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7" r:id="rId2"/>
  </p:sldMasterIdLst>
  <p:notesMasterIdLst>
    <p:notesMasterId r:id="rId36"/>
  </p:notesMasterIdLst>
  <p:sldIdLst>
    <p:sldId id="296" r:id="rId3"/>
    <p:sldId id="274" r:id="rId4"/>
    <p:sldId id="271" r:id="rId5"/>
    <p:sldId id="272" r:id="rId6"/>
    <p:sldId id="275" r:id="rId7"/>
    <p:sldId id="279" r:id="rId8"/>
    <p:sldId id="297" r:id="rId9"/>
    <p:sldId id="300" r:id="rId10"/>
    <p:sldId id="301" r:id="rId11"/>
    <p:sldId id="304" r:id="rId12"/>
    <p:sldId id="305" r:id="rId13"/>
    <p:sldId id="309" r:id="rId14"/>
    <p:sldId id="310" r:id="rId15"/>
    <p:sldId id="311" r:id="rId16"/>
    <p:sldId id="312" r:id="rId17"/>
    <p:sldId id="313" r:id="rId18"/>
    <p:sldId id="318" r:id="rId19"/>
    <p:sldId id="319" r:id="rId20"/>
    <p:sldId id="320" r:id="rId21"/>
    <p:sldId id="326" r:id="rId22"/>
    <p:sldId id="329" r:id="rId23"/>
    <p:sldId id="327" r:id="rId24"/>
    <p:sldId id="330" r:id="rId25"/>
    <p:sldId id="332" r:id="rId26"/>
    <p:sldId id="333" r:id="rId27"/>
    <p:sldId id="335" r:id="rId28"/>
    <p:sldId id="336" r:id="rId29"/>
    <p:sldId id="337" r:id="rId30"/>
    <p:sldId id="340" r:id="rId31"/>
    <p:sldId id="341" r:id="rId32"/>
    <p:sldId id="342" r:id="rId33"/>
    <p:sldId id="343" r:id="rId34"/>
    <p:sldId id="344" r:id="rId35"/>
  </p:sldIdLst>
  <p:sldSz cx="9144000" cy="5143500" type="screen16x9"/>
  <p:notesSz cx="6858000" cy="9144000"/>
  <p:embeddedFontLst>
    <p:embeddedFont>
      <p:font typeface="#9Slide06 Wild Pen 1" panose="020B0604020202020204" charset="0"/>
      <p:regular r:id="rId37"/>
    </p:embeddedFont>
    <p:embeddedFont>
      <p:font typeface="#9Slide07 SVNStick A Round" panose="02000503000000000000" charset="0"/>
      <p:regular r:id="rId38"/>
    </p:embeddedFont>
    <p:embeddedFont>
      <p:font typeface="Bowlby One SC" panose="020B0604020202020204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" panose="02040503050406030204" pitchFamily="18" charset="0"/>
      <p:regular r:id="rId44"/>
      <p:bold r:id="rId45"/>
      <p:italic r:id="rId46"/>
      <p:boldItalic r:id="rId47"/>
    </p:embeddedFont>
    <p:embeddedFont>
      <p:font typeface="Didact Gothic" panose="00000500000000000000" pitchFamily="2" charset="0"/>
      <p:regular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20C6B9-266E-4E52-BA9C-D8593903D799}">
  <a:tblStyle styleId="{A520C6B9-266E-4E52-BA9C-D8593903D7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39" autoAdjust="0"/>
  </p:normalViewPr>
  <p:slideViewPr>
    <p:cSldViewPr snapToGrid="0">
      <p:cViewPr varScale="1">
        <p:scale>
          <a:sx n="68" d="100"/>
          <a:sy n="68" d="100"/>
        </p:scale>
        <p:origin x="1240" y="-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6090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13dbb1cda9f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13dbb1cda9f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313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347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921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8905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4950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1184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118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5873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1596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356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953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13dbb1cda9f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13dbb1cda9f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3080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3824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516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68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1982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khao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5645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3dbb1cda9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3dbb1cda9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3573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0446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2296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3dbb1cda9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3dbb1cda9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5040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3dbb1cda9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3dbb1cda9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7647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g13dbb1cda9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8" name="Google Shape;1768;g13dbb1cda9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462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864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831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3dbb1cda9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3dbb1cda9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951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335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01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8575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426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713225" y="1275450"/>
            <a:ext cx="32013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ubTitle" idx="1"/>
          </p:nvPr>
        </p:nvSpPr>
        <p:spPr>
          <a:xfrm>
            <a:off x="713225" y="2829150"/>
            <a:ext cx="3316500" cy="9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/>
          <p:nvPr/>
        </p:nvSpPr>
        <p:spPr>
          <a:xfrm rot="10800000" flipH="1">
            <a:off x="-541100" y="3214162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 rot="10800000">
            <a:off x="4387900" y="-484224"/>
            <a:ext cx="5051931" cy="1916699"/>
          </a:xfrm>
          <a:custGeom>
            <a:avLst/>
            <a:gdLst/>
            <a:ahLst/>
            <a:cxnLst/>
            <a:rect l="l" t="t" r="r" b="b"/>
            <a:pathLst>
              <a:path w="69605" h="26409" extrusionOk="0">
                <a:moveTo>
                  <a:pt x="4552" y="1"/>
                </a:moveTo>
                <a:cubicBezTo>
                  <a:pt x="3035" y="1"/>
                  <a:pt x="1492" y="203"/>
                  <a:pt x="1" y="536"/>
                </a:cubicBezTo>
                <a:lnTo>
                  <a:pt x="1" y="26408"/>
                </a:lnTo>
                <a:lnTo>
                  <a:pt x="69605" y="26408"/>
                </a:lnTo>
                <a:cubicBezTo>
                  <a:pt x="69450" y="25789"/>
                  <a:pt x="69248" y="25194"/>
                  <a:pt x="69021" y="24622"/>
                </a:cubicBezTo>
                <a:cubicBezTo>
                  <a:pt x="66759" y="19205"/>
                  <a:pt x="61390" y="15550"/>
                  <a:pt x="55698" y="14109"/>
                </a:cubicBezTo>
                <a:cubicBezTo>
                  <a:pt x="53140" y="13459"/>
                  <a:pt x="50513" y="13202"/>
                  <a:pt x="47869" y="13202"/>
                </a:cubicBezTo>
                <a:cubicBezTo>
                  <a:pt x="44656" y="13202"/>
                  <a:pt x="41418" y="13581"/>
                  <a:pt x="38244" y="14097"/>
                </a:cubicBezTo>
                <a:cubicBezTo>
                  <a:pt x="35155" y="14599"/>
                  <a:pt x="32056" y="15220"/>
                  <a:pt x="28945" y="15220"/>
                </a:cubicBezTo>
                <a:cubicBezTo>
                  <a:pt x="28806" y="15220"/>
                  <a:pt x="28667" y="15219"/>
                  <a:pt x="28528" y="15217"/>
                </a:cubicBezTo>
                <a:cubicBezTo>
                  <a:pt x="25254" y="15157"/>
                  <a:pt x="21885" y="14288"/>
                  <a:pt x="19444" y="12121"/>
                </a:cubicBezTo>
                <a:cubicBezTo>
                  <a:pt x="16336" y="9347"/>
                  <a:pt x="15134" y="4858"/>
                  <a:pt x="11871" y="2263"/>
                </a:cubicBezTo>
                <a:cubicBezTo>
                  <a:pt x="9793" y="624"/>
                  <a:pt x="7213" y="1"/>
                  <a:pt x="4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 rot="-7703996" flipH="1">
            <a:off x="8068699" y="2647177"/>
            <a:ext cx="1048010" cy="3682735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/>
          <p:nvPr/>
        </p:nvSpPr>
        <p:spPr>
          <a:xfrm rot="6107985">
            <a:off x="-453478" y="-628433"/>
            <a:ext cx="2327121" cy="2561463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7"/>
          <p:cNvGrpSpPr/>
          <p:nvPr/>
        </p:nvGrpSpPr>
        <p:grpSpPr>
          <a:xfrm>
            <a:off x="852511" y="646695"/>
            <a:ext cx="8083981" cy="2046966"/>
            <a:chOff x="852511" y="646695"/>
            <a:chExt cx="8083981" cy="2046966"/>
          </a:xfrm>
        </p:grpSpPr>
        <p:sp>
          <p:nvSpPr>
            <p:cNvPr id="76" name="Google Shape;76;p7"/>
            <p:cNvSpPr/>
            <p:nvPr/>
          </p:nvSpPr>
          <p:spPr>
            <a:xfrm rot="-5046820">
              <a:off x="8516228" y="2373472"/>
              <a:ext cx="300040" cy="310102"/>
            </a:xfrm>
            <a:custGeom>
              <a:avLst/>
              <a:gdLst/>
              <a:ahLst/>
              <a:cxnLst/>
              <a:rect l="l" t="t" r="r" b="b"/>
              <a:pathLst>
                <a:path w="6502" h="6720" extrusionOk="0">
                  <a:moveTo>
                    <a:pt x="1870" y="540"/>
                  </a:moveTo>
                  <a:cubicBezTo>
                    <a:pt x="2143" y="766"/>
                    <a:pt x="2620" y="1171"/>
                    <a:pt x="3167" y="1624"/>
                  </a:cubicBezTo>
                  <a:cubicBezTo>
                    <a:pt x="2822" y="1826"/>
                    <a:pt x="2477" y="2040"/>
                    <a:pt x="2143" y="2255"/>
                  </a:cubicBezTo>
                  <a:cubicBezTo>
                    <a:pt x="1905" y="1231"/>
                    <a:pt x="1858" y="766"/>
                    <a:pt x="1870" y="540"/>
                  </a:cubicBezTo>
                  <a:close/>
                  <a:moveTo>
                    <a:pt x="5370" y="897"/>
                  </a:moveTo>
                  <a:lnTo>
                    <a:pt x="5370" y="897"/>
                  </a:lnTo>
                  <a:cubicBezTo>
                    <a:pt x="5263" y="1207"/>
                    <a:pt x="5072" y="1743"/>
                    <a:pt x="4787" y="2457"/>
                  </a:cubicBezTo>
                  <a:cubicBezTo>
                    <a:pt x="4525" y="2219"/>
                    <a:pt x="4227" y="1969"/>
                    <a:pt x="3906" y="1683"/>
                  </a:cubicBezTo>
                  <a:cubicBezTo>
                    <a:pt x="4644" y="1266"/>
                    <a:pt x="5084" y="1028"/>
                    <a:pt x="5370" y="897"/>
                  </a:cubicBezTo>
                  <a:close/>
                  <a:moveTo>
                    <a:pt x="1858" y="2969"/>
                  </a:moveTo>
                  <a:cubicBezTo>
                    <a:pt x="1965" y="3338"/>
                    <a:pt x="2060" y="3755"/>
                    <a:pt x="2203" y="4207"/>
                  </a:cubicBezTo>
                  <a:cubicBezTo>
                    <a:pt x="1250" y="4088"/>
                    <a:pt x="738" y="3969"/>
                    <a:pt x="536" y="3886"/>
                  </a:cubicBezTo>
                  <a:cubicBezTo>
                    <a:pt x="727" y="3731"/>
                    <a:pt x="1155" y="3409"/>
                    <a:pt x="1858" y="2969"/>
                  </a:cubicBezTo>
                  <a:close/>
                  <a:moveTo>
                    <a:pt x="3513" y="1921"/>
                  </a:moveTo>
                  <a:cubicBezTo>
                    <a:pt x="3929" y="2266"/>
                    <a:pt x="4298" y="2600"/>
                    <a:pt x="4608" y="2898"/>
                  </a:cubicBezTo>
                  <a:cubicBezTo>
                    <a:pt x="4429" y="3374"/>
                    <a:pt x="4227" y="3874"/>
                    <a:pt x="4025" y="4338"/>
                  </a:cubicBezTo>
                  <a:cubicBezTo>
                    <a:pt x="3584" y="4326"/>
                    <a:pt x="3120" y="4291"/>
                    <a:pt x="2679" y="4243"/>
                  </a:cubicBezTo>
                  <a:cubicBezTo>
                    <a:pt x="2513" y="3683"/>
                    <a:pt x="2358" y="3159"/>
                    <a:pt x="2239" y="2695"/>
                  </a:cubicBezTo>
                  <a:cubicBezTo>
                    <a:pt x="2655" y="2445"/>
                    <a:pt x="3096" y="2183"/>
                    <a:pt x="3513" y="1921"/>
                  </a:cubicBezTo>
                  <a:close/>
                  <a:moveTo>
                    <a:pt x="4953" y="3207"/>
                  </a:moveTo>
                  <a:cubicBezTo>
                    <a:pt x="5632" y="3862"/>
                    <a:pt x="5894" y="4171"/>
                    <a:pt x="5977" y="4326"/>
                  </a:cubicBezTo>
                  <a:cubicBezTo>
                    <a:pt x="5846" y="4350"/>
                    <a:pt x="5596" y="4362"/>
                    <a:pt x="5132" y="4362"/>
                  </a:cubicBezTo>
                  <a:cubicBezTo>
                    <a:pt x="4941" y="4362"/>
                    <a:pt x="4715" y="4362"/>
                    <a:pt x="4489" y="4350"/>
                  </a:cubicBezTo>
                  <a:cubicBezTo>
                    <a:pt x="4644" y="3981"/>
                    <a:pt x="4799" y="3588"/>
                    <a:pt x="4953" y="3207"/>
                  </a:cubicBezTo>
                  <a:close/>
                  <a:moveTo>
                    <a:pt x="2810" y="4695"/>
                  </a:moveTo>
                  <a:lnTo>
                    <a:pt x="2810" y="4695"/>
                  </a:lnTo>
                  <a:cubicBezTo>
                    <a:pt x="3155" y="4719"/>
                    <a:pt x="3489" y="4755"/>
                    <a:pt x="3846" y="4767"/>
                  </a:cubicBezTo>
                  <a:cubicBezTo>
                    <a:pt x="3548" y="5469"/>
                    <a:pt x="3358" y="5850"/>
                    <a:pt x="3239" y="6065"/>
                  </a:cubicBezTo>
                  <a:cubicBezTo>
                    <a:pt x="3132" y="5767"/>
                    <a:pt x="2989" y="5279"/>
                    <a:pt x="2810" y="4695"/>
                  </a:cubicBezTo>
                  <a:close/>
                  <a:moveTo>
                    <a:pt x="1787" y="0"/>
                  </a:moveTo>
                  <a:cubicBezTo>
                    <a:pt x="1772" y="0"/>
                    <a:pt x="1755" y="1"/>
                    <a:pt x="1739" y="4"/>
                  </a:cubicBezTo>
                  <a:cubicBezTo>
                    <a:pt x="1393" y="100"/>
                    <a:pt x="1274" y="552"/>
                    <a:pt x="1751" y="2517"/>
                  </a:cubicBezTo>
                  <a:cubicBezTo>
                    <a:pt x="1167" y="2898"/>
                    <a:pt x="274" y="3493"/>
                    <a:pt x="84" y="3731"/>
                  </a:cubicBezTo>
                  <a:cubicBezTo>
                    <a:pt x="12" y="3814"/>
                    <a:pt x="0" y="3933"/>
                    <a:pt x="36" y="4041"/>
                  </a:cubicBezTo>
                  <a:cubicBezTo>
                    <a:pt x="96" y="4171"/>
                    <a:pt x="203" y="4445"/>
                    <a:pt x="2346" y="4660"/>
                  </a:cubicBezTo>
                  <a:cubicBezTo>
                    <a:pt x="2655" y="5719"/>
                    <a:pt x="2929" y="6529"/>
                    <a:pt x="2929" y="6541"/>
                  </a:cubicBezTo>
                  <a:cubicBezTo>
                    <a:pt x="2977" y="6672"/>
                    <a:pt x="3072" y="6719"/>
                    <a:pt x="3167" y="6719"/>
                  </a:cubicBezTo>
                  <a:cubicBezTo>
                    <a:pt x="3334" y="6719"/>
                    <a:pt x="3477" y="6719"/>
                    <a:pt x="4310" y="4814"/>
                  </a:cubicBezTo>
                  <a:cubicBezTo>
                    <a:pt x="4608" y="4826"/>
                    <a:pt x="4894" y="4826"/>
                    <a:pt x="5144" y="4826"/>
                  </a:cubicBezTo>
                  <a:cubicBezTo>
                    <a:pt x="6084" y="4826"/>
                    <a:pt x="6239" y="4743"/>
                    <a:pt x="6299" y="4707"/>
                  </a:cubicBezTo>
                  <a:cubicBezTo>
                    <a:pt x="6394" y="4660"/>
                    <a:pt x="6453" y="4588"/>
                    <a:pt x="6465" y="4481"/>
                  </a:cubicBezTo>
                  <a:cubicBezTo>
                    <a:pt x="6501" y="4291"/>
                    <a:pt x="6406" y="4005"/>
                    <a:pt x="5132" y="2802"/>
                  </a:cubicBezTo>
                  <a:cubicBezTo>
                    <a:pt x="5430" y="2040"/>
                    <a:pt x="5858" y="873"/>
                    <a:pt x="5882" y="659"/>
                  </a:cubicBezTo>
                  <a:cubicBezTo>
                    <a:pt x="5906" y="588"/>
                    <a:pt x="5870" y="516"/>
                    <a:pt x="5822" y="469"/>
                  </a:cubicBezTo>
                  <a:cubicBezTo>
                    <a:pt x="5799" y="409"/>
                    <a:pt x="5691" y="373"/>
                    <a:pt x="5632" y="373"/>
                  </a:cubicBezTo>
                  <a:cubicBezTo>
                    <a:pt x="5549" y="373"/>
                    <a:pt x="5310" y="373"/>
                    <a:pt x="3572" y="1409"/>
                  </a:cubicBezTo>
                  <a:cubicBezTo>
                    <a:pt x="2691" y="659"/>
                    <a:pt x="1941" y="52"/>
                    <a:pt x="1929" y="52"/>
                  </a:cubicBezTo>
                  <a:cubicBezTo>
                    <a:pt x="1884" y="16"/>
                    <a:pt x="1838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 rot="858095">
              <a:off x="8797428" y="2120304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" name="Google Shape;78;p7"/>
            <p:cNvGrpSpPr/>
            <p:nvPr/>
          </p:nvGrpSpPr>
          <p:grpSpPr>
            <a:xfrm rot="5035404">
              <a:off x="868813" y="654329"/>
              <a:ext cx="234197" cy="243377"/>
              <a:chOff x="3488225" y="2800475"/>
              <a:chExt cx="98850" cy="102725"/>
            </a:xfrm>
          </p:grpSpPr>
          <p:sp>
            <p:nvSpPr>
              <p:cNvPr id="79" name="Google Shape;79;p7"/>
              <p:cNvSpPr/>
              <p:nvPr/>
            </p:nvSpPr>
            <p:spPr>
              <a:xfrm>
                <a:off x="3535550" y="2800475"/>
                <a:ext cx="113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9" extrusionOk="0">
                    <a:moveTo>
                      <a:pt x="239" y="0"/>
                    </a:moveTo>
                    <a:cubicBezTo>
                      <a:pt x="120" y="0"/>
                      <a:pt x="12" y="108"/>
                      <a:pt x="12" y="227"/>
                    </a:cubicBezTo>
                    <a:lnTo>
                      <a:pt x="0" y="3882"/>
                    </a:lnTo>
                    <a:cubicBezTo>
                      <a:pt x="0" y="4001"/>
                      <a:pt x="96" y="4108"/>
                      <a:pt x="215" y="4108"/>
                    </a:cubicBezTo>
                    <a:cubicBezTo>
                      <a:pt x="334" y="4108"/>
                      <a:pt x="441" y="4001"/>
                      <a:pt x="441" y="3882"/>
                    </a:cubicBezTo>
                    <a:lnTo>
                      <a:pt x="453" y="227"/>
                    </a:lnTo>
                    <a:cubicBezTo>
                      <a:pt x="453" y="108"/>
                      <a:pt x="358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7"/>
              <p:cNvSpPr/>
              <p:nvPr/>
            </p:nvSpPr>
            <p:spPr>
              <a:xfrm>
                <a:off x="3497750" y="2819400"/>
                <a:ext cx="881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42" extrusionOk="0">
                    <a:moveTo>
                      <a:pt x="3284" y="0"/>
                    </a:moveTo>
                    <a:cubicBezTo>
                      <a:pt x="3241" y="0"/>
                      <a:pt x="3197" y="14"/>
                      <a:pt x="3156" y="41"/>
                    </a:cubicBezTo>
                    <a:lnTo>
                      <a:pt x="131" y="2160"/>
                    </a:lnTo>
                    <a:cubicBezTo>
                      <a:pt x="36" y="2220"/>
                      <a:pt x="0" y="2351"/>
                      <a:pt x="72" y="2458"/>
                    </a:cubicBezTo>
                    <a:cubicBezTo>
                      <a:pt x="119" y="2518"/>
                      <a:pt x="179" y="2541"/>
                      <a:pt x="262" y="2541"/>
                    </a:cubicBezTo>
                    <a:cubicBezTo>
                      <a:pt x="298" y="2541"/>
                      <a:pt x="346" y="2530"/>
                      <a:pt x="381" y="2506"/>
                    </a:cubicBezTo>
                    <a:lnTo>
                      <a:pt x="3394" y="398"/>
                    </a:lnTo>
                    <a:cubicBezTo>
                      <a:pt x="3501" y="339"/>
                      <a:pt x="3525" y="208"/>
                      <a:pt x="3453" y="101"/>
                    </a:cubicBezTo>
                    <a:cubicBezTo>
                      <a:pt x="3417" y="35"/>
                      <a:pt x="3353" y="0"/>
                      <a:pt x="3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3507275" y="2814900"/>
                <a:ext cx="6997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77" extrusionOk="0">
                    <a:moveTo>
                      <a:pt x="246" y="1"/>
                    </a:moveTo>
                    <a:cubicBezTo>
                      <a:pt x="193" y="1"/>
                      <a:pt x="140" y="22"/>
                      <a:pt x="96" y="66"/>
                    </a:cubicBezTo>
                    <a:cubicBezTo>
                      <a:pt x="12" y="150"/>
                      <a:pt x="0" y="281"/>
                      <a:pt x="84" y="376"/>
                    </a:cubicBezTo>
                    <a:lnTo>
                      <a:pt x="2382" y="2793"/>
                    </a:lnTo>
                    <a:cubicBezTo>
                      <a:pt x="2417" y="2841"/>
                      <a:pt x="2477" y="2876"/>
                      <a:pt x="2536" y="2876"/>
                    </a:cubicBezTo>
                    <a:cubicBezTo>
                      <a:pt x="2584" y="2876"/>
                      <a:pt x="2644" y="2864"/>
                      <a:pt x="2691" y="2817"/>
                    </a:cubicBezTo>
                    <a:cubicBezTo>
                      <a:pt x="2775" y="2721"/>
                      <a:pt x="2798" y="2591"/>
                      <a:pt x="2703" y="2495"/>
                    </a:cubicBezTo>
                    <a:lnTo>
                      <a:pt x="417" y="78"/>
                    </a:lnTo>
                    <a:cubicBezTo>
                      <a:pt x="366" y="28"/>
                      <a:pt x="306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488225" y="2844825"/>
                <a:ext cx="98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3" extrusionOk="0">
                    <a:moveTo>
                      <a:pt x="3739" y="0"/>
                    </a:moveTo>
                    <a:lnTo>
                      <a:pt x="203" y="24"/>
                    </a:lnTo>
                    <a:cubicBezTo>
                      <a:pt x="84" y="24"/>
                      <a:pt x="0" y="131"/>
                      <a:pt x="0" y="251"/>
                    </a:cubicBezTo>
                    <a:cubicBezTo>
                      <a:pt x="0" y="370"/>
                      <a:pt x="108" y="453"/>
                      <a:pt x="227" y="453"/>
                    </a:cubicBezTo>
                    <a:lnTo>
                      <a:pt x="3751" y="429"/>
                    </a:lnTo>
                    <a:cubicBezTo>
                      <a:pt x="3870" y="429"/>
                      <a:pt x="3953" y="322"/>
                      <a:pt x="3953" y="203"/>
                    </a:cubicBezTo>
                    <a:cubicBezTo>
                      <a:pt x="3953" y="84"/>
                      <a:pt x="3858" y="0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  <a:buFontTx/>
              <a:buNone/>
            </a:pPr>
            <a:fld id="{7FE5A9CD-1CA5-4BB6-ABF6-C3DB2F9C09D1}" type="datetimeFigureOut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buFontTx/>
                <a:buNone/>
              </a:pPr>
              <a:t>2/27/2025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  <a:buFontTx/>
              <a:buNone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  <a:buFontTx/>
              <a:buNone/>
            </a:pPr>
            <a:fld id="{E9E3A461-C528-4C33-83FA-271D1850C3B5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buFontTx/>
                <a:buNone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982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19077"/>
            <a:ext cx="8229600" cy="1038225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57200" y="1428750"/>
            <a:ext cx="8229600" cy="30861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fld id="{E979D15E-7C97-46BA-A533-0FCFA23F6052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buFontTx/>
                <a:buNone/>
                <a:defRPr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63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72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</a:pPr>
            <a:fld id="{475E0F57-EEA1-4A8B-9311-4AD2064A14C0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buFontTx/>
                <a:buNone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99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378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805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404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140" y="4683919"/>
            <a:ext cx="2133918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07" y="4683919"/>
            <a:ext cx="2895223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61" y="4683919"/>
            <a:ext cx="2133917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fld id="{BEF8FD80-C95D-4220-BF8B-01906B7B67AD}" type="slidenum">
              <a:rPr lang="en-US" sz="1600" kern="1200" smtClean="0">
                <a:latin typeface="Calibri"/>
              </a:rPr>
              <a:pPr defTabSz="814974">
                <a:buClrTx/>
                <a:buFontTx/>
                <a:buNone/>
                <a:defRPr/>
              </a:pPr>
              <a:t>‹#›</a:t>
            </a:fld>
            <a:endParaRPr lang="en-US" sz="1600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69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1"/>
          <p:cNvSpPr txBox="1">
            <a:spLocks noGrp="1"/>
          </p:cNvSpPr>
          <p:nvPr>
            <p:ph type="title" hasCustomPrompt="1"/>
          </p:nvPr>
        </p:nvSpPr>
        <p:spPr>
          <a:xfrm>
            <a:off x="743575" y="1316575"/>
            <a:ext cx="3783900" cy="14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8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1"/>
          <p:cNvSpPr txBox="1">
            <a:spLocks noGrp="1"/>
          </p:cNvSpPr>
          <p:nvPr>
            <p:ph type="subTitle" idx="1"/>
          </p:nvPr>
        </p:nvSpPr>
        <p:spPr>
          <a:xfrm>
            <a:off x="438775" y="2951750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1"/>
          <p:cNvSpPr/>
          <p:nvPr/>
        </p:nvSpPr>
        <p:spPr>
          <a:xfrm>
            <a:off x="4918800" y="2920748"/>
            <a:ext cx="4455977" cy="2289150"/>
          </a:xfrm>
          <a:custGeom>
            <a:avLst/>
            <a:gdLst/>
            <a:ahLst/>
            <a:cxnLst/>
            <a:rect l="l" t="t" r="r" b="b"/>
            <a:pathLst>
              <a:path w="59997" h="30822" extrusionOk="0">
                <a:moveTo>
                  <a:pt x="58704" y="1"/>
                </a:moveTo>
                <a:cubicBezTo>
                  <a:pt x="54925" y="1"/>
                  <a:pt x="50879" y="1067"/>
                  <a:pt x="48317" y="2402"/>
                </a:cubicBezTo>
                <a:cubicBezTo>
                  <a:pt x="43792" y="4771"/>
                  <a:pt x="40054" y="8736"/>
                  <a:pt x="38184" y="13510"/>
                </a:cubicBezTo>
                <a:cubicBezTo>
                  <a:pt x="37029" y="16415"/>
                  <a:pt x="36291" y="19880"/>
                  <a:pt x="33553" y="21368"/>
                </a:cubicBezTo>
                <a:cubicBezTo>
                  <a:pt x="32326" y="22023"/>
                  <a:pt x="30886" y="22154"/>
                  <a:pt x="29505" y="22249"/>
                </a:cubicBezTo>
                <a:cubicBezTo>
                  <a:pt x="21825" y="22726"/>
                  <a:pt x="13788" y="22261"/>
                  <a:pt x="6764" y="25405"/>
                </a:cubicBezTo>
                <a:cubicBezTo>
                  <a:pt x="4335" y="26488"/>
                  <a:pt x="2061" y="28024"/>
                  <a:pt x="465" y="30143"/>
                </a:cubicBezTo>
                <a:cubicBezTo>
                  <a:pt x="299" y="30358"/>
                  <a:pt x="156" y="30584"/>
                  <a:pt x="1" y="30822"/>
                </a:cubicBezTo>
                <a:lnTo>
                  <a:pt x="59997" y="30822"/>
                </a:lnTo>
                <a:lnTo>
                  <a:pt x="59997" y="44"/>
                </a:lnTo>
                <a:cubicBezTo>
                  <a:pt x="59571" y="15"/>
                  <a:pt x="59139" y="1"/>
                  <a:pt x="587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1"/>
          <p:cNvSpPr/>
          <p:nvPr/>
        </p:nvSpPr>
        <p:spPr>
          <a:xfrm flipH="1">
            <a:off x="-1100529" y="-433575"/>
            <a:ext cx="3331997" cy="228917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1"/>
          <p:cNvGrpSpPr/>
          <p:nvPr/>
        </p:nvGrpSpPr>
        <p:grpSpPr>
          <a:xfrm>
            <a:off x="1965575" y="342038"/>
            <a:ext cx="6683271" cy="4501253"/>
            <a:chOff x="1965575" y="342038"/>
            <a:chExt cx="6683271" cy="4501253"/>
          </a:xfrm>
        </p:grpSpPr>
        <p:sp>
          <p:nvSpPr>
            <p:cNvPr id="125" name="Google Shape;125;p11"/>
            <p:cNvSpPr/>
            <p:nvPr/>
          </p:nvSpPr>
          <p:spPr>
            <a:xfrm flipH="1">
              <a:off x="8523400" y="2079188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26" name="Google Shape;126;p11"/>
            <p:cNvSpPr/>
            <p:nvPr/>
          </p:nvSpPr>
          <p:spPr>
            <a:xfrm flipH="1">
              <a:off x="2231475" y="4717288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27" name="Google Shape;127;p11"/>
            <p:cNvSpPr/>
            <p:nvPr/>
          </p:nvSpPr>
          <p:spPr>
            <a:xfrm flipH="1">
              <a:off x="1965575" y="342038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128" name="Google Shape;128;p11"/>
          <p:cNvSpPr/>
          <p:nvPr/>
        </p:nvSpPr>
        <p:spPr>
          <a:xfrm rot="6880749">
            <a:off x="132366" y="3005576"/>
            <a:ext cx="1048012" cy="3682743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 rot="10136053">
            <a:off x="7380663" y="-371636"/>
            <a:ext cx="2349632" cy="2586241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12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8"/>
          <p:cNvSpPr txBox="1">
            <a:spLocks noGrp="1"/>
          </p:cNvSpPr>
          <p:nvPr>
            <p:ph type="subTitle" idx="1"/>
          </p:nvPr>
        </p:nvSpPr>
        <p:spPr>
          <a:xfrm>
            <a:off x="3577375" y="1473637"/>
            <a:ext cx="44880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title" hasCustomPrompt="1"/>
          </p:nvPr>
        </p:nvSpPr>
        <p:spPr>
          <a:xfrm>
            <a:off x="3577375" y="719125"/>
            <a:ext cx="44880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ubTitle" idx="2"/>
          </p:nvPr>
        </p:nvSpPr>
        <p:spPr>
          <a:xfrm>
            <a:off x="3577375" y="2759562"/>
            <a:ext cx="44880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title" idx="3" hasCustomPrompt="1"/>
          </p:nvPr>
        </p:nvSpPr>
        <p:spPr>
          <a:xfrm>
            <a:off x="3577375" y="2005025"/>
            <a:ext cx="44880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18"/>
          <p:cNvSpPr txBox="1">
            <a:spLocks noGrp="1"/>
          </p:cNvSpPr>
          <p:nvPr>
            <p:ph type="subTitle" idx="4"/>
          </p:nvPr>
        </p:nvSpPr>
        <p:spPr>
          <a:xfrm>
            <a:off x="3577375" y="4045487"/>
            <a:ext cx="44880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title" idx="5" hasCustomPrompt="1"/>
          </p:nvPr>
        </p:nvSpPr>
        <p:spPr>
          <a:xfrm>
            <a:off x="3577375" y="3290925"/>
            <a:ext cx="44880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7" name="Google Shape;207;p18"/>
          <p:cNvSpPr/>
          <p:nvPr/>
        </p:nvSpPr>
        <p:spPr>
          <a:xfrm rot="10800000" flipH="1">
            <a:off x="-731400" y="3346912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6593123" y="-269900"/>
            <a:ext cx="3630536" cy="1790991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"/>
          <p:cNvSpPr/>
          <p:nvPr/>
        </p:nvSpPr>
        <p:spPr>
          <a:xfrm rot="6107985">
            <a:off x="-403365" y="-622833"/>
            <a:ext cx="2327121" cy="2561463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"/>
          <p:cNvSpPr/>
          <p:nvPr/>
        </p:nvSpPr>
        <p:spPr>
          <a:xfrm rot="-7703996" flipH="1">
            <a:off x="8068699" y="2953827"/>
            <a:ext cx="1048010" cy="3682735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18"/>
          <p:cNvGrpSpPr/>
          <p:nvPr/>
        </p:nvGrpSpPr>
        <p:grpSpPr>
          <a:xfrm>
            <a:off x="458035" y="195187"/>
            <a:ext cx="8324985" cy="2815683"/>
            <a:chOff x="458035" y="195187"/>
            <a:chExt cx="8324985" cy="2815683"/>
          </a:xfrm>
        </p:grpSpPr>
        <p:grpSp>
          <p:nvGrpSpPr>
            <p:cNvPr id="212" name="Google Shape;212;p18"/>
            <p:cNvGrpSpPr/>
            <p:nvPr/>
          </p:nvGrpSpPr>
          <p:grpSpPr>
            <a:xfrm rot="5149043" flipH="1">
              <a:off x="470842" y="2763520"/>
              <a:ext cx="234196" cy="243377"/>
              <a:chOff x="3488225" y="2800475"/>
              <a:chExt cx="98850" cy="102725"/>
            </a:xfrm>
          </p:grpSpPr>
          <p:sp>
            <p:nvSpPr>
              <p:cNvPr id="213" name="Google Shape;213;p18"/>
              <p:cNvSpPr/>
              <p:nvPr/>
            </p:nvSpPr>
            <p:spPr>
              <a:xfrm>
                <a:off x="3535550" y="2800475"/>
                <a:ext cx="113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9" extrusionOk="0">
                    <a:moveTo>
                      <a:pt x="239" y="0"/>
                    </a:moveTo>
                    <a:cubicBezTo>
                      <a:pt x="120" y="0"/>
                      <a:pt x="12" y="108"/>
                      <a:pt x="12" y="227"/>
                    </a:cubicBezTo>
                    <a:lnTo>
                      <a:pt x="0" y="3882"/>
                    </a:lnTo>
                    <a:cubicBezTo>
                      <a:pt x="0" y="4001"/>
                      <a:pt x="96" y="4108"/>
                      <a:pt x="215" y="4108"/>
                    </a:cubicBezTo>
                    <a:cubicBezTo>
                      <a:pt x="334" y="4108"/>
                      <a:pt x="441" y="4001"/>
                      <a:pt x="441" y="3882"/>
                    </a:cubicBezTo>
                    <a:lnTo>
                      <a:pt x="453" y="227"/>
                    </a:lnTo>
                    <a:cubicBezTo>
                      <a:pt x="453" y="108"/>
                      <a:pt x="358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8"/>
              <p:cNvSpPr/>
              <p:nvPr/>
            </p:nvSpPr>
            <p:spPr>
              <a:xfrm>
                <a:off x="3497750" y="2819400"/>
                <a:ext cx="881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42" extrusionOk="0">
                    <a:moveTo>
                      <a:pt x="3284" y="0"/>
                    </a:moveTo>
                    <a:cubicBezTo>
                      <a:pt x="3241" y="0"/>
                      <a:pt x="3197" y="14"/>
                      <a:pt x="3156" y="41"/>
                    </a:cubicBezTo>
                    <a:lnTo>
                      <a:pt x="131" y="2160"/>
                    </a:lnTo>
                    <a:cubicBezTo>
                      <a:pt x="36" y="2220"/>
                      <a:pt x="0" y="2351"/>
                      <a:pt x="72" y="2458"/>
                    </a:cubicBezTo>
                    <a:cubicBezTo>
                      <a:pt x="119" y="2518"/>
                      <a:pt x="179" y="2541"/>
                      <a:pt x="262" y="2541"/>
                    </a:cubicBezTo>
                    <a:cubicBezTo>
                      <a:pt x="298" y="2541"/>
                      <a:pt x="346" y="2530"/>
                      <a:pt x="381" y="2506"/>
                    </a:cubicBezTo>
                    <a:lnTo>
                      <a:pt x="3394" y="398"/>
                    </a:lnTo>
                    <a:cubicBezTo>
                      <a:pt x="3501" y="339"/>
                      <a:pt x="3525" y="208"/>
                      <a:pt x="3453" y="101"/>
                    </a:cubicBezTo>
                    <a:cubicBezTo>
                      <a:pt x="3417" y="35"/>
                      <a:pt x="3353" y="0"/>
                      <a:pt x="3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8"/>
              <p:cNvSpPr/>
              <p:nvPr/>
            </p:nvSpPr>
            <p:spPr>
              <a:xfrm>
                <a:off x="3507275" y="2814900"/>
                <a:ext cx="6997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77" extrusionOk="0">
                    <a:moveTo>
                      <a:pt x="246" y="1"/>
                    </a:moveTo>
                    <a:cubicBezTo>
                      <a:pt x="193" y="1"/>
                      <a:pt x="140" y="22"/>
                      <a:pt x="96" y="66"/>
                    </a:cubicBezTo>
                    <a:cubicBezTo>
                      <a:pt x="12" y="150"/>
                      <a:pt x="0" y="281"/>
                      <a:pt x="84" y="376"/>
                    </a:cubicBezTo>
                    <a:lnTo>
                      <a:pt x="2382" y="2793"/>
                    </a:lnTo>
                    <a:cubicBezTo>
                      <a:pt x="2417" y="2841"/>
                      <a:pt x="2477" y="2876"/>
                      <a:pt x="2536" y="2876"/>
                    </a:cubicBezTo>
                    <a:cubicBezTo>
                      <a:pt x="2584" y="2876"/>
                      <a:pt x="2644" y="2864"/>
                      <a:pt x="2691" y="2817"/>
                    </a:cubicBezTo>
                    <a:cubicBezTo>
                      <a:pt x="2775" y="2721"/>
                      <a:pt x="2798" y="2591"/>
                      <a:pt x="2703" y="2495"/>
                    </a:cubicBezTo>
                    <a:lnTo>
                      <a:pt x="417" y="78"/>
                    </a:lnTo>
                    <a:cubicBezTo>
                      <a:pt x="366" y="28"/>
                      <a:pt x="306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8"/>
              <p:cNvSpPr/>
              <p:nvPr/>
            </p:nvSpPr>
            <p:spPr>
              <a:xfrm>
                <a:off x="3488225" y="2844825"/>
                <a:ext cx="98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3" extrusionOk="0">
                    <a:moveTo>
                      <a:pt x="3739" y="0"/>
                    </a:moveTo>
                    <a:lnTo>
                      <a:pt x="203" y="24"/>
                    </a:lnTo>
                    <a:cubicBezTo>
                      <a:pt x="84" y="24"/>
                      <a:pt x="0" y="131"/>
                      <a:pt x="0" y="251"/>
                    </a:cubicBezTo>
                    <a:cubicBezTo>
                      <a:pt x="0" y="370"/>
                      <a:pt x="108" y="453"/>
                      <a:pt x="227" y="453"/>
                    </a:cubicBezTo>
                    <a:lnTo>
                      <a:pt x="3751" y="429"/>
                    </a:lnTo>
                    <a:cubicBezTo>
                      <a:pt x="3870" y="429"/>
                      <a:pt x="3953" y="322"/>
                      <a:pt x="3953" y="203"/>
                    </a:cubicBezTo>
                    <a:cubicBezTo>
                      <a:pt x="3953" y="84"/>
                      <a:pt x="3858" y="0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" name="Google Shape;217;p18"/>
            <p:cNvSpPr/>
            <p:nvPr/>
          </p:nvSpPr>
          <p:spPr>
            <a:xfrm rot="-2700000" flipH="1">
              <a:off x="6198711" y="255862"/>
              <a:ext cx="300063" cy="310100"/>
            </a:xfrm>
            <a:custGeom>
              <a:avLst/>
              <a:gdLst/>
              <a:ahLst/>
              <a:cxnLst/>
              <a:rect l="l" t="t" r="r" b="b"/>
              <a:pathLst>
                <a:path w="6502" h="6720" extrusionOk="0">
                  <a:moveTo>
                    <a:pt x="1870" y="540"/>
                  </a:moveTo>
                  <a:cubicBezTo>
                    <a:pt x="2143" y="766"/>
                    <a:pt x="2620" y="1171"/>
                    <a:pt x="3167" y="1624"/>
                  </a:cubicBezTo>
                  <a:cubicBezTo>
                    <a:pt x="2822" y="1826"/>
                    <a:pt x="2477" y="2040"/>
                    <a:pt x="2143" y="2255"/>
                  </a:cubicBezTo>
                  <a:cubicBezTo>
                    <a:pt x="1905" y="1231"/>
                    <a:pt x="1858" y="766"/>
                    <a:pt x="1870" y="540"/>
                  </a:cubicBezTo>
                  <a:close/>
                  <a:moveTo>
                    <a:pt x="5370" y="897"/>
                  </a:moveTo>
                  <a:lnTo>
                    <a:pt x="5370" y="897"/>
                  </a:lnTo>
                  <a:cubicBezTo>
                    <a:pt x="5263" y="1207"/>
                    <a:pt x="5072" y="1743"/>
                    <a:pt x="4787" y="2457"/>
                  </a:cubicBezTo>
                  <a:cubicBezTo>
                    <a:pt x="4525" y="2219"/>
                    <a:pt x="4227" y="1969"/>
                    <a:pt x="3906" y="1683"/>
                  </a:cubicBezTo>
                  <a:cubicBezTo>
                    <a:pt x="4644" y="1266"/>
                    <a:pt x="5084" y="1028"/>
                    <a:pt x="5370" y="897"/>
                  </a:cubicBezTo>
                  <a:close/>
                  <a:moveTo>
                    <a:pt x="1858" y="2969"/>
                  </a:moveTo>
                  <a:cubicBezTo>
                    <a:pt x="1965" y="3338"/>
                    <a:pt x="2060" y="3755"/>
                    <a:pt x="2203" y="4207"/>
                  </a:cubicBezTo>
                  <a:cubicBezTo>
                    <a:pt x="1250" y="4088"/>
                    <a:pt x="738" y="3969"/>
                    <a:pt x="536" y="3886"/>
                  </a:cubicBezTo>
                  <a:cubicBezTo>
                    <a:pt x="727" y="3731"/>
                    <a:pt x="1155" y="3409"/>
                    <a:pt x="1858" y="2969"/>
                  </a:cubicBezTo>
                  <a:close/>
                  <a:moveTo>
                    <a:pt x="3513" y="1921"/>
                  </a:moveTo>
                  <a:cubicBezTo>
                    <a:pt x="3929" y="2266"/>
                    <a:pt x="4298" y="2600"/>
                    <a:pt x="4608" y="2898"/>
                  </a:cubicBezTo>
                  <a:cubicBezTo>
                    <a:pt x="4429" y="3374"/>
                    <a:pt x="4227" y="3874"/>
                    <a:pt x="4025" y="4338"/>
                  </a:cubicBezTo>
                  <a:cubicBezTo>
                    <a:pt x="3584" y="4326"/>
                    <a:pt x="3120" y="4291"/>
                    <a:pt x="2679" y="4243"/>
                  </a:cubicBezTo>
                  <a:cubicBezTo>
                    <a:pt x="2513" y="3683"/>
                    <a:pt x="2358" y="3159"/>
                    <a:pt x="2239" y="2695"/>
                  </a:cubicBezTo>
                  <a:cubicBezTo>
                    <a:pt x="2655" y="2445"/>
                    <a:pt x="3096" y="2183"/>
                    <a:pt x="3513" y="1921"/>
                  </a:cubicBezTo>
                  <a:close/>
                  <a:moveTo>
                    <a:pt x="4953" y="3207"/>
                  </a:moveTo>
                  <a:cubicBezTo>
                    <a:pt x="5632" y="3862"/>
                    <a:pt x="5894" y="4171"/>
                    <a:pt x="5977" y="4326"/>
                  </a:cubicBezTo>
                  <a:cubicBezTo>
                    <a:pt x="5846" y="4350"/>
                    <a:pt x="5596" y="4362"/>
                    <a:pt x="5132" y="4362"/>
                  </a:cubicBezTo>
                  <a:cubicBezTo>
                    <a:pt x="4941" y="4362"/>
                    <a:pt x="4715" y="4362"/>
                    <a:pt x="4489" y="4350"/>
                  </a:cubicBezTo>
                  <a:cubicBezTo>
                    <a:pt x="4644" y="3981"/>
                    <a:pt x="4799" y="3588"/>
                    <a:pt x="4953" y="3207"/>
                  </a:cubicBezTo>
                  <a:close/>
                  <a:moveTo>
                    <a:pt x="2810" y="4695"/>
                  </a:moveTo>
                  <a:lnTo>
                    <a:pt x="2810" y="4695"/>
                  </a:lnTo>
                  <a:cubicBezTo>
                    <a:pt x="3155" y="4719"/>
                    <a:pt x="3489" y="4755"/>
                    <a:pt x="3846" y="4767"/>
                  </a:cubicBezTo>
                  <a:cubicBezTo>
                    <a:pt x="3548" y="5469"/>
                    <a:pt x="3358" y="5850"/>
                    <a:pt x="3239" y="6065"/>
                  </a:cubicBezTo>
                  <a:cubicBezTo>
                    <a:pt x="3132" y="5767"/>
                    <a:pt x="2989" y="5279"/>
                    <a:pt x="2810" y="4695"/>
                  </a:cubicBezTo>
                  <a:close/>
                  <a:moveTo>
                    <a:pt x="1787" y="0"/>
                  </a:moveTo>
                  <a:cubicBezTo>
                    <a:pt x="1772" y="0"/>
                    <a:pt x="1755" y="1"/>
                    <a:pt x="1739" y="4"/>
                  </a:cubicBezTo>
                  <a:cubicBezTo>
                    <a:pt x="1393" y="100"/>
                    <a:pt x="1274" y="552"/>
                    <a:pt x="1751" y="2517"/>
                  </a:cubicBezTo>
                  <a:cubicBezTo>
                    <a:pt x="1167" y="2898"/>
                    <a:pt x="274" y="3493"/>
                    <a:pt x="84" y="3731"/>
                  </a:cubicBezTo>
                  <a:cubicBezTo>
                    <a:pt x="12" y="3814"/>
                    <a:pt x="0" y="3933"/>
                    <a:pt x="36" y="4041"/>
                  </a:cubicBezTo>
                  <a:cubicBezTo>
                    <a:pt x="96" y="4171"/>
                    <a:pt x="203" y="4445"/>
                    <a:pt x="2346" y="4660"/>
                  </a:cubicBezTo>
                  <a:cubicBezTo>
                    <a:pt x="2655" y="5719"/>
                    <a:pt x="2929" y="6529"/>
                    <a:pt x="2929" y="6541"/>
                  </a:cubicBezTo>
                  <a:cubicBezTo>
                    <a:pt x="2977" y="6672"/>
                    <a:pt x="3072" y="6719"/>
                    <a:pt x="3167" y="6719"/>
                  </a:cubicBezTo>
                  <a:cubicBezTo>
                    <a:pt x="3334" y="6719"/>
                    <a:pt x="3477" y="6719"/>
                    <a:pt x="4310" y="4814"/>
                  </a:cubicBezTo>
                  <a:cubicBezTo>
                    <a:pt x="4608" y="4826"/>
                    <a:pt x="4894" y="4826"/>
                    <a:pt x="5144" y="4826"/>
                  </a:cubicBezTo>
                  <a:cubicBezTo>
                    <a:pt x="6084" y="4826"/>
                    <a:pt x="6239" y="4743"/>
                    <a:pt x="6299" y="4707"/>
                  </a:cubicBezTo>
                  <a:cubicBezTo>
                    <a:pt x="6394" y="4660"/>
                    <a:pt x="6453" y="4588"/>
                    <a:pt x="6465" y="4481"/>
                  </a:cubicBezTo>
                  <a:cubicBezTo>
                    <a:pt x="6501" y="4291"/>
                    <a:pt x="6406" y="4005"/>
                    <a:pt x="5132" y="2802"/>
                  </a:cubicBezTo>
                  <a:cubicBezTo>
                    <a:pt x="5430" y="2040"/>
                    <a:pt x="5858" y="873"/>
                    <a:pt x="5882" y="659"/>
                  </a:cubicBezTo>
                  <a:cubicBezTo>
                    <a:pt x="5906" y="588"/>
                    <a:pt x="5870" y="516"/>
                    <a:pt x="5822" y="469"/>
                  </a:cubicBezTo>
                  <a:cubicBezTo>
                    <a:pt x="5799" y="409"/>
                    <a:pt x="5691" y="373"/>
                    <a:pt x="5632" y="373"/>
                  </a:cubicBezTo>
                  <a:cubicBezTo>
                    <a:pt x="5549" y="373"/>
                    <a:pt x="5310" y="373"/>
                    <a:pt x="3572" y="1409"/>
                  </a:cubicBezTo>
                  <a:cubicBezTo>
                    <a:pt x="2691" y="659"/>
                    <a:pt x="1941" y="52"/>
                    <a:pt x="1929" y="52"/>
                  </a:cubicBezTo>
                  <a:cubicBezTo>
                    <a:pt x="1884" y="16"/>
                    <a:pt x="1838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 rot="-858095" flipH="1">
              <a:off x="8643955" y="1464804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7"/>
          <p:cNvSpPr/>
          <p:nvPr/>
        </p:nvSpPr>
        <p:spPr>
          <a:xfrm>
            <a:off x="-1430374" y="2161873"/>
            <a:ext cx="4525462" cy="3121539"/>
          </a:xfrm>
          <a:custGeom>
            <a:avLst/>
            <a:gdLst/>
            <a:ahLst/>
            <a:cxnLst/>
            <a:rect l="l" t="t" r="r" b="b"/>
            <a:pathLst>
              <a:path w="73272" h="50541" extrusionOk="0">
                <a:moveTo>
                  <a:pt x="2724" y="1"/>
                </a:moveTo>
                <a:cubicBezTo>
                  <a:pt x="1816" y="1"/>
                  <a:pt x="907" y="49"/>
                  <a:pt x="1" y="142"/>
                </a:cubicBezTo>
                <a:lnTo>
                  <a:pt x="1" y="50541"/>
                </a:lnTo>
                <a:lnTo>
                  <a:pt x="73272" y="50541"/>
                </a:lnTo>
                <a:cubicBezTo>
                  <a:pt x="72689" y="49707"/>
                  <a:pt x="71998" y="48957"/>
                  <a:pt x="71260" y="48302"/>
                </a:cubicBezTo>
                <a:cubicBezTo>
                  <a:pt x="68760" y="46159"/>
                  <a:pt x="65592" y="45004"/>
                  <a:pt x="62402" y="44195"/>
                </a:cubicBezTo>
                <a:cubicBezTo>
                  <a:pt x="58103" y="43087"/>
                  <a:pt x="53674" y="42492"/>
                  <a:pt x="49233" y="42433"/>
                </a:cubicBezTo>
                <a:cubicBezTo>
                  <a:pt x="48951" y="42430"/>
                  <a:pt x="48667" y="42428"/>
                  <a:pt x="48382" y="42428"/>
                </a:cubicBezTo>
                <a:cubicBezTo>
                  <a:pt x="47194" y="42428"/>
                  <a:pt x="45986" y="42449"/>
                  <a:pt x="44779" y="42449"/>
                </a:cubicBezTo>
                <a:cubicBezTo>
                  <a:pt x="40457" y="42449"/>
                  <a:pt x="36136" y="42183"/>
                  <a:pt x="32696" y="39742"/>
                </a:cubicBezTo>
                <a:cubicBezTo>
                  <a:pt x="28731" y="36908"/>
                  <a:pt x="27016" y="31848"/>
                  <a:pt x="26207" y="27050"/>
                </a:cubicBezTo>
                <a:cubicBezTo>
                  <a:pt x="25409" y="22240"/>
                  <a:pt x="25230" y="17227"/>
                  <a:pt x="23290" y="12738"/>
                </a:cubicBezTo>
                <a:cubicBezTo>
                  <a:pt x="20599" y="6523"/>
                  <a:pt x="14586" y="2011"/>
                  <a:pt x="7978" y="558"/>
                </a:cubicBezTo>
                <a:cubicBezTo>
                  <a:pt x="6249" y="181"/>
                  <a:pt x="4488" y="1"/>
                  <a:pt x="27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7"/>
          <p:cNvSpPr/>
          <p:nvPr/>
        </p:nvSpPr>
        <p:spPr>
          <a:xfrm>
            <a:off x="5542303" y="-419675"/>
            <a:ext cx="4614140" cy="228917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7"/>
          <p:cNvSpPr/>
          <p:nvPr/>
        </p:nvSpPr>
        <p:spPr>
          <a:xfrm rot="5097168">
            <a:off x="-528768" y="-517858"/>
            <a:ext cx="2327087" cy="2561425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"/>
          <p:cNvSpPr/>
          <p:nvPr/>
        </p:nvSpPr>
        <p:spPr>
          <a:xfrm rot="-7069881" flipH="1">
            <a:off x="7982979" y="2786120"/>
            <a:ext cx="1048019" cy="3682769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7"/>
          <p:cNvSpPr/>
          <p:nvPr/>
        </p:nvSpPr>
        <p:spPr>
          <a:xfrm rot="858095">
            <a:off x="485178" y="3735442"/>
            <a:ext cx="125447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7"/>
          <p:cNvSpPr txBox="1">
            <a:spLocks noGrp="1"/>
          </p:cNvSpPr>
          <p:nvPr>
            <p:ph type="title"/>
          </p:nvPr>
        </p:nvSpPr>
        <p:spPr>
          <a:xfrm>
            <a:off x="720025" y="445025"/>
            <a:ext cx="7704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337" name="Google Shape;337;p27"/>
          <p:cNvSpPr/>
          <p:nvPr/>
        </p:nvSpPr>
        <p:spPr>
          <a:xfrm rot="-2700000">
            <a:off x="8550196" y="2888601"/>
            <a:ext cx="300040" cy="310100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9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2"/>
          <p:cNvSpPr txBox="1">
            <a:spLocks noGrp="1"/>
          </p:cNvSpPr>
          <p:nvPr>
            <p:ph type="title"/>
          </p:nvPr>
        </p:nvSpPr>
        <p:spPr>
          <a:xfrm>
            <a:off x="720025" y="445025"/>
            <a:ext cx="7704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32"/>
          <p:cNvSpPr txBox="1">
            <a:spLocks noGrp="1"/>
          </p:cNvSpPr>
          <p:nvPr>
            <p:ph type="title" idx="2"/>
          </p:nvPr>
        </p:nvSpPr>
        <p:spPr>
          <a:xfrm>
            <a:off x="720025" y="299637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5" name="Google Shape;415;p32"/>
          <p:cNvSpPr txBox="1">
            <a:spLocks noGrp="1"/>
          </p:cNvSpPr>
          <p:nvPr>
            <p:ph type="subTitle" idx="1"/>
          </p:nvPr>
        </p:nvSpPr>
        <p:spPr>
          <a:xfrm>
            <a:off x="720015" y="3270538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6" name="Google Shape;416;p32"/>
          <p:cNvSpPr txBox="1">
            <a:spLocks noGrp="1"/>
          </p:cNvSpPr>
          <p:nvPr>
            <p:ph type="title" idx="3"/>
          </p:nvPr>
        </p:nvSpPr>
        <p:spPr>
          <a:xfrm>
            <a:off x="720025" y="173542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7" name="Google Shape;417;p32"/>
          <p:cNvSpPr txBox="1">
            <a:spLocks noGrp="1"/>
          </p:cNvSpPr>
          <p:nvPr>
            <p:ph type="subTitle" idx="4"/>
          </p:nvPr>
        </p:nvSpPr>
        <p:spPr>
          <a:xfrm>
            <a:off x="720015" y="2004559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8" name="Google Shape;418;p32"/>
          <p:cNvSpPr txBox="1">
            <a:spLocks noGrp="1"/>
          </p:cNvSpPr>
          <p:nvPr>
            <p:ph type="title" idx="5"/>
          </p:nvPr>
        </p:nvSpPr>
        <p:spPr>
          <a:xfrm>
            <a:off x="3215275" y="173542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9" name="Google Shape;419;p32"/>
          <p:cNvSpPr txBox="1">
            <a:spLocks noGrp="1"/>
          </p:cNvSpPr>
          <p:nvPr>
            <p:ph type="subTitle" idx="6"/>
          </p:nvPr>
        </p:nvSpPr>
        <p:spPr>
          <a:xfrm>
            <a:off x="3215275" y="2004525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0" name="Google Shape;420;p32"/>
          <p:cNvSpPr txBox="1">
            <a:spLocks noGrp="1"/>
          </p:cNvSpPr>
          <p:nvPr>
            <p:ph type="title" idx="7"/>
          </p:nvPr>
        </p:nvSpPr>
        <p:spPr>
          <a:xfrm>
            <a:off x="3215275" y="299637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1" name="Google Shape;421;p32"/>
          <p:cNvSpPr txBox="1">
            <a:spLocks noGrp="1"/>
          </p:cNvSpPr>
          <p:nvPr>
            <p:ph type="subTitle" idx="8"/>
          </p:nvPr>
        </p:nvSpPr>
        <p:spPr>
          <a:xfrm>
            <a:off x="3215275" y="3269350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2" name="Google Shape;422;p32"/>
          <p:cNvSpPr/>
          <p:nvPr/>
        </p:nvSpPr>
        <p:spPr>
          <a:xfrm rot="10800000">
            <a:off x="3628950" y="3208537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 flipH="1">
            <a:off x="-952779" y="-432087"/>
            <a:ext cx="3331997" cy="228917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 rot="-1120044">
            <a:off x="-378175" y="3175036"/>
            <a:ext cx="2545356" cy="2801751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 rot="840257">
            <a:off x="7516962" y="-513585"/>
            <a:ext cx="2821439" cy="1531106"/>
          </a:xfrm>
          <a:custGeom>
            <a:avLst/>
            <a:gdLst/>
            <a:ahLst/>
            <a:cxnLst/>
            <a:rect l="l" t="t" r="r" b="b"/>
            <a:pathLst>
              <a:path w="51912" h="28171" fill="none" extrusionOk="0">
                <a:moveTo>
                  <a:pt x="3382" y="1"/>
                </a:moveTo>
                <a:cubicBezTo>
                  <a:pt x="1060" y="2465"/>
                  <a:pt x="0" y="6204"/>
                  <a:pt x="1120" y="9406"/>
                </a:cubicBezTo>
                <a:cubicBezTo>
                  <a:pt x="2215" y="12609"/>
                  <a:pt x="5656" y="14967"/>
                  <a:pt x="9002" y="14467"/>
                </a:cubicBezTo>
                <a:cubicBezTo>
                  <a:pt x="11669" y="14062"/>
                  <a:pt x="13800" y="12097"/>
                  <a:pt x="15645" y="10133"/>
                </a:cubicBezTo>
                <a:cubicBezTo>
                  <a:pt x="16110" y="9645"/>
                  <a:pt x="16586" y="9109"/>
                  <a:pt x="16717" y="8442"/>
                </a:cubicBezTo>
                <a:cubicBezTo>
                  <a:pt x="16860" y="7763"/>
                  <a:pt x="16538" y="6966"/>
                  <a:pt x="15871" y="6811"/>
                </a:cubicBezTo>
                <a:cubicBezTo>
                  <a:pt x="15526" y="6739"/>
                  <a:pt x="15181" y="6847"/>
                  <a:pt x="14859" y="6978"/>
                </a:cubicBezTo>
                <a:cubicBezTo>
                  <a:pt x="11621" y="8299"/>
                  <a:pt x="10121" y="12526"/>
                  <a:pt x="11418" y="15788"/>
                </a:cubicBezTo>
                <a:cubicBezTo>
                  <a:pt x="12716" y="19039"/>
                  <a:pt x="16300" y="21063"/>
                  <a:pt x="19800" y="20944"/>
                </a:cubicBezTo>
                <a:cubicBezTo>
                  <a:pt x="23289" y="20825"/>
                  <a:pt x="26551" y="18812"/>
                  <a:pt x="28647" y="16014"/>
                </a:cubicBezTo>
                <a:cubicBezTo>
                  <a:pt x="29528" y="14848"/>
                  <a:pt x="30242" y="13466"/>
                  <a:pt x="30111" y="12026"/>
                </a:cubicBezTo>
                <a:cubicBezTo>
                  <a:pt x="29992" y="10585"/>
                  <a:pt x="28742" y="9168"/>
                  <a:pt x="27301" y="9299"/>
                </a:cubicBezTo>
                <a:cubicBezTo>
                  <a:pt x="26563" y="9371"/>
                  <a:pt x="25908" y="9799"/>
                  <a:pt x="25396" y="10347"/>
                </a:cubicBezTo>
                <a:cubicBezTo>
                  <a:pt x="24230" y="11514"/>
                  <a:pt x="23610" y="13121"/>
                  <a:pt x="23372" y="14764"/>
                </a:cubicBezTo>
                <a:cubicBezTo>
                  <a:pt x="22837" y="18241"/>
                  <a:pt x="23991" y="21968"/>
                  <a:pt x="26480" y="24480"/>
                </a:cubicBezTo>
                <a:cubicBezTo>
                  <a:pt x="28968" y="26980"/>
                  <a:pt x="32731" y="28171"/>
                  <a:pt x="36183" y="27492"/>
                </a:cubicBezTo>
                <a:cubicBezTo>
                  <a:pt x="38243" y="27075"/>
                  <a:pt x="40124" y="26063"/>
                  <a:pt x="41875" y="24885"/>
                </a:cubicBezTo>
                <a:cubicBezTo>
                  <a:pt x="45899" y="22194"/>
                  <a:pt x="49340" y="18622"/>
                  <a:pt x="51912" y="14514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5"/>
          <p:cNvSpPr/>
          <p:nvPr/>
        </p:nvSpPr>
        <p:spPr>
          <a:xfrm rot="10800000">
            <a:off x="3776350" y="3342837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5"/>
          <p:cNvSpPr/>
          <p:nvPr/>
        </p:nvSpPr>
        <p:spPr>
          <a:xfrm rot="10800000" flipH="1">
            <a:off x="-356400" y="-381674"/>
            <a:ext cx="5051931" cy="1916699"/>
          </a:xfrm>
          <a:custGeom>
            <a:avLst/>
            <a:gdLst/>
            <a:ahLst/>
            <a:cxnLst/>
            <a:rect l="l" t="t" r="r" b="b"/>
            <a:pathLst>
              <a:path w="69605" h="26409" extrusionOk="0">
                <a:moveTo>
                  <a:pt x="4552" y="1"/>
                </a:moveTo>
                <a:cubicBezTo>
                  <a:pt x="3035" y="1"/>
                  <a:pt x="1492" y="203"/>
                  <a:pt x="1" y="536"/>
                </a:cubicBezTo>
                <a:lnTo>
                  <a:pt x="1" y="26408"/>
                </a:lnTo>
                <a:lnTo>
                  <a:pt x="69605" y="26408"/>
                </a:lnTo>
                <a:cubicBezTo>
                  <a:pt x="69450" y="25789"/>
                  <a:pt x="69248" y="25194"/>
                  <a:pt x="69021" y="24622"/>
                </a:cubicBezTo>
                <a:cubicBezTo>
                  <a:pt x="66759" y="19205"/>
                  <a:pt x="61390" y="15550"/>
                  <a:pt x="55698" y="14109"/>
                </a:cubicBezTo>
                <a:cubicBezTo>
                  <a:pt x="53140" y="13459"/>
                  <a:pt x="50513" y="13202"/>
                  <a:pt x="47869" y="13202"/>
                </a:cubicBezTo>
                <a:cubicBezTo>
                  <a:pt x="44656" y="13202"/>
                  <a:pt x="41418" y="13581"/>
                  <a:pt x="38244" y="14097"/>
                </a:cubicBezTo>
                <a:cubicBezTo>
                  <a:pt x="35155" y="14599"/>
                  <a:pt x="32056" y="15220"/>
                  <a:pt x="28945" y="15220"/>
                </a:cubicBezTo>
                <a:cubicBezTo>
                  <a:pt x="28806" y="15220"/>
                  <a:pt x="28667" y="15219"/>
                  <a:pt x="28528" y="15217"/>
                </a:cubicBezTo>
                <a:cubicBezTo>
                  <a:pt x="25254" y="15157"/>
                  <a:pt x="21885" y="14288"/>
                  <a:pt x="19444" y="12121"/>
                </a:cubicBezTo>
                <a:cubicBezTo>
                  <a:pt x="16336" y="9347"/>
                  <a:pt x="15134" y="4858"/>
                  <a:pt x="11871" y="2263"/>
                </a:cubicBezTo>
                <a:cubicBezTo>
                  <a:pt x="9793" y="624"/>
                  <a:pt x="7213" y="1"/>
                  <a:pt x="4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5"/>
          <p:cNvSpPr/>
          <p:nvPr/>
        </p:nvSpPr>
        <p:spPr>
          <a:xfrm rot="6880749">
            <a:off x="11116" y="2851876"/>
            <a:ext cx="1048012" cy="3682743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5"/>
          <p:cNvSpPr/>
          <p:nvPr/>
        </p:nvSpPr>
        <p:spPr>
          <a:xfrm rot="10136049">
            <a:off x="7300554" y="-503839"/>
            <a:ext cx="1846898" cy="2032882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5"/>
          <p:cNvSpPr/>
          <p:nvPr/>
        </p:nvSpPr>
        <p:spPr>
          <a:xfrm flipH="1">
            <a:off x="7997138" y="39915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79" name="Google Shape;479;p35"/>
          <p:cNvSpPr/>
          <p:nvPr/>
        </p:nvSpPr>
        <p:spPr>
          <a:xfrm rot="-2422766" flipH="1">
            <a:off x="7508891" y="4177821"/>
            <a:ext cx="300061" cy="310087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35"/>
          <p:cNvGrpSpPr/>
          <p:nvPr/>
        </p:nvGrpSpPr>
        <p:grpSpPr>
          <a:xfrm rot="593359" flipH="1">
            <a:off x="1237603" y="971050"/>
            <a:ext cx="234196" cy="243376"/>
            <a:chOff x="3488225" y="2800475"/>
            <a:chExt cx="98850" cy="102725"/>
          </a:xfrm>
        </p:grpSpPr>
        <p:sp>
          <p:nvSpPr>
            <p:cNvPr id="481" name="Google Shape;481;p35"/>
            <p:cNvSpPr/>
            <p:nvPr/>
          </p:nvSpPr>
          <p:spPr>
            <a:xfrm>
              <a:off x="3535550" y="2800475"/>
              <a:ext cx="11325" cy="102725"/>
            </a:xfrm>
            <a:custGeom>
              <a:avLst/>
              <a:gdLst/>
              <a:ahLst/>
              <a:cxnLst/>
              <a:rect l="l" t="t" r="r" b="b"/>
              <a:pathLst>
                <a:path w="453" h="4109" extrusionOk="0">
                  <a:moveTo>
                    <a:pt x="239" y="0"/>
                  </a:moveTo>
                  <a:cubicBezTo>
                    <a:pt x="120" y="0"/>
                    <a:pt x="12" y="108"/>
                    <a:pt x="12" y="227"/>
                  </a:cubicBezTo>
                  <a:lnTo>
                    <a:pt x="0" y="3882"/>
                  </a:lnTo>
                  <a:cubicBezTo>
                    <a:pt x="0" y="4001"/>
                    <a:pt x="96" y="4108"/>
                    <a:pt x="215" y="4108"/>
                  </a:cubicBezTo>
                  <a:cubicBezTo>
                    <a:pt x="334" y="4108"/>
                    <a:pt x="441" y="4001"/>
                    <a:pt x="441" y="3882"/>
                  </a:cubicBezTo>
                  <a:lnTo>
                    <a:pt x="453" y="227"/>
                  </a:lnTo>
                  <a:cubicBezTo>
                    <a:pt x="453" y="108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3497750" y="2819400"/>
              <a:ext cx="88125" cy="63550"/>
            </a:xfrm>
            <a:custGeom>
              <a:avLst/>
              <a:gdLst/>
              <a:ahLst/>
              <a:cxnLst/>
              <a:rect l="l" t="t" r="r" b="b"/>
              <a:pathLst>
                <a:path w="3525" h="2542" extrusionOk="0">
                  <a:moveTo>
                    <a:pt x="3284" y="0"/>
                  </a:moveTo>
                  <a:cubicBezTo>
                    <a:pt x="3241" y="0"/>
                    <a:pt x="3197" y="14"/>
                    <a:pt x="3156" y="41"/>
                  </a:cubicBezTo>
                  <a:lnTo>
                    <a:pt x="131" y="2160"/>
                  </a:lnTo>
                  <a:cubicBezTo>
                    <a:pt x="36" y="2220"/>
                    <a:pt x="0" y="2351"/>
                    <a:pt x="72" y="2458"/>
                  </a:cubicBezTo>
                  <a:cubicBezTo>
                    <a:pt x="119" y="2518"/>
                    <a:pt x="179" y="2541"/>
                    <a:pt x="262" y="2541"/>
                  </a:cubicBezTo>
                  <a:cubicBezTo>
                    <a:pt x="298" y="2541"/>
                    <a:pt x="346" y="2530"/>
                    <a:pt x="381" y="2506"/>
                  </a:cubicBezTo>
                  <a:lnTo>
                    <a:pt x="3394" y="398"/>
                  </a:lnTo>
                  <a:cubicBezTo>
                    <a:pt x="3501" y="339"/>
                    <a:pt x="3525" y="208"/>
                    <a:pt x="3453" y="101"/>
                  </a:cubicBezTo>
                  <a:cubicBezTo>
                    <a:pt x="3417" y="35"/>
                    <a:pt x="3353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3507275" y="28149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246" y="1"/>
                  </a:moveTo>
                  <a:cubicBezTo>
                    <a:pt x="193" y="1"/>
                    <a:pt x="140" y="22"/>
                    <a:pt x="96" y="66"/>
                  </a:cubicBezTo>
                  <a:cubicBezTo>
                    <a:pt x="12" y="150"/>
                    <a:pt x="0" y="281"/>
                    <a:pt x="84" y="376"/>
                  </a:cubicBezTo>
                  <a:lnTo>
                    <a:pt x="2382" y="2793"/>
                  </a:lnTo>
                  <a:cubicBezTo>
                    <a:pt x="2417" y="2841"/>
                    <a:pt x="2477" y="2876"/>
                    <a:pt x="2536" y="2876"/>
                  </a:cubicBezTo>
                  <a:cubicBezTo>
                    <a:pt x="2584" y="2876"/>
                    <a:pt x="2644" y="2864"/>
                    <a:pt x="2691" y="2817"/>
                  </a:cubicBezTo>
                  <a:cubicBezTo>
                    <a:pt x="2775" y="2721"/>
                    <a:pt x="2798" y="2591"/>
                    <a:pt x="2703" y="2495"/>
                  </a:cubicBezTo>
                  <a:lnTo>
                    <a:pt x="417" y="78"/>
                  </a:lnTo>
                  <a:cubicBezTo>
                    <a:pt x="366" y="28"/>
                    <a:pt x="30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3488225" y="2844825"/>
              <a:ext cx="98850" cy="11325"/>
            </a:xfrm>
            <a:custGeom>
              <a:avLst/>
              <a:gdLst/>
              <a:ahLst/>
              <a:cxnLst/>
              <a:rect l="l" t="t" r="r" b="b"/>
              <a:pathLst>
                <a:path w="3954" h="453" extrusionOk="0">
                  <a:moveTo>
                    <a:pt x="3739" y="0"/>
                  </a:moveTo>
                  <a:lnTo>
                    <a:pt x="203" y="24"/>
                  </a:lnTo>
                  <a:cubicBezTo>
                    <a:pt x="84" y="24"/>
                    <a:pt x="0" y="131"/>
                    <a:pt x="0" y="251"/>
                  </a:cubicBezTo>
                  <a:cubicBezTo>
                    <a:pt x="0" y="370"/>
                    <a:pt x="108" y="453"/>
                    <a:pt x="227" y="453"/>
                  </a:cubicBezTo>
                  <a:lnTo>
                    <a:pt x="3751" y="429"/>
                  </a:lnTo>
                  <a:cubicBezTo>
                    <a:pt x="3870" y="429"/>
                    <a:pt x="3953" y="322"/>
                    <a:pt x="3953" y="203"/>
                  </a:cubicBezTo>
                  <a:cubicBezTo>
                    <a:pt x="3953" y="84"/>
                    <a:pt x="3858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35"/>
          <p:cNvSpPr/>
          <p:nvPr/>
        </p:nvSpPr>
        <p:spPr>
          <a:xfrm flipH="1">
            <a:off x="1808138" y="673775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486" name="Google Shape;486;p35"/>
          <p:cNvGrpSpPr/>
          <p:nvPr/>
        </p:nvGrpSpPr>
        <p:grpSpPr>
          <a:xfrm rot="-3453141" flipH="1">
            <a:off x="7858582" y="640142"/>
            <a:ext cx="462808" cy="412663"/>
            <a:chOff x="2811050" y="2544800"/>
            <a:chExt cx="156900" cy="139900"/>
          </a:xfrm>
        </p:grpSpPr>
        <p:sp>
          <p:nvSpPr>
            <p:cNvPr id="487" name="Google Shape;487;p35"/>
            <p:cNvSpPr/>
            <p:nvPr/>
          </p:nvSpPr>
          <p:spPr>
            <a:xfrm>
              <a:off x="2811050" y="2544800"/>
              <a:ext cx="156900" cy="139900"/>
            </a:xfrm>
            <a:custGeom>
              <a:avLst/>
              <a:gdLst/>
              <a:ahLst/>
              <a:cxnLst/>
              <a:rect l="l" t="t" r="r" b="b"/>
              <a:pathLst>
                <a:path w="6276" h="5596" extrusionOk="0">
                  <a:moveTo>
                    <a:pt x="3239" y="286"/>
                  </a:moveTo>
                  <a:cubicBezTo>
                    <a:pt x="3406" y="476"/>
                    <a:pt x="3501" y="1143"/>
                    <a:pt x="3525" y="1619"/>
                  </a:cubicBezTo>
                  <a:cubicBezTo>
                    <a:pt x="2430" y="2738"/>
                    <a:pt x="1179" y="4001"/>
                    <a:pt x="501" y="4763"/>
                  </a:cubicBezTo>
                  <a:cubicBezTo>
                    <a:pt x="1179" y="3381"/>
                    <a:pt x="2941" y="524"/>
                    <a:pt x="3239" y="286"/>
                  </a:cubicBezTo>
                  <a:close/>
                  <a:moveTo>
                    <a:pt x="4120" y="2917"/>
                  </a:moveTo>
                  <a:cubicBezTo>
                    <a:pt x="4882" y="3286"/>
                    <a:pt x="5728" y="3762"/>
                    <a:pt x="5894" y="3977"/>
                  </a:cubicBezTo>
                  <a:cubicBezTo>
                    <a:pt x="5382" y="4239"/>
                    <a:pt x="2049" y="5096"/>
                    <a:pt x="703" y="5298"/>
                  </a:cubicBezTo>
                  <a:cubicBezTo>
                    <a:pt x="1537" y="4774"/>
                    <a:pt x="3084" y="3679"/>
                    <a:pt x="4120" y="2917"/>
                  </a:cubicBezTo>
                  <a:close/>
                  <a:moveTo>
                    <a:pt x="3263" y="0"/>
                  </a:moveTo>
                  <a:cubicBezTo>
                    <a:pt x="3156" y="0"/>
                    <a:pt x="3049" y="95"/>
                    <a:pt x="2882" y="286"/>
                  </a:cubicBezTo>
                  <a:cubicBezTo>
                    <a:pt x="2203" y="1119"/>
                    <a:pt x="72" y="4810"/>
                    <a:pt x="1" y="5405"/>
                  </a:cubicBezTo>
                  <a:lnTo>
                    <a:pt x="1" y="5417"/>
                  </a:lnTo>
                  <a:lnTo>
                    <a:pt x="1" y="5453"/>
                  </a:lnTo>
                  <a:lnTo>
                    <a:pt x="1" y="5465"/>
                  </a:lnTo>
                  <a:cubicBezTo>
                    <a:pt x="1" y="5465"/>
                    <a:pt x="13" y="5477"/>
                    <a:pt x="13" y="5489"/>
                  </a:cubicBezTo>
                  <a:cubicBezTo>
                    <a:pt x="13" y="5513"/>
                    <a:pt x="24" y="5513"/>
                    <a:pt x="24" y="5525"/>
                  </a:cubicBezTo>
                  <a:cubicBezTo>
                    <a:pt x="72" y="5584"/>
                    <a:pt x="167" y="5596"/>
                    <a:pt x="239" y="5596"/>
                  </a:cubicBezTo>
                  <a:cubicBezTo>
                    <a:pt x="596" y="5596"/>
                    <a:pt x="6037" y="4477"/>
                    <a:pt x="6180" y="4024"/>
                  </a:cubicBezTo>
                  <a:cubicBezTo>
                    <a:pt x="6204" y="3929"/>
                    <a:pt x="6275" y="3643"/>
                    <a:pt x="4168" y="2619"/>
                  </a:cubicBezTo>
                  <a:cubicBezTo>
                    <a:pt x="4148" y="2614"/>
                    <a:pt x="4128" y="2612"/>
                    <a:pt x="4109" y="2612"/>
                  </a:cubicBezTo>
                  <a:cubicBezTo>
                    <a:pt x="4083" y="2612"/>
                    <a:pt x="4058" y="2617"/>
                    <a:pt x="4037" y="2631"/>
                  </a:cubicBezTo>
                  <a:cubicBezTo>
                    <a:pt x="2977" y="3393"/>
                    <a:pt x="1370" y="4524"/>
                    <a:pt x="596" y="5036"/>
                  </a:cubicBezTo>
                  <a:cubicBezTo>
                    <a:pt x="1251" y="4286"/>
                    <a:pt x="2739" y="2750"/>
                    <a:pt x="3751" y="1738"/>
                  </a:cubicBezTo>
                  <a:cubicBezTo>
                    <a:pt x="3775" y="1726"/>
                    <a:pt x="3799" y="1679"/>
                    <a:pt x="3799" y="1655"/>
                  </a:cubicBezTo>
                  <a:cubicBezTo>
                    <a:pt x="3775" y="1429"/>
                    <a:pt x="3703" y="286"/>
                    <a:pt x="3358" y="36"/>
                  </a:cubicBezTo>
                  <a:cubicBezTo>
                    <a:pt x="3334" y="12"/>
                    <a:pt x="3287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2900050" y="2583725"/>
              <a:ext cx="53900" cy="42350"/>
            </a:xfrm>
            <a:custGeom>
              <a:avLst/>
              <a:gdLst/>
              <a:ahLst/>
              <a:cxnLst/>
              <a:rect l="l" t="t" r="r" b="b"/>
              <a:pathLst>
                <a:path w="2156" h="1694" extrusionOk="0">
                  <a:moveTo>
                    <a:pt x="148" y="0"/>
                  </a:moveTo>
                  <a:cubicBezTo>
                    <a:pt x="79" y="0"/>
                    <a:pt x="23" y="36"/>
                    <a:pt x="13" y="98"/>
                  </a:cubicBezTo>
                  <a:cubicBezTo>
                    <a:pt x="1" y="169"/>
                    <a:pt x="24" y="241"/>
                    <a:pt x="96" y="265"/>
                  </a:cubicBezTo>
                  <a:cubicBezTo>
                    <a:pt x="858" y="515"/>
                    <a:pt x="1727" y="836"/>
                    <a:pt x="1882" y="955"/>
                  </a:cubicBezTo>
                  <a:cubicBezTo>
                    <a:pt x="1810" y="1062"/>
                    <a:pt x="1501" y="1277"/>
                    <a:pt x="1156" y="1431"/>
                  </a:cubicBezTo>
                  <a:cubicBezTo>
                    <a:pt x="1096" y="1467"/>
                    <a:pt x="1072" y="1551"/>
                    <a:pt x="1096" y="1610"/>
                  </a:cubicBezTo>
                  <a:cubicBezTo>
                    <a:pt x="1132" y="1658"/>
                    <a:pt x="1167" y="1693"/>
                    <a:pt x="1215" y="1693"/>
                  </a:cubicBezTo>
                  <a:cubicBezTo>
                    <a:pt x="1227" y="1693"/>
                    <a:pt x="1263" y="1693"/>
                    <a:pt x="1263" y="1646"/>
                  </a:cubicBezTo>
                  <a:cubicBezTo>
                    <a:pt x="1453" y="1551"/>
                    <a:pt x="2048" y="1241"/>
                    <a:pt x="2144" y="1003"/>
                  </a:cubicBezTo>
                  <a:cubicBezTo>
                    <a:pt x="2156" y="931"/>
                    <a:pt x="2144" y="872"/>
                    <a:pt x="2120" y="836"/>
                  </a:cubicBezTo>
                  <a:cubicBezTo>
                    <a:pt x="2037" y="646"/>
                    <a:pt x="1013" y="277"/>
                    <a:pt x="179" y="3"/>
                  </a:cubicBezTo>
                  <a:cubicBezTo>
                    <a:pt x="169" y="1"/>
                    <a:pt x="158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_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6"/>
          <p:cNvSpPr/>
          <p:nvPr/>
        </p:nvSpPr>
        <p:spPr>
          <a:xfrm rot="10800000" flipH="1">
            <a:off x="-318200" y="2998074"/>
            <a:ext cx="3570786" cy="3423076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6"/>
          <p:cNvSpPr/>
          <p:nvPr/>
        </p:nvSpPr>
        <p:spPr>
          <a:xfrm>
            <a:off x="6299025" y="-410900"/>
            <a:ext cx="3327077" cy="228579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6"/>
          <p:cNvSpPr/>
          <p:nvPr/>
        </p:nvSpPr>
        <p:spPr>
          <a:xfrm>
            <a:off x="1100250" y="434780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95" name="Google Shape;495;p36"/>
          <p:cNvSpPr/>
          <p:nvPr/>
        </p:nvSpPr>
        <p:spPr>
          <a:xfrm rot="8303580">
            <a:off x="-781675" y="-331315"/>
            <a:ext cx="2864342" cy="1067524"/>
          </a:xfrm>
          <a:custGeom>
            <a:avLst/>
            <a:gdLst/>
            <a:ahLst/>
            <a:cxnLst/>
            <a:rect l="l" t="t" r="r" b="b"/>
            <a:pathLst>
              <a:path w="40446" h="15074" fill="none" extrusionOk="0">
                <a:moveTo>
                  <a:pt x="0" y="11144"/>
                </a:moveTo>
                <a:cubicBezTo>
                  <a:pt x="0" y="7977"/>
                  <a:pt x="1215" y="4822"/>
                  <a:pt x="3334" y="2477"/>
                </a:cubicBezTo>
                <a:cubicBezTo>
                  <a:pt x="3906" y="1834"/>
                  <a:pt x="4584" y="1238"/>
                  <a:pt x="5406" y="1024"/>
                </a:cubicBezTo>
                <a:cubicBezTo>
                  <a:pt x="7418" y="524"/>
                  <a:pt x="9228" y="2488"/>
                  <a:pt x="9930" y="4453"/>
                </a:cubicBezTo>
                <a:cubicBezTo>
                  <a:pt x="10835" y="7025"/>
                  <a:pt x="10716" y="9942"/>
                  <a:pt x="9621" y="12430"/>
                </a:cubicBezTo>
                <a:cubicBezTo>
                  <a:pt x="9287" y="13156"/>
                  <a:pt x="8608" y="13942"/>
                  <a:pt x="7870" y="13668"/>
                </a:cubicBezTo>
                <a:cubicBezTo>
                  <a:pt x="7370" y="13454"/>
                  <a:pt x="7192" y="12847"/>
                  <a:pt x="7120" y="12311"/>
                </a:cubicBezTo>
                <a:cubicBezTo>
                  <a:pt x="6561" y="8311"/>
                  <a:pt x="8311" y="4048"/>
                  <a:pt x="11526" y="1595"/>
                </a:cubicBezTo>
                <a:cubicBezTo>
                  <a:pt x="12716" y="679"/>
                  <a:pt x="14157" y="0"/>
                  <a:pt x="15645" y="167"/>
                </a:cubicBezTo>
                <a:cubicBezTo>
                  <a:pt x="17264" y="321"/>
                  <a:pt x="18645" y="1512"/>
                  <a:pt x="19407" y="2965"/>
                </a:cubicBezTo>
                <a:cubicBezTo>
                  <a:pt x="20169" y="4405"/>
                  <a:pt x="20360" y="6072"/>
                  <a:pt x="20360" y="7703"/>
                </a:cubicBezTo>
                <a:cubicBezTo>
                  <a:pt x="20348" y="9632"/>
                  <a:pt x="20038" y="11656"/>
                  <a:pt x="18860" y="13180"/>
                </a:cubicBezTo>
                <a:cubicBezTo>
                  <a:pt x="18729" y="13359"/>
                  <a:pt x="18574" y="13526"/>
                  <a:pt x="18384" y="13621"/>
                </a:cubicBezTo>
                <a:cubicBezTo>
                  <a:pt x="17633" y="13930"/>
                  <a:pt x="17062" y="12918"/>
                  <a:pt x="16955" y="12109"/>
                </a:cubicBezTo>
                <a:cubicBezTo>
                  <a:pt x="16514" y="9001"/>
                  <a:pt x="17324" y="5739"/>
                  <a:pt x="19157" y="3179"/>
                </a:cubicBezTo>
                <a:cubicBezTo>
                  <a:pt x="20360" y="1488"/>
                  <a:pt x="22253" y="12"/>
                  <a:pt x="24337" y="179"/>
                </a:cubicBezTo>
                <a:cubicBezTo>
                  <a:pt x="26373" y="345"/>
                  <a:pt x="27980" y="2048"/>
                  <a:pt x="28861" y="3893"/>
                </a:cubicBezTo>
                <a:cubicBezTo>
                  <a:pt x="30314" y="6965"/>
                  <a:pt x="30290" y="10680"/>
                  <a:pt x="28766" y="13716"/>
                </a:cubicBezTo>
                <a:cubicBezTo>
                  <a:pt x="28444" y="14359"/>
                  <a:pt x="27873" y="15073"/>
                  <a:pt x="27158" y="14942"/>
                </a:cubicBezTo>
                <a:cubicBezTo>
                  <a:pt x="26754" y="14871"/>
                  <a:pt x="26456" y="14538"/>
                  <a:pt x="26254" y="14192"/>
                </a:cubicBezTo>
                <a:cubicBezTo>
                  <a:pt x="25063" y="12323"/>
                  <a:pt x="25706" y="9751"/>
                  <a:pt x="27051" y="7989"/>
                </a:cubicBezTo>
                <a:cubicBezTo>
                  <a:pt x="29111" y="5322"/>
                  <a:pt x="33064" y="4001"/>
                  <a:pt x="36005" y="5655"/>
                </a:cubicBezTo>
                <a:cubicBezTo>
                  <a:pt x="38779" y="7227"/>
                  <a:pt x="39755" y="10716"/>
                  <a:pt x="40446" y="13835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6"/>
          <p:cNvSpPr/>
          <p:nvPr/>
        </p:nvSpPr>
        <p:spPr>
          <a:xfrm rot="-6165556">
            <a:off x="7507314" y="3576107"/>
            <a:ext cx="1846936" cy="2032924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6"/>
          <p:cNvSpPr/>
          <p:nvPr/>
        </p:nvSpPr>
        <p:spPr>
          <a:xfrm rot="-2422766" flipH="1">
            <a:off x="7700291" y="4408071"/>
            <a:ext cx="300061" cy="310087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6"/>
          <p:cNvGrpSpPr/>
          <p:nvPr/>
        </p:nvGrpSpPr>
        <p:grpSpPr>
          <a:xfrm rot="593359" flipH="1">
            <a:off x="620153" y="3916350"/>
            <a:ext cx="234196" cy="243376"/>
            <a:chOff x="3488225" y="2800475"/>
            <a:chExt cx="98850" cy="102725"/>
          </a:xfrm>
        </p:grpSpPr>
        <p:sp>
          <p:nvSpPr>
            <p:cNvPr id="499" name="Google Shape;499;p36"/>
            <p:cNvSpPr/>
            <p:nvPr/>
          </p:nvSpPr>
          <p:spPr>
            <a:xfrm>
              <a:off x="3535550" y="2800475"/>
              <a:ext cx="11325" cy="102725"/>
            </a:xfrm>
            <a:custGeom>
              <a:avLst/>
              <a:gdLst/>
              <a:ahLst/>
              <a:cxnLst/>
              <a:rect l="l" t="t" r="r" b="b"/>
              <a:pathLst>
                <a:path w="453" h="4109" extrusionOk="0">
                  <a:moveTo>
                    <a:pt x="239" y="0"/>
                  </a:moveTo>
                  <a:cubicBezTo>
                    <a:pt x="120" y="0"/>
                    <a:pt x="12" y="108"/>
                    <a:pt x="12" y="227"/>
                  </a:cubicBezTo>
                  <a:lnTo>
                    <a:pt x="0" y="3882"/>
                  </a:lnTo>
                  <a:cubicBezTo>
                    <a:pt x="0" y="4001"/>
                    <a:pt x="96" y="4108"/>
                    <a:pt x="215" y="4108"/>
                  </a:cubicBezTo>
                  <a:cubicBezTo>
                    <a:pt x="334" y="4108"/>
                    <a:pt x="441" y="4001"/>
                    <a:pt x="441" y="3882"/>
                  </a:cubicBezTo>
                  <a:lnTo>
                    <a:pt x="453" y="227"/>
                  </a:lnTo>
                  <a:cubicBezTo>
                    <a:pt x="453" y="108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3497750" y="2819400"/>
              <a:ext cx="88125" cy="63550"/>
            </a:xfrm>
            <a:custGeom>
              <a:avLst/>
              <a:gdLst/>
              <a:ahLst/>
              <a:cxnLst/>
              <a:rect l="l" t="t" r="r" b="b"/>
              <a:pathLst>
                <a:path w="3525" h="2542" extrusionOk="0">
                  <a:moveTo>
                    <a:pt x="3284" y="0"/>
                  </a:moveTo>
                  <a:cubicBezTo>
                    <a:pt x="3241" y="0"/>
                    <a:pt x="3197" y="14"/>
                    <a:pt x="3156" y="41"/>
                  </a:cubicBezTo>
                  <a:lnTo>
                    <a:pt x="131" y="2160"/>
                  </a:lnTo>
                  <a:cubicBezTo>
                    <a:pt x="36" y="2220"/>
                    <a:pt x="0" y="2351"/>
                    <a:pt x="72" y="2458"/>
                  </a:cubicBezTo>
                  <a:cubicBezTo>
                    <a:pt x="119" y="2518"/>
                    <a:pt x="179" y="2541"/>
                    <a:pt x="262" y="2541"/>
                  </a:cubicBezTo>
                  <a:cubicBezTo>
                    <a:pt x="298" y="2541"/>
                    <a:pt x="346" y="2530"/>
                    <a:pt x="381" y="2506"/>
                  </a:cubicBezTo>
                  <a:lnTo>
                    <a:pt x="3394" y="398"/>
                  </a:lnTo>
                  <a:cubicBezTo>
                    <a:pt x="3501" y="339"/>
                    <a:pt x="3525" y="208"/>
                    <a:pt x="3453" y="101"/>
                  </a:cubicBezTo>
                  <a:cubicBezTo>
                    <a:pt x="3417" y="35"/>
                    <a:pt x="3353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3507275" y="28149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246" y="1"/>
                  </a:moveTo>
                  <a:cubicBezTo>
                    <a:pt x="193" y="1"/>
                    <a:pt x="140" y="22"/>
                    <a:pt x="96" y="66"/>
                  </a:cubicBezTo>
                  <a:cubicBezTo>
                    <a:pt x="12" y="150"/>
                    <a:pt x="0" y="281"/>
                    <a:pt x="84" y="376"/>
                  </a:cubicBezTo>
                  <a:lnTo>
                    <a:pt x="2382" y="2793"/>
                  </a:lnTo>
                  <a:cubicBezTo>
                    <a:pt x="2417" y="2841"/>
                    <a:pt x="2477" y="2876"/>
                    <a:pt x="2536" y="2876"/>
                  </a:cubicBezTo>
                  <a:cubicBezTo>
                    <a:pt x="2584" y="2876"/>
                    <a:pt x="2644" y="2864"/>
                    <a:pt x="2691" y="2817"/>
                  </a:cubicBezTo>
                  <a:cubicBezTo>
                    <a:pt x="2775" y="2721"/>
                    <a:pt x="2798" y="2591"/>
                    <a:pt x="2703" y="2495"/>
                  </a:cubicBezTo>
                  <a:lnTo>
                    <a:pt x="417" y="78"/>
                  </a:lnTo>
                  <a:cubicBezTo>
                    <a:pt x="366" y="28"/>
                    <a:pt x="30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3488225" y="2844825"/>
              <a:ext cx="98850" cy="11325"/>
            </a:xfrm>
            <a:custGeom>
              <a:avLst/>
              <a:gdLst/>
              <a:ahLst/>
              <a:cxnLst/>
              <a:rect l="l" t="t" r="r" b="b"/>
              <a:pathLst>
                <a:path w="3954" h="453" extrusionOk="0">
                  <a:moveTo>
                    <a:pt x="3739" y="0"/>
                  </a:moveTo>
                  <a:lnTo>
                    <a:pt x="203" y="24"/>
                  </a:lnTo>
                  <a:cubicBezTo>
                    <a:pt x="84" y="24"/>
                    <a:pt x="0" y="131"/>
                    <a:pt x="0" y="251"/>
                  </a:cubicBezTo>
                  <a:cubicBezTo>
                    <a:pt x="0" y="370"/>
                    <a:pt x="108" y="453"/>
                    <a:pt x="227" y="453"/>
                  </a:cubicBezTo>
                  <a:lnTo>
                    <a:pt x="3751" y="429"/>
                  </a:lnTo>
                  <a:cubicBezTo>
                    <a:pt x="3870" y="429"/>
                    <a:pt x="3953" y="322"/>
                    <a:pt x="3953" y="203"/>
                  </a:cubicBezTo>
                  <a:cubicBezTo>
                    <a:pt x="3953" y="84"/>
                    <a:pt x="3858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36"/>
          <p:cNvGrpSpPr/>
          <p:nvPr/>
        </p:nvGrpSpPr>
        <p:grpSpPr>
          <a:xfrm rot="-485515" flipH="1">
            <a:off x="738858" y="930279"/>
            <a:ext cx="462803" cy="412659"/>
            <a:chOff x="2811050" y="2544800"/>
            <a:chExt cx="156900" cy="139900"/>
          </a:xfrm>
        </p:grpSpPr>
        <p:sp>
          <p:nvSpPr>
            <p:cNvPr id="504" name="Google Shape;504;p36"/>
            <p:cNvSpPr/>
            <p:nvPr/>
          </p:nvSpPr>
          <p:spPr>
            <a:xfrm>
              <a:off x="2811050" y="2544800"/>
              <a:ext cx="156900" cy="139900"/>
            </a:xfrm>
            <a:custGeom>
              <a:avLst/>
              <a:gdLst/>
              <a:ahLst/>
              <a:cxnLst/>
              <a:rect l="l" t="t" r="r" b="b"/>
              <a:pathLst>
                <a:path w="6276" h="5596" extrusionOk="0">
                  <a:moveTo>
                    <a:pt x="3239" y="286"/>
                  </a:moveTo>
                  <a:cubicBezTo>
                    <a:pt x="3406" y="476"/>
                    <a:pt x="3501" y="1143"/>
                    <a:pt x="3525" y="1619"/>
                  </a:cubicBezTo>
                  <a:cubicBezTo>
                    <a:pt x="2430" y="2738"/>
                    <a:pt x="1179" y="4001"/>
                    <a:pt x="501" y="4763"/>
                  </a:cubicBezTo>
                  <a:cubicBezTo>
                    <a:pt x="1179" y="3381"/>
                    <a:pt x="2941" y="524"/>
                    <a:pt x="3239" y="286"/>
                  </a:cubicBezTo>
                  <a:close/>
                  <a:moveTo>
                    <a:pt x="4120" y="2917"/>
                  </a:moveTo>
                  <a:cubicBezTo>
                    <a:pt x="4882" y="3286"/>
                    <a:pt x="5728" y="3762"/>
                    <a:pt x="5894" y="3977"/>
                  </a:cubicBezTo>
                  <a:cubicBezTo>
                    <a:pt x="5382" y="4239"/>
                    <a:pt x="2049" y="5096"/>
                    <a:pt x="703" y="5298"/>
                  </a:cubicBezTo>
                  <a:cubicBezTo>
                    <a:pt x="1537" y="4774"/>
                    <a:pt x="3084" y="3679"/>
                    <a:pt x="4120" y="2917"/>
                  </a:cubicBezTo>
                  <a:close/>
                  <a:moveTo>
                    <a:pt x="3263" y="0"/>
                  </a:moveTo>
                  <a:cubicBezTo>
                    <a:pt x="3156" y="0"/>
                    <a:pt x="3049" y="95"/>
                    <a:pt x="2882" y="286"/>
                  </a:cubicBezTo>
                  <a:cubicBezTo>
                    <a:pt x="2203" y="1119"/>
                    <a:pt x="72" y="4810"/>
                    <a:pt x="1" y="5405"/>
                  </a:cubicBezTo>
                  <a:lnTo>
                    <a:pt x="1" y="5417"/>
                  </a:lnTo>
                  <a:lnTo>
                    <a:pt x="1" y="5453"/>
                  </a:lnTo>
                  <a:lnTo>
                    <a:pt x="1" y="5465"/>
                  </a:lnTo>
                  <a:cubicBezTo>
                    <a:pt x="1" y="5465"/>
                    <a:pt x="13" y="5477"/>
                    <a:pt x="13" y="5489"/>
                  </a:cubicBezTo>
                  <a:cubicBezTo>
                    <a:pt x="13" y="5513"/>
                    <a:pt x="24" y="5513"/>
                    <a:pt x="24" y="5525"/>
                  </a:cubicBezTo>
                  <a:cubicBezTo>
                    <a:pt x="72" y="5584"/>
                    <a:pt x="167" y="5596"/>
                    <a:pt x="239" y="5596"/>
                  </a:cubicBezTo>
                  <a:cubicBezTo>
                    <a:pt x="596" y="5596"/>
                    <a:pt x="6037" y="4477"/>
                    <a:pt x="6180" y="4024"/>
                  </a:cubicBezTo>
                  <a:cubicBezTo>
                    <a:pt x="6204" y="3929"/>
                    <a:pt x="6275" y="3643"/>
                    <a:pt x="4168" y="2619"/>
                  </a:cubicBezTo>
                  <a:cubicBezTo>
                    <a:pt x="4148" y="2614"/>
                    <a:pt x="4128" y="2612"/>
                    <a:pt x="4109" y="2612"/>
                  </a:cubicBezTo>
                  <a:cubicBezTo>
                    <a:pt x="4083" y="2612"/>
                    <a:pt x="4058" y="2617"/>
                    <a:pt x="4037" y="2631"/>
                  </a:cubicBezTo>
                  <a:cubicBezTo>
                    <a:pt x="2977" y="3393"/>
                    <a:pt x="1370" y="4524"/>
                    <a:pt x="596" y="5036"/>
                  </a:cubicBezTo>
                  <a:cubicBezTo>
                    <a:pt x="1251" y="4286"/>
                    <a:pt x="2739" y="2750"/>
                    <a:pt x="3751" y="1738"/>
                  </a:cubicBezTo>
                  <a:cubicBezTo>
                    <a:pt x="3775" y="1726"/>
                    <a:pt x="3799" y="1679"/>
                    <a:pt x="3799" y="1655"/>
                  </a:cubicBezTo>
                  <a:cubicBezTo>
                    <a:pt x="3775" y="1429"/>
                    <a:pt x="3703" y="286"/>
                    <a:pt x="3358" y="36"/>
                  </a:cubicBezTo>
                  <a:cubicBezTo>
                    <a:pt x="3334" y="12"/>
                    <a:pt x="3287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2900050" y="2583725"/>
              <a:ext cx="53900" cy="42350"/>
            </a:xfrm>
            <a:custGeom>
              <a:avLst/>
              <a:gdLst/>
              <a:ahLst/>
              <a:cxnLst/>
              <a:rect l="l" t="t" r="r" b="b"/>
              <a:pathLst>
                <a:path w="2156" h="1694" extrusionOk="0">
                  <a:moveTo>
                    <a:pt x="148" y="0"/>
                  </a:moveTo>
                  <a:cubicBezTo>
                    <a:pt x="79" y="0"/>
                    <a:pt x="23" y="36"/>
                    <a:pt x="13" y="98"/>
                  </a:cubicBezTo>
                  <a:cubicBezTo>
                    <a:pt x="1" y="169"/>
                    <a:pt x="24" y="241"/>
                    <a:pt x="96" y="265"/>
                  </a:cubicBezTo>
                  <a:cubicBezTo>
                    <a:pt x="858" y="515"/>
                    <a:pt x="1727" y="836"/>
                    <a:pt x="1882" y="955"/>
                  </a:cubicBezTo>
                  <a:cubicBezTo>
                    <a:pt x="1810" y="1062"/>
                    <a:pt x="1501" y="1277"/>
                    <a:pt x="1156" y="1431"/>
                  </a:cubicBezTo>
                  <a:cubicBezTo>
                    <a:pt x="1096" y="1467"/>
                    <a:pt x="1072" y="1551"/>
                    <a:pt x="1096" y="1610"/>
                  </a:cubicBezTo>
                  <a:cubicBezTo>
                    <a:pt x="1132" y="1658"/>
                    <a:pt x="1167" y="1693"/>
                    <a:pt x="1215" y="1693"/>
                  </a:cubicBezTo>
                  <a:cubicBezTo>
                    <a:pt x="1227" y="1693"/>
                    <a:pt x="1263" y="1693"/>
                    <a:pt x="1263" y="1646"/>
                  </a:cubicBezTo>
                  <a:cubicBezTo>
                    <a:pt x="1453" y="1551"/>
                    <a:pt x="2048" y="1241"/>
                    <a:pt x="2144" y="1003"/>
                  </a:cubicBezTo>
                  <a:cubicBezTo>
                    <a:pt x="2156" y="931"/>
                    <a:pt x="2144" y="872"/>
                    <a:pt x="2120" y="836"/>
                  </a:cubicBezTo>
                  <a:cubicBezTo>
                    <a:pt x="2037" y="646"/>
                    <a:pt x="1013" y="277"/>
                    <a:pt x="179" y="3"/>
                  </a:cubicBezTo>
                  <a:cubicBezTo>
                    <a:pt x="169" y="1"/>
                    <a:pt x="158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36"/>
          <p:cNvSpPr/>
          <p:nvPr/>
        </p:nvSpPr>
        <p:spPr>
          <a:xfrm>
            <a:off x="1225700" y="5669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507" name="Google Shape;507;p36"/>
          <p:cNvSpPr/>
          <p:nvPr/>
        </p:nvSpPr>
        <p:spPr>
          <a:xfrm rot="-432629" flipH="1">
            <a:off x="1243959" y="3726894"/>
            <a:ext cx="300067" cy="310092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6"/>
          <p:cNvSpPr/>
          <p:nvPr/>
        </p:nvSpPr>
        <p:spPr>
          <a:xfrm>
            <a:off x="8310300" y="434780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509" name="Google Shape;509;p36"/>
          <p:cNvGrpSpPr/>
          <p:nvPr/>
        </p:nvGrpSpPr>
        <p:grpSpPr>
          <a:xfrm rot="-1412188" flipH="1">
            <a:off x="7508997" y="508269"/>
            <a:ext cx="234196" cy="243376"/>
            <a:chOff x="3488225" y="2800475"/>
            <a:chExt cx="98850" cy="102725"/>
          </a:xfrm>
        </p:grpSpPr>
        <p:sp>
          <p:nvSpPr>
            <p:cNvPr id="510" name="Google Shape;510;p36"/>
            <p:cNvSpPr/>
            <p:nvPr/>
          </p:nvSpPr>
          <p:spPr>
            <a:xfrm>
              <a:off x="3535550" y="2800475"/>
              <a:ext cx="11325" cy="102725"/>
            </a:xfrm>
            <a:custGeom>
              <a:avLst/>
              <a:gdLst/>
              <a:ahLst/>
              <a:cxnLst/>
              <a:rect l="l" t="t" r="r" b="b"/>
              <a:pathLst>
                <a:path w="453" h="4109" extrusionOk="0">
                  <a:moveTo>
                    <a:pt x="239" y="0"/>
                  </a:moveTo>
                  <a:cubicBezTo>
                    <a:pt x="120" y="0"/>
                    <a:pt x="12" y="108"/>
                    <a:pt x="12" y="227"/>
                  </a:cubicBezTo>
                  <a:lnTo>
                    <a:pt x="0" y="3882"/>
                  </a:lnTo>
                  <a:cubicBezTo>
                    <a:pt x="0" y="4001"/>
                    <a:pt x="96" y="4108"/>
                    <a:pt x="215" y="4108"/>
                  </a:cubicBezTo>
                  <a:cubicBezTo>
                    <a:pt x="334" y="4108"/>
                    <a:pt x="441" y="4001"/>
                    <a:pt x="441" y="3882"/>
                  </a:cubicBezTo>
                  <a:lnTo>
                    <a:pt x="453" y="227"/>
                  </a:lnTo>
                  <a:cubicBezTo>
                    <a:pt x="453" y="108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3497750" y="2819400"/>
              <a:ext cx="88125" cy="63550"/>
            </a:xfrm>
            <a:custGeom>
              <a:avLst/>
              <a:gdLst/>
              <a:ahLst/>
              <a:cxnLst/>
              <a:rect l="l" t="t" r="r" b="b"/>
              <a:pathLst>
                <a:path w="3525" h="2542" extrusionOk="0">
                  <a:moveTo>
                    <a:pt x="3284" y="0"/>
                  </a:moveTo>
                  <a:cubicBezTo>
                    <a:pt x="3241" y="0"/>
                    <a:pt x="3197" y="14"/>
                    <a:pt x="3156" y="41"/>
                  </a:cubicBezTo>
                  <a:lnTo>
                    <a:pt x="131" y="2160"/>
                  </a:lnTo>
                  <a:cubicBezTo>
                    <a:pt x="36" y="2220"/>
                    <a:pt x="0" y="2351"/>
                    <a:pt x="72" y="2458"/>
                  </a:cubicBezTo>
                  <a:cubicBezTo>
                    <a:pt x="119" y="2518"/>
                    <a:pt x="179" y="2541"/>
                    <a:pt x="262" y="2541"/>
                  </a:cubicBezTo>
                  <a:cubicBezTo>
                    <a:pt x="298" y="2541"/>
                    <a:pt x="346" y="2530"/>
                    <a:pt x="381" y="2506"/>
                  </a:cubicBezTo>
                  <a:lnTo>
                    <a:pt x="3394" y="398"/>
                  </a:lnTo>
                  <a:cubicBezTo>
                    <a:pt x="3501" y="339"/>
                    <a:pt x="3525" y="208"/>
                    <a:pt x="3453" y="101"/>
                  </a:cubicBezTo>
                  <a:cubicBezTo>
                    <a:pt x="3417" y="35"/>
                    <a:pt x="3353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3507275" y="28149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246" y="1"/>
                  </a:moveTo>
                  <a:cubicBezTo>
                    <a:pt x="193" y="1"/>
                    <a:pt x="140" y="22"/>
                    <a:pt x="96" y="66"/>
                  </a:cubicBezTo>
                  <a:cubicBezTo>
                    <a:pt x="12" y="150"/>
                    <a:pt x="0" y="281"/>
                    <a:pt x="84" y="376"/>
                  </a:cubicBezTo>
                  <a:lnTo>
                    <a:pt x="2382" y="2793"/>
                  </a:lnTo>
                  <a:cubicBezTo>
                    <a:pt x="2417" y="2841"/>
                    <a:pt x="2477" y="2876"/>
                    <a:pt x="2536" y="2876"/>
                  </a:cubicBezTo>
                  <a:cubicBezTo>
                    <a:pt x="2584" y="2876"/>
                    <a:pt x="2644" y="2864"/>
                    <a:pt x="2691" y="2817"/>
                  </a:cubicBezTo>
                  <a:cubicBezTo>
                    <a:pt x="2775" y="2721"/>
                    <a:pt x="2798" y="2591"/>
                    <a:pt x="2703" y="2495"/>
                  </a:cubicBezTo>
                  <a:lnTo>
                    <a:pt x="417" y="78"/>
                  </a:lnTo>
                  <a:cubicBezTo>
                    <a:pt x="366" y="28"/>
                    <a:pt x="30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3488225" y="2844825"/>
              <a:ext cx="98850" cy="11325"/>
            </a:xfrm>
            <a:custGeom>
              <a:avLst/>
              <a:gdLst/>
              <a:ahLst/>
              <a:cxnLst/>
              <a:rect l="l" t="t" r="r" b="b"/>
              <a:pathLst>
                <a:path w="3954" h="453" extrusionOk="0">
                  <a:moveTo>
                    <a:pt x="3739" y="0"/>
                  </a:moveTo>
                  <a:lnTo>
                    <a:pt x="203" y="24"/>
                  </a:lnTo>
                  <a:cubicBezTo>
                    <a:pt x="84" y="24"/>
                    <a:pt x="0" y="131"/>
                    <a:pt x="0" y="251"/>
                  </a:cubicBezTo>
                  <a:cubicBezTo>
                    <a:pt x="0" y="370"/>
                    <a:pt x="108" y="453"/>
                    <a:pt x="227" y="453"/>
                  </a:cubicBezTo>
                  <a:lnTo>
                    <a:pt x="3751" y="429"/>
                  </a:lnTo>
                  <a:cubicBezTo>
                    <a:pt x="3870" y="429"/>
                    <a:pt x="3953" y="322"/>
                    <a:pt x="3953" y="203"/>
                  </a:cubicBezTo>
                  <a:cubicBezTo>
                    <a:pt x="3953" y="84"/>
                    <a:pt x="3858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36"/>
          <p:cNvSpPr/>
          <p:nvPr/>
        </p:nvSpPr>
        <p:spPr>
          <a:xfrm>
            <a:off x="7899838" y="8997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01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875" y="447650"/>
            <a:ext cx="772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875" y="1152475"/>
            <a:ext cx="7722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4" r:id="rId4"/>
    <p:sldLayoutId id="2147483673" r:id="rId5"/>
    <p:sldLayoutId id="2147483678" r:id="rId6"/>
    <p:sldLayoutId id="2147483681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23" y="-2446166"/>
            <a:ext cx="914269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94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ctr" defTabSz="814974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739" indent="-305739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2351" indent="-254627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64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48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196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673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40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6890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437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49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21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71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4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792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5419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151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06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35" y="-222533"/>
            <a:ext cx="7681626" cy="1774090"/>
          </a:xfrm>
          <a:prstGeom prst="rect">
            <a:avLst/>
          </a:prstGeom>
        </p:spPr>
      </p:pic>
      <p:sp>
        <p:nvSpPr>
          <p:cNvPr id="109" name="Google Shape;1846;p56"/>
          <p:cNvSpPr txBox="1">
            <a:spLocks noGrp="1"/>
          </p:cNvSpPr>
          <p:nvPr>
            <p:ph type="subTitle" idx="1"/>
          </p:nvPr>
        </p:nvSpPr>
        <p:spPr>
          <a:xfrm>
            <a:off x="373708" y="1412326"/>
            <a:ext cx="3431359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2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663" y="1551557"/>
            <a:ext cx="4628294" cy="30348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708" y="2462738"/>
            <a:ext cx="36537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solidFill>
                  <a:srgbClr val="FF0000"/>
                </a:solidFill>
                <a:latin typeface="+mj-lt"/>
              </a:rPr>
              <a:t>Theo Live Science, Hệ Mặt trời bao gồm 8 hành tinh: Sao Thủy, sao Kim, Trái đất, sao Hỏa, sao Mộc, sao Thổ, sao Thiên Vương và sao Hải Vương. 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46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82;p10"/>
          <p:cNvSpPr/>
          <p:nvPr/>
        </p:nvSpPr>
        <p:spPr>
          <a:xfrm>
            <a:off x="351262" y="399433"/>
            <a:ext cx="2634476" cy="330895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/>
            <a:endParaRPr sz="300" b="1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endParaRPr sz="300" b="1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Thời gian: </a:t>
            </a:r>
            <a:r>
              <a:rPr lang="en-US" sz="21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 kỷ XIX tại Pháp, lan rộng ra Mỹ, Anh, Canada, Nga...và toàn thế giới.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Cơ sở: </a:t>
            </a:r>
            <a:r>
              <a:rPr lang="en-US" sz="21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 thành và phát triển dựa trên cơ sở khoa học- kĩ thuật.</a:t>
            </a:r>
            <a:endParaRPr sz="2100" b="1">
              <a:solidFill>
                <a:srgbClr val="0000CC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endParaRPr sz="21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0" name="Google Shape;183;p10"/>
          <p:cNvSpPr/>
          <p:nvPr/>
        </p:nvSpPr>
        <p:spPr>
          <a:xfrm>
            <a:off x="3285915" y="441251"/>
            <a:ext cx="2634476" cy="335717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/>
            <a:endParaRPr sz="750" b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sức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mạnh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chất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phi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thường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cấu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tạo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tài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kì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hoặc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trí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thông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kiệt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suất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800" b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Trái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hoặc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ngoài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Trái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100" b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184;p10"/>
          <p:cNvSpPr/>
          <p:nvPr/>
        </p:nvSpPr>
        <p:spPr>
          <a:xfrm>
            <a:off x="6173918" y="424524"/>
            <a:ext cx="2634476" cy="335717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/>
            <a:endParaRPr sz="675" b="1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Cốt truyện:</a:t>
            </a:r>
            <a:r>
              <a:rPr lang="en-US" sz="21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Chuỗi sự kiện, tình huống tưởng tượng.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 dung:</a:t>
            </a:r>
            <a:r>
              <a:rPr lang="en-US" sz="21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Viết về thế giới tương lai dựa trên cơ sở sự phát triển khoa học.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sz="2100" b="1">
              <a:solidFill>
                <a:srgbClr val="0000CC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endParaRPr sz="21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2" name="Google Shape;185;p10"/>
          <p:cNvSpPr/>
          <p:nvPr/>
        </p:nvSpPr>
        <p:spPr>
          <a:xfrm>
            <a:off x="646612" y="3708387"/>
            <a:ext cx="8082643" cy="121288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3300" dirty="0">
              <a:solidFill>
                <a:srgbClr val="FFFFFF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ctr"/>
            <a:r>
              <a:rPr lang="en-US" sz="33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 KHOA HỌC VIỄN TƯỞNG</a:t>
            </a:r>
            <a:endParaRPr sz="2400" dirty="0">
              <a:solidFill>
                <a:srgbClr val="FFFFFF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ctr"/>
            <a:endParaRPr sz="2400" dirty="0">
              <a:solidFill>
                <a:srgbClr val="FFFFFF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220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759796" y="1162064"/>
            <a:ext cx="7531449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9" name="Google Shape;3664;p79"/>
          <p:cNvSpPr/>
          <p:nvPr/>
        </p:nvSpPr>
        <p:spPr>
          <a:xfrm>
            <a:off x="430521" y="1949170"/>
            <a:ext cx="1800159" cy="593320"/>
          </a:xfrm>
          <a:prstGeom prst="roundRect">
            <a:avLst>
              <a:gd name="adj" fmla="val 16667"/>
            </a:avLst>
          </a:prstGeom>
          <a:solidFill>
            <a:srgbClr val="A2729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666;p79"/>
          <p:cNvSpPr/>
          <p:nvPr/>
        </p:nvSpPr>
        <p:spPr>
          <a:xfrm>
            <a:off x="2554176" y="1949170"/>
            <a:ext cx="1800159" cy="593320"/>
          </a:xfrm>
          <a:prstGeom prst="roundRect">
            <a:avLst>
              <a:gd name="adj" fmla="val 16667"/>
            </a:avLst>
          </a:prstGeom>
          <a:solidFill>
            <a:srgbClr val="76AEA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hcst</a:t>
            </a:r>
            <a:endParaRPr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667;p79"/>
          <p:cNvSpPr/>
          <p:nvPr/>
        </p:nvSpPr>
        <p:spPr>
          <a:xfrm>
            <a:off x="4677831" y="1949170"/>
            <a:ext cx="1800159" cy="593320"/>
          </a:xfrm>
          <a:prstGeom prst="roundRect">
            <a:avLst>
              <a:gd name="adj" fmla="val 16667"/>
            </a:avLst>
          </a:prstGeom>
          <a:solidFill>
            <a:srgbClr val="BE5A4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672;p79"/>
          <p:cNvSpPr/>
          <p:nvPr/>
        </p:nvSpPr>
        <p:spPr>
          <a:xfrm>
            <a:off x="6801486" y="1949170"/>
            <a:ext cx="1800159" cy="593320"/>
          </a:xfrm>
          <a:prstGeom prst="roundRect">
            <a:avLst>
              <a:gd name="adj" fmla="val 16667"/>
            </a:avLst>
          </a:prstGeom>
          <a:solidFill>
            <a:srgbClr val="CA7A8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158" y="2706379"/>
            <a:ext cx="1470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24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73448" y="2702215"/>
            <a:ext cx="1947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8418" y="2706379"/>
            <a:ext cx="14989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4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52073" y="2718002"/>
            <a:ext cx="1498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759796" y="1162064"/>
            <a:ext cx="7531449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7" name="Google Shape;3674;p79"/>
          <p:cNvSpPr/>
          <p:nvPr/>
        </p:nvSpPr>
        <p:spPr>
          <a:xfrm>
            <a:off x="759796" y="1989984"/>
            <a:ext cx="3228267" cy="754200"/>
          </a:xfrm>
          <a:prstGeom prst="roundRect">
            <a:avLst>
              <a:gd name="adj" fmla="val 16667"/>
            </a:avLst>
          </a:prstGeom>
          <a:solidFill>
            <a:srgbClr val="D9B92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9796" y="2948887"/>
            <a:ext cx="7777537" cy="1610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37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lổ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79928" y="1206977"/>
            <a:ext cx="1625282" cy="1719262"/>
          </a:xfrm>
          <a:prstGeom prst="rect">
            <a:avLst/>
          </a:prstGeom>
        </p:spPr>
      </p:pic>
      <p:pic>
        <p:nvPicPr>
          <p:cNvPr id="19" name="Google Shape;21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9928" y="1287497"/>
            <a:ext cx="1593257" cy="151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46859" y="1206977"/>
            <a:ext cx="1625282" cy="1719262"/>
          </a:xfrm>
          <a:prstGeom prst="rect">
            <a:avLst/>
          </a:prstGeom>
        </p:spPr>
      </p:pic>
      <p:pic>
        <p:nvPicPr>
          <p:cNvPr id="21" name="Google Shape;236;p15" descr="Há hốc miệng trước hình ảnh bạn chưa từng thấy của dải Ngân hà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06764" y="1251176"/>
            <a:ext cx="1505509" cy="1554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9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Google Shape;1846;p56"/>
          <p:cNvSpPr txBox="1">
            <a:spLocks/>
          </p:cNvSpPr>
          <p:nvPr/>
        </p:nvSpPr>
        <p:spPr>
          <a:xfrm>
            <a:off x="4931287" y="3082813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161" y="147979"/>
            <a:ext cx="2316681" cy="1457070"/>
          </a:xfrm>
          <a:prstGeom prst="rect">
            <a:avLst/>
          </a:prstGeom>
        </p:spPr>
      </p:pic>
      <p:sp>
        <p:nvSpPr>
          <p:cNvPr id="12" name="Google Shape;233;p15"/>
          <p:cNvSpPr/>
          <p:nvPr/>
        </p:nvSpPr>
        <p:spPr>
          <a:xfrm>
            <a:off x="552816" y="1393574"/>
            <a:ext cx="5745241" cy="7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just">
              <a:buSzPts val="2800"/>
              <a:buFont typeface="Cambria"/>
              <a:buNone/>
            </a:pP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300" b="1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1: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chốn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buSzPts val="2800"/>
              <a:buFont typeface="Cambria"/>
              <a:buNone/>
            </a:pP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3" name="Google Shape;234;p15"/>
          <p:cNvSpPr/>
          <p:nvPr/>
        </p:nvSpPr>
        <p:spPr>
          <a:xfrm>
            <a:off x="552815" y="2303447"/>
            <a:ext cx="5745241" cy="113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just">
              <a:buSzPts val="2800"/>
              <a:buFont typeface="Cambria"/>
              <a:buNone/>
            </a:pP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300" b="1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chưa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đầy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nửa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chiều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</a:p>
          <a:p>
            <a:pPr algn="just">
              <a:buSzPts val="2800"/>
              <a:buFont typeface="Cambria"/>
              <a:buNone/>
            </a:pP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Khái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quát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ở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4" name="Google Shape;235;p15"/>
          <p:cNvSpPr/>
          <p:nvPr/>
        </p:nvSpPr>
        <p:spPr>
          <a:xfrm>
            <a:off x="552815" y="3551878"/>
            <a:ext cx="5745241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just">
              <a:buSzPts val="2800"/>
              <a:buFont typeface="Cambria"/>
              <a:buNone/>
            </a:pP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300" b="1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3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Đoạn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còn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buSzPts val="2800"/>
              <a:buFont typeface="Cambria"/>
              <a:buNone/>
            </a:pP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8773" y="1012261"/>
            <a:ext cx="1625282" cy="1719262"/>
          </a:xfrm>
          <a:prstGeom prst="rect">
            <a:avLst/>
          </a:prstGeom>
        </p:spPr>
      </p:pic>
      <p:pic>
        <p:nvPicPr>
          <p:cNvPr id="16" name="Google Shape;236;p15" descr="Há hốc miệng trước hình ảnh bạn chưa từng thấy của dải Ngân hà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48678" y="1056460"/>
            <a:ext cx="1505509" cy="1554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62840" y="2633919"/>
            <a:ext cx="1625282" cy="1719262"/>
          </a:xfrm>
          <a:prstGeom prst="rect">
            <a:avLst/>
          </a:prstGeom>
        </p:spPr>
      </p:pic>
      <p:pic>
        <p:nvPicPr>
          <p:cNvPr id="18" name="Google Shape;21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62840" y="2714439"/>
            <a:ext cx="1593257" cy="151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7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84" y="195409"/>
            <a:ext cx="6792035" cy="1506471"/>
          </a:xfrm>
          <a:prstGeom prst="rect">
            <a:avLst/>
          </a:prstGeom>
        </p:spPr>
      </p:pic>
      <p:grpSp>
        <p:nvGrpSpPr>
          <p:cNvPr id="20" name="Google Shape;419;p35"/>
          <p:cNvGrpSpPr/>
          <p:nvPr/>
        </p:nvGrpSpPr>
        <p:grpSpPr>
          <a:xfrm>
            <a:off x="505517" y="1804183"/>
            <a:ext cx="8119250" cy="2336993"/>
            <a:chOff x="251630" y="1336431"/>
            <a:chExt cx="10825660" cy="3115991"/>
          </a:xfrm>
        </p:grpSpPr>
        <p:sp>
          <p:nvSpPr>
            <p:cNvPr id="21" name="Google Shape;420;p35"/>
            <p:cNvSpPr/>
            <p:nvPr/>
          </p:nvSpPr>
          <p:spPr>
            <a:xfrm>
              <a:off x="251630" y="1336431"/>
              <a:ext cx="2208308" cy="3115991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421;p35"/>
            <p:cNvSpPr txBox="1"/>
            <p:nvPr/>
          </p:nvSpPr>
          <p:spPr>
            <a:xfrm>
              <a:off x="288913" y="1401110"/>
              <a:ext cx="2078949" cy="29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Hai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nhân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vật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bay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đến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thánh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địa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Hy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Lạp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trên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con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ngựa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Thần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Thoại</a:t>
              </a:r>
              <a:endParaRPr sz="24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23" name="Google Shape;422;p35"/>
            <p:cNvSpPr/>
            <p:nvPr/>
          </p:nvSpPr>
          <p:spPr>
            <a:xfrm>
              <a:off x="2557478" y="2620596"/>
              <a:ext cx="468161" cy="5476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423;p35"/>
            <p:cNvSpPr txBox="1"/>
            <p:nvPr/>
          </p:nvSpPr>
          <p:spPr>
            <a:xfrm>
              <a:off x="2434189" y="2730128"/>
              <a:ext cx="327713" cy="328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00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5" name="Google Shape;424;p35"/>
            <p:cNvSpPr/>
            <p:nvPr/>
          </p:nvSpPr>
          <p:spPr>
            <a:xfrm>
              <a:off x="3096682" y="1336431"/>
              <a:ext cx="2208308" cy="311599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425;p35"/>
            <p:cNvSpPr txBox="1"/>
            <p:nvPr/>
          </p:nvSpPr>
          <p:spPr>
            <a:xfrm>
              <a:off x="3161361" y="1401110"/>
              <a:ext cx="2078950" cy="2986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Khám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phá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thánh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địa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và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phát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hiện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“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cái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rốn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vũ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trụ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”</a:t>
              </a:r>
              <a:endParaRPr sz="24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27" name="Google Shape;426;p35"/>
            <p:cNvSpPr/>
            <p:nvPr/>
          </p:nvSpPr>
          <p:spPr>
            <a:xfrm>
              <a:off x="5402533" y="2620596"/>
              <a:ext cx="468161" cy="5476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427;p35"/>
            <p:cNvSpPr txBox="1"/>
            <p:nvPr/>
          </p:nvSpPr>
          <p:spPr>
            <a:xfrm>
              <a:off x="5375135" y="2730128"/>
              <a:ext cx="327713" cy="328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00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9" name="Google Shape;428;p35"/>
            <p:cNvSpPr/>
            <p:nvPr/>
          </p:nvSpPr>
          <p:spPr>
            <a:xfrm>
              <a:off x="5955436" y="1336431"/>
              <a:ext cx="2208309" cy="311599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429;p35"/>
            <p:cNvSpPr txBox="1"/>
            <p:nvPr/>
          </p:nvSpPr>
          <p:spPr>
            <a:xfrm>
              <a:off x="6020116" y="1401110"/>
              <a:ext cx="2078950" cy="29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Thần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Đồng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quay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trở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về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bảo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tàng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“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mượn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chìa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khóa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”</a:t>
              </a:r>
              <a:endParaRPr sz="24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31" name="Google Shape;430;p35"/>
            <p:cNvSpPr/>
            <p:nvPr/>
          </p:nvSpPr>
          <p:spPr>
            <a:xfrm>
              <a:off x="8263688" y="2620596"/>
              <a:ext cx="468161" cy="5476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431;p35"/>
            <p:cNvSpPr txBox="1"/>
            <p:nvPr/>
          </p:nvSpPr>
          <p:spPr>
            <a:xfrm>
              <a:off x="8617453" y="2730128"/>
              <a:ext cx="327713" cy="328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00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33" name="Google Shape;432;p35"/>
            <p:cNvSpPr/>
            <p:nvPr/>
          </p:nvSpPr>
          <p:spPr>
            <a:xfrm>
              <a:off x="8868983" y="1336431"/>
              <a:ext cx="2208307" cy="311599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433;p35"/>
            <p:cNvSpPr txBox="1"/>
            <p:nvPr/>
          </p:nvSpPr>
          <p:spPr>
            <a:xfrm>
              <a:off x="8933663" y="1401110"/>
              <a:ext cx="2078950" cy="29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Ba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nhân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vật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vào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được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trung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tâm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vũ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trụ</a:t>
              </a:r>
              <a:endParaRPr sz="24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727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242;p16" descr="Thiên Mã | Tik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8064" y="422763"/>
            <a:ext cx="2737108" cy="411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50" y="1312257"/>
            <a:ext cx="5383235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76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941" y="123051"/>
            <a:ext cx="6246016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390" r="10219"/>
          <a:stretch/>
        </p:blipFill>
        <p:spPr>
          <a:xfrm>
            <a:off x="2170432" y="1267060"/>
            <a:ext cx="4739339" cy="275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593477"/>
              </p:ext>
            </p:extLst>
          </p:nvPr>
        </p:nvGraphicFramePr>
        <p:xfrm>
          <a:off x="380143" y="277403"/>
          <a:ext cx="8633995" cy="4725084"/>
        </p:xfrm>
        <a:graphic>
          <a:graphicData uri="http://schemas.openxmlformats.org/drawingml/2006/table">
            <a:tbl>
              <a:tblPr firstRow="1" bandRow="1">
                <a:tableStyleId>{A520C6B9-266E-4E52-BA9C-D8593903D799}</a:tableStyleId>
              </a:tblPr>
              <a:tblGrid>
                <a:gridCol w="2406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4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7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834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562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7703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Google Shape;353;p28"/>
          <p:cNvSpPr txBox="1"/>
          <p:nvPr/>
        </p:nvSpPr>
        <p:spPr>
          <a:xfrm>
            <a:off x="2794571" y="891592"/>
            <a:ext cx="4315145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R="22860" algn="just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lớn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R="22860" algn="just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2860" algn="just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biệt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" name="Google Shape;353;p28"/>
          <p:cNvSpPr txBox="1"/>
          <p:nvPr/>
        </p:nvSpPr>
        <p:spPr>
          <a:xfrm>
            <a:off x="2794571" y="2533745"/>
            <a:ext cx="4315145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R="22860" algn="just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4571" y="317348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800" kern="1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nhân vật bay đến</a:t>
            </a: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thánh địa Hy Lạp trên con ngựa Thần Thoại.</a:t>
            </a:r>
            <a:endPara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thánh địa và phát hiện “rốn vũ trụ”.</a:t>
            </a:r>
            <a:endPara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Thần Đổng quay trở v</a:t>
            </a: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bảo tàng “mượn chìa khoá”.</a:t>
            </a:r>
            <a:endPara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53;p28"/>
          <p:cNvSpPr txBox="1"/>
          <p:nvPr/>
        </p:nvSpPr>
        <p:spPr>
          <a:xfrm>
            <a:off x="7294651" y="1469835"/>
            <a:ext cx="1719488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R="22860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hóa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353;p28"/>
          <p:cNvSpPr txBox="1"/>
          <p:nvPr/>
        </p:nvSpPr>
        <p:spPr>
          <a:xfrm>
            <a:off x="7330610" y="2627673"/>
            <a:ext cx="1719489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R="22860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minh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R="22860"/>
            <a:r>
              <a:rPr lang="en-US" sz="20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0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0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sz="20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0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sz="20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tâm</a:t>
            </a:r>
            <a:endParaRPr sz="2000" b="1" i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102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42" y="297712"/>
            <a:ext cx="7595518" cy="963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978" y="1317173"/>
            <a:ext cx="57098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b="1" dirty="0">
                <a:solidFill>
                  <a:srgbClr val="212529"/>
                </a:solidFill>
                <a:latin typeface="+mj-lt"/>
              </a:rPr>
              <a:t>- Hình ảnh không gian vũ trụ bao la, rộng lớn</a:t>
            </a:r>
          </a:p>
          <a:p>
            <a:pPr algn="just"/>
            <a:r>
              <a:rPr lang="vi-VN" sz="2200" dirty="0">
                <a:solidFill>
                  <a:srgbClr val="212529"/>
                </a:solidFill>
                <a:latin typeface="+mj-lt"/>
              </a:rPr>
              <a:t>+ Một thung lũng thỏm dưới những núi đá cao vời vợi</a:t>
            </a:r>
          </a:p>
          <a:p>
            <a:pPr algn="just"/>
            <a:r>
              <a:rPr lang="vi-VN" sz="2200" dirty="0">
                <a:solidFill>
                  <a:srgbClr val="212529"/>
                </a:solidFill>
                <a:latin typeface="+mj-lt"/>
              </a:rPr>
              <a:t>+ Cao xanh không có mây , không có mặt trời, chẳng trăng sao, không có gì cả , ngoài một tầng cao hoăm hoắm</a:t>
            </a:r>
          </a:p>
          <a:p>
            <a:pPr algn="just"/>
            <a:r>
              <a:rPr lang="vi-VN" sz="2200" dirty="0">
                <a:solidFill>
                  <a:srgbClr val="212529"/>
                </a:solidFill>
                <a:latin typeface="+mj-lt"/>
              </a:rPr>
              <a:t>+ Thắp sáng bằng bột lân tinh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88755" y="1317173"/>
            <a:ext cx="2323905" cy="2458282"/>
          </a:xfrm>
          <a:prstGeom prst="rect">
            <a:avLst/>
          </a:prstGeom>
        </p:spPr>
      </p:pic>
      <p:pic>
        <p:nvPicPr>
          <p:cNvPr id="9" name="Google Shape;236;p15" descr="Há hốc miệng trước hình ảnh bạn chưa từng thấy của dải Ngân hà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2341" y="1355198"/>
            <a:ext cx="2110804" cy="2185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Google Shape;3668;p79"/>
          <p:cNvSpPr/>
          <p:nvPr/>
        </p:nvSpPr>
        <p:spPr>
          <a:xfrm>
            <a:off x="523369" y="3835596"/>
            <a:ext cx="6093187" cy="90664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NT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400" y="1209824"/>
            <a:ext cx="4383404" cy="1182727"/>
          </a:xfrm>
          <a:prstGeom prst="rect">
            <a:avLst/>
          </a:prstGeom>
        </p:spPr>
      </p:pic>
      <p:sp>
        <p:nvSpPr>
          <p:cNvPr id="16" name="Google Shape;3660;p79"/>
          <p:cNvSpPr/>
          <p:nvPr/>
        </p:nvSpPr>
        <p:spPr>
          <a:xfrm>
            <a:off x="3298004" y="2108038"/>
            <a:ext cx="2289618" cy="23932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vi-VN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nhảy không gian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kì diệu đã đưa các nhân vật chính trở lại với khoảng thời gian nào?</a:t>
            </a:r>
            <a:endParaRPr lang="en-US" alt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3666;p79"/>
          <p:cNvSpPr/>
          <p:nvPr/>
        </p:nvSpPr>
        <p:spPr>
          <a:xfrm>
            <a:off x="790013" y="2108038"/>
            <a:ext cx="2302508" cy="2393250"/>
          </a:xfrm>
          <a:prstGeom prst="roundRect">
            <a:avLst>
              <a:gd name="adj" fmla="val 16667"/>
            </a:avLst>
          </a:prstGeom>
          <a:solidFill>
            <a:srgbClr val="76AEA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17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Giuyn Véc-nơ 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miêu tả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vi-VN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Tâm Trái Đất như thế nào? Giữa Tâm Trái Đát với Tâm Vũ Trụ có mối liên hệ gì?</a:t>
            </a:r>
            <a:endParaRPr lang="en-US" altLang="en-US" sz="17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3676;p79"/>
          <p:cNvSpPr/>
          <p:nvPr/>
        </p:nvSpPr>
        <p:spPr>
          <a:xfrm>
            <a:off x="5793105" y="2108038"/>
            <a:ext cx="2436495" cy="239325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0" fontAlgn="base" hangingPunct="0">
              <a:spcAft>
                <a:spcPct val="0"/>
              </a:spcAft>
              <a:buClrTx/>
              <a:defRPr/>
            </a:pPr>
            <a:r>
              <a:rPr lang="en-US" altLang="en-US" sz="2000" b="1" kern="1200" dirty="0" err="1">
                <a:solidFill>
                  <a:srgbClr val="4055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b="1" kern="1200" dirty="0">
                <a:solidFill>
                  <a:srgbClr val="4055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000" kern="1200" dirty="0">
                <a:solidFill>
                  <a:srgbClr val="4055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95" y="160534"/>
            <a:ext cx="4075309" cy="22821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741" y="160534"/>
            <a:ext cx="4083764" cy="22821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94" y="2577780"/>
            <a:ext cx="4075309" cy="22923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4742" y="2577780"/>
            <a:ext cx="4083764" cy="2296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08917" y="1804101"/>
            <a:ext cx="4945027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54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altLang="en-US" sz="21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1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1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Giuyn</a:t>
            </a:r>
            <a:r>
              <a:rPr lang="en-US" altLang="en-US" sz="21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...”.</a:t>
            </a:r>
          </a:p>
        </p:txBody>
      </p:sp>
      <p:pic>
        <p:nvPicPr>
          <p:cNvPr id="15" name="Google Shape;413;p34" descr="Hình kỳ lân 3d đẹp - Tải hình ảnh con kỳ lân làm hình nền cho máy tín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0930" y="1932328"/>
            <a:ext cx="2342679" cy="244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09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sz="1800">
                <a:latin typeface="Arial" panose="020B0604020202020204" pitchFamily="34" charset="0"/>
              </a:rPr>
            </a:b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08917" y="1804101"/>
            <a:ext cx="4945027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54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altLang="en-US" sz="21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1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1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2100" kern="1200" dirty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Google Shape;413;p34" descr="Hình kỳ lân 3d đẹp - Tải hình ảnh con kỳ lân làm hình nền cho máy tín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0930" y="1932328"/>
            <a:ext cx="2342679" cy="244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7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sz="1800">
                <a:latin typeface="Arial" panose="020B0604020202020204" pitchFamily="34" charset="0"/>
              </a:rPr>
            </a:b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235278" y="2104157"/>
            <a:ext cx="496925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54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4161" y="1702484"/>
            <a:ext cx="1625282" cy="1719262"/>
          </a:xfrm>
          <a:prstGeom prst="rect">
            <a:avLst/>
          </a:prstGeom>
        </p:spPr>
      </p:pic>
      <p:pic>
        <p:nvPicPr>
          <p:cNvPr id="9" name="Google Shape;236;p15" descr="Há hốc miệng trước hình ảnh bạn chưa từng thấy của dải Ngân hà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4066" y="1746683"/>
            <a:ext cx="1505509" cy="1554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0123" y="3138876"/>
            <a:ext cx="1625282" cy="1719262"/>
          </a:xfrm>
          <a:prstGeom prst="rect">
            <a:avLst/>
          </a:prstGeom>
        </p:spPr>
      </p:pic>
      <p:pic>
        <p:nvPicPr>
          <p:cNvPr id="11" name="Google Shape;21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0123" y="3219396"/>
            <a:ext cx="1593257" cy="151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39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sz="1800">
                <a:latin typeface="Arial" panose="020B0604020202020204" pitchFamily="34" charset="0"/>
              </a:rPr>
            </a:b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98419" y="2034292"/>
            <a:ext cx="4872278" cy="221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54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44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Google Shape;379;p30" descr="Giấc Mơ Kỳ Lân Vẽ Tay Psd Minh Họa Hình ảnh | Định dạng hình ảnh PSD  611159667| vn.lovepik.c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71255"/>
            <a:ext cx="3673132" cy="382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1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sz="1800">
                <a:latin typeface="Arial" panose="020B0604020202020204" pitchFamily="34" charset="0"/>
              </a:rPr>
            </a:b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831" y="1860761"/>
            <a:ext cx="3544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Spi-nô-sô-rớt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gíp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ti-cớt</a:t>
            </a:r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6588" y="1860761"/>
            <a:ext cx="37603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Con người xuất hiện hệt như nhân vật trong truyện cổ tích của An-đéc-xen.</a:t>
            </a:r>
          </a:p>
          <a:p>
            <a:pPr algn="just"/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674" y="3921565"/>
            <a:ext cx="749748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Không gian kì bí, huyền ảo, hấp dẫn của thế giới viễn tưởng.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56243" y="1918293"/>
            <a:ext cx="0" cy="157368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0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2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95;p32" descr="Alice in Wonderland | Alice nel paese delle meraviglie, Immagini, Ar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0824" y="221170"/>
            <a:ext cx="3224760" cy="471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98;p32"/>
          <p:cNvSpPr/>
          <p:nvPr/>
        </p:nvSpPr>
        <p:spPr>
          <a:xfrm>
            <a:off x="758140" y="550520"/>
            <a:ext cx="4526241" cy="1661051"/>
          </a:xfrm>
          <a:prstGeom prst="roundRect">
            <a:avLst>
              <a:gd name="adj" fmla="val 16667"/>
            </a:avLst>
          </a:prstGeom>
          <a:ln w="28575">
            <a:prstDash val="dash"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68569" tIns="34275" rIns="68569" bIns="34275" anchor="ctr" anchorCtr="0">
            <a:no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thảo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tưởng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thêm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vât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398;p32"/>
          <p:cNvSpPr/>
          <p:nvPr/>
        </p:nvSpPr>
        <p:spPr>
          <a:xfrm>
            <a:off x="758139" y="2576345"/>
            <a:ext cx="4526241" cy="1910595"/>
          </a:xfrm>
          <a:prstGeom prst="roundRect">
            <a:avLst>
              <a:gd name="adj" fmla="val 16667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68569" tIns="34275" rIns="68569" bIns="34275" anchor="ctr" anchorCtr="0">
            <a:noAutofit/>
          </a:bodyPr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gen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hay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gen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088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242;p16" descr="Thiên Mã | Tik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8064" y="422763"/>
            <a:ext cx="2737108" cy="411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57" y="1469204"/>
            <a:ext cx="5735853" cy="18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4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oogle Shape;419;p35"/>
          <p:cNvGrpSpPr/>
          <p:nvPr/>
        </p:nvGrpSpPr>
        <p:grpSpPr>
          <a:xfrm>
            <a:off x="902474" y="1441464"/>
            <a:ext cx="3433222" cy="3121479"/>
            <a:chOff x="3096682" y="1336432"/>
            <a:chExt cx="2343088" cy="3115990"/>
          </a:xfrm>
        </p:grpSpPr>
        <p:sp>
          <p:nvSpPr>
            <p:cNvPr id="25" name="Google Shape;424;p35"/>
            <p:cNvSpPr/>
            <p:nvPr/>
          </p:nvSpPr>
          <p:spPr>
            <a:xfrm>
              <a:off x="3096682" y="1336432"/>
              <a:ext cx="2343088" cy="311599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425;p35"/>
            <p:cNvSpPr txBox="1"/>
            <p:nvPr/>
          </p:nvSpPr>
          <p:spPr>
            <a:xfrm>
              <a:off x="3161360" y="1401110"/>
              <a:ext cx="2278409" cy="2986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kern="1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altLang="en-US" sz="2200" kern="1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 văn phong phú, có nhiều hình ảnh sáng tạo mới lạ.</a:t>
              </a: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altLang="en-US" sz="2200" kern="1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Lối miêu tả chi tiết, sinh động, mới lạ, cuốn hút người đọc.</a:t>
              </a: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altLang="en-US" sz="2200" kern="1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Sử dụng triệt để biện pháp nhân hóa để xây dựng nhân vật hấp dẫn.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58" y="368474"/>
            <a:ext cx="2895851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443" y="368474"/>
            <a:ext cx="2889754" cy="1072989"/>
          </a:xfrm>
          <a:prstGeom prst="rect">
            <a:avLst/>
          </a:prstGeom>
        </p:spPr>
      </p:pic>
      <p:sp>
        <p:nvSpPr>
          <p:cNvPr id="36" name="Google Shape;432;p35"/>
          <p:cNvSpPr/>
          <p:nvPr/>
        </p:nvSpPr>
        <p:spPr>
          <a:xfrm>
            <a:off x="4715965" y="1376670"/>
            <a:ext cx="3235733" cy="3121480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433;p35"/>
          <p:cNvSpPr txBox="1"/>
          <p:nvPr/>
        </p:nvSpPr>
        <p:spPr>
          <a:xfrm>
            <a:off x="4715965" y="1304819"/>
            <a:ext cx="3164232" cy="299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kể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3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Qua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ước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mơ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endParaRPr sz="2200" dirty="0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6381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95;p32" descr="Alice in Wonderland | Alice nel paese delle meraviglie, Immagini, Ar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38;p44"/>
          <p:cNvSpPr txBox="1"/>
          <p:nvPr/>
        </p:nvSpPr>
        <p:spPr>
          <a:xfrm>
            <a:off x="622037" y="393444"/>
            <a:ext cx="8426343" cy="228521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Hãy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tưởng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tượng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hữu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phát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 “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bước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nhảy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Viết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đoạn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khoảng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5-7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kê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vê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̀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định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tới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vũ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̣,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Trái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Đất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hoặc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các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hành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khác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).</a:t>
            </a:r>
            <a:endParaRPr sz="2400" b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777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95;p32" descr="Alice in Wonderland | Alice nel paese delle meraviglie, Immagini, Ar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51;p45"/>
          <p:cNvSpPr/>
          <p:nvPr/>
        </p:nvSpPr>
        <p:spPr>
          <a:xfrm>
            <a:off x="322281" y="499634"/>
            <a:ext cx="8410239" cy="42242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	“Ai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cũng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thử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thách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ngoài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chính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niềm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mong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ước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nhỏ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say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mê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nghiên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cứu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nỗ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lực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ngừng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suốt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20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bước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nhảy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Hôm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nay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sẽ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sử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hỏa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luôn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cú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hích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mạnh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bay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lên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đáp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hỏa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choáng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váng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vì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đây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quá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rộng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nhiệt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cực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cơ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ran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dù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vệ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bộ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hộ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mắt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mạc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hố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cam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đỏ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trùm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hút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tầm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giác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tồn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rõ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chợt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hố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hoăm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hoắm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do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Trời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!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há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hốc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miệng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kịp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ảnh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loài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khổng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lồ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tay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bay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tỉnh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bước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nhảy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phòng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thí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lúc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…!”</a:t>
            </a:r>
            <a:endParaRPr sz="1800" i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117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69183" y="665730"/>
            <a:ext cx="3709808" cy="3924323"/>
          </a:xfrm>
          <a:prstGeom prst="rect">
            <a:avLst/>
          </a:prstGeom>
        </p:spPr>
      </p:pic>
      <p:pic>
        <p:nvPicPr>
          <p:cNvPr id="76" name="Google Shape;21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9183" y="823701"/>
            <a:ext cx="3606592" cy="3372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8025" y="916168"/>
            <a:ext cx="5078024" cy="2311411"/>
          </a:xfrm>
          <a:prstGeom prst="rect">
            <a:avLst/>
          </a:prstGeom>
        </p:spPr>
      </p:pic>
      <p:sp>
        <p:nvSpPr>
          <p:cNvPr id="78" name="Google Shape;1846;p56"/>
          <p:cNvSpPr txBox="1">
            <a:spLocks noGrp="1"/>
          </p:cNvSpPr>
          <p:nvPr>
            <p:ph type="subTitle" idx="1"/>
          </p:nvPr>
        </p:nvSpPr>
        <p:spPr>
          <a:xfrm>
            <a:off x="4931287" y="3082813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rích </a:t>
            </a:r>
            <a:r>
              <a:rPr lang="e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Thiên Mã, Hà Thủy Nguyên-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465;p39"/>
          <p:cNvGrpSpPr/>
          <p:nvPr/>
        </p:nvGrpSpPr>
        <p:grpSpPr>
          <a:xfrm>
            <a:off x="-1952806" y="-28976"/>
            <a:ext cx="10633799" cy="5470116"/>
            <a:chOff x="-6125176" y="-937410"/>
            <a:chExt cx="14178398" cy="7293488"/>
          </a:xfrm>
        </p:grpSpPr>
        <p:sp>
          <p:nvSpPr>
            <p:cNvPr id="11" name="Google Shape;466;p39"/>
            <p:cNvSpPr/>
            <p:nvPr/>
          </p:nvSpPr>
          <p:spPr>
            <a:xfrm>
              <a:off x="-6125176" y="-937410"/>
              <a:ext cx="7293488" cy="7293488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467;p39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468;p39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5150" tIns="43800" rIns="43800" bIns="4380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Tuổi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trẻ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luôn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cần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những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khao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khát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chinh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phục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và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khám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phá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những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vùng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đất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mới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.</a:t>
              </a:r>
              <a:endParaRPr sz="20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14" name="Google Shape;469;p39"/>
            <p:cNvSpPr/>
            <p:nvPr/>
          </p:nvSpPr>
          <p:spPr>
            <a:xfrm>
              <a:off x="74777" y="406400"/>
              <a:ext cx="1354666" cy="135466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470;p39"/>
            <p:cNvSpPr/>
            <p:nvPr/>
          </p:nvSpPr>
          <p:spPr>
            <a:xfrm>
              <a:off x="1146048" y="2167466"/>
              <a:ext cx="6907174" cy="1083733"/>
            </a:xfrm>
            <a:prstGeom prst="rect">
              <a:avLst/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471;p39"/>
            <p:cNvSpPr txBox="1"/>
            <p:nvPr/>
          </p:nvSpPr>
          <p:spPr>
            <a:xfrm>
              <a:off x="1146048" y="2167466"/>
              <a:ext cx="6907174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5150" tIns="43800" rIns="43800" bIns="4380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Chỉ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cần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quyết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tâm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bền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chí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và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kiên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trì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tìm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kiếm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“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đáp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án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”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bạn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nhất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định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sẽ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tìm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thấy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.</a:t>
              </a:r>
              <a:endParaRPr sz="20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17" name="Google Shape;472;p39"/>
            <p:cNvSpPr/>
            <p:nvPr/>
          </p:nvSpPr>
          <p:spPr>
            <a:xfrm>
              <a:off x="468714" y="2032000"/>
              <a:ext cx="1354666" cy="135466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CC3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473;p39"/>
            <p:cNvSpPr/>
            <p:nvPr/>
          </p:nvSpPr>
          <p:spPr>
            <a:xfrm>
              <a:off x="752110" y="3793066"/>
              <a:ext cx="7301111" cy="1083733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474;p39"/>
            <p:cNvSpPr txBox="1"/>
            <p:nvPr/>
          </p:nvSpPr>
          <p:spPr>
            <a:xfrm>
              <a:off x="752110" y="3793066"/>
              <a:ext cx="7301111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5150" tIns="43800" rIns="43800" bIns="4380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Tình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bạn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luôn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là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điều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tuyệt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vời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kì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diệu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trên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hành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trình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phiêu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lưu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chúng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ta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luôn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cần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những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người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bạn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tốt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.</a:t>
              </a:r>
              <a:endParaRPr sz="20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21" name="Google Shape;475;p39"/>
            <p:cNvSpPr/>
            <p:nvPr/>
          </p:nvSpPr>
          <p:spPr>
            <a:xfrm>
              <a:off x="74777" y="3657600"/>
              <a:ext cx="1354666" cy="135466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6FAB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Google Shape;476;p39" descr="Thiên Mã | Tik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52" y="836034"/>
            <a:ext cx="2050505" cy="354643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405345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60" y="95693"/>
            <a:ext cx="8864302" cy="47845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33701" y="718642"/>
            <a:ext cx="7068619" cy="1969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luôn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khao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khát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chinh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8956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4" y="142179"/>
            <a:ext cx="8739777" cy="48278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63109" y="2855668"/>
            <a:ext cx="332369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quyết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bền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chí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kiên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trì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kiếm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294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200025"/>
            <a:ext cx="8801421" cy="49434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3362" y="379596"/>
            <a:ext cx="3796301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vi-VN" sz="5400" dirty="0">
                <a:solidFill>
                  <a:schemeClr val="tx1"/>
                </a:solidFill>
                <a:latin typeface="#9Slide06 Wild Pen 1" pitchFamily="2" charset="0"/>
                <a:ea typeface="Cambria"/>
                <a:cs typeface="Times New Roman" panose="02020603050405020304" pitchFamily="18" charset="0"/>
                <a:sym typeface="Cambria"/>
              </a:rPr>
              <a:t>Tình bạn luôn là điều tuyệt vời kì diệu, trên hành trình phiêu lưu, chúng ta luôn cần những người bạn tốt.</a:t>
            </a:r>
          </a:p>
        </p:txBody>
      </p:sp>
    </p:spTree>
    <p:extLst>
      <p:ext uri="{BB962C8B-B14F-4D97-AF65-F5344CB8AC3E}">
        <p14:creationId xmlns:p14="http://schemas.microsoft.com/office/powerpoint/2010/main" val="388133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9484" y="1015113"/>
            <a:ext cx="6078239" cy="2676376"/>
          </a:xfrm>
          <a:prstGeom prst="rect">
            <a:avLst/>
          </a:prstGeom>
        </p:spPr>
      </p:pic>
      <p:pic>
        <p:nvPicPr>
          <p:cNvPr id="120" name="Google Shape;242;p16" descr="Thiên Mã | Tik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8064" y="422763"/>
            <a:ext cx="2737108" cy="4117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Google Shape;1846;p56"/>
          <p:cNvSpPr txBox="1">
            <a:spLocks/>
          </p:cNvSpPr>
          <p:nvPr/>
        </p:nvSpPr>
        <p:spPr>
          <a:xfrm>
            <a:off x="4931287" y="3082813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670" y="346703"/>
            <a:ext cx="4876549" cy="1286367"/>
          </a:xfrm>
          <a:prstGeom prst="rect">
            <a:avLst/>
          </a:prstGeom>
        </p:spPr>
      </p:pic>
      <p:sp>
        <p:nvSpPr>
          <p:cNvPr id="44" name="Google Shape;195;p6"/>
          <p:cNvSpPr txBox="1"/>
          <p:nvPr/>
        </p:nvSpPr>
        <p:spPr>
          <a:xfrm>
            <a:off x="2700670" y="1999947"/>
            <a:ext cx="5746211" cy="173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Gv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vai</a:t>
            </a:r>
            <a:endParaRPr lang="en-US"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loát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ngắt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268980" y="1240506"/>
            <a:ext cx="2172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6928" y="2152317"/>
            <a:ext cx="1625282" cy="1719262"/>
          </a:xfrm>
          <a:prstGeom prst="rect">
            <a:avLst/>
          </a:prstGeom>
        </p:spPr>
      </p:pic>
      <p:pic>
        <p:nvPicPr>
          <p:cNvPr id="47" name="Google Shape;21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6928" y="2232837"/>
            <a:ext cx="1593257" cy="151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Google Shape;1846;p56"/>
          <p:cNvSpPr txBox="1">
            <a:spLocks/>
          </p:cNvSpPr>
          <p:nvPr/>
        </p:nvSpPr>
        <p:spPr>
          <a:xfrm>
            <a:off x="4931287" y="3082813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772" y="148271"/>
            <a:ext cx="4876549" cy="1286367"/>
          </a:xfrm>
          <a:prstGeom prst="rect">
            <a:avLst/>
          </a:prstGeom>
        </p:spPr>
      </p:pic>
      <p:sp>
        <p:nvSpPr>
          <p:cNvPr id="104" name="Google Shape;195;p6"/>
          <p:cNvSpPr txBox="1"/>
          <p:nvPr/>
        </p:nvSpPr>
        <p:spPr>
          <a:xfrm>
            <a:off x="616688" y="1285196"/>
            <a:ext cx="7772400" cy="345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gen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cấy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ghéo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phôi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sư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sư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Hy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Lạp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Hòn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Ôm-phe-lốt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hòn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“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Chìa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lối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Dớt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tối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tể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Ô-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pơ</a:t>
            </a:r>
            <a:endParaRPr lang="en-US"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A-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pô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lô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con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Dớt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Ác-tê-mít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săn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con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gái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Dớt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-di-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Huyền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bí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bí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ẩn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1008148" y="791454"/>
            <a:ext cx="2172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759796" y="1162064"/>
            <a:ext cx="7531449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" name="Google Shape;159;p6"/>
          <p:cNvSpPr txBox="1"/>
          <p:nvPr/>
        </p:nvSpPr>
        <p:spPr>
          <a:xfrm>
            <a:off x="3004516" y="1785281"/>
            <a:ext cx="5423151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Thủy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1986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sớm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cuốn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tiểu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14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.”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Điệu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nhạc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trần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(2004);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Bên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kia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cánh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cửa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(2005);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Mã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(2010)</a:t>
            </a:r>
            <a:endParaRPr sz="2000" i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9" name="Google Shape;160;p6" descr="Hà Thủy Nguyên (@hathuynguyen112) / Twit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796" y="1889267"/>
            <a:ext cx="1921792" cy="2641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5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pic>
        <p:nvPicPr>
          <p:cNvPr id="11" name="Google Shape;178;p8" descr="Thiên Mã | Tik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4230" y="1317581"/>
            <a:ext cx="2188274" cy="3296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Google Shape;179;p8" descr="Đi săn mùa thu - Chúng ta săn gì? - The BOOKHUNT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3400" y="1317581"/>
            <a:ext cx="2123982" cy="3296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Google Shape;180;p8" descr="Thiên địa phong trần by Hà Thủy Nguyê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09352" y="1317580"/>
            <a:ext cx="2133169" cy="3296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49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759796" y="1162064"/>
            <a:ext cx="7531449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352" r="10537"/>
          <a:stretch/>
        </p:blipFill>
        <p:spPr>
          <a:xfrm>
            <a:off x="2260314" y="1785281"/>
            <a:ext cx="3913776" cy="278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6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Home Economics Class for Middle School by Slidesgo">
  <a:themeElements>
    <a:clrScheme name="Simple Light">
      <a:dk1>
        <a:srgbClr val="000000"/>
      </a:dk1>
      <a:lt1>
        <a:srgbClr val="FFFFFF"/>
      </a:lt1>
      <a:dk2>
        <a:srgbClr val="F7E6D2"/>
      </a:dk2>
      <a:lt2>
        <a:srgbClr val="A27298"/>
      </a:lt2>
      <a:accent1>
        <a:srgbClr val="D9B923"/>
      </a:accent1>
      <a:accent2>
        <a:srgbClr val="76AEA6"/>
      </a:accent2>
      <a:accent3>
        <a:srgbClr val="BE5A44"/>
      </a:accent3>
      <a:accent4>
        <a:srgbClr val="899A3A"/>
      </a:accent4>
      <a:accent5>
        <a:srgbClr val="CA7A8C"/>
      </a:accent5>
      <a:accent6>
        <a:srgbClr val="C9E4F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2173</Words>
  <Application>Microsoft Office PowerPoint</Application>
  <PresentationFormat>On-screen Show (16:9)</PresentationFormat>
  <Paragraphs>147</Paragraphs>
  <Slides>33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Cambria</vt:lpstr>
      <vt:lpstr>#9Slide07 SVNBrandon Printed Sh</vt:lpstr>
      <vt:lpstr>Didact Gothic</vt:lpstr>
      <vt:lpstr>Times New Roman</vt:lpstr>
      <vt:lpstr>Calibri</vt:lpstr>
      <vt:lpstr>Arial</vt:lpstr>
      <vt:lpstr>#9Slide06 Wild Pen 1</vt:lpstr>
      <vt:lpstr>Bowlby One SC</vt:lpstr>
      <vt:lpstr>Roboto</vt:lpstr>
      <vt:lpstr>#9Slide07 SVNStick A Round</vt:lpstr>
      <vt:lpstr>.VnTime</vt:lpstr>
      <vt:lpstr>Home Economics Class for Middle School by Slidesgo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Trang Nguyễn</cp:lastModifiedBy>
  <cp:revision>55</cp:revision>
  <dcterms:modified xsi:type="dcterms:W3CDTF">2025-02-27T11:47:47Z</dcterms:modified>
</cp:coreProperties>
</file>