
<file path=[Content_Types].xml><?xml version="1.0" encoding="utf-8"?>
<Types xmlns="http://schemas.openxmlformats.org/package/2006/content-types">
  <Default Extension="fntdata" ContentType="application/x-fontdata"/>
  <Default Extension="jpeg" ContentType="image/jpeg"/>
  <Default Extension="jpg" ContentType="image/pn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media/image23.jpg" ContentType="image/jpeg"/>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4" r:id="rId1"/>
  </p:sldMasterIdLst>
  <p:notesMasterIdLst>
    <p:notesMasterId r:id="rId29"/>
  </p:notesMasterIdLst>
  <p:sldIdLst>
    <p:sldId id="305" r:id="rId2"/>
    <p:sldId id="257" r:id="rId3"/>
    <p:sldId id="256" r:id="rId4"/>
    <p:sldId id="309" r:id="rId5"/>
    <p:sldId id="306" r:id="rId6"/>
    <p:sldId id="259" r:id="rId7"/>
    <p:sldId id="313" r:id="rId8"/>
    <p:sldId id="262" r:id="rId9"/>
    <p:sldId id="314" r:id="rId10"/>
    <p:sldId id="315" r:id="rId11"/>
    <p:sldId id="317" r:id="rId12"/>
    <p:sldId id="318" r:id="rId13"/>
    <p:sldId id="319" r:id="rId14"/>
    <p:sldId id="320" r:id="rId15"/>
    <p:sldId id="321" r:id="rId16"/>
    <p:sldId id="323" r:id="rId17"/>
    <p:sldId id="322" r:id="rId18"/>
    <p:sldId id="307" r:id="rId19"/>
    <p:sldId id="263" r:id="rId20"/>
    <p:sldId id="264" r:id="rId21"/>
    <p:sldId id="324" r:id="rId22"/>
    <p:sldId id="325" r:id="rId23"/>
    <p:sldId id="326" r:id="rId24"/>
    <p:sldId id="327" r:id="rId25"/>
    <p:sldId id="308" r:id="rId26"/>
    <p:sldId id="328" r:id="rId27"/>
    <p:sldId id="283" r:id="rId28"/>
  </p:sldIdLst>
  <p:sldSz cx="9144000" cy="5143500" type="screen16x9"/>
  <p:notesSz cx="6858000" cy="9144000"/>
  <p:embeddedFontLst>
    <p:embeddedFont>
      <p:font typeface="Baloo Tammudu 2" panose="020B0604020202020204" charset="0"/>
      <p:regular r:id="rId30"/>
      <p:bold r:id="rId31"/>
    </p:embeddedFont>
    <p:embeddedFont>
      <p:font typeface="Bebas Neue" panose="020B0606020202050201" pitchFamily="34" charset="0"/>
      <p:regular r:id="rId32"/>
    </p:embeddedFont>
    <p:embeddedFont>
      <p:font typeface="Kavoon" panose="020B0604020202020204" charset="0"/>
      <p:regular r:id="rId33"/>
    </p:embeddedFont>
    <p:embeddedFont>
      <p:font typeface="Open Sans" panose="020B0606030504020204" pitchFamily="34" charset="0"/>
      <p:regular r:id="rId34"/>
      <p:bold r:id="rId35"/>
      <p:italic r:id="rId36"/>
      <p:boldItalic r:id="rId37"/>
    </p:embeddedFont>
    <p:embeddedFont>
      <p:font typeface="Roboto Condensed Light" panose="02000000000000000000" pitchFamily="2" charset="0"/>
      <p:regular r:id="rId38"/>
      <p:italic r:id="rId39"/>
    </p:embeddedFont>
    <p:embeddedFont>
      <p:font typeface="SVN-Caprica Script" pitchFamily="2" charset="0"/>
      <p:regular r:id="rId40"/>
    </p:embeddedFont>
    <p:embeddedFont>
      <p:font typeface="SVN-Dumpling" panose="02000000000000000000" pitchFamily="50" charset="0"/>
      <p:regular r:id="rId41"/>
    </p:embeddedFont>
    <p:embeddedFont>
      <p:font typeface="SVN-Internation" panose="02040603050506020204" pitchFamily="18" charset="0"/>
      <p:regular r:id="rId42"/>
    </p:embeddedFont>
    <p:embeddedFont>
      <p:font typeface="SVN-Sarifa" panose="00000500000000000000" pitchFamily="50" charset="0"/>
      <p:regular r:id="rId4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B3B4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5F546ED-7ECF-497D-804A-B509256F2862}">
  <a:tblStyle styleId="{05F546ED-7ECF-497D-804A-B509256F286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581" autoAdjust="0"/>
  </p:normalViewPr>
  <p:slideViewPr>
    <p:cSldViewPr snapToGrid="0" showGuides="1">
      <p:cViewPr>
        <p:scale>
          <a:sx n="100" d="100"/>
          <a:sy n="100" d="100"/>
        </p:scale>
        <p:origin x="946" y="23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0.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5.fntdata"/><Relationship Id="rId42" Type="http://schemas.openxmlformats.org/officeDocument/2006/relationships/font" Target="fonts/font13.fntdata"/><Relationship Id="rId47"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4.fntdata"/><Relationship Id="rId38" Type="http://schemas.openxmlformats.org/officeDocument/2006/relationships/font" Target="fonts/font9.fntdata"/><Relationship Id="rId46"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41" Type="http://schemas.openxmlformats.org/officeDocument/2006/relationships/font" Target="fonts/font12.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3.fntdata"/><Relationship Id="rId37" Type="http://schemas.openxmlformats.org/officeDocument/2006/relationships/font" Target="fonts/font8.fntdata"/><Relationship Id="rId40" Type="http://schemas.openxmlformats.org/officeDocument/2006/relationships/font" Target="fonts/font11.fntdata"/><Relationship Id="rId45"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7.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2.fntdata"/><Relationship Id="rId4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364233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3"/>
        <p:cNvGrpSpPr/>
        <p:nvPr/>
      </p:nvGrpSpPr>
      <p:grpSpPr>
        <a:xfrm>
          <a:off x="0" y="0"/>
          <a:ext cx="0" cy="0"/>
          <a:chOff x="0" y="0"/>
          <a:chExt cx="0" cy="0"/>
        </a:xfrm>
      </p:grpSpPr>
      <p:sp>
        <p:nvSpPr>
          <p:cNvPr id="8754" name="Google Shape;8754;g13d8de14309_0_5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5" name="Google Shape;8755;g13d8de14309_0_5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39639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03220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7"/>
        <p:cNvGrpSpPr/>
        <p:nvPr/>
      </p:nvGrpSpPr>
      <p:grpSpPr>
        <a:xfrm>
          <a:off x="0" y="0"/>
          <a:ext cx="0" cy="0"/>
          <a:chOff x="0" y="0"/>
          <a:chExt cx="0" cy="0"/>
        </a:xfrm>
      </p:grpSpPr>
      <p:sp>
        <p:nvSpPr>
          <p:cNvPr id="7518" name="Google Shape;7518;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9" name="Google Shape;7519;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712247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9"/>
        <p:cNvGrpSpPr/>
        <p:nvPr/>
      </p:nvGrpSpPr>
      <p:grpSpPr>
        <a:xfrm>
          <a:off x="0" y="0"/>
          <a:ext cx="0" cy="0"/>
          <a:chOff x="0" y="0"/>
          <a:chExt cx="0" cy="0"/>
        </a:xfrm>
      </p:grpSpPr>
      <p:sp>
        <p:nvSpPr>
          <p:cNvPr id="8140" name="Google Shape;8140;g13d8de14309_0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1" name="Google Shape;8141;g13d8de14309_0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713885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0"/>
        <p:cNvGrpSpPr/>
        <p:nvPr/>
      </p:nvGrpSpPr>
      <p:grpSpPr>
        <a:xfrm>
          <a:off x="0" y="0"/>
          <a:ext cx="0" cy="0"/>
          <a:chOff x="0" y="0"/>
          <a:chExt cx="0" cy="0"/>
        </a:xfrm>
      </p:grpSpPr>
      <p:sp>
        <p:nvSpPr>
          <p:cNvPr id="8201" name="Google Shape;8201;g13d8de14309_0_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2" name="Google Shape;8202;g13d8de14309_0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6"/>
        <p:cNvGrpSpPr/>
        <p:nvPr/>
      </p:nvGrpSpPr>
      <p:grpSpPr>
        <a:xfrm>
          <a:off x="0" y="0"/>
          <a:ext cx="0" cy="0"/>
          <a:chOff x="0" y="0"/>
          <a:chExt cx="0" cy="0"/>
        </a:xfrm>
      </p:grpSpPr>
      <p:sp>
        <p:nvSpPr>
          <p:cNvPr id="8287" name="Google Shape;8287;g13d8de14309_0_10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8" name="Google Shape;8288;g13d8de14309_0_1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455935" y="3153341"/>
            <a:ext cx="3346100" cy="2659875"/>
          </a:xfrm>
          <a:custGeom>
            <a:avLst/>
            <a:gdLst/>
            <a:ahLst/>
            <a:cxnLst/>
            <a:rect l="l" t="t" r="r" b="b"/>
            <a:pathLst>
              <a:path w="133844" h="106395" extrusionOk="0">
                <a:moveTo>
                  <a:pt x="8062" y="97653"/>
                </a:moveTo>
                <a:cubicBezTo>
                  <a:pt x="-10312" y="92426"/>
                  <a:pt x="7439" y="74581"/>
                  <a:pt x="14925" y="67095"/>
                </a:cubicBezTo>
                <a:cubicBezTo>
                  <a:pt x="22411" y="59609"/>
                  <a:pt x="43429" y="57936"/>
                  <a:pt x="52980" y="52735"/>
                </a:cubicBezTo>
                <a:cubicBezTo>
                  <a:pt x="62531" y="47534"/>
                  <a:pt x="63808" y="41907"/>
                  <a:pt x="72230" y="35891"/>
                </a:cubicBezTo>
                <a:cubicBezTo>
                  <a:pt x="80652" y="29875"/>
                  <a:pt x="95090" y="21855"/>
                  <a:pt x="103512" y="16641"/>
                </a:cubicBezTo>
                <a:cubicBezTo>
                  <a:pt x="111934" y="11427"/>
                  <a:pt x="119154" y="-9027"/>
                  <a:pt x="122763" y="4609"/>
                </a:cubicBezTo>
                <a:cubicBezTo>
                  <a:pt x="126373" y="18245"/>
                  <a:pt x="144286" y="82948"/>
                  <a:pt x="125169" y="98455"/>
                </a:cubicBezTo>
                <a:cubicBezTo>
                  <a:pt x="106052" y="113962"/>
                  <a:pt x="26436" y="102880"/>
                  <a:pt x="8062" y="97653"/>
                </a:cubicBezTo>
                <a:close/>
              </a:path>
            </a:pathLst>
          </a:custGeom>
          <a:solidFill>
            <a:schemeClr val="accent4"/>
          </a:solidFill>
          <a:ln>
            <a:noFill/>
          </a:ln>
        </p:spPr>
      </p:sp>
      <p:sp>
        <p:nvSpPr>
          <p:cNvPr id="10" name="Google Shape;10;p2"/>
          <p:cNvSpPr/>
          <p:nvPr/>
        </p:nvSpPr>
        <p:spPr>
          <a:xfrm>
            <a:off x="-308942" y="-394710"/>
            <a:ext cx="3145725" cy="2518625"/>
          </a:xfrm>
          <a:custGeom>
            <a:avLst/>
            <a:gdLst/>
            <a:ahLst/>
            <a:cxnLst/>
            <a:rect l="l" t="t" r="r" b="b"/>
            <a:pathLst>
              <a:path w="125829" h="100745" extrusionOk="0">
                <a:moveTo>
                  <a:pt x="122086" y="7446"/>
                </a:moveTo>
                <a:cubicBezTo>
                  <a:pt x="136591" y="10654"/>
                  <a:pt x="104841" y="21483"/>
                  <a:pt x="96579" y="26616"/>
                </a:cubicBezTo>
                <a:cubicBezTo>
                  <a:pt x="88317" y="31750"/>
                  <a:pt x="77396" y="31496"/>
                  <a:pt x="72516" y="38247"/>
                </a:cubicBezTo>
                <a:cubicBezTo>
                  <a:pt x="67637" y="44998"/>
                  <a:pt x="76393" y="59637"/>
                  <a:pt x="67302" y="67123"/>
                </a:cubicBezTo>
                <a:cubicBezTo>
                  <a:pt x="58212" y="74609"/>
                  <a:pt x="27999" y="78219"/>
                  <a:pt x="17973" y="83165"/>
                </a:cubicBezTo>
                <a:cubicBezTo>
                  <a:pt x="7947" y="88111"/>
                  <a:pt x="8548" y="109434"/>
                  <a:pt x="7144" y="96801"/>
                </a:cubicBezTo>
                <a:cubicBezTo>
                  <a:pt x="5740" y="84168"/>
                  <a:pt x="-9606" y="22259"/>
                  <a:pt x="9551" y="7366"/>
                </a:cubicBezTo>
                <a:cubicBezTo>
                  <a:pt x="28708" y="-7526"/>
                  <a:pt x="107581" y="4238"/>
                  <a:pt x="122086" y="7446"/>
                </a:cubicBezTo>
                <a:close/>
              </a:path>
            </a:pathLst>
          </a:custGeom>
          <a:solidFill>
            <a:schemeClr val="lt2"/>
          </a:solidFill>
          <a:ln>
            <a:noFill/>
          </a:ln>
        </p:spPr>
      </p:sp>
      <p:pic>
        <p:nvPicPr>
          <p:cNvPr id="11" name="Google Shape;11;p2"/>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2" name="Google Shape;12;p2"/>
          <p:cNvGrpSpPr/>
          <p:nvPr/>
        </p:nvGrpSpPr>
        <p:grpSpPr>
          <a:xfrm>
            <a:off x="8146922" y="542767"/>
            <a:ext cx="498893" cy="535812"/>
            <a:chOff x="539500" y="356300"/>
            <a:chExt cx="347201" cy="372894"/>
          </a:xfrm>
        </p:grpSpPr>
        <p:sp>
          <p:nvSpPr>
            <p:cNvPr id="13" name="Google Shape;13;p2"/>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581364" y="4277226"/>
            <a:ext cx="347196" cy="510641"/>
            <a:chOff x="3716700" y="1378700"/>
            <a:chExt cx="135825" cy="199750"/>
          </a:xfrm>
        </p:grpSpPr>
        <p:sp>
          <p:nvSpPr>
            <p:cNvPr id="25" name="Google Shape;25;p2"/>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2"/>
          <p:cNvGrpSpPr/>
          <p:nvPr/>
        </p:nvGrpSpPr>
        <p:grpSpPr>
          <a:xfrm rot="-1687898">
            <a:off x="4125352" y="338631"/>
            <a:ext cx="342054" cy="418382"/>
            <a:chOff x="2019050" y="1133325"/>
            <a:chExt cx="153525" cy="187750"/>
          </a:xfrm>
        </p:grpSpPr>
        <p:sp>
          <p:nvSpPr>
            <p:cNvPr id="30" name="Google Shape;30;p2"/>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a:off x="7412762" y="3390537"/>
            <a:ext cx="1579734" cy="1657613"/>
            <a:chOff x="-818813" y="1823137"/>
            <a:chExt cx="1579734" cy="1657613"/>
          </a:xfrm>
        </p:grpSpPr>
        <p:sp>
          <p:nvSpPr>
            <p:cNvPr id="35" name="Google Shape;35;p2"/>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97;p2"/>
          <p:cNvGrpSpPr/>
          <p:nvPr/>
        </p:nvGrpSpPr>
        <p:grpSpPr>
          <a:xfrm flipH="1">
            <a:off x="241950" y="725399"/>
            <a:ext cx="1185086" cy="1846354"/>
            <a:chOff x="231900" y="729199"/>
            <a:chExt cx="1185086" cy="1846354"/>
          </a:xfrm>
        </p:grpSpPr>
        <p:sp>
          <p:nvSpPr>
            <p:cNvPr id="98" name="Google Shape;98;p2"/>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2"/>
          <p:cNvGrpSpPr/>
          <p:nvPr/>
        </p:nvGrpSpPr>
        <p:grpSpPr>
          <a:xfrm rot="2700000">
            <a:off x="194348" y="210685"/>
            <a:ext cx="465087" cy="510642"/>
            <a:chOff x="818450" y="719950"/>
            <a:chExt cx="162075" cy="177950"/>
          </a:xfrm>
        </p:grpSpPr>
        <p:sp>
          <p:nvSpPr>
            <p:cNvPr id="267" name="Google Shape;267;p2"/>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2"/>
          <p:cNvGrpSpPr/>
          <p:nvPr/>
        </p:nvGrpSpPr>
        <p:grpSpPr>
          <a:xfrm rot="672145">
            <a:off x="8481945" y="2499366"/>
            <a:ext cx="329643" cy="423839"/>
            <a:chOff x="3526675" y="707075"/>
            <a:chExt cx="187750" cy="241400"/>
          </a:xfrm>
        </p:grpSpPr>
        <p:sp>
          <p:nvSpPr>
            <p:cNvPr id="271" name="Google Shape;271;p2"/>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2"/>
          <p:cNvGrpSpPr/>
          <p:nvPr/>
        </p:nvGrpSpPr>
        <p:grpSpPr>
          <a:xfrm>
            <a:off x="4359351" y="4255766"/>
            <a:ext cx="775180" cy="689959"/>
            <a:chOff x="4748225" y="4600750"/>
            <a:chExt cx="332125" cy="295625"/>
          </a:xfrm>
        </p:grpSpPr>
        <p:sp>
          <p:nvSpPr>
            <p:cNvPr id="275" name="Google Shape;275;p2"/>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 name="Google Shape;340;p2"/>
          <p:cNvSpPr/>
          <p:nvPr/>
        </p:nvSpPr>
        <p:spPr>
          <a:xfrm>
            <a:off x="8542765" y="1326521"/>
            <a:ext cx="208001" cy="175404"/>
          </a:xfrm>
          <a:custGeom>
            <a:avLst/>
            <a:gdLst/>
            <a:ahLst/>
            <a:cxnLst/>
            <a:rect l="l" t="t" r="r" b="b"/>
            <a:pathLst>
              <a:path w="1366" h="1152" extrusionOk="0">
                <a:moveTo>
                  <a:pt x="680" y="1"/>
                </a:moveTo>
                <a:cubicBezTo>
                  <a:pt x="623" y="4"/>
                  <a:pt x="570" y="58"/>
                  <a:pt x="576" y="118"/>
                </a:cubicBezTo>
                <a:cubicBezTo>
                  <a:pt x="582" y="198"/>
                  <a:pt x="590" y="279"/>
                  <a:pt x="596" y="359"/>
                </a:cubicBezTo>
                <a:cubicBezTo>
                  <a:pt x="596" y="422"/>
                  <a:pt x="596" y="489"/>
                  <a:pt x="599" y="552"/>
                </a:cubicBezTo>
                <a:cubicBezTo>
                  <a:pt x="432" y="559"/>
                  <a:pt x="261" y="563"/>
                  <a:pt x="94" y="566"/>
                </a:cubicBezTo>
                <a:cubicBezTo>
                  <a:pt x="41" y="566"/>
                  <a:pt x="1" y="612"/>
                  <a:pt x="5" y="663"/>
                </a:cubicBezTo>
                <a:cubicBezTo>
                  <a:pt x="8" y="714"/>
                  <a:pt x="48" y="753"/>
                  <a:pt x="95" y="753"/>
                </a:cubicBezTo>
                <a:cubicBezTo>
                  <a:pt x="97" y="753"/>
                  <a:pt x="99" y="753"/>
                  <a:pt x="101" y="753"/>
                </a:cubicBezTo>
                <a:cubicBezTo>
                  <a:pt x="269" y="753"/>
                  <a:pt x="432" y="750"/>
                  <a:pt x="599" y="743"/>
                </a:cubicBezTo>
                <a:lnTo>
                  <a:pt x="599" y="743"/>
                </a:lnTo>
                <a:cubicBezTo>
                  <a:pt x="599" y="763"/>
                  <a:pt x="596" y="780"/>
                  <a:pt x="596" y="800"/>
                </a:cubicBezTo>
                <a:cubicBezTo>
                  <a:pt x="593" y="836"/>
                  <a:pt x="590" y="870"/>
                  <a:pt x="590" y="907"/>
                </a:cubicBezTo>
                <a:lnTo>
                  <a:pt x="590" y="1034"/>
                </a:lnTo>
                <a:cubicBezTo>
                  <a:pt x="587" y="1099"/>
                  <a:pt x="649" y="1151"/>
                  <a:pt x="711" y="1151"/>
                </a:cubicBezTo>
                <a:cubicBezTo>
                  <a:pt x="713" y="1151"/>
                  <a:pt x="715" y="1151"/>
                  <a:pt x="717" y="1151"/>
                </a:cubicBezTo>
                <a:cubicBezTo>
                  <a:pt x="783" y="1148"/>
                  <a:pt x="840" y="1088"/>
                  <a:pt x="834" y="1021"/>
                </a:cubicBezTo>
                <a:cubicBezTo>
                  <a:pt x="834" y="984"/>
                  <a:pt x="827" y="944"/>
                  <a:pt x="827" y="904"/>
                </a:cubicBezTo>
                <a:cubicBezTo>
                  <a:pt x="827" y="867"/>
                  <a:pt x="823" y="830"/>
                  <a:pt x="823" y="790"/>
                </a:cubicBezTo>
                <a:cubicBezTo>
                  <a:pt x="823" y="773"/>
                  <a:pt x="827" y="753"/>
                  <a:pt x="827" y="736"/>
                </a:cubicBezTo>
                <a:cubicBezTo>
                  <a:pt x="883" y="733"/>
                  <a:pt x="944" y="733"/>
                  <a:pt x="1001" y="733"/>
                </a:cubicBezTo>
                <a:cubicBezTo>
                  <a:pt x="1048" y="736"/>
                  <a:pt x="1095" y="740"/>
                  <a:pt x="1141" y="743"/>
                </a:cubicBezTo>
                <a:cubicBezTo>
                  <a:pt x="1161" y="743"/>
                  <a:pt x="1184" y="743"/>
                  <a:pt x="1209" y="740"/>
                </a:cubicBezTo>
                <a:cubicBezTo>
                  <a:pt x="1238" y="740"/>
                  <a:pt x="1269" y="740"/>
                  <a:pt x="1298" y="730"/>
                </a:cubicBezTo>
                <a:cubicBezTo>
                  <a:pt x="1312" y="723"/>
                  <a:pt x="1325" y="716"/>
                  <a:pt x="1335" y="703"/>
                </a:cubicBezTo>
                <a:cubicBezTo>
                  <a:pt x="1345" y="693"/>
                  <a:pt x="1352" y="680"/>
                  <a:pt x="1355" y="663"/>
                </a:cubicBezTo>
                <a:cubicBezTo>
                  <a:pt x="1365" y="626"/>
                  <a:pt x="1349" y="583"/>
                  <a:pt x="1312" y="566"/>
                </a:cubicBezTo>
                <a:cubicBezTo>
                  <a:pt x="1295" y="559"/>
                  <a:pt x="1275" y="552"/>
                  <a:pt x="1258" y="549"/>
                </a:cubicBezTo>
                <a:cubicBezTo>
                  <a:pt x="1235" y="546"/>
                  <a:pt x="1215" y="546"/>
                  <a:pt x="1192" y="543"/>
                </a:cubicBezTo>
                <a:cubicBezTo>
                  <a:pt x="1164" y="543"/>
                  <a:pt x="1138" y="539"/>
                  <a:pt x="1108" y="539"/>
                </a:cubicBezTo>
                <a:cubicBezTo>
                  <a:pt x="1074" y="535"/>
                  <a:pt x="1038" y="532"/>
                  <a:pt x="1001" y="532"/>
                </a:cubicBezTo>
                <a:lnTo>
                  <a:pt x="877" y="532"/>
                </a:lnTo>
                <a:cubicBezTo>
                  <a:pt x="860" y="535"/>
                  <a:pt x="840" y="535"/>
                  <a:pt x="820" y="535"/>
                </a:cubicBezTo>
                <a:cubicBezTo>
                  <a:pt x="820" y="475"/>
                  <a:pt x="820" y="412"/>
                  <a:pt x="817" y="348"/>
                </a:cubicBezTo>
                <a:cubicBezTo>
                  <a:pt x="814" y="268"/>
                  <a:pt x="807" y="188"/>
                  <a:pt x="797" y="108"/>
                </a:cubicBezTo>
                <a:cubicBezTo>
                  <a:pt x="794" y="78"/>
                  <a:pt x="783" y="51"/>
                  <a:pt x="763" y="31"/>
                </a:cubicBezTo>
                <a:cubicBezTo>
                  <a:pt x="743" y="10"/>
                  <a:pt x="713"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707584" y="3911414"/>
            <a:ext cx="80450" cy="79684"/>
          </a:xfrm>
          <a:custGeom>
            <a:avLst/>
            <a:gdLst/>
            <a:ahLst/>
            <a:cxnLst/>
            <a:rect l="l" t="t" r="r" b="b"/>
            <a:pathLst>
              <a:path w="774" h="767" extrusionOk="0">
                <a:moveTo>
                  <a:pt x="369" y="1"/>
                </a:moveTo>
                <a:cubicBezTo>
                  <a:pt x="272" y="1"/>
                  <a:pt x="175" y="50"/>
                  <a:pt x="108" y="121"/>
                </a:cubicBezTo>
                <a:cubicBezTo>
                  <a:pt x="38" y="195"/>
                  <a:pt x="1" y="298"/>
                  <a:pt x="4" y="402"/>
                </a:cubicBezTo>
                <a:cubicBezTo>
                  <a:pt x="11" y="499"/>
                  <a:pt x="55" y="596"/>
                  <a:pt x="125" y="663"/>
                </a:cubicBezTo>
                <a:cubicBezTo>
                  <a:pt x="205" y="737"/>
                  <a:pt x="302" y="766"/>
                  <a:pt x="406" y="766"/>
                </a:cubicBezTo>
                <a:cubicBezTo>
                  <a:pt x="503" y="766"/>
                  <a:pt x="603" y="717"/>
                  <a:pt x="666" y="646"/>
                </a:cubicBezTo>
                <a:cubicBezTo>
                  <a:pt x="737" y="569"/>
                  <a:pt x="774" y="469"/>
                  <a:pt x="770" y="365"/>
                </a:cubicBezTo>
                <a:cubicBezTo>
                  <a:pt x="764" y="265"/>
                  <a:pt x="720" y="171"/>
                  <a:pt x="650" y="104"/>
                </a:cubicBezTo>
                <a:cubicBezTo>
                  <a:pt x="573" y="30"/>
                  <a:pt x="476" y="1"/>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2984222" y="481449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425711" y="2547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3046529" y="65369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88249" y="2951202"/>
            <a:ext cx="219336" cy="353723"/>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 name="Google Shape;346;p2"/>
          <p:cNvGrpSpPr/>
          <p:nvPr/>
        </p:nvGrpSpPr>
        <p:grpSpPr>
          <a:xfrm>
            <a:off x="8330685" y="3129822"/>
            <a:ext cx="155484" cy="175100"/>
            <a:chOff x="3655550" y="2257032"/>
            <a:chExt cx="192526" cy="161920"/>
          </a:xfrm>
        </p:grpSpPr>
        <p:sp>
          <p:nvSpPr>
            <p:cNvPr id="347" name="Google Shape;347;p2"/>
            <p:cNvSpPr/>
            <p:nvPr/>
          </p:nvSpPr>
          <p:spPr>
            <a:xfrm>
              <a:off x="3655550" y="2331503"/>
              <a:ext cx="192526" cy="31876"/>
            </a:xfrm>
            <a:custGeom>
              <a:avLst/>
              <a:gdLst/>
              <a:ahLst/>
              <a:cxnLst/>
              <a:rect l="l" t="t" r="r" b="b"/>
              <a:pathLst>
                <a:path w="1365" h="226" extrusionOk="0">
                  <a:moveTo>
                    <a:pt x="967" y="1"/>
                  </a:moveTo>
                  <a:cubicBezTo>
                    <a:pt x="936" y="1"/>
                    <a:pt x="906" y="1"/>
                    <a:pt x="876" y="5"/>
                  </a:cubicBezTo>
                  <a:cubicBezTo>
                    <a:pt x="800" y="8"/>
                    <a:pt x="719" y="15"/>
                    <a:pt x="642" y="18"/>
                  </a:cubicBezTo>
                  <a:cubicBezTo>
                    <a:pt x="458" y="31"/>
                    <a:pt x="274" y="31"/>
                    <a:pt x="93" y="35"/>
                  </a:cubicBezTo>
                  <a:cubicBezTo>
                    <a:pt x="40" y="35"/>
                    <a:pt x="0" y="85"/>
                    <a:pt x="3" y="135"/>
                  </a:cubicBezTo>
                  <a:cubicBezTo>
                    <a:pt x="3" y="186"/>
                    <a:pt x="50" y="226"/>
                    <a:pt x="100" y="226"/>
                  </a:cubicBezTo>
                  <a:cubicBezTo>
                    <a:pt x="311" y="222"/>
                    <a:pt x="519" y="218"/>
                    <a:pt x="726" y="209"/>
                  </a:cubicBezTo>
                  <a:cubicBezTo>
                    <a:pt x="789" y="207"/>
                    <a:pt x="854" y="204"/>
                    <a:pt x="918" y="204"/>
                  </a:cubicBezTo>
                  <a:cubicBezTo>
                    <a:pt x="946" y="204"/>
                    <a:pt x="973" y="204"/>
                    <a:pt x="1000" y="206"/>
                  </a:cubicBezTo>
                  <a:cubicBezTo>
                    <a:pt x="1047" y="206"/>
                    <a:pt x="1093" y="212"/>
                    <a:pt x="1141" y="212"/>
                  </a:cubicBezTo>
                  <a:lnTo>
                    <a:pt x="1204" y="212"/>
                  </a:lnTo>
                  <a:cubicBezTo>
                    <a:pt x="1234" y="212"/>
                    <a:pt x="1268" y="212"/>
                    <a:pt x="1294" y="198"/>
                  </a:cubicBezTo>
                  <a:cubicBezTo>
                    <a:pt x="1311" y="195"/>
                    <a:pt x="1325" y="186"/>
                    <a:pt x="1334" y="175"/>
                  </a:cubicBezTo>
                  <a:cubicBezTo>
                    <a:pt x="1345" y="161"/>
                    <a:pt x="1351" y="149"/>
                    <a:pt x="1354" y="135"/>
                  </a:cubicBezTo>
                  <a:cubicBezTo>
                    <a:pt x="1365" y="98"/>
                    <a:pt x="1348" y="51"/>
                    <a:pt x="1311" y="35"/>
                  </a:cubicBezTo>
                  <a:cubicBezTo>
                    <a:pt x="1294" y="28"/>
                    <a:pt x="1274" y="21"/>
                    <a:pt x="1254" y="18"/>
                  </a:cubicBezTo>
                  <a:cubicBezTo>
                    <a:pt x="1234" y="15"/>
                    <a:pt x="1214" y="15"/>
                    <a:pt x="1190" y="15"/>
                  </a:cubicBezTo>
                  <a:cubicBezTo>
                    <a:pt x="1164" y="11"/>
                    <a:pt x="1137" y="11"/>
                    <a:pt x="1107" y="8"/>
                  </a:cubicBezTo>
                  <a:cubicBezTo>
                    <a:pt x="1070" y="5"/>
                    <a:pt x="1033"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735240" y="2257032"/>
              <a:ext cx="38223" cy="161920"/>
            </a:xfrm>
            <a:custGeom>
              <a:avLst/>
              <a:gdLst/>
              <a:ahLst/>
              <a:cxnLst/>
              <a:rect l="l" t="t" r="r" b="b"/>
              <a:pathLst>
                <a:path w="271" h="1148" extrusionOk="0">
                  <a:moveTo>
                    <a:pt x="114" y="1"/>
                  </a:moveTo>
                  <a:cubicBezTo>
                    <a:pt x="57" y="1"/>
                    <a:pt x="0" y="55"/>
                    <a:pt x="10" y="118"/>
                  </a:cubicBezTo>
                  <a:cubicBezTo>
                    <a:pt x="17" y="198"/>
                    <a:pt x="23" y="278"/>
                    <a:pt x="27" y="359"/>
                  </a:cubicBezTo>
                  <a:cubicBezTo>
                    <a:pt x="30" y="433"/>
                    <a:pt x="30" y="509"/>
                    <a:pt x="37" y="583"/>
                  </a:cubicBezTo>
                  <a:cubicBezTo>
                    <a:pt x="40" y="657"/>
                    <a:pt x="34" y="726"/>
                    <a:pt x="30" y="800"/>
                  </a:cubicBezTo>
                  <a:cubicBezTo>
                    <a:pt x="27" y="834"/>
                    <a:pt x="23" y="870"/>
                    <a:pt x="23" y="904"/>
                  </a:cubicBezTo>
                  <a:cubicBezTo>
                    <a:pt x="20" y="947"/>
                    <a:pt x="23" y="987"/>
                    <a:pt x="20" y="1031"/>
                  </a:cubicBezTo>
                  <a:cubicBezTo>
                    <a:pt x="20" y="1096"/>
                    <a:pt x="83" y="1148"/>
                    <a:pt x="145" y="1148"/>
                  </a:cubicBezTo>
                  <a:cubicBezTo>
                    <a:pt x="147" y="1148"/>
                    <a:pt x="148" y="1148"/>
                    <a:pt x="150" y="1148"/>
                  </a:cubicBezTo>
                  <a:cubicBezTo>
                    <a:pt x="218" y="1148"/>
                    <a:pt x="271" y="1088"/>
                    <a:pt x="267" y="1021"/>
                  </a:cubicBezTo>
                  <a:cubicBezTo>
                    <a:pt x="267" y="981"/>
                    <a:pt x="261" y="941"/>
                    <a:pt x="261" y="904"/>
                  </a:cubicBezTo>
                  <a:cubicBezTo>
                    <a:pt x="258" y="864"/>
                    <a:pt x="258" y="827"/>
                    <a:pt x="258" y="790"/>
                  </a:cubicBezTo>
                  <a:cubicBezTo>
                    <a:pt x="258" y="754"/>
                    <a:pt x="261" y="720"/>
                    <a:pt x="261" y="686"/>
                  </a:cubicBezTo>
                  <a:cubicBezTo>
                    <a:pt x="261" y="649"/>
                    <a:pt x="258" y="609"/>
                    <a:pt x="255" y="573"/>
                  </a:cubicBezTo>
                  <a:cubicBezTo>
                    <a:pt x="251" y="496"/>
                    <a:pt x="255" y="422"/>
                    <a:pt x="251" y="348"/>
                  </a:cubicBezTo>
                  <a:cubicBezTo>
                    <a:pt x="247" y="268"/>
                    <a:pt x="241" y="188"/>
                    <a:pt x="231" y="104"/>
                  </a:cubicBezTo>
                  <a:cubicBezTo>
                    <a:pt x="227" y="78"/>
                    <a:pt x="218" y="51"/>
                    <a:pt x="194" y="31"/>
                  </a:cubicBezTo>
                  <a:cubicBezTo>
                    <a:pt x="174" y="11"/>
                    <a:pt x="14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 name="Google Shape;349;p2"/>
          <p:cNvSpPr/>
          <p:nvPr/>
        </p:nvSpPr>
        <p:spPr>
          <a:xfrm>
            <a:off x="6764747" y="2547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715172" y="1210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778361" y="4605715"/>
            <a:ext cx="219336" cy="353723"/>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rot="6568607">
            <a:off x="982385" y="119713"/>
            <a:ext cx="219337" cy="353728"/>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txBox="1">
            <a:spLocks noGrp="1"/>
          </p:cNvSpPr>
          <p:nvPr>
            <p:ph type="ctrTitle"/>
          </p:nvPr>
        </p:nvSpPr>
        <p:spPr>
          <a:xfrm>
            <a:off x="1313850" y="1004638"/>
            <a:ext cx="6516300" cy="25983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354" name="Google Shape;354;p2"/>
          <p:cNvSpPr txBox="1">
            <a:spLocks noGrp="1"/>
          </p:cNvSpPr>
          <p:nvPr>
            <p:ph type="subTitle" idx="1"/>
          </p:nvPr>
        </p:nvSpPr>
        <p:spPr>
          <a:xfrm>
            <a:off x="1313850" y="3603063"/>
            <a:ext cx="6516300" cy="535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3307"/>
        <p:cNvGrpSpPr/>
        <p:nvPr/>
      </p:nvGrpSpPr>
      <p:grpSpPr>
        <a:xfrm>
          <a:off x="0" y="0"/>
          <a:ext cx="0" cy="0"/>
          <a:chOff x="0" y="0"/>
          <a:chExt cx="0" cy="0"/>
        </a:xfrm>
      </p:grpSpPr>
      <p:sp>
        <p:nvSpPr>
          <p:cNvPr id="3308" name="Google Shape;3308;p15"/>
          <p:cNvSpPr/>
          <p:nvPr/>
        </p:nvSpPr>
        <p:spPr>
          <a:xfrm>
            <a:off x="-455680" y="3270085"/>
            <a:ext cx="2071325" cy="2403875"/>
          </a:xfrm>
          <a:custGeom>
            <a:avLst/>
            <a:gdLst/>
            <a:ahLst/>
            <a:cxnLst/>
            <a:rect l="l" t="t" r="r" b="b"/>
            <a:pathLst>
              <a:path w="82853" h="96155" extrusionOk="0">
                <a:moveTo>
                  <a:pt x="6496" y="2260"/>
                </a:moveTo>
                <a:cubicBezTo>
                  <a:pt x="9838" y="-8034"/>
                  <a:pt x="22805" y="21778"/>
                  <a:pt x="26548" y="28729"/>
                </a:cubicBezTo>
                <a:cubicBezTo>
                  <a:pt x="30291" y="35681"/>
                  <a:pt x="26415" y="40360"/>
                  <a:pt x="28955" y="43969"/>
                </a:cubicBezTo>
                <a:cubicBezTo>
                  <a:pt x="31495" y="47579"/>
                  <a:pt x="38847" y="46777"/>
                  <a:pt x="41788" y="50386"/>
                </a:cubicBezTo>
                <a:cubicBezTo>
                  <a:pt x="44729" y="53996"/>
                  <a:pt x="42992" y="62685"/>
                  <a:pt x="46601" y="65626"/>
                </a:cubicBezTo>
                <a:cubicBezTo>
                  <a:pt x="50211" y="68567"/>
                  <a:pt x="57830" y="64824"/>
                  <a:pt x="63445" y="68032"/>
                </a:cubicBezTo>
                <a:cubicBezTo>
                  <a:pt x="69060" y="71241"/>
                  <a:pt x="89782" y="81134"/>
                  <a:pt x="80290" y="84877"/>
                </a:cubicBezTo>
                <a:cubicBezTo>
                  <a:pt x="70799" y="88620"/>
                  <a:pt x="18795" y="104261"/>
                  <a:pt x="6496" y="90491"/>
                </a:cubicBezTo>
                <a:cubicBezTo>
                  <a:pt x="-5803" y="76722"/>
                  <a:pt x="3154" y="12554"/>
                  <a:pt x="6496" y="2260"/>
                </a:cubicBezTo>
                <a:close/>
              </a:path>
            </a:pathLst>
          </a:custGeom>
          <a:solidFill>
            <a:schemeClr val="lt2"/>
          </a:solidFill>
          <a:ln>
            <a:noFill/>
          </a:ln>
        </p:spPr>
      </p:sp>
      <p:sp>
        <p:nvSpPr>
          <p:cNvPr id="3309" name="Google Shape;3309;p15"/>
          <p:cNvSpPr/>
          <p:nvPr/>
        </p:nvSpPr>
        <p:spPr>
          <a:xfrm>
            <a:off x="6875981" y="-653879"/>
            <a:ext cx="3311399" cy="4144638"/>
          </a:xfrm>
          <a:custGeom>
            <a:avLst/>
            <a:gdLst/>
            <a:ahLst/>
            <a:cxnLst/>
            <a:rect l="l" t="t" r="r" b="b"/>
            <a:pathLst>
              <a:path w="87725" h="109799" extrusionOk="0">
                <a:moveTo>
                  <a:pt x="3340" y="8686"/>
                </a:moveTo>
                <a:cubicBezTo>
                  <a:pt x="-7622" y="12563"/>
                  <a:pt x="11361" y="24060"/>
                  <a:pt x="17778" y="31145"/>
                </a:cubicBezTo>
                <a:cubicBezTo>
                  <a:pt x="24195" y="38230"/>
                  <a:pt x="35959" y="41840"/>
                  <a:pt x="41841" y="51198"/>
                </a:cubicBezTo>
                <a:cubicBezTo>
                  <a:pt x="47723" y="60556"/>
                  <a:pt x="47723" y="78203"/>
                  <a:pt x="53070" y="87293"/>
                </a:cubicBezTo>
                <a:cubicBezTo>
                  <a:pt x="58417" y="96384"/>
                  <a:pt x="68845" y="118976"/>
                  <a:pt x="73925" y="105741"/>
                </a:cubicBezTo>
                <a:cubicBezTo>
                  <a:pt x="79005" y="92506"/>
                  <a:pt x="95314" y="24060"/>
                  <a:pt x="83550" y="7884"/>
                </a:cubicBezTo>
                <a:cubicBezTo>
                  <a:pt x="71786" y="-8292"/>
                  <a:pt x="14302" y="4809"/>
                  <a:pt x="3340" y="8686"/>
                </a:cubicBezTo>
                <a:close/>
              </a:path>
            </a:pathLst>
          </a:custGeom>
          <a:solidFill>
            <a:schemeClr val="accent3"/>
          </a:solidFill>
          <a:ln>
            <a:noFill/>
          </a:ln>
        </p:spPr>
      </p:sp>
      <p:pic>
        <p:nvPicPr>
          <p:cNvPr id="3310" name="Google Shape;3310;p15"/>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311" name="Google Shape;3311;p15"/>
          <p:cNvGrpSpPr/>
          <p:nvPr/>
        </p:nvGrpSpPr>
        <p:grpSpPr>
          <a:xfrm rot="-3555206">
            <a:off x="8676544" y="1113744"/>
            <a:ext cx="201703" cy="313099"/>
            <a:chOff x="1036425" y="2562175"/>
            <a:chExt cx="119850" cy="186050"/>
          </a:xfrm>
        </p:grpSpPr>
        <p:sp>
          <p:nvSpPr>
            <p:cNvPr id="3312" name="Google Shape;3312;p15"/>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5"/>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4" name="Google Shape;3314;p15"/>
          <p:cNvGrpSpPr/>
          <p:nvPr/>
        </p:nvGrpSpPr>
        <p:grpSpPr>
          <a:xfrm rot="-6298890">
            <a:off x="8076988" y="231517"/>
            <a:ext cx="909378" cy="770294"/>
            <a:chOff x="6536750" y="766975"/>
            <a:chExt cx="776100" cy="657400"/>
          </a:xfrm>
        </p:grpSpPr>
        <p:sp>
          <p:nvSpPr>
            <p:cNvPr id="3315" name="Google Shape;3315;p15"/>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5"/>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5"/>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5"/>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5"/>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5"/>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5"/>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5"/>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5"/>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5"/>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5"/>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4" name="Google Shape;3494;p15"/>
          <p:cNvGrpSpPr/>
          <p:nvPr/>
        </p:nvGrpSpPr>
        <p:grpSpPr>
          <a:xfrm>
            <a:off x="214209" y="4432817"/>
            <a:ext cx="498893" cy="535812"/>
            <a:chOff x="539500" y="356300"/>
            <a:chExt cx="347201" cy="372894"/>
          </a:xfrm>
        </p:grpSpPr>
        <p:sp>
          <p:nvSpPr>
            <p:cNvPr id="3495" name="Google Shape;3495;p15"/>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5"/>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5"/>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5"/>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5"/>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5"/>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5"/>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5"/>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5"/>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5"/>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5"/>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6" name="Google Shape;3506;p15"/>
          <p:cNvGrpSpPr/>
          <p:nvPr/>
        </p:nvGrpSpPr>
        <p:grpSpPr>
          <a:xfrm rot="-672145" flipH="1">
            <a:off x="298820" y="330829"/>
            <a:ext cx="329643" cy="423839"/>
            <a:chOff x="3526675" y="707075"/>
            <a:chExt cx="187750" cy="241400"/>
          </a:xfrm>
        </p:grpSpPr>
        <p:sp>
          <p:nvSpPr>
            <p:cNvPr id="3507" name="Google Shape;3507;p15"/>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5"/>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5"/>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15"/>
          <p:cNvGrpSpPr/>
          <p:nvPr/>
        </p:nvGrpSpPr>
        <p:grpSpPr>
          <a:xfrm rot="-9361521">
            <a:off x="8414739" y="4445404"/>
            <a:ext cx="465086" cy="510640"/>
            <a:chOff x="818450" y="719950"/>
            <a:chExt cx="162075" cy="177950"/>
          </a:xfrm>
        </p:grpSpPr>
        <p:sp>
          <p:nvSpPr>
            <p:cNvPr id="3511" name="Google Shape;3511;p15"/>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5"/>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5"/>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4" name="Google Shape;3514;p15"/>
          <p:cNvSpPr/>
          <p:nvPr/>
        </p:nvSpPr>
        <p:spPr>
          <a:xfrm>
            <a:off x="247436" y="19576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5"/>
          <p:cNvSpPr/>
          <p:nvPr/>
        </p:nvSpPr>
        <p:spPr>
          <a:xfrm rot="-1307707">
            <a:off x="3228978" y="4688294"/>
            <a:ext cx="339522"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5"/>
          <p:cNvSpPr/>
          <p:nvPr/>
        </p:nvSpPr>
        <p:spPr>
          <a:xfrm>
            <a:off x="5401054" y="13089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5"/>
          <p:cNvSpPr/>
          <p:nvPr/>
        </p:nvSpPr>
        <p:spPr>
          <a:xfrm>
            <a:off x="3017322" y="38137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5"/>
          <p:cNvSpPr/>
          <p:nvPr/>
        </p:nvSpPr>
        <p:spPr>
          <a:xfrm>
            <a:off x="5344811" y="45131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5"/>
          <p:cNvSpPr/>
          <p:nvPr/>
        </p:nvSpPr>
        <p:spPr>
          <a:xfrm>
            <a:off x="6990622" y="44301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5"/>
          <p:cNvSpPr txBox="1">
            <a:spLocks noGrp="1"/>
          </p:cNvSpPr>
          <p:nvPr>
            <p:ph type="title"/>
          </p:nvPr>
        </p:nvSpPr>
        <p:spPr>
          <a:xfrm>
            <a:off x="5344800" y="1492250"/>
            <a:ext cx="3086100" cy="103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521" name="Google Shape;3521;p15"/>
          <p:cNvSpPr txBox="1">
            <a:spLocks noGrp="1"/>
          </p:cNvSpPr>
          <p:nvPr>
            <p:ph type="subTitle" idx="1"/>
          </p:nvPr>
        </p:nvSpPr>
        <p:spPr>
          <a:xfrm>
            <a:off x="5344800" y="2529850"/>
            <a:ext cx="3086100" cy="112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3702"/>
        <p:cNvGrpSpPr/>
        <p:nvPr/>
      </p:nvGrpSpPr>
      <p:grpSpPr>
        <a:xfrm>
          <a:off x="0" y="0"/>
          <a:ext cx="0" cy="0"/>
          <a:chOff x="0" y="0"/>
          <a:chExt cx="0" cy="0"/>
        </a:xfrm>
      </p:grpSpPr>
      <p:sp>
        <p:nvSpPr>
          <p:cNvPr id="3703" name="Google Shape;3703;p17"/>
          <p:cNvSpPr/>
          <p:nvPr/>
        </p:nvSpPr>
        <p:spPr>
          <a:xfrm rot="10800000" flipH="1">
            <a:off x="7308099" y="-592859"/>
            <a:ext cx="2245600" cy="2648475"/>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4"/>
          </a:solidFill>
          <a:ln>
            <a:noFill/>
          </a:ln>
        </p:spPr>
      </p:sp>
      <p:sp>
        <p:nvSpPr>
          <p:cNvPr id="3704" name="Google Shape;3704;p17"/>
          <p:cNvSpPr/>
          <p:nvPr/>
        </p:nvSpPr>
        <p:spPr>
          <a:xfrm rot="10800000" flipH="1">
            <a:off x="-837200" y="3413587"/>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lt2"/>
          </a:solidFill>
          <a:ln>
            <a:noFill/>
          </a:ln>
        </p:spPr>
      </p:sp>
      <p:pic>
        <p:nvPicPr>
          <p:cNvPr id="3705" name="Google Shape;3705;p17"/>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706" name="Google Shape;3706;p17"/>
          <p:cNvGrpSpPr/>
          <p:nvPr/>
        </p:nvGrpSpPr>
        <p:grpSpPr>
          <a:xfrm rot="8949076">
            <a:off x="229543" y="3423785"/>
            <a:ext cx="201708" cy="313098"/>
            <a:chOff x="1036425" y="2562175"/>
            <a:chExt cx="119850" cy="186050"/>
          </a:xfrm>
        </p:grpSpPr>
        <p:sp>
          <p:nvSpPr>
            <p:cNvPr id="3707" name="Google Shape;3707;p17"/>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7"/>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9" name="Google Shape;3709;p17"/>
          <p:cNvGrpSpPr/>
          <p:nvPr/>
        </p:nvGrpSpPr>
        <p:grpSpPr>
          <a:xfrm rot="-6298890">
            <a:off x="198463" y="4219567"/>
            <a:ext cx="909378" cy="770294"/>
            <a:chOff x="6536750" y="766975"/>
            <a:chExt cx="776100" cy="657400"/>
          </a:xfrm>
        </p:grpSpPr>
        <p:sp>
          <p:nvSpPr>
            <p:cNvPr id="3710" name="Google Shape;3710;p17"/>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7"/>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7"/>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7"/>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7"/>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7"/>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7"/>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7"/>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7"/>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7"/>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7"/>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9" name="Google Shape;3889;p17"/>
          <p:cNvGrpSpPr/>
          <p:nvPr/>
        </p:nvGrpSpPr>
        <p:grpSpPr>
          <a:xfrm rot="-2700000" flipH="1">
            <a:off x="8240903" y="239451"/>
            <a:ext cx="732229" cy="1140807"/>
            <a:chOff x="231900" y="729199"/>
            <a:chExt cx="1185086" cy="1846354"/>
          </a:xfrm>
        </p:grpSpPr>
        <p:sp>
          <p:nvSpPr>
            <p:cNvPr id="3890" name="Google Shape;3890;p17"/>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7"/>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7"/>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7"/>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7"/>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7"/>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7"/>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7"/>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7"/>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7"/>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7"/>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7"/>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8" name="Google Shape;4058;p17"/>
          <p:cNvGrpSpPr/>
          <p:nvPr/>
        </p:nvGrpSpPr>
        <p:grpSpPr>
          <a:xfrm rot="10109270">
            <a:off x="8620440" y="1838742"/>
            <a:ext cx="329637" cy="423831"/>
            <a:chOff x="3526675" y="707075"/>
            <a:chExt cx="187750" cy="241400"/>
          </a:xfrm>
        </p:grpSpPr>
        <p:sp>
          <p:nvSpPr>
            <p:cNvPr id="4059" name="Google Shape;4059;p17"/>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7"/>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7"/>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2" name="Google Shape;4062;p17"/>
          <p:cNvGrpSpPr/>
          <p:nvPr/>
        </p:nvGrpSpPr>
        <p:grpSpPr>
          <a:xfrm rot="3230776">
            <a:off x="8251214" y="4463162"/>
            <a:ext cx="498890" cy="535809"/>
            <a:chOff x="539500" y="356300"/>
            <a:chExt cx="347201" cy="372894"/>
          </a:xfrm>
        </p:grpSpPr>
        <p:sp>
          <p:nvSpPr>
            <p:cNvPr id="4063" name="Google Shape;4063;p17"/>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7"/>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7"/>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7"/>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7"/>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7"/>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7"/>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7"/>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7"/>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7"/>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7"/>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4" name="Google Shape;4074;p17"/>
          <p:cNvGrpSpPr/>
          <p:nvPr/>
        </p:nvGrpSpPr>
        <p:grpSpPr>
          <a:xfrm rot="-1687898">
            <a:off x="241977" y="393206"/>
            <a:ext cx="342054" cy="418382"/>
            <a:chOff x="2019050" y="1133325"/>
            <a:chExt cx="153525" cy="187750"/>
          </a:xfrm>
        </p:grpSpPr>
        <p:sp>
          <p:nvSpPr>
            <p:cNvPr id="4075" name="Google Shape;4075;p17"/>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7"/>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7"/>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7"/>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9" name="Google Shape;4079;p17"/>
          <p:cNvSpPr/>
          <p:nvPr/>
        </p:nvSpPr>
        <p:spPr>
          <a:xfrm>
            <a:off x="163547" y="20556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7"/>
          <p:cNvSpPr/>
          <p:nvPr/>
        </p:nvSpPr>
        <p:spPr>
          <a:xfrm>
            <a:off x="1481536" y="2081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7"/>
          <p:cNvSpPr/>
          <p:nvPr/>
        </p:nvSpPr>
        <p:spPr>
          <a:xfrm rot="-2332220">
            <a:off x="2759802" y="4771320"/>
            <a:ext cx="339522"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7"/>
          <p:cNvSpPr/>
          <p:nvPr/>
        </p:nvSpPr>
        <p:spPr>
          <a:xfrm rot="1327221">
            <a:off x="8693927" y="3329044"/>
            <a:ext cx="339523" cy="110640"/>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7"/>
          <p:cNvSpPr/>
          <p:nvPr/>
        </p:nvSpPr>
        <p:spPr>
          <a:xfrm>
            <a:off x="5843086" y="48011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7"/>
          <p:cNvSpPr/>
          <p:nvPr/>
        </p:nvSpPr>
        <p:spPr>
          <a:xfrm>
            <a:off x="6054097" y="1476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86" name="Google Shape;4086;p17"/>
          <p:cNvSpPr txBox="1">
            <a:spLocks noGrp="1"/>
          </p:cNvSpPr>
          <p:nvPr>
            <p:ph type="title" idx="2"/>
          </p:nvPr>
        </p:nvSpPr>
        <p:spPr>
          <a:xfrm>
            <a:off x="713100" y="3127800"/>
            <a:ext cx="2270100" cy="32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87" name="Google Shape;4087;p17"/>
          <p:cNvSpPr txBox="1">
            <a:spLocks noGrp="1"/>
          </p:cNvSpPr>
          <p:nvPr>
            <p:ph type="subTitle" idx="1"/>
          </p:nvPr>
        </p:nvSpPr>
        <p:spPr>
          <a:xfrm>
            <a:off x="713100" y="3452275"/>
            <a:ext cx="2270100" cy="7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88" name="Google Shape;4088;p17"/>
          <p:cNvSpPr txBox="1">
            <a:spLocks noGrp="1"/>
          </p:cNvSpPr>
          <p:nvPr>
            <p:ph type="title" idx="3"/>
          </p:nvPr>
        </p:nvSpPr>
        <p:spPr>
          <a:xfrm>
            <a:off x="3436947" y="3127800"/>
            <a:ext cx="2270100" cy="32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89" name="Google Shape;4089;p17"/>
          <p:cNvSpPr txBox="1">
            <a:spLocks noGrp="1"/>
          </p:cNvSpPr>
          <p:nvPr>
            <p:ph type="subTitle" idx="4"/>
          </p:nvPr>
        </p:nvSpPr>
        <p:spPr>
          <a:xfrm>
            <a:off x="3436948" y="3452275"/>
            <a:ext cx="2270100" cy="7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90" name="Google Shape;4090;p17"/>
          <p:cNvSpPr txBox="1">
            <a:spLocks noGrp="1"/>
          </p:cNvSpPr>
          <p:nvPr>
            <p:ph type="title" idx="5"/>
          </p:nvPr>
        </p:nvSpPr>
        <p:spPr>
          <a:xfrm>
            <a:off x="6160801" y="3127800"/>
            <a:ext cx="2270100" cy="32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91" name="Google Shape;4091;p17"/>
          <p:cNvSpPr txBox="1">
            <a:spLocks noGrp="1"/>
          </p:cNvSpPr>
          <p:nvPr>
            <p:ph type="subTitle" idx="6"/>
          </p:nvPr>
        </p:nvSpPr>
        <p:spPr>
          <a:xfrm>
            <a:off x="6160803" y="3452275"/>
            <a:ext cx="2270100" cy="7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4092"/>
        <p:cNvGrpSpPr/>
        <p:nvPr/>
      </p:nvGrpSpPr>
      <p:grpSpPr>
        <a:xfrm>
          <a:off x="0" y="0"/>
          <a:ext cx="0" cy="0"/>
          <a:chOff x="0" y="0"/>
          <a:chExt cx="0" cy="0"/>
        </a:xfrm>
      </p:grpSpPr>
      <p:sp>
        <p:nvSpPr>
          <p:cNvPr id="4093" name="Google Shape;4093;p18"/>
          <p:cNvSpPr/>
          <p:nvPr/>
        </p:nvSpPr>
        <p:spPr>
          <a:xfrm>
            <a:off x="-802450" y="-774734"/>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1"/>
          </a:solidFill>
          <a:ln>
            <a:noFill/>
          </a:ln>
        </p:spPr>
      </p:sp>
      <p:sp>
        <p:nvSpPr>
          <p:cNvPr id="4094" name="Google Shape;4094;p18"/>
          <p:cNvSpPr/>
          <p:nvPr/>
        </p:nvSpPr>
        <p:spPr>
          <a:xfrm>
            <a:off x="7411150" y="2685599"/>
            <a:ext cx="2438272" cy="2875714"/>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3"/>
          </a:solidFill>
          <a:ln>
            <a:noFill/>
          </a:ln>
        </p:spPr>
      </p:sp>
      <p:pic>
        <p:nvPicPr>
          <p:cNvPr id="4095" name="Google Shape;4095;p18"/>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4096" name="Google Shape;4096;p18"/>
          <p:cNvGrpSpPr/>
          <p:nvPr/>
        </p:nvGrpSpPr>
        <p:grpSpPr>
          <a:xfrm flipH="1">
            <a:off x="109552" y="227438"/>
            <a:ext cx="963817" cy="1007866"/>
            <a:chOff x="6290250" y="1718800"/>
            <a:chExt cx="911325" cy="952975"/>
          </a:xfrm>
        </p:grpSpPr>
        <p:sp>
          <p:nvSpPr>
            <p:cNvPr id="4097" name="Google Shape;4097;p18"/>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8"/>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8"/>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8"/>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8"/>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8"/>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8"/>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8"/>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8"/>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8"/>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8"/>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8"/>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8"/>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8"/>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8"/>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8"/>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8"/>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8"/>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8"/>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8"/>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8"/>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8"/>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8"/>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8"/>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8"/>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8"/>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8"/>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8"/>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8"/>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8"/>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8"/>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8"/>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8"/>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8"/>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8"/>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8"/>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8"/>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8"/>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8"/>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8"/>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8"/>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8"/>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8"/>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8"/>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8"/>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8"/>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8"/>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8"/>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8"/>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8"/>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8"/>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8"/>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8"/>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8"/>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8"/>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8"/>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8"/>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8"/>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8"/>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8"/>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8"/>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8"/>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8"/>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8"/>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8"/>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8"/>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8"/>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8"/>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8"/>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8"/>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8"/>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8"/>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8"/>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8"/>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8"/>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8"/>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8"/>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8"/>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8"/>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8"/>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8"/>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8"/>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8"/>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8"/>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8"/>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8"/>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8"/>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8"/>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8"/>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8"/>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8"/>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8"/>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8"/>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8"/>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8"/>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8"/>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8"/>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8"/>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8"/>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8"/>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8"/>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8"/>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8"/>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8"/>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8"/>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8"/>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8"/>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8"/>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8"/>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8"/>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8"/>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8"/>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8"/>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8"/>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8"/>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8"/>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8"/>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8"/>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8"/>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8"/>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8"/>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8"/>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8"/>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8"/>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8"/>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8"/>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8"/>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8"/>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8"/>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8"/>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8"/>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8"/>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8"/>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8"/>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8"/>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8"/>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8"/>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8"/>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8"/>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8"/>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8"/>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8"/>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8"/>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8"/>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8"/>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8"/>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8"/>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8"/>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8"/>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8"/>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8"/>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8"/>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8"/>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8"/>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8"/>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8"/>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8"/>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8"/>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8"/>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8"/>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8"/>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8"/>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8"/>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8"/>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8"/>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8"/>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8"/>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8"/>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8"/>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8"/>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8"/>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8"/>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8"/>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8"/>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8"/>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8"/>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8"/>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8"/>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8"/>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8"/>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8"/>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8"/>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8"/>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8"/>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8"/>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8"/>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8"/>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8"/>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8"/>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8"/>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8"/>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8"/>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8"/>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8"/>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8"/>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8"/>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8"/>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8"/>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8"/>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8"/>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8"/>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8"/>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8"/>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8"/>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8"/>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8"/>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8"/>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8"/>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8"/>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8"/>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8"/>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8"/>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8"/>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8"/>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8"/>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8"/>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8"/>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8"/>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8"/>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8"/>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8"/>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8"/>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8"/>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8"/>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8"/>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8"/>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8"/>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8"/>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8"/>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8"/>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8"/>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8"/>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8"/>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8"/>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8"/>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8"/>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8"/>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8"/>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8"/>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8"/>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8"/>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8"/>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8"/>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8"/>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8"/>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8"/>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8"/>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8"/>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8"/>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8"/>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8"/>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8"/>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8"/>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8"/>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8"/>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8"/>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8"/>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8"/>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8"/>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8"/>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8"/>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8"/>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8"/>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8"/>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8"/>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8"/>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8"/>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8"/>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8"/>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8"/>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8"/>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8"/>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8"/>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8"/>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8"/>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8"/>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8"/>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8"/>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8"/>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8"/>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8"/>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8"/>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8"/>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8"/>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8"/>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8"/>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8"/>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8"/>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8"/>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8"/>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8"/>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8"/>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8"/>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8"/>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 name="Google Shape;4399;p18"/>
          <p:cNvGrpSpPr/>
          <p:nvPr/>
        </p:nvGrpSpPr>
        <p:grpSpPr>
          <a:xfrm>
            <a:off x="8013159" y="3970384"/>
            <a:ext cx="1093932" cy="998288"/>
            <a:chOff x="4097300" y="529025"/>
            <a:chExt cx="796050" cy="726450"/>
          </a:xfrm>
        </p:grpSpPr>
        <p:sp>
          <p:nvSpPr>
            <p:cNvPr id="4400" name="Google Shape;4400;p18"/>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8"/>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8"/>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8"/>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8"/>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8"/>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8"/>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8"/>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8"/>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8"/>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8"/>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8"/>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8"/>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8"/>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8"/>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8"/>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8"/>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8"/>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8"/>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8"/>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8"/>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8"/>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8"/>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8"/>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8"/>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8"/>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8"/>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8"/>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8"/>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8"/>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8"/>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8"/>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8"/>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8"/>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8"/>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8"/>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8"/>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8"/>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8"/>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8"/>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8"/>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8"/>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8"/>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8"/>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8"/>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8"/>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8"/>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8"/>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8"/>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8"/>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8"/>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8"/>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8"/>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8"/>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8"/>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8"/>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8"/>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8"/>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8"/>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8"/>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8"/>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8"/>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8"/>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8"/>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8"/>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8"/>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8"/>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8"/>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8"/>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8"/>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8"/>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8"/>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8"/>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8"/>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8"/>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8"/>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8"/>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8"/>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8"/>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 name="Google Shape;4479;p18"/>
          <p:cNvGrpSpPr/>
          <p:nvPr/>
        </p:nvGrpSpPr>
        <p:grpSpPr>
          <a:xfrm rot="-1377965">
            <a:off x="539596" y="4345398"/>
            <a:ext cx="347198" cy="510649"/>
            <a:chOff x="3716700" y="1378700"/>
            <a:chExt cx="135825" cy="199750"/>
          </a:xfrm>
        </p:grpSpPr>
        <p:sp>
          <p:nvSpPr>
            <p:cNvPr id="4480" name="Google Shape;4480;p18"/>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8"/>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8"/>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8"/>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18"/>
          <p:cNvGrpSpPr/>
          <p:nvPr/>
        </p:nvGrpSpPr>
        <p:grpSpPr>
          <a:xfrm rot="-1687898">
            <a:off x="8580627" y="522181"/>
            <a:ext cx="342054" cy="418382"/>
            <a:chOff x="2019050" y="1133325"/>
            <a:chExt cx="153525" cy="187750"/>
          </a:xfrm>
        </p:grpSpPr>
        <p:sp>
          <p:nvSpPr>
            <p:cNvPr id="4485" name="Google Shape;4485;p18"/>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8"/>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8"/>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8"/>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8"/>
          <p:cNvGrpSpPr/>
          <p:nvPr/>
        </p:nvGrpSpPr>
        <p:grpSpPr>
          <a:xfrm rot="-5400000">
            <a:off x="222371" y="1427597"/>
            <a:ext cx="465090" cy="510645"/>
            <a:chOff x="818450" y="719950"/>
            <a:chExt cx="162075" cy="177950"/>
          </a:xfrm>
        </p:grpSpPr>
        <p:sp>
          <p:nvSpPr>
            <p:cNvPr id="4490" name="Google Shape;4490;p18"/>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8"/>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8"/>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18"/>
          <p:cNvGrpSpPr/>
          <p:nvPr/>
        </p:nvGrpSpPr>
        <p:grpSpPr>
          <a:xfrm rot="672145">
            <a:off x="8739420" y="3359516"/>
            <a:ext cx="329643" cy="423839"/>
            <a:chOff x="3526675" y="707075"/>
            <a:chExt cx="187750" cy="241400"/>
          </a:xfrm>
        </p:grpSpPr>
        <p:sp>
          <p:nvSpPr>
            <p:cNvPr id="4494" name="Google Shape;4494;p18"/>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8"/>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8"/>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18"/>
          <p:cNvGrpSpPr/>
          <p:nvPr/>
        </p:nvGrpSpPr>
        <p:grpSpPr>
          <a:xfrm>
            <a:off x="4214726" y="4351341"/>
            <a:ext cx="775180" cy="689959"/>
            <a:chOff x="4748225" y="4600750"/>
            <a:chExt cx="332125" cy="295625"/>
          </a:xfrm>
        </p:grpSpPr>
        <p:sp>
          <p:nvSpPr>
            <p:cNvPr id="4498" name="Google Shape;4498;p18"/>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8"/>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8"/>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8"/>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8"/>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8"/>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8"/>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8"/>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8"/>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8"/>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8"/>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8"/>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8"/>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8"/>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8"/>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8"/>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8"/>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8"/>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8"/>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8"/>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8"/>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8"/>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8"/>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8"/>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8"/>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8"/>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8"/>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8"/>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8"/>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8"/>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8"/>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8"/>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8"/>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8"/>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8"/>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8"/>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8"/>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8"/>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8"/>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8"/>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8"/>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8"/>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8"/>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8"/>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8"/>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8"/>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8"/>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8"/>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8"/>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8"/>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8"/>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8"/>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8"/>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8"/>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8"/>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8"/>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8"/>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8"/>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8"/>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8"/>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8"/>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8"/>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8"/>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8"/>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8"/>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3" name="Google Shape;4563;p18"/>
          <p:cNvSpPr/>
          <p:nvPr/>
        </p:nvSpPr>
        <p:spPr>
          <a:xfrm>
            <a:off x="1776636" y="1765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8"/>
          <p:cNvSpPr/>
          <p:nvPr/>
        </p:nvSpPr>
        <p:spPr>
          <a:xfrm rot="1258828">
            <a:off x="2294629" y="480092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8"/>
          <p:cNvSpPr/>
          <p:nvPr/>
        </p:nvSpPr>
        <p:spPr>
          <a:xfrm>
            <a:off x="6633411" y="470355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8"/>
          <p:cNvSpPr/>
          <p:nvPr/>
        </p:nvSpPr>
        <p:spPr>
          <a:xfrm>
            <a:off x="6788872" y="1765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568" name="Google Shape;4568;p18"/>
          <p:cNvSpPr txBox="1">
            <a:spLocks noGrp="1"/>
          </p:cNvSpPr>
          <p:nvPr>
            <p:ph type="title" idx="2"/>
          </p:nvPr>
        </p:nvSpPr>
        <p:spPr>
          <a:xfrm>
            <a:off x="713100"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69" name="Google Shape;4569;p18"/>
          <p:cNvSpPr txBox="1">
            <a:spLocks noGrp="1"/>
          </p:cNvSpPr>
          <p:nvPr>
            <p:ph type="subTitle" idx="1"/>
          </p:nvPr>
        </p:nvSpPr>
        <p:spPr>
          <a:xfrm>
            <a:off x="713100"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70" name="Google Shape;4570;p18"/>
          <p:cNvSpPr txBox="1">
            <a:spLocks noGrp="1"/>
          </p:cNvSpPr>
          <p:nvPr>
            <p:ph type="title" idx="3"/>
          </p:nvPr>
        </p:nvSpPr>
        <p:spPr>
          <a:xfrm>
            <a:off x="2642548"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71" name="Google Shape;4571;p18"/>
          <p:cNvSpPr txBox="1">
            <a:spLocks noGrp="1"/>
          </p:cNvSpPr>
          <p:nvPr>
            <p:ph type="subTitle" idx="4"/>
          </p:nvPr>
        </p:nvSpPr>
        <p:spPr>
          <a:xfrm>
            <a:off x="2642547"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72" name="Google Shape;4572;p18"/>
          <p:cNvSpPr txBox="1">
            <a:spLocks noGrp="1"/>
          </p:cNvSpPr>
          <p:nvPr>
            <p:ph type="title" idx="5"/>
          </p:nvPr>
        </p:nvSpPr>
        <p:spPr>
          <a:xfrm>
            <a:off x="4572001"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73" name="Google Shape;4573;p18"/>
          <p:cNvSpPr txBox="1">
            <a:spLocks noGrp="1"/>
          </p:cNvSpPr>
          <p:nvPr>
            <p:ph type="subTitle" idx="6"/>
          </p:nvPr>
        </p:nvSpPr>
        <p:spPr>
          <a:xfrm>
            <a:off x="4572001"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74" name="Google Shape;4574;p18"/>
          <p:cNvSpPr txBox="1">
            <a:spLocks noGrp="1"/>
          </p:cNvSpPr>
          <p:nvPr>
            <p:ph type="title" idx="7"/>
          </p:nvPr>
        </p:nvSpPr>
        <p:spPr>
          <a:xfrm>
            <a:off x="6501449"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75" name="Google Shape;4575;p18"/>
          <p:cNvSpPr txBox="1">
            <a:spLocks noGrp="1"/>
          </p:cNvSpPr>
          <p:nvPr>
            <p:ph type="subTitle" idx="8"/>
          </p:nvPr>
        </p:nvSpPr>
        <p:spPr>
          <a:xfrm>
            <a:off x="6501449"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76" name="Google Shape;4576;p18"/>
          <p:cNvSpPr/>
          <p:nvPr/>
        </p:nvSpPr>
        <p:spPr>
          <a:xfrm>
            <a:off x="8698297" y="21931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8"/>
          <p:cNvSpPr/>
          <p:nvPr/>
        </p:nvSpPr>
        <p:spPr>
          <a:xfrm>
            <a:off x="298261" y="3201926"/>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5557"/>
        <p:cNvGrpSpPr/>
        <p:nvPr/>
      </p:nvGrpSpPr>
      <p:grpSpPr>
        <a:xfrm>
          <a:off x="0" y="0"/>
          <a:ext cx="0" cy="0"/>
          <a:chOff x="0" y="0"/>
          <a:chExt cx="0" cy="0"/>
        </a:xfrm>
      </p:grpSpPr>
      <p:sp>
        <p:nvSpPr>
          <p:cNvPr id="5558" name="Google Shape;5558;p21"/>
          <p:cNvSpPr/>
          <p:nvPr/>
        </p:nvSpPr>
        <p:spPr>
          <a:xfrm>
            <a:off x="-832504" y="3672527"/>
            <a:ext cx="2753750" cy="2564300"/>
          </a:xfrm>
          <a:custGeom>
            <a:avLst/>
            <a:gdLst/>
            <a:ahLst/>
            <a:cxnLst/>
            <a:rect l="l" t="t" r="r" b="b"/>
            <a:pathLst>
              <a:path w="110150" h="102572" extrusionOk="0">
                <a:moveTo>
                  <a:pt x="7244" y="2961"/>
                </a:moveTo>
                <a:cubicBezTo>
                  <a:pt x="11121" y="-8536"/>
                  <a:pt x="23420" y="18735"/>
                  <a:pt x="32109" y="23013"/>
                </a:cubicBezTo>
                <a:cubicBezTo>
                  <a:pt x="40799" y="27291"/>
                  <a:pt x="54034" y="23548"/>
                  <a:pt x="59381" y="28628"/>
                </a:cubicBezTo>
                <a:cubicBezTo>
                  <a:pt x="64728" y="33708"/>
                  <a:pt x="59782" y="48547"/>
                  <a:pt x="64193" y="53493"/>
                </a:cubicBezTo>
                <a:cubicBezTo>
                  <a:pt x="68605" y="58439"/>
                  <a:pt x="81305" y="54295"/>
                  <a:pt x="85850" y="58306"/>
                </a:cubicBezTo>
                <a:cubicBezTo>
                  <a:pt x="90395" y="62317"/>
                  <a:pt x="88123" y="70739"/>
                  <a:pt x="91465" y="77557"/>
                </a:cubicBezTo>
                <a:cubicBezTo>
                  <a:pt x="94807" y="84375"/>
                  <a:pt x="119673" y="96807"/>
                  <a:pt x="105903" y="99213"/>
                </a:cubicBezTo>
                <a:cubicBezTo>
                  <a:pt x="92134" y="101619"/>
                  <a:pt x="25291" y="108036"/>
                  <a:pt x="8848" y="91994"/>
                </a:cubicBezTo>
                <a:cubicBezTo>
                  <a:pt x="-7595" y="75952"/>
                  <a:pt x="3367" y="14458"/>
                  <a:pt x="7244" y="2961"/>
                </a:cubicBezTo>
                <a:close/>
              </a:path>
            </a:pathLst>
          </a:custGeom>
          <a:solidFill>
            <a:schemeClr val="accent1"/>
          </a:solidFill>
          <a:ln>
            <a:noFill/>
          </a:ln>
        </p:spPr>
      </p:sp>
      <p:sp>
        <p:nvSpPr>
          <p:cNvPr id="5559" name="Google Shape;5559;p21"/>
          <p:cNvSpPr/>
          <p:nvPr/>
        </p:nvSpPr>
        <p:spPr>
          <a:xfrm>
            <a:off x="6668593" y="-1280152"/>
            <a:ext cx="3307925" cy="4350075"/>
          </a:xfrm>
          <a:custGeom>
            <a:avLst/>
            <a:gdLst/>
            <a:ahLst/>
            <a:cxnLst/>
            <a:rect l="l" t="t" r="r" b="b"/>
            <a:pathLst>
              <a:path w="132317" h="174003" extrusionOk="0">
                <a:moveTo>
                  <a:pt x="5462" y="13046"/>
                </a:moveTo>
                <a:cubicBezTo>
                  <a:pt x="-11115" y="18260"/>
                  <a:pt x="15354" y="36307"/>
                  <a:pt x="23108" y="43526"/>
                </a:cubicBezTo>
                <a:cubicBezTo>
                  <a:pt x="30862" y="50745"/>
                  <a:pt x="45033" y="49541"/>
                  <a:pt x="51984" y="56359"/>
                </a:cubicBezTo>
                <a:cubicBezTo>
                  <a:pt x="58936" y="63177"/>
                  <a:pt x="58935" y="77214"/>
                  <a:pt x="64817" y="84433"/>
                </a:cubicBezTo>
                <a:cubicBezTo>
                  <a:pt x="70699" y="91652"/>
                  <a:pt x="82330" y="91518"/>
                  <a:pt x="87276" y="99673"/>
                </a:cubicBezTo>
                <a:cubicBezTo>
                  <a:pt x="92222" y="107828"/>
                  <a:pt x="90618" y="123870"/>
                  <a:pt x="94495" y="133361"/>
                </a:cubicBezTo>
                <a:cubicBezTo>
                  <a:pt x="98372" y="142853"/>
                  <a:pt x="105591" y="151542"/>
                  <a:pt x="110537" y="156622"/>
                </a:cubicBezTo>
                <a:cubicBezTo>
                  <a:pt x="115483" y="161702"/>
                  <a:pt x="122168" y="187904"/>
                  <a:pt x="124173" y="163841"/>
                </a:cubicBezTo>
                <a:cubicBezTo>
                  <a:pt x="126178" y="139778"/>
                  <a:pt x="142354" y="37377"/>
                  <a:pt x="122569" y="12244"/>
                </a:cubicBezTo>
                <a:cubicBezTo>
                  <a:pt x="102784" y="-12888"/>
                  <a:pt x="22039" y="7832"/>
                  <a:pt x="5462" y="13046"/>
                </a:cubicBezTo>
                <a:close/>
              </a:path>
            </a:pathLst>
          </a:custGeom>
          <a:solidFill>
            <a:schemeClr val="lt2"/>
          </a:solidFill>
          <a:ln>
            <a:noFill/>
          </a:ln>
        </p:spPr>
      </p:sp>
      <p:pic>
        <p:nvPicPr>
          <p:cNvPr id="5560" name="Google Shape;5560;p21"/>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5561" name="Google Shape;5561;p21"/>
          <p:cNvGrpSpPr/>
          <p:nvPr/>
        </p:nvGrpSpPr>
        <p:grpSpPr>
          <a:xfrm rot="-463951">
            <a:off x="131138" y="4181983"/>
            <a:ext cx="734225" cy="849058"/>
            <a:chOff x="5531300" y="3305725"/>
            <a:chExt cx="703625" cy="813750"/>
          </a:xfrm>
        </p:grpSpPr>
        <p:sp>
          <p:nvSpPr>
            <p:cNvPr id="5562" name="Google Shape;5562;p21"/>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1"/>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21"/>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21"/>
          <p:cNvGrpSpPr/>
          <p:nvPr/>
        </p:nvGrpSpPr>
        <p:grpSpPr>
          <a:xfrm>
            <a:off x="8039619" y="319744"/>
            <a:ext cx="930621" cy="976500"/>
            <a:chOff x="-818813" y="1823137"/>
            <a:chExt cx="1579734" cy="1657613"/>
          </a:xfrm>
        </p:grpSpPr>
        <p:sp>
          <p:nvSpPr>
            <p:cNvPr id="5640" name="Google Shape;5640;p21"/>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1"/>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1"/>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1"/>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1"/>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1"/>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1"/>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1"/>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1"/>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1"/>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1"/>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1"/>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1"/>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1"/>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1"/>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1"/>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1"/>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1"/>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1"/>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1"/>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1"/>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1"/>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1"/>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1"/>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1"/>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1"/>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1"/>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1"/>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1"/>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1"/>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1"/>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1"/>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1"/>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1"/>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1"/>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1"/>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1"/>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1"/>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1"/>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1"/>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1"/>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1"/>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1"/>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1"/>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1"/>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1"/>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1"/>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1"/>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1"/>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1"/>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1"/>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1"/>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1"/>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1"/>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1"/>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1"/>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1"/>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1"/>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1"/>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1"/>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1"/>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1"/>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21"/>
          <p:cNvGrpSpPr/>
          <p:nvPr/>
        </p:nvGrpSpPr>
        <p:grpSpPr>
          <a:xfrm rot="-5400000" flipH="1">
            <a:off x="156966" y="3538302"/>
            <a:ext cx="391006" cy="429304"/>
            <a:chOff x="818450" y="719950"/>
            <a:chExt cx="162075" cy="177950"/>
          </a:xfrm>
        </p:grpSpPr>
        <p:sp>
          <p:nvSpPr>
            <p:cNvPr id="5703" name="Google Shape;5703;p21"/>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1"/>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1"/>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21"/>
          <p:cNvGrpSpPr/>
          <p:nvPr/>
        </p:nvGrpSpPr>
        <p:grpSpPr>
          <a:xfrm rot="9887252">
            <a:off x="8480743" y="1552654"/>
            <a:ext cx="329637" cy="423831"/>
            <a:chOff x="3526675" y="707075"/>
            <a:chExt cx="187750" cy="241400"/>
          </a:xfrm>
        </p:grpSpPr>
        <p:sp>
          <p:nvSpPr>
            <p:cNvPr id="5707" name="Google Shape;5707;p21"/>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1"/>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1"/>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0" name="Google Shape;5710;p21"/>
          <p:cNvSpPr/>
          <p:nvPr/>
        </p:nvSpPr>
        <p:spPr>
          <a:xfrm rot="1258828">
            <a:off x="2294629" y="480092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1"/>
          <p:cNvSpPr/>
          <p:nvPr/>
        </p:nvSpPr>
        <p:spPr>
          <a:xfrm>
            <a:off x="8757422" y="30699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1"/>
          <p:cNvSpPr/>
          <p:nvPr/>
        </p:nvSpPr>
        <p:spPr>
          <a:xfrm>
            <a:off x="315649" y="25717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1"/>
          <p:cNvSpPr/>
          <p:nvPr/>
        </p:nvSpPr>
        <p:spPr>
          <a:xfrm rot="-107">
            <a:off x="223616" y="159106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1"/>
          <p:cNvSpPr/>
          <p:nvPr/>
        </p:nvSpPr>
        <p:spPr>
          <a:xfrm>
            <a:off x="8567824" y="3820076"/>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5" name="Google Shape;5715;p21"/>
          <p:cNvGrpSpPr/>
          <p:nvPr/>
        </p:nvGrpSpPr>
        <p:grpSpPr>
          <a:xfrm rot="3230776">
            <a:off x="8251214" y="4463162"/>
            <a:ext cx="498890" cy="535809"/>
            <a:chOff x="539500" y="356300"/>
            <a:chExt cx="347201" cy="372894"/>
          </a:xfrm>
        </p:grpSpPr>
        <p:sp>
          <p:nvSpPr>
            <p:cNvPr id="5716" name="Google Shape;5716;p21"/>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1"/>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1"/>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1"/>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1"/>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1"/>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1"/>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1"/>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1"/>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1"/>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1"/>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21"/>
          <p:cNvGrpSpPr/>
          <p:nvPr/>
        </p:nvGrpSpPr>
        <p:grpSpPr>
          <a:xfrm rot="-1687898">
            <a:off x="373352" y="246681"/>
            <a:ext cx="342054" cy="418382"/>
            <a:chOff x="2019050" y="1133325"/>
            <a:chExt cx="153525" cy="187750"/>
          </a:xfrm>
        </p:grpSpPr>
        <p:sp>
          <p:nvSpPr>
            <p:cNvPr id="5728" name="Google Shape;5728;p21"/>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1"/>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1"/>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1"/>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2" name="Google Shape;5732;p21"/>
          <p:cNvSpPr/>
          <p:nvPr/>
        </p:nvSpPr>
        <p:spPr>
          <a:xfrm>
            <a:off x="5212572" y="481438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1"/>
          <p:cNvSpPr txBox="1">
            <a:spLocks noGrp="1"/>
          </p:cNvSpPr>
          <p:nvPr>
            <p:ph type="title"/>
          </p:nvPr>
        </p:nvSpPr>
        <p:spPr>
          <a:xfrm>
            <a:off x="720000" y="45345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6953"/>
        <p:cNvGrpSpPr/>
        <p:nvPr/>
      </p:nvGrpSpPr>
      <p:grpSpPr>
        <a:xfrm>
          <a:off x="0" y="0"/>
          <a:ext cx="0" cy="0"/>
          <a:chOff x="0" y="0"/>
          <a:chExt cx="0" cy="0"/>
        </a:xfrm>
      </p:grpSpPr>
      <p:sp>
        <p:nvSpPr>
          <p:cNvPr id="6954" name="Google Shape;6954;p25"/>
          <p:cNvSpPr/>
          <p:nvPr/>
        </p:nvSpPr>
        <p:spPr>
          <a:xfrm>
            <a:off x="4972099" y="-172627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sp>
        <p:nvSpPr>
          <p:cNvPr id="6955" name="Google Shape;6955;p25"/>
          <p:cNvSpPr/>
          <p:nvPr/>
        </p:nvSpPr>
        <p:spPr>
          <a:xfrm rot="10800000">
            <a:off x="-1261401" y="2087076"/>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pic>
        <p:nvPicPr>
          <p:cNvPr id="6956" name="Google Shape;6956;p25"/>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6957" name="Google Shape;6957;p25"/>
          <p:cNvGrpSpPr/>
          <p:nvPr/>
        </p:nvGrpSpPr>
        <p:grpSpPr>
          <a:xfrm>
            <a:off x="7829563" y="386247"/>
            <a:ext cx="1118287" cy="1169396"/>
            <a:chOff x="6290250" y="1718800"/>
            <a:chExt cx="911325" cy="952975"/>
          </a:xfrm>
        </p:grpSpPr>
        <p:sp>
          <p:nvSpPr>
            <p:cNvPr id="6958" name="Google Shape;6958;p25"/>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5"/>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5"/>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5"/>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5"/>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25"/>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25"/>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25"/>
          <p:cNvGrpSpPr/>
          <p:nvPr/>
        </p:nvGrpSpPr>
        <p:grpSpPr>
          <a:xfrm rot="-3555206">
            <a:off x="8676544" y="1113744"/>
            <a:ext cx="201703" cy="313099"/>
            <a:chOff x="1036425" y="2562175"/>
            <a:chExt cx="119850" cy="186050"/>
          </a:xfrm>
        </p:grpSpPr>
        <p:sp>
          <p:nvSpPr>
            <p:cNvPr id="7261" name="Google Shape;7261;p25"/>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25"/>
          <p:cNvGrpSpPr/>
          <p:nvPr/>
        </p:nvGrpSpPr>
        <p:grpSpPr>
          <a:xfrm rot="-4199169">
            <a:off x="391975" y="3603636"/>
            <a:ext cx="976227" cy="826919"/>
            <a:chOff x="6536750" y="766975"/>
            <a:chExt cx="776100" cy="657400"/>
          </a:xfrm>
        </p:grpSpPr>
        <p:sp>
          <p:nvSpPr>
            <p:cNvPr id="7264" name="Google Shape;7264;p25"/>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3" name="Google Shape;7443;p25"/>
          <p:cNvSpPr/>
          <p:nvPr/>
        </p:nvSpPr>
        <p:spPr>
          <a:xfrm>
            <a:off x="1274261" y="26769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5"/>
          <p:cNvSpPr/>
          <p:nvPr/>
        </p:nvSpPr>
        <p:spPr>
          <a:xfrm>
            <a:off x="7584059" y="2003360"/>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5"/>
          <p:cNvSpPr/>
          <p:nvPr/>
        </p:nvSpPr>
        <p:spPr>
          <a:xfrm>
            <a:off x="247929" y="176974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6" name="Google Shape;7446;p25"/>
          <p:cNvGrpSpPr/>
          <p:nvPr/>
        </p:nvGrpSpPr>
        <p:grpSpPr>
          <a:xfrm rot="-5400000" flipH="1">
            <a:off x="422053" y="2832902"/>
            <a:ext cx="391006" cy="429304"/>
            <a:chOff x="818450" y="719950"/>
            <a:chExt cx="162075" cy="177950"/>
          </a:xfrm>
        </p:grpSpPr>
        <p:sp>
          <p:nvSpPr>
            <p:cNvPr id="7447" name="Google Shape;7447;p25"/>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5"/>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5"/>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25"/>
          <p:cNvGrpSpPr/>
          <p:nvPr/>
        </p:nvGrpSpPr>
        <p:grpSpPr>
          <a:xfrm rot="10292201">
            <a:off x="8223886" y="1833289"/>
            <a:ext cx="329636" cy="423831"/>
            <a:chOff x="3526675" y="707075"/>
            <a:chExt cx="187750" cy="241400"/>
          </a:xfrm>
        </p:grpSpPr>
        <p:sp>
          <p:nvSpPr>
            <p:cNvPr id="7451" name="Google Shape;7451;p25"/>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5"/>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5"/>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25"/>
          <p:cNvGrpSpPr/>
          <p:nvPr/>
        </p:nvGrpSpPr>
        <p:grpSpPr>
          <a:xfrm>
            <a:off x="8277572" y="3963842"/>
            <a:ext cx="498893" cy="535812"/>
            <a:chOff x="539500" y="356300"/>
            <a:chExt cx="347201" cy="372894"/>
          </a:xfrm>
        </p:grpSpPr>
        <p:sp>
          <p:nvSpPr>
            <p:cNvPr id="7455" name="Google Shape;7455;p25"/>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5"/>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5"/>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5"/>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5"/>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5"/>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5"/>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5"/>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5"/>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5"/>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5"/>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25"/>
          <p:cNvGrpSpPr/>
          <p:nvPr/>
        </p:nvGrpSpPr>
        <p:grpSpPr>
          <a:xfrm>
            <a:off x="443951" y="287426"/>
            <a:ext cx="347196" cy="510641"/>
            <a:chOff x="3716700" y="1378700"/>
            <a:chExt cx="135825" cy="199750"/>
          </a:xfrm>
        </p:grpSpPr>
        <p:sp>
          <p:nvSpPr>
            <p:cNvPr id="7467" name="Google Shape;7467;p25"/>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5"/>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5"/>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5"/>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1" name="Google Shape;7471;p25"/>
          <p:cNvSpPr/>
          <p:nvPr/>
        </p:nvSpPr>
        <p:spPr>
          <a:xfrm rot="1257298">
            <a:off x="7333079" y="3219960"/>
            <a:ext cx="339528" cy="110635"/>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5"/>
          <p:cNvSpPr/>
          <p:nvPr/>
        </p:nvSpPr>
        <p:spPr>
          <a:xfrm>
            <a:off x="1583309" y="4590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5"/>
          <p:cNvSpPr/>
          <p:nvPr/>
        </p:nvSpPr>
        <p:spPr>
          <a:xfrm>
            <a:off x="7169061" y="47574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212"/>
        <p:cNvGrpSpPr/>
        <p:nvPr/>
      </p:nvGrpSpPr>
      <p:grpSpPr>
        <a:xfrm>
          <a:off x="0" y="0"/>
          <a:ext cx="0" cy="0"/>
          <a:chOff x="0" y="0"/>
          <a:chExt cx="0" cy="0"/>
        </a:xfrm>
      </p:grpSpPr>
      <p:sp>
        <p:nvSpPr>
          <p:cNvPr id="6213" name="Google Shape;6213;p23"/>
          <p:cNvSpPr/>
          <p:nvPr/>
        </p:nvSpPr>
        <p:spPr>
          <a:xfrm>
            <a:off x="4398699" y="-50592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pic>
        <p:nvPicPr>
          <p:cNvPr id="6214" name="Google Shape;6214;p23"/>
          <p:cNvPicPr preferRelativeResize="0"/>
          <p:nvPr/>
        </p:nvPicPr>
        <p:blipFill>
          <a:blip r:embed="rId2">
            <a:alphaModFix/>
          </a:blip>
          <a:stretch>
            <a:fillRect/>
          </a:stretch>
        </p:blipFill>
        <p:spPr>
          <a:xfrm flipH="1">
            <a:off x="-8" y="0"/>
            <a:ext cx="9144000" cy="5143500"/>
          </a:xfrm>
          <a:prstGeom prst="rect">
            <a:avLst/>
          </a:prstGeom>
          <a:noFill/>
          <a:ln>
            <a:noFill/>
          </a:ln>
        </p:spPr>
      </p:pic>
      <p:grpSp>
        <p:nvGrpSpPr>
          <p:cNvPr id="6215" name="Google Shape;6215;p23"/>
          <p:cNvGrpSpPr/>
          <p:nvPr/>
        </p:nvGrpSpPr>
        <p:grpSpPr>
          <a:xfrm flipH="1">
            <a:off x="7777290" y="4365292"/>
            <a:ext cx="498893" cy="535812"/>
            <a:chOff x="539500" y="356300"/>
            <a:chExt cx="347201" cy="372894"/>
          </a:xfrm>
        </p:grpSpPr>
        <p:sp>
          <p:nvSpPr>
            <p:cNvPr id="6216" name="Google Shape;6216;p23"/>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3"/>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3"/>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3"/>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3"/>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3"/>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3"/>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3"/>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3"/>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3"/>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3"/>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23"/>
          <p:cNvGrpSpPr/>
          <p:nvPr/>
        </p:nvGrpSpPr>
        <p:grpSpPr>
          <a:xfrm>
            <a:off x="8069532" y="1158901"/>
            <a:ext cx="347196" cy="510641"/>
            <a:chOff x="3716700" y="1378700"/>
            <a:chExt cx="135825" cy="199750"/>
          </a:xfrm>
        </p:grpSpPr>
        <p:sp>
          <p:nvSpPr>
            <p:cNvPr id="6228" name="Google Shape;6228;p23"/>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3"/>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3"/>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3"/>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23"/>
          <p:cNvGrpSpPr/>
          <p:nvPr/>
        </p:nvGrpSpPr>
        <p:grpSpPr>
          <a:xfrm>
            <a:off x="6884431" y="1104849"/>
            <a:ext cx="1185086" cy="1846354"/>
            <a:chOff x="231900" y="729199"/>
            <a:chExt cx="1185086" cy="1846354"/>
          </a:xfrm>
        </p:grpSpPr>
        <p:sp>
          <p:nvSpPr>
            <p:cNvPr id="6233" name="Google Shape;6233;p23"/>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3"/>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3"/>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3"/>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3"/>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3"/>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3"/>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3"/>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3"/>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3"/>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3"/>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3"/>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3"/>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3"/>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3"/>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3"/>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3"/>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3"/>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3"/>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3"/>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3"/>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3"/>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3"/>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3"/>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3"/>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3"/>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3"/>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3"/>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3"/>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3"/>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3"/>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3"/>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3"/>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3"/>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3"/>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3"/>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3"/>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3"/>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3"/>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3"/>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3"/>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3"/>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3"/>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3"/>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3"/>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3"/>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3"/>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3"/>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3"/>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3"/>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3"/>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3"/>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3"/>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3"/>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3"/>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3"/>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3"/>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3"/>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3"/>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3"/>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3"/>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3"/>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3"/>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3"/>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3"/>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3"/>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3"/>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3"/>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3"/>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3"/>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3"/>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3"/>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3"/>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3"/>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3"/>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3"/>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3"/>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3"/>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3"/>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3"/>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3"/>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3"/>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3"/>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3"/>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3"/>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3"/>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3"/>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3"/>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3"/>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3"/>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3"/>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3"/>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3"/>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3"/>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3"/>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3"/>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3"/>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3"/>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3"/>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3"/>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3"/>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3"/>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3"/>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3"/>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3"/>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3"/>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3"/>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3"/>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3"/>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3"/>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3"/>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3"/>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3"/>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3"/>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3"/>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3"/>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3"/>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3"/>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3"/>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3"/>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3"/>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3"/>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3"/>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3"/>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3"/>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3"/>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3"/>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3"/>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3"/>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3"/>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3"/>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3"/>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3"/>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3"/>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3"/>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3"/>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3"/>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3"/>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3"/>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3"/>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3"/>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3"/>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3"/>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3"/>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3"/>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3"/>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3"/>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3"/>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3"/>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3"/>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3"/>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3"/>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3"/>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3"/>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3"/>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3"/>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3"/>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3"/>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3"/>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3"/>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3"/>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3"/>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3"/>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3"/>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23"/>
          <p:cNvGrpSpPr/>
          <p:nvPr/>
        </p:nvGrpSpPr>
        <p:grpSpPr>
          <a:xfrm flipH="1">
            <a:off x="4358561" y="4255766"/>
            <a:ext cx="775180" cy="689959"/>
            <a:chOff x="4748225" y="4600750"/>
            <a:chExt cx="332125" cy="295625"/>
          </a:xfrm>
        </p:grpSpPr>
        <p:sp>
          <p:nvSpPr>
            <p:cNvPr id="6402" name="Google Shape;6402;p23"/>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3"/>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3"/>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3"/>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3"/>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3"/>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3"/>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3"/>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3"/>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3"/>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3"/>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3"/>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3"/>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3"/>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3"/>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3"/>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3"/>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3"/>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3"/>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3"/>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3"/>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3"/>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3"/>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3"/>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3"/>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3"/>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3"/>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3"/>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3"/>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3"/>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3"/>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3"/>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3"/>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3"/>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3"/>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3"/>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3"/>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3"/>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3"/>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3"/>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3"/>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3"/>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3"/>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3"/>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3"/>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3"/>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3"/>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3"/>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3"/>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3"/>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3"/>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3"/>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3"/>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3"/>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3"/>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3"/>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3"/>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3"/>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3"/>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3"/>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3"/>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3"/>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3"/>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3"/>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3"/>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7" name="Google Shape;6467;p23"/>
          <p:cNvSpPr/>
          <p:nvPr/>
        </p:nvSpPr>
        <p:spPr>
          <a:xfrm flipH="1">
            <a:off x="299226" y="724071"/>
            <a:ext cx="208001" cy="175404"/>
          </a:xfrm>
          <a:custGeom>
            <a:avLst/>
            <a:gdLst/>
            <a:ahLst/>
            <a:cxnLst/>
            <a:rect l="l" t="t" r="r" b="b"/>
            <a:pathLst>
              <a:path w="1366" h="1152" extrusionOk="0">
                <a:moveTo>
                  <a:pt x="680" y="1"/>
                </a:moveTo>
                <a:cubicBezTo>
                  <a:pt x="623" y="4"/>
                  <a:pt x="570" y="58"/>
                  <a:pt x="576" y="118"/>
                </a:cubicBezTo>
                <a:cubicBezTo>
                  <a:pt x="582" y="198"/>
                  <a:pt x="590" y="279"/>
                  <a:pt x="596" y="359"/>
                </a:cubicBezTo>
                <a:cubicBezTo>
                  <a:pt x="596" y="422"/>
                  <a:pt x="596" y="489"/>
                  <a:pt x="599" y="552"/>
                </a:cubicBezTo>
                <a:cubicBezTo>
                  <a:pt x="432" y="559"/>
                  <a:pt x="261" y="563"/>
                  <a:pt x="94" y="566"/>
                </a:cubicBezTo>
                <a:cubicBezTo>
                  <a:pt x="41" y="566"/>
                  <a:pt x="1" y="612"/>
                  <a:pt x="5" y="663"/>
                </a:cubicBezTo>
                <a:cubicBezTo>
                  <a:pt x="8" y="714"/>
                  <a:pt x="48" y="753"/>
                  <a:pt x="95" y="753"/>
                </a:cubicBezTo>
                <a:cubicBezTo>
                  <a:pt x="97" y="753"/>
                  <a:pt x="99" y="753"/>
                  <a:pt x="101" y="753"/>
                </a:cubicBezTo>
                <a:cubicBezTo>
                  <a:pt x="269" y="753"/>
                  <a:pt x="432" y="750"/>
                  <a:pt x="599" y="743"/>
                </a:cubicBezTo>
                <a:lnTo>
                  <a:pt x="599" y="743"/>
                </a:lnTo>
                <a:cubicBezTo>
                  <a:pt x="599" y="763"/>
                  <a:pt x="596" y="780"/>
                  <a:pt x="596" y="800"/>
                </a:cubicBezTo>
                <a:cubicBezTo>
                  <a:pt x="593" y="836"/>
                  <a:pt x="590" y="870"/>
                  <a:pt x="590" y="907"/>
                </a:cubicBezTo>
                <a:lnTo>
                  <a:pt x="590" y="1034"/>
                </a:lnTo>
                <a:cubicBezTo>
                  <a:pt x="587" y="1099"/>
                  <a:pt x="649" y="1151"/>
                  <a:pt x="711" y="1151"/>
                </a:cubicBezTo>
                <a:cubicBezTo>
                  <a:pt x="713" y="1151"/>
                  <a:pt x="715" y="1151"/>
                  <a:pt x="717" y="1151"/>
                </a:cubicBezTo>
                <a:cubicBezTo>
                  <a:pt x="783" y="1148"/>
                  <a:pt x="840" y="1088"/>
                  <a:pt x="834" y="1021"/>
                </a:cubicBezTo>
                <a:cubicBezTo>
                  <a:pt x="834" y="984"/>
                  <a:pt x="827" y="944"/>
                  <a:pt x="827" y="904"/>
                </a:cubicBezTo>
                <a:cubicBezTo>
                  <a:pt x="827" y="867"/>
                  <a:pt x="823" y="830"/>
                  <a:pt x="823" y="790"/>
                </a:cubicBezTo>
                <a:cubicBezTo>
                  <a:pt x="823" y="773"/>
                  <a:pt x="827" y="753"/>
                  <a:pt x="827" y="736"/>
                </a:cubicBezTo>
                <a:cubicBezTo>
                  <a:pt x="883" y="733"/>
                  <a:pt x="944" y="733"/>
                  <a:pt x="1001" y="733"/>
                </a:cubicBezTo>
                <a:cubicBezTo>
                  <a:pt x="1048" y="736"/>
                  <a:pt x="1095" y="740"/>
                  <a:pt x="1141" y="743"/>
                </a:cubicBezTo>
                <a:cubicBezTo>
                  <a:pt x="1161" y="743"/>
                  <a:pt x="1184" y="743"/>
                  <a:pt x="1209" y="740"/>
                </a:cubicBezTo>
                <a:cubicBezTo>
                  <a:pt x="1238" y="740"/>
                  <a:pt x="1269" y="740"/>
                  <a:pt x="1298" y="730"/>
                </a:cubicBezTo>
                <a:cubicBezTo>
                  <a:pt x="1312" y="723"/>
                  <a:pt x="1325" y="716"/>
                  <a:pt x="1335" y="703"/>
                </a:cubicBezTo>
                <a:cubicBezTo>
                  <a:pt x="1345" y="693"/>
                  <a:pt x="1352" y="680"/>
                  <a:pt x="1355" y="663"/>
                </a:cubicBezTo>
                <a:cubicBezTo>
                  <a:pt x="1365" y="626"/>
                  <a:pt x="1349" y="583"/>
                  <a:pt x="1312" y="566"/>
                </a:cubicBezTo>
                <a:cubicBezTo>
                  <a:pt x="1295" y="559"/>
                  <a:pt x="1275" y="552"/>
                  <a:pt x="1258" y="549"/>
                </a:cubicBezTo>
                <a:cubicBezTo>
                  <a:pt x="1235" y="546"/>
                  <a:pt x="1215" y="546"/>
                  <a:pt x="1192" y="543"/>
                </a:cubicBezTo>
                <a:cubicBezTo>
                  <a:pt x="1164" y="543"/>
                  <a:pt x="1138" y="539"/>
                  <a:pt x="1108" y="539"/>
                </a:cubicBezTo>
                <a:cubicBezTo>
                  <a:pt x="1074" y="535"/>
                  <a:pt x="1038" y="532"/>
                  <a:pt x="1001" y="532"/>
                </a:cubicBezTo>
                <a:lnTo>
                  <a:pt x="877" y="532"/>
                </a:lnTo>
                <a:cubicBezTo>
                  <a:pt x="860" y="535"/>
                  <a:pt x="840" y="535"/>
                  <a:pt x="820" y="535"/>
                </a:cubicBezTo>
                <a:cubicBezTo>
                  <a:pt x="820" y="475"/>
                  <a:pt x="820" y="412"/>
                  <a:pt x="817" y="348"/>
                </a:cubicBezTo>
                <a:cubicBezTo>
                  <a:pt x="814" y="268"/>
                  <a:pt x="807" y="188"/>
                  <a:pt x="797" y="108"/>
                </a:cubicBezTo>
                <a:cubicBezTo>
                  <a:pt x="794" y="78"/>
                  <a:pt x="783" y="51"/>
                  <a:pt x="763" y="31"/>
                </a:cubicBezTo>
                <a:cubicBezTo>
                  <a:pt x="743" y="10"/>
                  <a:pt x="713"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3"/>
          <p:cNvSpPr/>
          <p:nvPr/>
        </p:nvSpPr>
        <p:spPr>
          <a:xfrm flipH="1">
            <a:off x="8696359" y="4343552"/>
            <a:ext cx="80450" cy="79684"/>
          </a:xfrm>
          <a:custGeom>
            <a:avLst/>
            <a:gdLst/>
            <a:ahLst/>
            <a:cxnLst/>
            <a:rect l="l" t="t" r="r" b="b"/>
            <a:pathLst>
              <a:path w="774" h="767" extrusionOk="0">
                <a:moveTo>
                  <a:pt x="369" y="1"/>
                </a:moveTo>
                <a:cubicBezTo>
                  <a:pt x="272" y="1"/>
                  <a:pt x="175" y="50"/>
                  <a:pt x="108" y="121"/>
                </a:cubicBezTo>
                <a:cubicBezTo>
                  <a:pt x="38" y="195"/>
                  <a:pt x="1" y="298"/>
                  <a:pt x="4" y="402"/>
                </a:cubicBezTo>
                <a:cubicBezTo>
                  <a:pt x="11" y="499"/>
                  <a:pt x="55" y="596"/>
                  <a:pt x="125" y="663"/>
                </a:cubicBezTo>
                <a:cubicBezTo>
                  <a:pt x="205" y="737"/>
                  <a:pt x="302" y="766"/>
                  <a:pt x="406" y="766"/>
                </a:cubicBezTo>
                <a:cubicBezTo>
                  <a:pt x="503" y="766"/>
                  <a:pt x="603" y="717"/>
                  <a:pt x="666" y="646"/>
                </a:cubicBezTo>
                <a:cubicBezTo>
                  <a:pt x="737" y="569"/>
                  <a:pt x="774" y="469"/>
                  <a:pt x="770" y="365"/>
                </a:cubicBezTo>
                <a:cubicBezTo>
                  <a:pt x="764" y="265"/>
                  <a:pt x="720" y="171"/>
                  <a:pt x="650" y="104"/>
                </a:cubicBezTo>
                <a:cubicBezTo>
                  <a:pt x="573" y="30"/>
                  <a:pt x="476" y="1"/>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3"/>
          <p:cNvSpPr/>
          <p:nvPr/>
        </p:nvSpPr>
        <p:spPr>
          <a:xfrm flipH="1">
            <a:off x="6402166" y="481449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0" name="Google Shape;6470;p23"/>
          <p:cNvGrpSpPr/>
          <p:nvPr/>
        </p:nvGrpSpPr>
        <p:grpSpPr>
          <a:xfrm flipH="1">
            <a:off x="143747" y="4723122"/>
            <a:ext cx="155484" cy="175100"/>
            <a:chOff x="3655550" y="2257032"/>
            <a:chExt cx="192526" cy="161920"/>
          </a:xfrm>
        </p:grpSpPr>
        <p:sp>
          <p:nvSpPr>
            <p:cNvPr id="6471" name="Google Shape;6471;p23"/>
            <p:cNvSpPr/>
            <p:nvPr/>
          </p:nvSpPr>
          <p:spPr>
            <a:xfrm>
              <a:off x="3655550" y="2331503"/>
              <a:ext cx="192526" cy="31876"/>
            </a:xfrm>
            <a:custGeom>
              <a:avLst/>
              <a:gdLst/>
              <a:ahLst/>
              <a:cxnLst/>
              <a:rect l="l" t="t" r="r" b="b"/>
              <a:pathLst>
                <a:path w="1365" h="226" extrusionOk="0">
                  <a:moveTo>
                    <a:pt x="967" y="1"/>
                  </a:moveTo>
                  <a:cubicBezTo>
                    <a:pt x="936" y="1"/>
                    <a:pt x="906" y="1"/>
                    <a:pt x="876" y="5"/>
                  </a:cubicBezTo>
                  <a:cubicBezTo>
                    <a:pt x="800" y="8"/>
                    <a:pt x="719" y="15"/>
                    <a:pt x="642" y="18"/>
                  </a:cubicBezTo>
                  <a:cubicBezTo>
                    <a:pt x="458" y="31"/>
                    <a:pt x="274" y="31"/>
                    <a:pt x="93" y="35"/>
                  </a:cubicBezTo>
                  <a:cubicBezTo>
                    <a:pt x="40" y="35"/>
                    <a:pt x="0" y="85"/>
                    <a:pt x="3" y="135"/>
                  </a:cubicBezTo>
                  <a:cubicBezTo>
                    <a:pt x="3" y="186"/>
                    <a:pt x="50" y="226"/>
                    <a:pt x="100" y="226"/>
                  </a:cubicBezTo>
                  <a:cubicBezTo>
                    <a:pt x="311" y="222"/>
                    <a:pt x="519" y="218"/>
                    <a:pt x="726" y="209"/>
                  </a:cubicBezTo>
                  <a:cubicBezTo>
                    <a:pt x="789" y="207"/>
                    <a:pt x="854" y="204"/>
                    <a:pt x="918" y="204"/>
                  </a:cubicBezTo>
                  <a:cubicBezTo>
                    <a:pt x="946" y="204"/>
                    <a:pt x="973" y="204"/>
                    <a:pt x="1000" y="206"/>
                  </a:cubicBezTo>
                  <a:cubicBezTo>
                    <a:pt x="1047" y="206"/>
                    <a:pt x="1093" y="212"/>
                    <a:pt x="1141" y="212"/>
                  </a:cubicBezTo>
                  <a:lnTo>
                    <a:pt x="1204" y="212"/>
                  </a:lnTo>
                  <a:cubicBezTo>
                    <a:pt x="1234" y="212"/>
                    <a:pt x="1268" y="212"/>
                    <a:pt x="1294" y="198"/>
                  </a:cubicBezTo>
                  <a:cubicBezTo>
                    <a:pt x="1311" y="195"/>
                    <a:pt x="1325" y="186"/>
                    <a:pt x="1334" y="175"/>
                  </a:cubicBezTo>
                  <a:cubicBezTo>
                    <a:pt x="1345" y="161"/>
                    <a:pt x="1351" y="149"/>
                    <a:pt x="1354" y="135"/>
                  </a:cubicBezTo>
                  <a:cubicBezTo>
                    <a:pt x="1365" y="98"/>
                    <a:pt x="1348" y="51"/>
                    <a:pt x="1311" y="35"/>
                  </a:cubicBezTo>
                  <a:cubicBezTo>
                    <a:pt x="1294" y="28"/>
                    <a:pt x="1274" y="21"/>
                    <a:pt x="1254" y="18"/>
                  </a:cubicBezTo>
                  <a:cubicBezTo>
                    <a:pt x="1234" y="15"/>
                    <a:pt x="1214" y="15"/>
                    <a:pt x="1190" y="15"/>
                  </a:cubicBezTo>
                  <a:cubicBezTo>
                    <a:pt x="1164" y="11"/>
                    <a:pt x="1137" y="11"/>
                    <a:pt x="1107" y="8"/>
                  </a:cubicBezTo>
                  <a:cubicBezTo>
                    <a:pt x="1070" y="5"/>
                    <a:pt x="1033"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3"/>
            <p:cNvSpPr/>
            <p:nvPr/>
          </p:nvSpPr>
          <p:spPr>
            <a:xfrm>
              <a:off x="3735240" y="2257032"/>
              <a:ext cx="38223" cy="161920"/>
            </a:xfrm>
            <a:custGeom>
              <a:avLst/>
              <a:gdLst/>
              <a:ahLst/>
              <a:cxnLst/>
              <a:rect l="l" t="t" r="r" b="b"/>
              <a:pathLst>
                <a:path w="271" h="1148" extrusionOk="0">
                  <a:moveTo>
                    <a:pt x="114" y="1"/>
                  </a:moveTo>
                  <a:cubicBezTo>
                    <a:pt x="57" y="1"/>
                    <a:pt x="0" y="55"/>
                    <a:pt x="10" y="118"/>
                  </a:cubicBezTo>
                  <a:cubicBezTo>
                    <a:pt x="17" y="198"/>
                    <a:pt x="23" y="278"/>
                    <a:pt x="27" y="359"/>
                  </a:cubicBezTo>
                  <a:cubicBezTo>
                    <a:pt x="30" y="433"/>
                    <a:pt x="30" y="509"/>
                    <a:pt x="37" y="583"/>
                  </a:cubicBezTo>
                  <a:cubicBezTo>
                    <a:pt x="40" y="657"/>
                    <a:pt x="34" y="726"/>
                    <a:pt x="30" y="800"/>
                  </a:cubicBezTo>
                  <a:cubicBezTo>
                    <a:pt x="27" y="834"/>
                    <a:pt x="23" y="870"/>
                    <a:pt x="23" y="904"/>
                  </a:cubicBezTo>
                  <a:cubicBezTo>
                    <a:pt x="20" y="947"/>
                    <a:pt x="23" y="987"/>
                    <a:pt x="20" y="1031"/>
                  </a:cubicBezTo>
                  <a:cubicBezTo>
                    <a:pt x="20" y="1096"/>
                    <a:pt x="83" y="1148"/>
                    <a:pt x="145" y="1148"/>
                  </a:cubicBezTo>
                  <a:cubicBezTo>
                    <a:pt x="147" y="1148"/>
                    <a:pt x="148" y="1148"/>
                    <a:pt x="150" y="1148"/>
                  </a:cubicBezTo>
                  <a:cubicBezTo>
                    <a:pt x="218" y="1148"/>
                    <a:pt x="271" y="1088"/>
                    <a:pt x="267" y="1021"/>
                  </a:cubicBezTo>
                  <a:cubicBezTo>
                    <a:pt x="267" y="981"/>
                    <a:pt x="261" y="941"/>
                    <a:pt x="261" y="904"/>
                  </a:cubicBezTo>
                  <a:cubicBezTo>
                    <a:pt x="258" y="864"/>
                    <a:pt x="258" y="827"/>
                    <a:pt x="258" y="790"/>
                  </a:cubicBezTo>
                  <a:cubicBezTo>
                    <a:pt x="258" y="754"/>
                    <a:pt x="261" y="720"/>
                    <a:pt x="261" y="686"/>
                  </a:cubicBezTo>
                  <a:cubicBezTo>
                    <a:pt x="261" y="649"/>
                    <a:pt x="258" y="609"/>
                    <a:pt x="255" y="573"/>
                  </a:cubicBezTo>
                  <a:cubicBezTo>
                    <a:pt x="251" y="496"/>
                    <a:pt x="255" y="422"/>
                    <a:pt x="251" y="348"/>
                  </a:cubicBezTo>
                  <a:cubicBezTo>
                    <a:pt x="247" y="268"/>
                    <a:pt x="241" y="188"/>
                    <a:pt x="231" y="104"/>
                  </a:cubicBezTo>
                  <a:cubicBezTo>
                    <a:pt x="227" y="78"/>
                    <a:pt x="218" y="51"/>
                    <a:pt x="194" y="31"/>
                  </a:cubicBezTo>
                  <a:cubicBezTo>
                    <a:pt x="174" y="11"/>
                    <a:pt x="14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3" name="Google Shape;6473;p23"/>
          <p:cNvSpPr/>
          <p:nvPr/>
        </p:nvSpPr>
        <p:spPr>
          <a:xfrm flipH="1">
            <a:off x="369291" y="25717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3"/>
          <p:cNvSpPr/>
          <p:nvPr/>
        </p:nvSpPr>
        <p:spPr>
          <a:xfrm rot="-6568607" flipH="1">
            <a:off x="7705270" y="240238"/>
            <a:ext cx="219337" cy="353728"/>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3"/>
          <p:cNvSpPr/>
          <p:nvPr/>
        </p:nvSpPr>
        <p:spPr>
          <a:xfrm flipH="1">
            <a:off x="3911915" y="2547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3"/>
          <p:cNvSpPr txBox="1">
            <a:spLocks noGrp="1"/>
          </p:cNvSpPr>
          <p:nvPr>
            <p:ph type="title"/>
          </p:nvPr>
        </p:nvSpPr>
        <p:spPr>
          <a:xfrm>
            <a:off x="720000" y="375287"/>
            <a:ext cx="4294800" cy="873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5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77" name="Google Shape;6477;p23"/>
          <p:cNvSpPr txBox="1">
            <a:spLocks noGrp="1"/>
          </p:cNvSpPr>
          <p:nvPr>
            <p:ph type="subTitle" idx="1"/>
          </p:nvPr>
        </p:nvSpPr>
        <p:spPr>
          <a:xfrm>
            <a:off x="720000" y="1858488"/>
            <a:ext cx="3434700" cy="142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019555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55"/>
        <p:cNvGrpSpPr/>
        <p:nvPr/>
      </p:nvGrpSpPr>
      <p:grpSpPr>
        <a:xfrm>
          <a:off x="0" y="0"/>
          <a:ext cx="0" cy="0"/>
          <a:chOff x="0" y="0"/>
          <a:chExt cx="0" cy="0"/>
        </a:xfrm>
      </p:grpSpPr>
      <p:sp>
        <p:nvSpPr>
          <p:cNvPr id="356" name="Google Shape;356;p3"/>
          <p:cNvSpPr/>
          <p:nvPr/>
        </p:nvSpPr>
        <p:spPr>
          <a:xfrm>
            <a:off x="-407364" y="-312404"/>
            <a:ext cx="1866875" cy="2050450"/>
          </a:xfrm>
          <a:custGeom>
            <a:avLst/>
            <a:gdLst/>
            <a:ahLst/>
            <a:cxnLst/>
            <a:rect l="l" t="t" r="r" b="b"/>
            <a:pathLst>
              <a:path w="74675" h="82018" extrusionOk="0">
                <a:moveTo>
                  <a:pt x="308" y="68310"/>
                </a:moveTo>
                <a:cubicBezTo>
                  <a:pt x="771" y="81111"/>
                  <a:pt x="7896" y="83196"/>
                  <a:pt x="13167" y="81516"/>
                </a:cubicBezTo>
                <a:cubicBezTo>
                  <a:pt x="18438" y="79836"/>
                  <a:pt x="26026" y="62865"/>
                  <a:pt x="31934" y="58231"/>
                </a:cubicBezTo>
                <a:cubicBezTo>
                  <a:pt x="37842" y="53597"/>
                  <a:pt x="45604" y="58057"/>
                  <a:pt x="48616" y="53713"/>
                </a:cubicBezTo>
                <a:cubicBezTo>
                  <a:pt x="51628" y="49369"/>
                  <a:pt x="47747" y="36742"/>
                  <a:pt x="50006" y="32166"/>
                </a:cubicBezTo>
                <a:cubicBezTo>
                  <a:pt x="52265" y="27590"/>
                  <a:pt x="60142" y="29270"/>
                  <a:pt x="62169" y="26258"/>
                </a:cubicBezTo>
                <a:cubicBezTo>
                  <a:pt x="64196" y="23246"/>
                  <a:pt x="60489" y="17512"/>
                  <a:pt x="62169" y="14095"/>
                </a:cubicBezTo>
                <a:cubicBezTo>
                  <a:pt x="63849" y="10678"/>
                  <a:pt x="80878" y="7318"/>
                  <a:pt x="72248" y="5754"/>
                </a:cubicBezTo>
                <a:cubicBezTo>
                  <a:pt x="63618" y="4190"/>
                  <a:pt x="22377" y="-5715"/>
                  <a:pt x="10387" y="4711"/>
                </a:cubicBezTo>
                <a:cubicBezTo>
                  <a:pt x="-1603" y="15137"/>
                  <a:pt x="-155" y="55509"/>
                  <a:pt x="308" y="68310"/>
                </a:cubicBezTo>
                <a:close/>
              </a:path>
            </a:pathLst>
          </a:custGeom>
          <a:solidFill>
            <a:schemeClr val="accent4"/>
          </a:solidFill>
          <a:ln>
            <a:noFill/>
          </a:ln>
        </p:spPr>
      </p:sp>
      <p:sp>
        <p:nvSpPr>
          <p:cNvPr id="357" name="Google Shape;357;p3"/>
          <p:cNvSpPr/>
          <p:nvPr/>
        </p:nvSpPr>
        <p:spPr>
          <a:xfrm>
            <a:off x="4398699" y="-50592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pic>
        <p:nvPicPr>
          <p:cNvPr id="358" name="Google Shape;358;p3"/>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59" name="Google Shape;359;p3"/>
          <p:cNvGrpSpPr/>
          <p:nvPr/>
        </p:nvGrpSpPr>
        <p:grpSpPr>
          <a:xfrm rot="3230776">
            <a:off x="7729914" y="4332837"/>
            <a:ext cx="498890" cy="535809"/>
            <a:chOff x="539500" y="356300"/>
            <a:chExt cx="347201" cy="372894"/>
          </a:xfrm>
        </p:grpSpPr>
        <p:sp>
          <p:nvSpPr>
            <p:cNvPr id="360" name="Google Shape;360;p3"/>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3"/>
          <p:cNvGrpSpPr/>
          <p:nvPr/>
        </p:nvGrpSpPr>
        <p:grpSpPr>
          <a:xfrm rot="-669813">
            <a:off x="389777" y="4433082"/>
            <a:ext cx="347191" cy="510633"/>
            <a:chOff x="3716700" y="1378700"/>
            <a:chExt cx="135825" cy="199750"/>
          </a:xfrm>
        </p:grpSpPr>
        <p:sp>
          <p:nvSpPr>
            <p:cNvPr id="372" name="Google Shape;372;p3"/>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 name="Google Shape;376;p3"/>
          <p:cNvSpPr/>
          <p:nvPr/>
        </p:nvSpPr>
        <p:spPr>
          <a:xfrm>
            <a:off x="2984222" y="481449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1189561" y="5035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rot="1576848">
            <a:off x="3289804" y="323521"/>
            <a:ext cx="339524"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rot="-2332220">
            <a:off x="214127" y="2686770"/>
            <a:ext cx="339522"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6564411" y="476880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txBox="1">
            <a:spLocks noGrp="1"/>
          </p:cNvSpPr>
          <p:nvPr>
            <p:ph type="title"/>
          </p:nvPr>
        </p:nvSpPr>
        <p:spPr>
          <a:xfrm>
            <a:off x="720000" y="2123563"/>
            <a:ext cx="3050700" cy="1525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solidFill>
                  <a:schemeClr val="lt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82" name="Google Shape;382;p3"/>
          <p:cNvSpPr txBox="1">
            <a:spLocks noGrp="1"/>
          </p:cNvSpPr>
          <p:nvPr>
            <p:ph type="title" idx="2" hasCustomPrompt="1"/>
          </p:nvPr>
        </p:nvSpPr>
        <p:spPr>
          <a:xfrm>
            <a:off x="1627950" y="1052575"/>
            <a:ext cx="1234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83" name="Google Shape;383;p3"/>
          <p:cNvSpPr txBox="1">
            <a:spLocks noGrp="1"/>
          </p:cNvSpPr>
          <p:nvPr>
            <p:ph type="subTitle" idx="1"/>
          </p:nvPr>
        </p:nvSpPr>
        <p:spPr>
          <a:xfrm>
            <a:off x="720000" y="3649388"/>
            <a:ext cx="3050700" cy="603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4"/>
        <p:cNvGrpSpPr/>
        <p:nvPr/>
      </p:nvGrpSpPr>
      <p:grpSpPr>
        <a:xfrm>
          <a:off x="0" y="0"/>
          <a:ext cx="0" cy="0"/>
          <a:chOff x="0" y="0"/>
          <a:chExt cx="0" cy="0"/>
        </a:xfrm>
      </p:grpSpPr>
      <p:sp>
        <p:nvSpPr>
          <p:cNvPr id="385" name="Google Shape;385;p4"/>
          <p:cNvSpPr/>
          <p:nvPr/>
        </p:nvSpPr>
        <p:spPr>
          <a:xfrm>
            <a:off x="-802450" y="-774734"/>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4"/>
          </a:solidFill>
          <a:ln>
            <a:noFill/>
          </a:ln>
        </p:spPr>
      </p:sp>
      <p:sp>
        <p:nvSpPr>
          <p:cNvPr id="386" name="Google Shape;386;p4"/>
          <p:cNvSpPr/>
          <p:nvPr/>
        </p:nvSpPr>
        <p:spPr>
          <a:xfrm>
            <a:off x="7411150" y="2685599"/>
            <a:ext cx="2438272" cy="2875714"/>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3"/>
          </a:solidFill>
          <a:ln>
            <a:noFill/>
          </a:ln>
        </p:spPr>
      </p:sp>
      <p:pic>
        <p:nvPicPr>
          <p:cNvPr id="387" name="Google Shape;387;p4"/>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88" name="Google Shape;388;p4"/>
          <p:cNvGrpSpPr/>
          <p:nvPr/>
        </p:nvGrpSpPr>
        <p:grpSpPr>
          <a:xfrm rot="-5400000">
            <a:off x="188821" y="1192972"/>
            <a:ext cx="465090" cy="510645"/>
            <a:chOff x="818450" y="719950"/>
            <a:chExt cx="162075" cy="177950"/>
          </a:xfrm>
        </p:grpSpPr>
        <p:sp>
          <p:nvSpPr>
            <p:cNvPr id="389" name="Google Shape;389;p4"/>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 name="Google Shape;392;p4"/>
          <p:cNvGrpSpPr/>
          <p:nvPr/>
        </p:nvGrpSpPr>
        <p:grpSpPr>
          <a:xfrm rot="672145">
            <a:off x="8693545" y="3507216"/>
            <a:ext cx="329643" cy="423839"/>
            <a:chOff x="3526675" y="707075"/>
            <a:chExt cx="187750" cy="241400"/>
          </a:xfrm>
        </p:grpSpPr>
        <p:sp>
          <p:nvSpPr>
            <p:cNvPr id="393" name="Google Shape;393;p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 name="Google Shape;396;p4"/>
          <p:cNvSpPr/>
          <p:nvPr/>
        </p:nvSpPr>
        <p:spPr>
          <a:xfrm rot="1258828">
            <a:off x="8664079" y="224657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a:off x="7483947" y="2634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a:off x="2196336" y="17205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 name="Google Shape;399;p4"/>
          <p:cNvGrpSpPr/>
          <p:nvPr/>
        </p:nvGrpSpPr>
        <p:grpSpPr>
          <a:xfrm>
            <a:off x="8256508" y="4209892"/>
            <a:ext cx="747560" cy="781725"/>
            <a:chOff x="6290250" y="1718800"/>
            <a:chExt cx="911325" cy="952975"/>
          </a:xfrm>
        </p:grpSpPr>
        <p:sp>
          <p:nvSpPr>
            <p:cNvPr id="400" name="Google Shape;400;p4"/>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 name="Google Shape;702;p4"/>
          <p:cNvGrpSpPr/>
          <p:nvPr/>
        </p:nvGrpSpPr>
        <p:grpSpPr>
          <a:xfrm>
            <a:off x="166059" y="213699"/>
            <a:ext cx="959718" cy="875881"/>
            <a:chOff x="4097300" y="529025"/>
            <a:chExt cx="796050" cy="726450"/>
          </a:xfrm>
        </p:grpSpPr>
        <p:sp>
          <p:nvSpPr>
            <p:cNvPr id="703" name="Google Shape;703;p4"/>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4"/>
          <p:cNvGrpSpPr/>
          <p:nvPr/>
        </p:nvGrpSpPr>
        <p:grpSpPr>
          <a:xfrm rot="-1377965">
            <a:off x="472321" y="4396061"/>
            <a:ext cx="347198" cy="510649"/>
            <a:chOff x="3716700" y="1378700"/>
            <a:chExt cx="135825" cy="199750"/>
          </a:xfrm>
        </p:grpSpPr>
        <p:sp>
          <p:nvSpPr>
            <p:cNvPr id="783" name="Google Shape;783;p4"/>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4"/>
          <p:cNvGrpSpPr/>
          <p:nvPr/>
        </p:nvGrpSpPr>
        <p:grpSpPr>
          <a:xfrm rot="-1687898">
            <a:off x="8421452" y="522181"/>
            <a:ext cx="342054" cy="418382"/>
            <a:chOff x="2019050" y="1133325"/>
            <a:chExt cx="153525" cy="187750"/>
          </a:xfrm>
        </p:grpSpPr>
        <p:sp>
          <p:nvSpPr>
            <p:cNvPr id="788" name="Google Shape;788;p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 name="Google Shape;792;p4"/>
          <p:cNvGrpSpPr/>
          <p:nvPr/>
        </p:nvGrpSpPr>
        <p:grpSpPr>
          <a:xfrm>
            <a:off x="4531677" y="4438331"/>
            <a:ext cx="579591" cy="515866"/>
            <a:chOff x="4748225" y="4600750"/>
            <a:chExt cx="332125" cy="295625"/>
          </a:xfrm>
        </p:grpSpPr>
        <p:sp>
          <p:nvSpPr>
            <p:cNvPr id="793" name="Google Shape;793;p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 name="Google Shape;858;p4"/>
          <p:cNvSpPr/>
          <p:nvPr/>
        </p:nvSpPr>
        <p:spPr>
          <a:xfrm>
            <a:off x="166047" y="3106060"/>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rot="-107">
            <a:off x="6091454" y="4823455"/>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2083374" y="472030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2" name="Google Shape;862;p4"/>
          <p:cNvSpPr txBox="1">
            <a:spLocks noGrp="1"/>
          </p:cNvSpPr>
          <p:nvPr>
            <p:ph type="body" idx="1"/>
          </p:nvPr>
        </p:nvSpPr>
        <p:spPr>
          <a:xfrm>
            <a:off x="720000" y="1212250"/>
            <a:ext cx="7704000" cy="5727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Clr>
                <a:srgbClr val="434343"/>
              </a:buClr>
              <a:buSzPts val="1200"/>
              <a:buAutoNum type="arabicPeriod"/>
              <a:defRPr sz="1200">
                <a:solidFill>
                  <a:srgbClr val="434343"/>
                </a:solidFill>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48"/>
        <p:cNvGrpSpPr/>
        <p:nvPr/>
      </p:nvGrpSpPr>
      <p:grpSpPr>
        <a:xfrm>
          <a:off x="0" y="0"/>
          <a:ext cx="0" cy="0"/>
          <a:chOff x="0" y="0"/>
          <a:chExt cx="0" cy="0"/>
        </a:xfrm>
      </p:grpSpPr>
      <p:sp>
        <p:nvSpPr>
          <p:cNvPr id="1049" name="Google Shape;1049;p6"/>
          <p:cNvSpPr/>
          <p:nvPr/>
        </p:nvSpPr>
        <p:spPr>
          <a:xfrm>
            <a:off x="-455680" y="3270085"/>
            <a:ext cx="2071325" cy="2403875"/>
          </a:xfrm>
          <a:custGeom>
            <a:avLst/>
            <a:gdLst/>
            <a:ahLst/>
            <a:cxnLst/>
            <a:rect l="l" t="t" r="r" b="b"/>
            <a:pathLst>
              <a:path w="82853" h="96155" extrusionOk="0">
                <a:moveTo>
                  <a:pt x="6496" y="2260"/>
                </a:moveTo>
                <a:cubicBezTo>
                  <a:pt x="9838" y="-8034"/>
                  <a:pt x="22805" y="21778"/>
                  <a:pt x="26548" y="28729"/>
                </a:cubicBezTo>
                <a:cubicBezTo>
                  <a:pt x="30291" y="35681"/>
                  <a:pt x="26415" y="40360"/>
                  <a:pt x="28955" y="43969"/>
                </a:cubicBezTo>
                <a:cubicBezTo>
                  <a:pt x="31495" y="47579"/>
                  <a:pt x="38847" y="46777"/>
                  <a:pt x="41788" y="50386"/>
                </a:cubicBezTo>
                <a:cubicBezTo>
                  <a:pt x="44729" y="53996"/>
                  <a:pt x="42992" y="62685"/>
                  <a:pt x="46601" y="65626"/>
                </a:cubicBezTo>
                <a:cubicBezTo>
                  <a:pt x="50211" y="68567"/>
                  <a:pt x="57830" y="64824"/>
                  <a:pt x="63445" y="68032"/>
                </a:cubicBezTo>
                <a:cubicBezTo>
                  <a:pt x="69060" y="71241"/>
                  <a:pt x="89782" y="81134"/>
                  <a:pt x="80290" y="84877"/>
                </a:cubicBezTo>
                <a:cubicBezTo>
                  <a:pt x="70799" y="88620"/>
                  <a:pt x="18795" y="104261"/>
                  <a:pt x="6496" y="90491"/>
                </a:cubicBezTo>
                <a:cubicBezTo>
                  <a:pt x="-5803" y="76722"/>
                  <a:pt x="3154" y="12554"/>
                  <a:pt x="6496" y="2260"/>
                </a:cubicBezTo>
                <a:close/>
              </a:path>
            </a:pathLst>
          </a:custGeom>
          <a:solidFill>
            <a:schemeClr val="accent3"/>
          </a:solidFill>
          <a:ln>
            <a:noFill/>
          </a:ln>
        </p:spPr>
      </p:sp>
      <p:sp>
        <p:nvSpPr>
          <p:cNvPr id="1050" name="Google Shape;1050;p6"/>
          <p:cNvSpPr/>
          <p:nvPr/>
        </p:nvSpPr>
        <p:spPr>
          <a:xfrm>
            <a:off x="7716964" y="-337468"/>
            <a:ext cx="2193125" cy="2744975"/>
          </a:xfrm>
          <a:custGeom>
            <a:avLst/>
            <a:gdLst/>
            <a:ahLst/>
            <a:cxnLst/>
            <a:rect l="l" t="t" r="r" b="b"/>
            <a:pathLst>
              <a:path w="87725" h="109799" extrusionOk="0">
                <a:moveTo>
                  <a:pt x="3340" y="8686"/>
                </a:moveTo>
                <a:cubicBezTo>
                  <a:pt x="-7622" y="12563"/>
                  <a:pt x="11361" y="24060"/>
                  <a:pt x="17778" y="31145"/>
                </a:cubicBezTo>
                <a:cubicBezTo>
                  <a:pt x="24195" y="38230"/>
                  <a:pt x="35959" y="41840"/>
                  <a:pt x="41841" y="51198"/>
                </a:cubicBezTo>
                <a:cubicBezTo>
                  <a:pt x="47723" y="60556"/>
                  <a:pt x="47723" y="78203"/>
                  <a:pt x="53070" y="87293"/>
                </a:cubicBezTo>
                <a:cubicBezTo>
                  <a:pt x="58417" y="96384"/>
                  <a:pt x="68845" y="118976"/>
                  <a:pt x="73925" y="105741"/>
                </a:cubicBezTo>
                <a:cubicBezTo>
                  <a:pt x="79005" y="92506"/>
                  <a:pt x="95314" y="24060"/>
                  <a:pt x="83550" y="7884"/>
                </a:cubicBezTo>
                <a:cubicBezTo>
                  <a:pt x="71786" y="-8292"/>
                  <a:pt x="14302" y="4809"/>
                  <a:pt x="3340" y="8686"/>
                </a:cubicBezTo>
                <a:close/>
              </a:path>
            </a:pathLst>
          </a:custGeom>
          <a:solidFill>
            <a:schemeClr val="accent1"/>
          </a:solidFill>
          <a:ln>
            <a:noFill/>
          </a:ln>
        </p:spPr>
      </p:sp>
      <p:pic>
        <p:nvPicPr>
          <p:cNvPr id="1051" name="Google Shape;1051;p6"/>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052" name="Google Shape;1052;p6"/>
          <p:cNvGrpSpPr/>
          <p:nvPr/>
        </p:nvGrpSpPr>
        <p:grpSpPr>
          <a:xfrm rot="-3555206">
            <a:off x="8676544" y="1113744"/>
            <a:ext cx="201703" cy="313099"/>
            <a:chOff x="1036425" y="2562175"/>
            <a:chExt cx="119850" cy="186050"/>
          </a:xfrm>
        </p:grpSpPr>
        <p:sp>
          <p:nvSpPr>
            <p:cNvPr id="1053" name="Google Shape;1053;p6"/>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6"/>
          <p:cNvGrpSpPr/>
          <p:nvPr/>
        </p:nvGrpSpPr>
        <p:grpSpPr>
          <a:xfrm rot="-6298890">
            <a:off x="8076988" y="231517"/>
            <a:ext cx="909378" cy="770294"/>
            <a:chOff x="6536750" y="766975"/>
            <a:chExt cx="776100" cy="657400"/>
          </a:xfrm>
        </p:grpSpPr>
        <p:sp>
          <p:nvSpPr>
            <p:cNvPr id="1056" name="Google Shape;1056;p6"/>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6"/>
          <p:cNvGrpSpPr/>
          <p:nvPr/>
        </p:nvGrpSpPr>
        <p:grpSpPr>
          <a:xfrm>
            <a:off x="214209" y="4432817"/>
            <a:ext cx="498893" cy="535812"/>
            <a:chOff x="539500" y="356300"/>
            <a:chExt cx="347201" cy="372894"/>
          </a:xfrm>
        </p:grpSpPr>
        <p:sp>
          <p:nvSpPr>
            <p:cNvPr id="1236" name="Google Shape;1236;p6"/>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6"/>
          <p:cNvGrpSpPr/>
          <p:nvPr/>
        </p:nvGrpSpPr>
        <p:grpSpPr>
          <a:xfrm rot="-672145" flipH="1">
            <a:off x="298820" y="330829"/>
            <a:ext cx="329643" cy="423839"/>
            <a:chOff x="3526675" y="707075"/>
            <a:chExt cx="187750" cy="241400"/>
          </a:xfrm>
        </p:grpSpPr>
        <p:sp>
          <p:nvSpPr>
            <p:cNvPr id="1248" name="Google Shape;1248;p6"/>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6"/>
          <p:cNvGrpSpPr/>
          <p:nvPr/>
        </p:nvGrpSpPr>
        <p:grpSpPr>
          <a:xfrm rot="-9361521">
            <a:off x="8414739" y="4445404"/>
            <a:ext cx="465086" cy="510640"/>
            <a:chOff x="818450" y="719950"/>
            <a:chExt cx="162075" cy="177950"/>
          </a:xfrm>
        </p:grpSpPr>
        <p:sp>
          <p:nvSpPr>
            <p:cNvPr id="1252" name="Google Shape;1252;p6"/>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 name="Google Shape;1255;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6" name="Google Shape;1256;p6"/>
          <p:cNvSpPr/>
          <p:nvPr/>
        </p:nvSpPr>
        <p:spPr>
          <a:xfrm>
            <a:off x="247436" y="19576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
          <p:cNvSpPr/>
          <p:nvPr/>
        </p:nvSpPr>
        <p:spPr>
          <a:xfrm>
            <a:off x="3767654" y="4867522"/>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
          <p:cNvSpPr/>
          <p:nvPr/>
        </p:nvSpPr>
        <p:spPr>
          <a:xfrm>
            <a:off x="8815172" y="267007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
          <p:cNvSpPr/>
          <p:nvPr/>
        </p:nvSpPr>
        <p:spPr>
          <a:xfrm>
            <a:off x="5401054" y="13089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260"/>
        <p:cNvGrpSpPr/>
        <p:nvPr/>
      </p:nvGrpSpPr>
      <p:grpSpPr>
        <a:xfrm>
          <a:off x="0" y="0"/>
          <a:ext cx="0" cy="0"/>
          <a:chOff x="0" y="0"/>
          <a:chExt cx="0" cy="0"/>
        </a:xfrm>
      </p:grpSpPr>
      <p:sp>
        <p:nvSpPr>
          <p:cNvPr id="1261" name="Google Shape;1261;p7"/>
          <p:cNvSpPr/>
          <p:nvPr/>
        </p:nvSpPr>
        <p:spPr>
          <a:xfrm>
            <a:off x="-802450" y="-774734"/>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4"/>
          </a:solidFill>
          <a:ln>
            <a:noFill/>
          </a:ln>
        </p:spPr>
      </p:sp>
      <p:sp>
        <p:nvSpPr>
          <p:cNvPr id="1262" name="Google Shape;1262;p7"/>
          <p:cNvSpPr/>
          <p:nvPr/>
        </p:nvSpPr>
        <p:spPr>
          <a:xfrm>
            <a:off x="4996586" y="-100512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lt2"/>
          </a:solidFill>
          <a:ln>
            <a:noFill/>
          </a:ln>
        </p:spPr>
      </p:sp>
      <p:pic>
        <p:nvPicPr>
          <p:cNvPr id="1263" name="Google Shape;1263;p7"/>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264" name="Google Shape;1264;p7"/>
          <p:cNvGrpSpPr/>
          <p:nvPr/>
        </p:nvGrpSpPr>
        <p:grpSpPr>
          <a:xfrm rot="1137128" flipH="1">
            <a:off x="8323507" y="256388"/>
            <a:ext cx="643433" cy="572721"/>
            <a:chOff x="4748225" y="4600750"/>
            <a:chExt cx="332125" cy="295625"/>
          </a:xfrm>
        </p:grpSpPr>
        <p:sp>
          <p:nvSpPr>
            <p:cNvPr id="1265" name="Google Shape;1265;p7"/>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
          <p:cNvGrpSpPr/>
          <p:nvPr/>
        </p:nvGrpSpPr>
        <p:grpSpPr>
          <a:xfrm rot="-1687887">
            <a:off x="277904" y="4238003"/>
            <a:ext cx="452862" cy="553935"/>
            <a:chOff x="2019050" y="1133325"/>
            <a:chExt cx="153525" cy="187750"/>
          </a:xfrm>
        </p:grpSpPr>
        <p:sp>
          <p:nvSpPr>
            <p:cNvPr id="1331" name="Google Shape;1331;p7"/>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7"/>
          <p:cNvGrpSpPr/>
          <p:nvPr/>
        </p:nvGrpSpPr>
        <p:grpSpPr>
          <a:xfrm rot="4727724">
            <a:off x="8514323" y="3236081"/>
            <a:ext cx="465090" cy="510645"/>
            <a:chOff x="818450" y="719950"/>
            <a:chExt cx="162075" cy="177950"/>
          </a:xfrm>
        </p:grpSpPr>
        <p:sp>
          <p:nvSpPr>
            <p:cNvPr id="1336" name="Google Shape;1336;p7"/>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 name="Google Shape;1339;p7"/>
          <p:cNvSpPr/>
          <p:nvPr/>
        </p:nvSpPr>
        <p:spPr>
          <a:xfrm>
            <a:off x="238761" y="25533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 name="Google Shape;1340;p7"/>
          <p:cNvGrpSpPr/>
          <p:nvPr/>
        </p:nvGrpSpPr>
        <p:grpSpPr>
          <a:xfrm rot="-1070470">
            <a:off x="96136" y="226803"/>
            <a:ext cx="909395" cy="770308"/>
            <a:chOff x="6536750" y="766975"/>
            <a:chExt cx="776100" cy="657400"/>
          </a:xfrm>
        </p:grpSpPr>
        <p:sp>
          <p:nvSpPr>
            <p:cNvPr id="1341" name="Google Shape;1341;p7"/>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 name="Google Shape;1520;p7"/>
          <p:cNvSpPr/>
          <p:nvPr/>
        </p:nvSpPr>
        <p:spPr>
          <a:xfrm rot="1152610">
            <a:off x="3294779" y="4702573"/>
            <a:ext cx="339522"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1" name="Google Shape;1521;p7"/>
          <p:cNvGrpSpPr/>
          <p:nvPr/>
        </p:nvGrpSpPr>
        <p:grpSpPr>
          <a:xfrm rot="2700000">
            <a:off x="8282038" y="3980721"/>
            <a:ext cx="685805" cy="1068478"/>
            <a:chOff x="231900" y="729199"/>
            <a:chExt cx="1185086" cy="1846354"/>
          </a:xfrm>
        </p:grpSpPr>
        <p:sp>
          <p:nvSpPr>
            <p:cNvPr id="1522" name="Google Shape;1522;p7"/>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0" name="Google Shape;1690;p7"/>
          <p:cNvSpPr/>
          <p:nvPr/>
        </p:nvSpPr>
        <p:spPr>
          <a:xfrm>
            <a:off x="1808786" y="2849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4996584" y="47160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txBox="1">
            <a:spLocks noGrp="1"/>
          </p:cNvSpPr>
          <p:nvPr>
            <p:ph type="body" idx="1"/>
          </p:nvPr>
        </p:nvSpPr>
        <p:spPr>
          <a:xfrm>
            <a:off x="720000" y="2357900"/>
            <a:ext cx="3650100" cy="17886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lt2"/>
              </a:buClr>
              <a:buSzPts val="1400"/>
              <a:buChar char="●"/>
              <a:defRPr>
                <a:solidFill>
                  <a:srgbClr val="434343"/>
                </a:solidFill>
              </a:defRPr>
            </a:lvl1pPr>
            <a:lvl2pPr marL="914400" lvl="1" indent="-279400" rtl="0">
              <a:lnSpc>
                <a:spcPct val="115000"/>
              </a:lnSpc>
              <a:spcBef>
                <a:spcPts val="0"/>
              </a:spcBef>
              <a:spcAft>
                <a:spcPts val="0"/>
              </a:spcAft>
              <a:buClr>
                <a:srgbClr val="999999"/>
              </a:buClr>
              <a:buSzPts val="800"/>
              <a:buFont typeface="Open Sans"/>
              <a:buChar char="○"/>
              <a:defRPr>
                <a:solidFill>
                  <a:srgbClr val="434343"/>
                </a:solidFill>
              </a:defRPr>
            </a:lvl2pPr>
            <a:lvl3pPr marL="1371600" lvl="2" indent="-279400" rtl="0">
              <a:lnSpc>
                <a:spcPct val="115000"/>
              </a:lnSpc>
              <a:spcBef>
                <a:spcPts val="1600"/>
              </a:spcBef>
              <a:spcAft>
                <a:spcPts val="0"/>
              </a:spcAft>
              <a:buClr>
                <a:srgbClr val="999999"/>
              </a:buClr>
              <a:buSzPts val="800"/>
              <a:buFont typeface="Open Sans"/>
              <a:buChar char="■"/>
              <a:defRPr>
                <a:solidFill>
                  <a:srgbClr val="434343"/>
                </a:solidFill>
              </a:defRPr>
            </a:lvl3pPr>
            <a:lvl4pPr marL="1828800" lvl="3" indent="-279400" rtl="0">
              <a:lnSpc>
                <a:spcPct val="115000"/>
              </a:lnSpc>
              <a:spcBef>
                <a:spcPts val="1600"/>
              </a:spcBef>
              <a:spcAft>
                <a:spcPts val="0"/>
              </a:spcAft>
              <a:buClr>
                <a:srgbClr val="999999"/>
              </a:buClr>
              <a:buSzPts val="800"/>
              <a:buFont typeface="Open Sans"/>
              <a:buChar char="●"/>
              <a:defRPr>
                <a:solidFill>
                  <a:srgbClr val="434343"/>
                </a:solidFill>
              </a:defRPr>
            </a:lvl4pPr>
            <a:lvl5pPr marL="2286000" lvl="4" indent="-304800" rtl="0">
              <a:lnSpc>
                <a:spcPct val="115000"/>
              </a:lnSpc>
              <a:spcBef>
                <a:spcPts val="1600"/>
              </a:spcBef>
              <a:spcAft>
                <a:spcPts val="0"/>
              </a:spcAft>
              <a:buClr>
                <a:srgbClr val="999999"/>
              </a:buClr>
              <a:buSzPts val="1200"/>
              <a:buFont typeface="Open Sans"/>
              <a:buChar char="○"/>
              <a:defRPr>
                <a:solidFill>
                  <a:srgbClr val="434343"/>
                </a:solidFill>
              </a:defRPr>
            </a:lvl5pPr>
            <a:lvl6pPr marL="2743200" lvl="5" indent="-304800" rtl="0">
              <a:lnSpc>
                <a:spcPct val="115000"/>
              </a:lnSpc>
              <a:spcBef>
                <a:spcPts val="1600"/>
              </a:spcBef>
              <a:spcAft>
                <a:spcPts val="0"/>
              </a:spcAft>
              <a:buClr>
                <a:srgbClr val="999999"/>
              </a:buClr>
              <a:buSzPts val="1200"/>
              <a:buFont typeface="Open Sans"/>
              <a:buChar char="■"/>
              <a:defRPr>
                <a:solidFill>
                  <a:srgbClr val="434343"/>
                </a:solidFill>
              </a:defRPr>
            </a:lvl6pPr>
            <a:lvl7pPr marL="3200400" lvl="6" indent="-273050" rtl="0">
              <a:lnSpc>
                <a:spcPct val="115000"/>
              </a:lnSpc>
              <a:spcBef>
                <a:spcPts val="1600"/>
              </a:spcBef>
              <a:spcAft>
                <a:spcPts val="0"/>
              </a:spcAft>
              <a:buClr>
                <a:srgbClr val="999999"/>
              </a:buClr>
              <a:buSzPts val="700"/>
              <a:buFont typeface="Open Sans"/>
              <a:buChar char="●"/>
              <a:defRPr>
                <a:solidFill>
                  <a:srgbClr val="434343"/>
                </a:solidFill>
              </a:defRPr>
            </a:lvl7pPr>
            <a:lvl8pPr marL="3657600" lvl="7" indent="-273050" rtl="0">
              <a:lnSpc>
                <a:spcPct val="115000"/>
              </a:lnSpc>
              <a:spcBef>
                <a:spcPts val="1600"/>
              </a:spcBef>
              <a:spcAft>
                <a:spcPts val="0"/>
              </a:spcAft>
              <a:buClr>
                <a:srgbClr val="999999"/>
              </a:buClr>
              <a:buSzPts val="700"/>
              <a:buFont typeface="Open Sans"/>
              <a:buChar char="○"/>
              <a:defRPr>
                <a:solidFill>
                  <a:srgbClr val="434343"/>
                </a:solidFill>
              </a:defRPr>
            </a:lvl8pPr>
            <a:lvl9pPr marL="4114800" lvl="8" indent="-266700" rtl="0">
              <a:lnSpc>
                <a:spcPct val="115000"/>
              </a:lnSpc>
              <a:spcBef>
                <a:spcPts val="1600"/>
              </a:spcBef>
              <a:spcAft>
                <a:spcPts val="1600"/>
              </a:spcAft>
              <a:buClr>
                <a:srgbClr val="999999"/>
              </a:buClr>
              <a:buSzPts val="600"/>
              <a:buFont typeface="Open Sans"/>
              <a:buChar char="■"/>
              <a:defRPr>
                <a:solidFill>
                  <a:srgbClr val="434343"/>
                </a:solidFill>
              </a:defRPr>
            </a:lvl9pPr>
          </a:lstStyle>
          <a:p>
            <a:endParaRPr/>
          </a:p>
        </p:txBody>
      </p:sp>
      <p:sp>
        <p:nvSpPr>
          <p:cNvPr id="1693" name="Google Shape;1693;p7"/>
          <p:cNvSpPr txBox="1">
            <a:spLocks noGrp="1"/>
          </p:cNvSpPr>
          <p:nvPr>
            <p:ph type="title"/>
          </p:nvPr>
        </p:nvSpPr>
        <p:spPr>
          <a:xfrm>
            <a:off x="720000" y="997000"/>
            <a:ext cx="3763200" cy="136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932"/>
        <p:cNvGrpSpPr/>
        <p:nvPr/>
      </p:nvGrpSpPr>
      <p:grpSpPr>
        <a:xfrm>
          <a:off x="0" y="0"/>
          <a:ext cx="0" cy="0"/>
          <a:chOff x="0" y="0"/>
          <a:chExt cx="0" cy="0"/>
        </a:xfrm>
      </p:grpSpPr>
      <p:sp>
        <p:nvSpPr>
          <p:cNvPr id="1933" name="Google Shape;1933;p9"/>
          <p:cNvSpPr/>
          <p:nvPr/>
        </p:nvSpPr>
        <p:spPr>
          <a:xfrm>
            <a:off x="-716079" y="3069927"/>
            <a:ext cx="2753750" cy="2564300"/>
          </a:xfrm>
          <a:custGeom>
            <a:avLst/>
            <a:gdLst/>
            <a:ahLst/>
            <a:cxnLst/>
            <a:rect l="l" t="t" r="r" b="b"/>
            <a:pathLst>
              <a:path w="110150" h="102572" extrusionOk="0">
                <a:moveTo>
                  <a:pt x="7244" y="2961"/>
                </a:moveTo>
                <a:cubicBezTo>
                  <a:pt x="11121" y="-8536"/>
                  <a:pt x="23420" y="18735"/>
                  <a:pt x="32109" y="23013"/>
                </a:cubicBezTo>
                <a:cubicBezTo>
                  <a:pt x="40799" y="27291"/>
                  <a:pt x="54034" y="23548"/>
                  <a:pt x="59381" y="28628"/>
                </a:cubicBezTo>
                <a:cubicBezTo>
                  <a:pt x="64728" y="33708"/>
                  <a:pt x="59782" y="48547"/>
                  <a:pt x="64193" y="53493"/>
                </a:cubicBezTo>
                <a:cubicBezTo>
                  <a:pt x="68605" y="58439"/>
                  <a:pt x="81305" y="54295"/>
                  <a:pt x="85850" y="58306"/>
                </a:cubicBezTo>
                <a:cubicBezTo>
                  <a:pt x="90395" y="62317"/>
                  <a:pt x="88123" y="70739"/>
                  <a:pt x="91465" y="77557"/>
                </a:cubicBezTo>
                <a:cubicBezTo>
                  <a:pt x="94807" y="84375"/>
                  <a:pt x="119673" y="96807"/>
                  <a:pt x="105903" y="99213"/>
                </a:cubicBezTo>
                <a:cubicBezTo>
                  <a:pt x="92134" y="101619"/>
                  <a:pt x="25291" y="108036"/>
                  <a:pt x="8848" y="91994"/>
                </a:cubicBezTo>
                <a:cubicBezTo>
                  <a:pt x="-7595" y="75952"/>
                  <a:pt x="3367" y="14458"/>
                  <a:pt x="7244" y="2961"/>
                </a:cubicBezTo>
                <a:close/>
              </a:path>
            </a:pathLst>
          </a:custGeom>
          <a:solidFill>
            <a:schemeClr val="accent1"/>
          </a:solidFill>
          <a:ln>
            <a:noFill/>
          </a:ln>
        </p:spPr>
      </p:sp>
      <p:sp>
        <p:nvSpPr>
          <p:cNvPr id="1934" name="Google Shape;1934;p9"/>
          <p:cNvSpPr/>
          <p:nvPr/>
        </p:nvSpPr>
        <p:spPr>
          <a:xfrm>
            <a:off x="6260243" y="-586827"/>
            <a:ext cx="3307925" cy="4350075"/>
          </a:xfrm>
          <a:custGeom>
            <a:avLst/>
            <a:gdLst/>
            <a:ahLst/>
            <a:cxnLst/>
            <a:rect l="l" t="t" r="r" b="b"/>
            <a:pathLst>
              <a:path w="132317" h="174003" extrusionOk="0">
                <a:moveTo>
                  <a:pt x="5462" y="13046"/>
                </a:moveTo>
                <a:cubicBezTo>
                  <a:pt x="-11115" y="18260"/>
                  <a:pt x="15354" y="36307"/>
                  <a:pt x="23108" y="43526"/>
                </a:cubicBezTo>
                <a:cubicBezTo>
                  <a:pt x="30862" y="50745"/>
                  <a:pt x="45033" y="49541"/>
                  <a:pt x="51984" y="56359"/>
                </a:cubicBezTo>
                <a:cubicBezTo>
                  <a:pt x="58936" y="63177"/>
                  <a:pt x="58935" y="77214"/>
                  <a:pt x="64817" y="84433"/>
                </a:cubicBezTo>
                <a:cubicBezTo>
                  <a:pt x="70699" y="91652"/>
                  <a:pt x="82330" y="91518"/>
                  <a:pt x="87276" y="99673"/>
                </a:cubicBezTo>
                <a:cubicBezTo>
                  <a:pt x="92222" y="107828"/>
                  <a:pt x="90618" y="123870"/>
                  <a:pt x="94495" y="133361"/>
                </a:cubicBezTo>
                <a:cubicBezTo>
                  <a:pt x="98372" y="142853"/>
                  <a:pt x="105591" y="151542"/>
                  <a:pt x="110537" y="156622"/>
                </a:cubicBezTo>
                <a:cubicBezTo>
                  <a:pt x="115483" y="161702"/>
                  <a:pt x="122168" y="187904"/>
                  <a:pt x="124173" y="163841"/>
                </a:cubicBezTo>
                <a:cubicBezTo>
                  <a:pt x="126178" y="139778"/>
                  <a:pt x="142354" y="37377"/>
                  <a:pt x="122569" y="12244"/>
                </a:cubicBezTo>
                <a:cubicBezTo>
                  <a:pt x="102784" y="-12888"/>
                  <a:pt x="22039" y="7832"/>
                  <a:pt x="5462" y="13046"/>
                </a:cubicBezTo>
                <a:close/>
              </a:path>
            </a:pathLst>
          </a:custGeom>
          <a:solidFill>
            <a:schemeClr val="accent3"/>
          </a:solidFill>
          <a:ln>
            <a:noFill/>
          </a:ln>
        </p:spPr>
      </p:sp>
      <p:pic>
        <p:nvPicPr>
          <p:cNvPr id="1935" name="Google Shape;1935;p9"/>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936" name="Google Shape;1936;p9"/>
          <p:cNvGrpSpPr/>
          <p:nvPr/>
        </p:nvGrpSpPr>
        <p:grpSpPr>
          <a:xfrm>
            <a:off x="540489" y="370974"/>
            <a:ext cx="649543" cy="697573"/>
            <a:chOff x="539500" y="356300"/>
            <a:chExt cx="347201" cy="372894"/>
          </a:xfrm>
        </p:grpSpPr>
        <p:sp>
          <p:nvSpPr>
            <p:cNvPr id="1937" name="Google Shape;1937;p9"/>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9"/>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9"/>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9"/>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9"/>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9"/>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9"/>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9"/>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 name="Google Shape;1948;p9"/>
          <p:cNvGrpSpPr/>
          <p:nvPr/>
        </p:nvGrpSpPr>
        <p:grpSpPr>
          <a:xfrm>
            <a:off x="581364" y="4277226"/>
            <a:ext cx="347196" cy="510641"/>
            <a:chOff x="3716700" y="1378700"/>
            <a:chExt cx="135825" cy="199750"/>
          </a:xfrm>
        </p:grpSpPr>
        <p:sp>
          <p:nvSpPr>
            <p:cNvPr id="1949" name="Google Shape;1949;p9"/>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9"/>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9"/>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9"/>
          <p:cNvGrpSpPr/>
          <p:nvPr/>
        </p:nvGrpSpPr>
        <p:grpSpPr>
          <a:xfrm rot="-1687940">
            <a:off x="8034050" y="4281210"/>
            <a:ext cx="445328" cy="544695"/>
            <a:chOff x="2019050" y="1133325"/>
            <a:chExt cx="153525" cy="187750"/>
          </a:xfrm>
        </p:grpSpPr>
        <p:sp>
          <p:nvSpPr>
            <p:cNvPr id="1954" name="Google Shape;1954;p9"/>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9"/>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9"/>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9"/>
          <p:cNvGrpSpPr/>
          <p:nvPr/>
        </p:nvGrpSpPr>
        <p:grpSpPr>
          <a:xfrm flipH="1">
            <a:off x="178889" y="3973701"/>
            <a:ext cx="963817" cy="1007866"/>
            <a:chOff x="6290250" y="1718800"/>
            <a:chExt cx="911325" cy="952975"/>
          </a:xfrm>
        </p:grpSpPr>
        <p:sp>
          <p:nvSpPr>
            <p:cNvPr id="1959" name="Google Shape;1959;p9"/>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9"/>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9"/>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9"/>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9"/>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9"/>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9"/>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9"/>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9"/>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9"/>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9"/>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9"/>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9"/>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9"/>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9"/>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9"/>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9"/>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9"/>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9"/>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9"/>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9"/>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9"/>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9"/>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9"/>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9"/>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9"/>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9"/>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9"/>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9"/>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9"/>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9"/>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9"/>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9"/>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9"/>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9"/>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9"/>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9"/>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9"/>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9"/>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9"/>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9"/>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9"/>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9"/>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9"/>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9"/>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9"/>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9"/>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9"/>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9"/>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9"/>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9"/>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9"/>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9"/>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9"/>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9"/>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9"/>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9"/>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9"/>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9"/>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9"/>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9"/>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9"/>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9"/>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9"/>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9"/>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9"/>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9"/>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9"/>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9"/>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9"/>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9"/>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9"/>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9"/>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9"/>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9"/>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9"/>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9"/>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9"/>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9"/>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9"/>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9"/>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9"/>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9"/>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9"/>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9"/>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9"/>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9"/>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9"/>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9"/>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9"/>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9"/>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9"/>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9"/>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9"/>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9"/>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9"/>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9"/>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9"/>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9"/>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9"/>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9"/>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9"/>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9"/>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9"/>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9"/>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9"/>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9"/>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9"/>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9"/>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9"/>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9"/>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9"/>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9"/>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9"/>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9"/>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9"/>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9"/>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9"/>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9"/>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9"/>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9"/>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9"/>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9"/>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9"/>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9"/>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9"/>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9"/>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9"/>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9"/>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9"/>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9"/>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9"/>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9"/>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9"/>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9"/>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9"/>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9"/>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9"/>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9"/>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9"/>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9"/>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9"/>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9"/>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9"/>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9"/>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9"/>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9"/>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9"/>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9"/>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9"/>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9"/>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9"/>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9"/>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9"/>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9"/>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9"/>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9"/>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9"/>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9"/>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9"/>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9"/>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9"/>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9"/>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9"/>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9"/>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9"/>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9"/>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9"/>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9"/>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9"/>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9"/>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9"/>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9"/>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9"/>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9"/>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9"/>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9"/>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9"/>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9"/>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9"/>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9"/>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9"/>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9"/>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9"/>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9"/>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9"/>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9"/>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9"/>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9"/>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9"/>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9"/>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9"/>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9"/>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9"/>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9"/>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9"/>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9"/>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9"/>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9"/>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9"/>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9"/>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9"/>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9"/>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9"/>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9"/>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9"/>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9"/>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9"/>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9"/>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9"/>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9"/>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9"/>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9"/>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9"/>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9"/>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9"/>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9"/>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9"/>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9"/>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9"/>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9"/>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9"/>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9"/>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9"/>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9"/>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9"/>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9"/>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9"/>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9"/>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9"/>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9"/>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9"/>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9"/>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9"/>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9"/>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9"/>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9"/>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9"/>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9"/>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9"/>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9"/>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9"/>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9"/>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9"/>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9"/>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9"/>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9"/>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9"/>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9"/>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9"/>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9"/>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9"/>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9"/>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9"/>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9"/>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9"/>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9"/>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9"/>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9"/>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9"/>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9"/>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9"/>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9"/>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9"/>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9"/>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9"/>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9"/>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9"/>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9"/>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9"/>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9"/>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9"/>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9"/>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9"/>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9"/>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9"/>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9"/>
          <p:cNvGrpSpPr/>
          <p:nvPr/>
        </p:nvGrpSpPr>
        <p:grpSpPr>
          <a:xfrm flipH="1">
            <a:off x="7837845" y="282243"/>
            <a:ext cx="837737" cy="1305188"/>
            <a:chOff x="231900" y="729199"/>
            <a:chExt cx="1185086" cy="1846354"/>
          </a:xfrm>
        </p:grpSpPr>
        <p:sp>
          <p:nvSpPr>
            <p:cNvPr id="2262" name="Google Shape;2262;p9"/>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9"/>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9"/>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9"/>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9"/>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9"/>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9"/>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9"/>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9"/>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9"/>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9"/>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9"/>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9"/>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9"/>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9"/>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9"/>
          <p:cNvGrpSpPr/>
          <p:nvPr/>
        </p:nvGrpSpPr>
        <p:grpSpPr>
          <a:xfrm rot="9616993">
            <a:off x="1423062" y="4326385"/>
            <a:ext cx="413774" cy="454319"/>
            <a:chOff x="818450" y="719950"/>
            <a:chExt cx="162075" cy="177950"/>
          </a:xfrm>
        </p:grpSpPr>
        <p:sp>
          <p:nvSpPr>
            <p:cNvPr id="2431" name="Google Shape;2431;p9"/>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4" name="Google Shape;2434;p9"/>
          <p:cNvGrpSpPr/>
          <p:nvPr/>
        </p:nvGrpSpPr>
        <p:grpSpPr>
          <a:xfrm rot="10109270">
            <a:off x="8620440" y="1430392"/>
            <a:ext cx="329637" cy="423831"/>
            <a:chOff x="3526675" y="707075"/>
            <a:chExt cx="187750" cy="241400"/>
          </a:xfrm>
        </p:grpSpPr>
        <p:sp>
          <p:nvSpPr>
            <p:cNvPr id="2435" name="Google Shape;2435;p9"/>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9"/>
          <p:cNvGrpSpPr/>
          <p:nvPr/>
        </p:nvGrpSpPr>
        <p:grpSpPr>
          <a:xfrm rot="1244523">
            <a:off x="3769655" y="4222427"/>
            <a:ext cx="347193" cy="510634"/>
            <a:chOff x="3716700" y="1378700"/>
            <a:chExt cx="135825" cy="199750"/>
          </a:xfrm>
        </p:grpSpPr>
        <p:sp>
          <p:nvSpPr>
            <p:cNvPr id="2439" name="Google Shape;2439;p9"/>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3" name="Google Shape;2443;p9"/>
          <p:cNvSpPr/>
          <p:nvPr/>
        </p:nvSpPr>
        <p:spPr>
          <a:xfrm>
            <a:off x="238761" y="30809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2941822" y="48794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8707536" y="41774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rot="1193404">
            <a:off x="5123030" y="4865970"/>
            <a:ext cx="339526" cy="110638"/>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2205436" y="1071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txBox="1">
            <a:spLocks noGrp="1"/>
          </p:cNvSpPr>
          <p:nvPr>
            <p:ph type="title"/>
          </p:nvPr>
        </p:nvSpPr>
        <p:spPr>
          <a:xfrm>
            <a:off x="713100" y="1587425"/>
            <a:ext cx="4134900" cy="796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49" name="Google Shape;2449;p9"/>
          <p:cNvSpPr txBox="1">
            <a:spLocks noGrp="1"/>
          </p:cNvSpPr>
          <p:nvPr>
            <p:ph type="subTitle" idx="1"/>
          </p:nvPr>
        </p:nvSpPr>
        <p:spPr>
          <a:xfrm>
            <a:off x="713100" y="2383625"/>
            <a:ext cx="4134900" cy="117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450"/>
        <p:cNvGrpSpPr/>
        <p:nvPr/>
      </p:nvGrpSpPr>
      <p:grpSpPr>
        <a:xfrm>
          <a:off x="0" y="0"/>
          <a:ext cx="0" cy="0"/>
          <a:chOff x="0" y="0"/>
          <a:chExt cx="0" cy="0"/>
        </a:xfrm>
      </p:grpSpPr>
      <p:sp>
        <p:nvSpPr>
          <p:cNvPr id="2451" name="Google Shape;2451;p10"/>
          <p:cNvSpPr/>
          <p:nvPr/>
        </p:nvSpPr>
        <p:spPr>
          <a:xfrm flipH="1">
            <a:off x="-1346414" y="-2146299"/>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sp>
        <p:nvSpPr>
          <p:cNvPr id="2452" name="Google Shape;2452;p10"/>
          <p:cNvSpPr/>
          <p:nvPr/>
        </p:nvSpPr>
        <p:spPr>
          <a:xfrm rot="10800000" flipH="1">
            <a:off x="5319286" y="2183401"/>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4"/>
          </a:solidFill>
          <a:ln>
            <a:noFill/>
          </a:ln>
        </p:spPr>
      </p:sp>
      <p:pic>
        <p:nvPicPr>
          <p:cNvPr id="2453" name="Google Shape;2453;p10"/>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2454" name="Google Shape;2454;p10"/>
          <p:cNvGrpSpPr/>
          <p:nvPr/>
        </p:nvGrpSpPr>
        <p:grpSpPr>
          <a:xfrm rot="-463951">
            <a:off x="345988" y="541558"/>
            <a:ext cx="734225" cy="849058"/>
            <a:chOff x="5531300" y="3305725"/>
            <a:chExt cx="703625" cy="813750"/>
          </a:xfrm>
        </p:grpSpPr>
        <p:sp>
          <p:nvSpPr>
            <p:cNvPr id="2455" name="Google Shape;2455;p10"/>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0"/>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0"/>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0"/>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0"/>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0"/>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0"/>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0"/>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0"/>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0"/>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0"/>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0"/>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0"/>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0"/>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0"/>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0"/>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0"/>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0"/>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0"/>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0"/>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0"/>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0"/>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0"/>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0"/>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0"/>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0"/>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0"/>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0"/>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0"/>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0"/>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0"/>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0"/>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0"/>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0"/>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0"/>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0"/>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0"/>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0"/>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0"/>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0"/>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0"/>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0"/>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0"/>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0"/>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0"/>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0"/>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0"/>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0"/>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0"/>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0"/>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0"/>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0"/>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0"/>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0"/>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0"/>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0"/>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0"/>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0"/>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0"/>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0"/>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0"/>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0"/>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0"/>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0"/>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0"/>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0"/>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0"/>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0"/>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0"/>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0"/>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0"/>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0"/>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0"/>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0"/>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0"/>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0"/>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0"/>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10"/>
          <p:cNvGrpSpPr/>
          <p:nvPr/>
        </p:nvGrpSpPr>
        <p:grpSpPr>
          <a:xfrm>
            <a:off x="8067419" y="3837869"/>
            <a:ext cx="930621" cy="976500"/>
            <a:chOff x="-818813" y="1823137"/>
            <a:chExt cx="1579734" cy="1657613"/>
          </a:xfrm>
        </p:grpSpPr>
        <p:sp>
          <p:nvSpPr>
            <p:cNvPr id="2533" name="Google Shape;2533;p10"/>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0"/>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0"/>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0"/>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0"/>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0"/>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0"/>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0"/>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0"/>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0"/>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0"/>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0"/>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0"/>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0"/>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0"/>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0"/>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0"/>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0"/>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0"/>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0"/>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0"/>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0"/>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0"/>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0"/>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0"/>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0"/>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0"/>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0"/>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0"/>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0"/>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0"/>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0"/>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0"/>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0"/>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0"/>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0"/>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0"/>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10"/>
          <p:cNvGrpSpPr/>
          <p:nvPr/>
        </p:nvGrpSpPr>
        <p:grpSpPr>
          <a:xfrm rot="7366545" flipH="1">
            <a:off x="517577" y="1602185"/>
            <a:ext cx="391002" cy="429300"/>
            <a:chOff x="818450" y="719950"/>
            <a:chExt cx="162075" cy="177950"/>
          </a:xfrm>
        </p:grpSpPr>
        <p:sp>
          <p:nvSpPr>
            <p:cNvPr id="2596" name="Google Shape;2596;p10"/>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9" name="Google Shape;2599;p10"/>
          <p:cNvGrpSpPr/>
          <p:nvPr/>
        </p:nvGrpSpPr>
        <p:grpSpPr>
          <a:xfrm rot="743149">
            <a:off x="8576563" y="3212263"/>
            <a:ext cx="329645" cy="423842"/>
            <a:chOff x="3526675" y="707075"/>
            <a:chExt cx="187750" cy="241400"/>
          </a:xfrm>
        </p:grpSpPr>
        <p:sp>
          <p:nvSpPr>
            <p:cNvPr id="2600" name="Google Shape;2600;p10"/>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3" name="Google Shape;2603;p10"/>
          <p:cNvSpPr/>
          <p:nvPr/>
        </p:nvSpPr>
        <p:spPr>
          <a:xfrm rot="1258828">
            <a:off x="2294629" y="4545432"/>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489424" y="42385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rot="-107">
            <a:off x="1946541" y="25306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8454999" y="20974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7" name="Google Shape;2607;p10"/>
          <p:cNvGrpSpPr/>
          <p:nvPr/>
        </p:nvGrpSpPr>
        <p:grpSpPr>
          <a:xfrm rot="3230776">
            <a:off x="8181464" y="344612"/>
            <a:ext cx="498890" cy="535809"/>
            <a:chOff x="539500" y="356300"/>
            <a:chExt cx="347201" cy="372894"/>
          </a:xfrm>
        </p:grpSpPr>
        <p:sp>
          <p:nvSpPr>
            <p:cNvPr id="2608" name="Google Shape;2608;p10"/>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0"/>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0"/>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10"/>
          <p:cNvGrpSpPr/>
          <p:nvPr/>
        </p:nvGrpSpPr>
        <p:grpSpPr>
          <a:xfrm rot="-1687898">
            <a:off x="4400977" y="3541869"/>
            <a:ext cx="342054" cy="418382"/>
            <a:chOff x="2019050" y="1133325"/>
            <a:chExt cx="153525" cy="187750"/>
          </a:xfrm>
        </p:grpSpPr>
        <p:sp>
          <p:nvSpPr>
            <p:cNvPr id="2620" name="Google Shape;2620;p10"/>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0"/>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0"/>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4" name="Google Shape;2624;p10"/>
          <p:cNvSpPr/>
          <p:nvPr/>
        </p:nvSpPr>
        <p:spPr>
          <a:xfrm>
            <a:off x="5603547" y="38847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4571997" y="2665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txBox="1">
            <a:spLocks noGrp="1"/>
          </p:cNvSpPr>
          <p:nvPr>
            <p:ph type="title"/>
          </p:nvPr>
        </p:nvSpPr>
        <p:spPr>
          <a:xfrm>
            <a:off x="4572000" y="860800"/>
            <a:ext cx="3207000" cy="240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806"/>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068"/>
        <p:cNvGrpSpPr/>
        <p:nvPr/>
      </p:nvGrpSpPr>
      <p:grpSpPr>
        <a:xfrm>
          <a:off x="0" y="0"/>
          <a:ext cx="0" cy="0"/>
          <a:chOff x="0" y="0"/>
          <a:chExt cx="0" cy="0"/>
        </a:xfrm>
      </p:grpSpPr>
      <p:sp>
        <p:nvSpPr>
          <p:cNvPr id="3069" name="Google Shape;3069;p14"/>
          <p:cNvSpPr/>
          <p:nvPr/>
        </p:nvSpPr>
        <p:spPr>
          <a:xfrm rot="10800000">
            <a:off x="-1083651" y="1566601"/>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sp>
        <p:nvSpPr>
          <p:cNvPr id="3070" name="Google Shape;3070;p14"/>
          <p:cNvSpPr/>
          <p:nvPr/>
        </p:nvSpPr>
        <p:spPr>
          <a:xfrm rot="10800000" flipH="1">
            <a:off x="7308099" y="-592859"/>
            <a:ext cx="2245600" cy="2648475"/>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4"/>
          </a:solidFill>
          <a:ln>
            <a:noFill/>
          </a:ln>
        </p:spPr>
      </p:sp>
      <p:pic>
        <p:nvPicPr>
          <p:cNvPr id="3071" name="Google Shape;3071;p14"/>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072" name="Google Shape;3072;p14"/>
          <p:cNvGrpSpPr/>
          <p:nvPr/>
        </p:nvGrpSpPr>
        <p:grpSpPr>
          <a:xfrm>
            <a:off x="224686" y="324633"/>
            <a:ext cx="1239933" cy="1301060"/>
            <a:chOff x="-818813" y="1823137"/>
            <a:chExt cx="1579734" cy="1657613"/>
          </a:xfrm>
        </p:grpSpPr>
        <p:sp>
          <p:nvSpPr>
            <p:cNvPr id="3073" name="Google Shape;3073;p14"/>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4"/>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4"/>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4"/>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4"/>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4"/>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4"/>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4"/>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4"/>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4"/>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4"/>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4"/>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4"/>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4"/>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4"/>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4"/>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4"/>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4"/>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4"/>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4"/>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4"/>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4"/>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4"/>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4"/>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4"/>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4"/>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4"/>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4"/>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4"/>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4"/>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4"/>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4"/>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4"/>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4"/>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4"/>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4"/>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4"/>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4"/>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4"/>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4"/>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4"/>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4"/>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4"/>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4"/>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4"/>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4"/>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4"/>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4"/>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4"/>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4"/>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4"/>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4"/>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4"/>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4"/>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4"/>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4"/>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4"/>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4"/>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4"/>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4"/>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4"/>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4"/>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5" name="Google Shape;3135;p14"/>
          <p:cNvGrpSpPr/>
          <p:nvPr/>
        </p:nvGrpSpPr>
        <p:grpSpPr>
          <a:xfrm rot="-10012868" flipH="1">
            <a:off x="268460" y="1740599"/>
            <a:ext cx="329637" cy="423831"/>
            <a:chOff x="3526675" y="707075"/>
            <a:chExt cx="187750" cy="241400"/>
          </a:xfrm>
        </p:grpSpPr>
        <p:sp>
          <p:nvSpPr>
            <p:cNvPr id="3136" name="Google Shape;3136;p1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14"/>
          <p:cNvGrpSpPr/>
          <p:nvPr/>
        </p:nvGrpSpPr>
        <p:grpSpPr>
          <a:xfrm>
            <a:off x="8013159" y="3970384"/>
            <a:ext cx="1093932" cy="998288"/>
            <a:chOff x="4097300" y="529025"/>
            <a:chExt cx="796050" cy="726450"/>
          </a:xfrm>
        </p:grpSpPr>
        <p:sp>
          <p:nvSpPr>
            <p:cNvPr id="3140" name="Google Shape;3140;p14"/>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4"/>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4"/>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4"/>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4"/>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4"/>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4"/>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14"/>
          <p:cNvGrpSpPr/>
          <p:nvPr/>
        </p:nvGrpSpPr>
        <p:grpSpPr>
          <a:xfrm rot="672145">
            <a:off x="8739420" y="3359516"/>
            <a:ext cx="329643" cy="423839"/>
            <a:chOff x="3526675" y="707075"/>
            <a:chExt cx="187750" cy="241400"/>
          </a:xfrm>
        </p:grpSpPr>
        <p:sp>
          <p:nvSpPr>
            <p:cNvPr id="3220" name="Google Shape;3220;p1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3" name="Google Shape;3223;p14"/>
          <p:cNvGrpSpPr/>
          <p:nvPr/>
        </p:nvGrpSpPr>
        <p:grpSpPr>
          <a:xfrm rot="-1377965">
            <a:off x="539596" y="4345398"/>
            <a:ext cx="347198" cy="510649"/>
            <a:chOff x="3716700" y="1378700"/>
            <a:chExt cx="135825" cy="199750"/>
          </a:xfrm>
        </p:grpSpPr>
        <p:sp>
          <p:nvSpPr>
            <p:cNvPr id="3224" name="Google Shape;3224;p14"/>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4"/>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4"/>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4"/>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14"/>
          <p:cNvGrpSpPr/>
          <p:nvPr/>
        </p:nvGrpSpPr>
        <p:grpSpPr>
          <a:xfrm rot="-1687898">
            <a:off x="8207027" y="407556"/>
            <a:ext cx="342054" cy="418382"/>
            <a:chOff x="2019050" y="1133325"/>
            <a:chExt cx="153525" cy="187750"/>
          </a:xfrm>
        </p:grpSpPr>
        <p:sp>
          <p:nvSpPr>
            <p:cNvPr id="3229" name="Google Shape;3229;p1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14"/>
          <p:cNvGrpSpPr/>
          <p:nvPr/>
        </p:nvGrpSpPr>
        <p:grpSpPr>
          <a:xfrm>
            <a:off x="4214726" y="4351341"/>
            <a:ext cx="775180" cy="689959"/>
            <a:chOff x="4748225" y="4600750"/>
            <a:chExt cx="332125" cy="295625"/>
          </a:xfrm>
        </p:grpSpPr>
        <p:sp>
          <p:nvSpPr>
            <p:cNvPr id="3234" name="Google Shape;3234;p1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9" name="Google Shape;3299;p14"/>
          <p:cNvSpPr/>
          <p:nvPr/>
        </p:nvSpPr>
        <p:spPr>
          <a:xfrm>
            <a:off x="1776636" y="1765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4"/>
          <p:cNvSpPr/>
          <p:nvPr/>
        </p:nvSpPr>
        <p:spPr>
          <a:xfrm rot="1258828">
            <a:off x="1785179" y="363402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4"/>
          <p:cNvSpPr/>
          <p:nvPr/>
        </p:nvSpPr>
        <p:spPr>
          <a:xfrm>
            <a:off x="3800097" y="4590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4"/>
          <p:cNvSpPr/>
          <p:nvPr/>
        </p:nvSpPr>
        <p:spPr>
          <a:xfrm>
            <a:off x="298261" y="3201926"/>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4"/>
          <p:cNvSpPr/>
          <p:nvPr/>
        </p:nvSpPr>
        <p:spPr>
          <a:xfrm rot="-1493856">
            <a:off x="6051179" y="771631"/>
            <a:ext cx="339517" cy="110638"/>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4"/>
          <p:cNvSpPr/>
          <p:nvPr/>
        </p:nvSpPr>
        <p:spPr>
          <a:xfrm>
            <a:off x="6676861" y="43819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4"/>
          <p:cNvSpPr txBox="1">
            <a:spLocks noGrp="1"/>
          </p:cNvSpPr>
          <p:nvPr>
            <p:ph type="title"/>
          </p:nvPr>
        </p:nvSpPr>
        <p:spPr>
          <a:xfrm>
            <a:off x="2259575" y="3045000"/>
            <a:ext cx="61713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306" name="Google Shape;3306;p14"/>
          <p:cNvSpPr txBox="1">
            <a:spLocks noGrp="1"/>
          </p:cNvSpPr>
          <p:nvPr>
            <p:ph type="subTitle" idx="1"/>
          </p:nvPr>
        </p:nvSpPr>
        <p:spPr>
          <a:xfrm>
            <a:off x="2259597" y="1566600"/>
            <a:ext cx="6171300" cy="147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Kavoon"/>
              <a:buNone/>
              <a:defRPr sz="3500">
                <a:solidFill>
                  <a:schemeClr val="dk1"/>
                </a:solidFill>
                <a:latin typeface="Kavoon"/>
                <a:ea typeface="Kavoon"/>
                <a:cs typeface="Kavoon"/>
                <a:sym typeface="Kavoon"/>
              </a:defRPr>
            </a:lvl1pPr>
            <a:lvl2pPr lvl="1"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1pPr>
            <a:lvl2pPr marL="914400" lvl="1"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2pPr>
            <a:lvl3pPr marL="1371600" lvl="2"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3pPr>
            <a:lvl4pPr marL="1828800" lvl="3"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4pPr>
            <a:lvl5pPr marL="2286000" lvl="4"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5pPr>
            <a:lvl6pPr marL="2743200" lvl="5"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6pPr>
            <a:lvl7pPr marL="3200400" lvl="6"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7pPr>
            <a:lvl8pPr marL="3657600" lvl="7"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8pPr>
            <a:lvl9pPr marL="4114800" lvl="8" indent="-317500">
              <a:lnSpc>
                <a:spcPct val="115000"/>
              </a:lnSpc>
              <a:spcBef>
                <a:spcPts val="1600"/>
              </a:spcBef>
              <a:spcAft>
                <a:spcPts val="160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5" r:id="rId6"/>
    <p:sldLayoutId id="2147483656" r:id="rId7"/>
    <p:sldLayoutId id="2147483658" r:id="rId8"/>
    <p:sldLayoutId id="2147483660" r:id="rId9"/>
    <p:sldLayoutId id="2147483661" r:id="rId10"/>
    <p:sldLayoutId id="2147483663" r:id="rId11"/>
    <p:sldLayoutId id="2147483664" r:id="rId12"/>
    <p:sldLayoutId id="2147483667" r:id="rId13"/>
    <p:sldLayoutId id="2147483671" r:id="rId14"/>
    <p:sldLayoutId id="2147483676" r:id="rId15"/>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2">
          <p15:clr>
            <a:srgbClr val="EA4335"/>
          </p15:clr>
        </p15:guide>
        <p15:guide id="2" pos="449">
          <p15:clr>
            <a:srgbClr val="EA4335"/>
          </p15:clr>
        </p15:guide>
        <p15:guide id="3" pos="5311">
          <p15:clr>
            <a:srgbClr val="EA4335"/>
          </p15:clr>
        </p15:guide>
        <p15:guide id="4" orient="horz" pos="2898">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4.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Logo&#10;&#10;Description automatically generated">
            <a:extLst>
              <a:ext uri="{FF2B5EF4-FFF2-40B4-BE49-F238E27FC236}">
                <a16:creationId xmlns:a16="http://schemas.microsoft.com/office/drawing/2014/main" id="{8BC6C76A-836D-CFD7-005E-C5D38BF36F5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41570" y="82711"/>
            <a:ext cx="860860" cy="683624"/>
          </a:xfrm>
          <a:prstGeom prst="rect">
            <a:avLst/>
          </a:prstGeom>
        </p:spPr>
      </p:pic>
      <p:sp>
        <p:nvSpPr>
          <p:cNvPr id="3" name="TextBox 2">
            <a:extLst>
              <a:ext uri="{FF2B5EF4-FFF2-40B4-BE49-F238E27FC236}">
                <a16:creationId xmlns:a16="http://schemas.microsoft.com/office/drawing/2014/main" id="{553B40EE-0693-6EE3-4EB9-C771C9446BE0}"/>
              </a:ext>
            </a:extLst>
          </p:cNvPr>
          <p:cNvSpPr txBox="1"/>
          <p:nvPr/>
        </p:nvSpPr>
        <p:spPr>
          <a:xfrm>
            <a:off x="3308354" y="663907"/>
            <a:ext cx="3955417" cy="461665"/>
          </a:xfrm>
          <a:prstGeom prst="rect">
            <a:avLst/>
          </a:prstGeom>
          <a:noFill/>
        </p:spPr>
        <p:txBody>
          <a:bodyPr wrap="square" rtlCol="0">
            <a:spAutoFit/>
          </a:bodyPr>
          <a:lstStyle/>
          <a:p>
            <a:r>
              <a:rPr lang="en-US" sz="2400" dirty="0">
                <a:solidFill>
                  <a:schemeClr val="bg1">
                    <a:lumMod val="50000"/>
                  </a:schemeClr>
                </a:solidFill>
                <a:latin typeface="SVN-Internation" panose="02040603050506020204" pitchFamily="18" charset="0"/>
              </a:rPr>
              <a:t>GIÁO DỤC CÔNG DÂN 8</a:t>
            </a:r>
          </a:p>
        </p:txBody>
      </p:sp>
      <p:sp>
        <p:nvSpPr>
          <p:cNvPr id="4" name="文本框 15">
            <a:extLst>
              <a:ext uri="{FF2B5EF4-FFF2-40B4-BE49-F238E27FC236}">
                <a16:creationId xmlns:a16="http://schemas.microsoft.com/office/drawing/2014/main" id="{19596320-8710-E19A-77E8-138EC49C6093}"/>
              </a:ext>
            </a:extLst>
          </p:cNvPr>
          <p:cNvSpPr txBox="1"/>
          <p:nvPr/>
        </p:nvSpPr>
        <p:spPr>
          <a:xfrm>
            <a:off x="3917013" y="1188191"/>
            <a:ext cx="1196161" cy="830997"/>
          </a:xfrm>
          <a:prstGeom prst="rect">
            <a:avLst/>
          </a:prstGeom>
          <a:noFill/>
        </p:spPr>
        <p:txBody>
          <a:bodyPr wrap="none" rtlCol="0">
            <a:spAutoFit/>
          </a:bodyPr>
          <a:lstStyle/>
          <a:p>
            <a:r>
              <a:rPr lang="en-US" altLang="zh-CN" sz="4800" dirty="0" err="1">
                <a:solidFill>
                  <a:schemeClr val="accent3">
                    <a:lumMod val="75000"/>
                  </a:schemeClr>
                </a:solidFill>
                <a:latin typeface="SVN-Internation" panose="02040603050506020204" pitchFamily="18" charset="0"/>
                <a:ea typeface="inpin heiti" panose="00000500000000000000" pitchFamily="2" charset="-122"/>
                <a:sym typeface="inpin heiti" panose="00000500000000000000" pitchFamily="2" charset="-122"/>
              </a:rPr>
              <a:t>Bài</a:t>
            </a:r>
            <a:r>
              <a:rPr lang="en-US" altLang="zh-CN" sz="4800" dirty="0">
                <a:solidFill>
                  <a:schemeClr val="accent3">
                    <a:lumMod val="75000"/>
                  </a:schemeClr>
                </a:solidFill>
                <a:latin typeface="SVN-Internation" panose="02040603050506020204" pitchFamily="18" charset="0"/>
                <a:ea typeface="inpin heiti" panose="00000500000000000000" pitchFamily="2" charset="-122"/>
                <a:sym typeface="inpin heiti" panose="00000500000000000000" pitchFamily="2" charset="-122"/>
              </a:rPr>
              <a:t> 9</a:t>
            </a:r>
          </a:p>
        </p:txBody>
      </p:sp>
      <p:sp>
        <p:nvSpPr>
          <p:cNvPr id="5" name="文本框 15">
            <a:extLst>
              <a:ext uri="{FF2B5EF4-FFF2-40B4-BE49-F238E27FC236}">
                <a16:creationId xmlns:a16="http://schemas.microsoft.com/office/drawing/2014/main" id="{448C58DB-53E1-C275-019D-A18020FC7567}"/>
              </a:ext>
            </a:extLst>
          </p:cNvPr>
          <p:cNvSpPr txBox="1"/>
          <p:nvPr/>
        </p:nvSpPr>
        <p:spPr>
          <a:xfrm>
            <a:off x="679427" y="1861364"/>
            <a:ext cx="7671329" cy="1649041"/>
          </a:xfrm>
          <a:prstGeom prst="rect">
            <a:avLst/>
          </a:prstGeom>
          <a:noFill/>
        </p:spPr>
        <p:txBody>
          <a:bodyPr wrap="square" rtlCol="0">
            <a:spAutoFit/>
          </a:bodyPr>
          <a:lstStyle/>
          <a:p>
            <a:pPr algn="ctr">
              <a:lnSpc>
                <a:spcPct val="150000"/>
              </a:lnSpc>
            </a:pPr>
            <a:r>
              <a:rPr lang="en-US" sz="3600" b="1" dirty="0">
                <a:ln w="12700" cmpd="sng">
                  <a:solidFill>
                    <a:sysClr val="windowText" lastClr="000000"/>
                  </a:solidFill>
                  <a:prstDash val="solid"/>
                </a:ln>
                <a:gradFill flip="none" rotWithShape="1">
                  <a:gsLst>
                    <a:gs pos="0">
                      <a:srgbClr val="DB3B44">
                        <a:shade val="30000"/>
                        <a:satMod val="115000"/>
                      </a:srgbClr>
                    </a:gs>
                    <a:gs pos="50000">
                      <a:srgbClr val="DB3B44">
                        <a:shade val="67500"/>
                        <a:satMod val="115000"/>
                      </a:srgbClr>
                    </a:gs>
                    <a:gs pos="100000">
                      <a:srgbClr val="DB3B44">
                        <a:shade val="100000"/>
                        <a:satMod val="115000"/>
                      </a:srgbClr>
                    </a:gs>
                  </a:gsLst>
                  <a:lin ang="16200000" scaled="1"/>
                  <a:tileRect/>
                </a:gradFill>
                <a:latin typeface="SVN-Dumpling" panose="02000000000000000000" pitchFamily="50" charset="0"/>
              </a:rPr>
              <a:t>PHÒNG NGỪA TAI NẠN VŨ KHÍ, CHÁY, NỔ VÀ CÁC CHẤT ĐỘC HẠI</a:t>
            </a:r>
          </a:p>
        </p:txBody>
      </p:sp>
      <p:sp>
        <p:nvSpPr>
          <p:cNvPr id="6" name="Google Shape;2395;p38">
            <a:extLst>
              <a:ext uri="{FF2B5EF4-FFF2-40B4-BE49-F238E27FC236}">
                <a16:creationId xmlns:a16="http://schemas.microsoft.com/office/drawing/2014/main" id="{DE453C55-0DB7-CAE7-3569-CC751C391797}"/>
              </a:ext>
            </a:extLst>
          </p:cNvPr>
          <p:cNvSpPr txBox="1">
            <a:spLocks/>
          </p:cNvSpPr>
          <p:nvPr/>
        </p:nvSpPr>
        <p:spPr>
          <a:xfrm rot="-551">
            <a:off x="2643092" y="3885353"/>
            <a:ext cx="3744000" cy="426300"/>
          </a:xfrm>
          <a:prstGeom prst="rect">
            <a:avLst/>
          </a:prstGeom>
          <a:solidFill>
            <a:schemeClr val="accent3">
              <a:lumMod val="40000"/>
              <a:lumOff val="60000"/>
            </a:schemeClr>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a:latin typeface="SVN-Sarifa" panose="00000500000000000000" pitchFamily="50" charset="0"/>
              </a:rPr>
              <a:t>Giáo viên:</a:t>
            </a:r>
            <a:endParaRPr lang="en-US" dirty="0">
              <a:latin typeface="SVN-Sarifa" panose="00000500000000000000" pitchFamily="50" charset="0"/>
            </a:endParaRPr>
          </a:p>
        </p:txBody>
      </p:sp>
      <p:pic>
        <p:nvPicPr>
          <p:cNvPr id="7" name="Picture 6">
            <a:extLst>
              <a:ext uri="{FF2B5EF4-FFF2-40B4-BE49-F238E27FC236}">
                <a16:creationId xmlns:a16="http://schemas.microsoft.com/office/drawing/2014/main" id="{2BCA84FD-38C8-2E74-FE95-5E214D627383}"/>
              </a:ext>
            </a:extLst>
          </p:cNvPr>
          <p:cNvPicPr>
            <a:picLocks noChangeAspect="1"/>
          </p:cNvPicPr>
          <p:nvPr/>
        </p:nvPicPr>
        <p:blipFill>
          <a:blip r:embed="rId3"/>
          <a:stretch>
            <a:fillRect/>
          </a:stretch>
        </p:blipFill>
        <p:spPr>
          <a:xfrm rot="1285452">
            <a:off x="16437" y="211436"/>
            <a:ext cx="1427798" cy="1427798"/>
          </a:xfrm>
          <a:prstGeom prst="rect">
            <a:avLst/>
          </a:prstGeom>
        </p:spPr>
      </p:pic>
      <p:pic>
        <p:nvPicPr>
          <p:cNvPr id="8" name="Picture 7">
            <a:extLst>
              <a:ext uri="{FF2B5EF4-FFF2-40B4-BE49-F238E27FC236}">
                <a16:creationId xmlns:a16="http://schemas.microsoft.com/office/drawing/2014/main" id="{39F4CCFF-C565-C517-B98B-13FA18752D3B}"/>
              </a:ext>
            </a:extLst>
          </p:cNvPr>
          <p:cNvPicPr>
            <a:picLocks noChangeAspect="1"/>
          </p:cNvPicPr>
          <p:nvPr/>
        </p:nvPicPr>
        <p:blipFill>
          <a:blip r:embed="rId4"/>
          <a:stretch>
            <a:fillRect/>
          </a:stretch>
        </p:blipFill>
        <p:spPr>
          <a:xfrm rot="20968324">
            <a:off x="7665403" y="3409170"/>
            <a:ext cx="1531620" cy="1531620"/>
          </a:xfrm>
          <a:prstGeom prst="rect">
            <a:avLst/>
          </a:prstGeom>
        </p:spPr>
      </p:pic>
    </p:spTree>
    <p:extLst>
      <p:ext uri="{BB962C8B-B14F-4D97-AF65-F5344CB8AC3E}">
        <p14:creationId xmlns:p14="http://schemas.microsoft.com/office/powerpoint/2010/main" val="114011721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68D09866-462D-5022-CE83-3B04972ED514}"/>
              </a:ext>
            </a:extLst>
          </p:cNvPr>
          <p:cNvSpPr txBox="1"/>
          <p:nvPr/>
        </p:nvSpPr>
        <p:spPr>
          <a:xfrm>
            <a:off x="712788" y="81260"/>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3:</a:t>
            </a:r>
          </a:p>
          <a:p>
            <a:pPr algn="ctr"/>
            <a:r>
              <a:rPr lang="vi-VN" sz="1800" b="1" dirty="0">
                <a:solidFill>
                  <a:schemeClr val="tx2"/>
                </a:solidFill>
              </a:rPr>
              <a:t>Em hãy đọc trường hợp sau và trả lời câu hỏi </a:t>
            </a:r>
            <a:endParaRPr lang="en-US" sz="1800" b="1" dirty="0">
              <a:solidFill>
                <a:schemeClr val="tx2"/>
              </a:solidFill>
            </a:endParaRPr>
          </a:p>
        </p:txBody>
      </p:sp>
      <p:sp>
        <p:nvSpPr>
          <p:cNvPr id="11" name="TextBox 10">
            <a:extLst>
              <a:ext uri="{FF2B5EF4-FFF2-40B4-BE49-F238E27FC236}">
                <a16:creationId xmlns:a16="http://schemas.microsoft.com/office/drawing/2014/main" id="{5AFFDB75-CBAC-A7E8-9221-A2A85925AF73}"/>
              </a:ext>
            </a:extLst>
          </p:cNvPr>
          <p:cNvSpPr txBox="1"/>
          <p:nvPr/>
        </p:nvSpPr>
        <p:spPr>
          <a:xfrm>
            <a:off x="247968" y="1079064"/>
            <a:ext cx="5314632" cy="3785652"/>
          </a:xfrm>
          <a:prstGeom prst="rect">
            <a:avLst/>
          </a:prstGeom>
          <a:ln w="57150">
            <a:prstDash val="sysDot"/>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algn="just"/>
            <a:r>
              <a:rPr lang="vi-VN" sz="1600" dirty="0"/>
              <a:t>Tại Trường Trung học cơ sở X, nhà trường kết hợp với lực lượng công an của thành  phố Y, tổ chức buổi tập huấn “Kĩ năng thoát hiểm khi gặp tai nạn vũ khí, cháy, nổ và  các chất độc hại”. Anh O, cán bộ công an thành phố Y, tuyên truyền, hướng dẫn, nói  chuyện và giải đáp mọi thắc mắc của học sinh. Trước khi kết thúc buổi tập huấn,  anh O đặt câu hỏi: “Là công dân, em có trách nhiệm gì trong việc phòng ngừa tai nạn  vũ khí, cháy, nổ và các chất độc hại?”. Bạn A có ý kiến: “Công dân cần tìm hiểu và  thực hiện các quy định của pháp luật”. Bạn B tiếp lời: “Thực hiện các quy định của  pháp luật là cần thiết. Tuy nhiên, chúng ta cần tự trang bị các kĩ năng để xử lí khi gặp  tai nạn”. Diễn giả đáp: “Các ý kiến trên đúng nhưng chưa đủ. Chúng ta cần thể hiện trách nhiệm một cách phù hợp với điều kiện, hoàn cảnh”. </a:t>
            </a:r>
            <a:endParaRPr lang="en-US" sz="1600" dirty="0"/>
          </a:p>
        </p:txBody>
      </p:sp>
      <p:sp>
        <p:nvSpPr>
          <p:cNvPr id="13" name="TextBox 12">
            <a:extLst>
              <a:ext uri="{FF2B5EF4-FFF2-40B4-BE49-F238E27FC236}">
                <a16:creationId xmlns:a16="http://schemas.microsoft.com/office/drawing/2014/main" id="{F309682C-3245-A686-6DBD-1FC652729A37}"/>
              </a:ext>
            </a:extLst>
          </p:cNvPr>
          <p:cNvSpPr txBox="1"/>
          <p:nvPr/>
        </p:nvSpPr>
        <p:spPr>
          <a:xfrm>
            <a:off x="5661660" y="1969652"/>
            <a:ext cx="3299460" cy="2308324"/>
          </a:xfrm>
          <a:prstGeom prst="rect">
            <a:avLst/>
          </a:prstGeom>
          <a:noFill/>
        </p:spPr>
        <p:txBody>
          <a:bodyPr wrap="square">
            <a:spAutoFit/>
          </a:bodyPr>
          <a:lstStyle/>
          <a:p>
            <a:pPr algn="just"/>
            <a:r>
              <a:rPr lang="vi-VN" sz="1800" dirty="0"/>
              <a:t>– Em có nhận xét như thế nào đối với ý kiến của các bạn trong trường hợp trên? </a:t>
            </a:r>
            <a:endParaRPr lang="en-US" sz="1800" dirty="0"/>
          </a:p>
          <a:p>
            <a:pPr algn="just"/>
            <a:endParaRPr lang="en-US" sz="1800" dirty="0"/>
          </a:p>
          <a:p>
            <a:pPr algn="just"/>
            <a:r>
              <a:rPr lang="en-US" sz="1800" dirty="0"/>
              <a:t>– Theo </a:t>
            </a:r>
            <a:r>
              <a:rPr lang="en-US" sz="1800" dirty="0" err="1"/>
              <a:t>em</a:t>
            </a:r>
            <a:r>
              <a:rPr lang="en-US" sz="1800" dirty="0"/>
              <a:t>, </a:t>
            </a:r>
            <a:r>
              <a:rPr lang="en-US" sz="1800" dirty="0" err="1"/>
              <a:t>công</a:t>
            </a:r>
            <a:r>
              <a:rPr lang="en-US" sz="1800" dirty="0"/>
              <a:t> </a:t>
            </a:r>
            <a:r>
              <a:rPr lang="en-US" sz="1800" dirty="0" err="1"/>
              <a:t>dân</a:t>
            </a:r>
            <a:r>
              <a:rPr lang="en-US" sz="1800" dirty="0"/>
              <a:t> </a:t>
            </a:r>
            <a:r>
              <a:rPr lang="en-US" sz="1800" dirty="0" err="1"/>
              <a:t>có</a:t>
            </a:r>
            <a:r>
              <a:rPr lang="en-US" sz="1800" dirty="0"/>
              <a:t> </a:t>
            </a:r>
            <a:r>
              <a:rPr lang="en-US" sz="1800" dirty="0" err="1"/>
              <a:t>trách</a:t>
            </a:r>
            <a:r>
              <a:rPr lang="en-US" sz="1800" dirty="0"/>
              <a:t> </a:t>
            </a:r>
            <a:r>
              <a:rPr lang="en-US" sz="1800" dirty="0" err="1"/>
              <a:t>nhiệm</a:t>
            </a:r>
            <a:r>
              <a:rPr lang="en-US" sz="1800" dirty="0"/>
              <a:t> </a:t>
            </a:r>
            <a:r>
              <a:rPr lang="en-US" sz="1800" dirty="0" err="1"/>
              <a:t>gì</a:t>
            </a:r>
            <a:r>
              <a:rPr lang="en-US" sz="1800" dirty="0"/>
              <a:t> </a:t>
            </a:r>
            <a:r>
              <a:rPr lang="en-US" sz="1800" dirty="0" err="1"/>
              <a:t>trong</a:t>
            </a:r>
            <a:r>
              <a:rPr lang="en-US" sz="1800" dirty="0"/>
              <a:t> </a:t>
            </a:r>
            <a:r>
              <a:rPr lang="en-US" sz="1800" dirty="0" err="1"/>
              <a:t>việc</a:t>
            </a:r>
            <a:r>
              <a:rPr lang="en-US" sz="1800" dirty="0"/>
              <a:t> </a:t>
            </a:r>
            <a:r>
              <a:rPr lang="en-US" sz="1800" dirty="0" err="1"/>
              <a:t>phòng</a:t>
            </a:r>
            <a:r>
              <a:rPr lang="en-US" sz="1800" dirty="0"/>
              <a:t> </a:t>
            </a:r>
            <a:r>
              <a:rPr lang="en-US" sz="1800" dirty="0" err="1"/>
              <a:t>ngừa</a:t>
            </a:r>
            <a:r>
              <a:rPr lang="en-US" sz="1800" dirty="0"/>
              <a:t> tai </a:t>
            </a:r>
            <a:r>
              <a:rPr lang="en-US" sz="1800" dirty="0" err="1"/>
              <a:t>nạn</a:t>
            </a:r>
            <a:r>
              <a:rPr lang="en-US" sz="1800" dirty="0"/>
              <a:t>  </a:t>
            </a:r>
            <a:r>
              <a:rPr lang="en-US" sz="1800" dirty="0" err="1"/>
              <a:t>vũ</a:t>
            </a:r>
            <a:r>
              <a:rPr lang="en-US" sz="1800" dirty="0"/>
              <a:t> </a:t>
            </a:r>
            <a:r>
              <a:rPr lang="en-US" sz="1800" dirty="0" err="1"/>
              <a:t>khí</a:t>
            </a:r>
            <a:r>
              <a:rPr lang="en-US" sz="1800" dirty="0"/>
              <a:t>, </a:t>
            </a:r>
            <a:r>
              <a:rPr lang="en-US" sz="1800" dirty="0" err="1"/>
              <a:t>cháy</a:t>
            </a:r>
            <a:r>
              <a:rPr lang="en-US" sz="1800" dirty="0"/>
              <a:t>, </a:t>
            </a:r>
            <a:r>
              <a:rPr lang="en-US" sz="1800" dirty="0" err="1"/>
              <a:t>nổ</a:t>
            </a:r>
            <a:r>
              <a:rPr lang="en-US" sz="1800" dirty="0"/>
              <a:t> </a:t>
            </a:r>
            <a:r>
              <a:rPr lang="en-US" sz="1800" dirty="0" err="1"/>
              <a:t>và</a:t>
            </a:r>
            <a:r>
              <a:rPr lang="en-US" sz="1800" dirty="0"/>
              <a:t> </a:t>
            </a:r>
            <a:r>
              <a:rPr lang="en-US" sz="1800" dirty="0" err="1"/>
              <a:t>các</a:t>
            </a:r>
            <a:r>
              <a:rPr lang="en-US" sz="1800" dirty="0"/>
              <a:t> </a:t>
            </a:r>
            <a:r>
              <a:rPr lang="en-US" sz="1800" dirty="0" err="1"/>
              <a:t>chất</a:t>
            </a:r>
            <a:r>
              <a:rPr lang="en-US" sz="1800" dirty="0"/>
              <a:t> </a:t>
            </a:r>
            <a:r>
              <a:rPr lang="en-US" sz="1800" dirty="0" err="1"/>
              <a:t>độc</a:t>
            </a:r>
            <a:r>
              <a:rPr lang="en-US" sz="1800" dirty="0"/>
              <a:t> </a:t>
            </a:r>
            <a:r>
              <a:rPr lang="en-US" sz="1800" dirty="0" err="1"/>
              <a:t>hại</a:t>
            </a:r>
            <a:r>
              <a:rPr lang="en-US" sz="1800" dirty="0"/>
              <a:t>? </a:t>
            </a:r>
          </a:p>
        </p:txBody>
      </p:sp>
    </p:spTree>
    <p:extLst>
      <p:ext uri="{BB962C8B-B14F-4D97-AF65-F5344CB8AC3E}">
        <p14:creationId xmlns:p14="http://schemas.microsoft.com/office/powerpoint/2010/main" val="30858081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B1796F5-6525-8D07-85F1-1A5433DA1FE5}"/>
              </a:ext>
            </a:extLst>
          </p:cNvPr>
          <p:cNvSpPr txBox="1"/>
          <p:nvPr/>
        </p:nvSpPr>
        <p:spPr>
          <a:xfrm>
            <a:off x="712788" y="81260"/>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4:</a:t>
            </a:r>
          </a:p>
          <a:p>
            <a:pPr algn="ctr"/>
            <a:r>
              <a:rPr lang="vi-VN" sz="1800" b="1" dirty="0">
                <a:solidFill>
                  <a:schemeClr val="tx2"/>
                </a:solidFill>
              </a:rPr>
              <a:t>Em hãy đọc các trường hợp </a:t>
            </a:r>
            <a:r>
              <a:rPr lang="en-US" sz="1800" b="1" dirty="0" err="1">
                <a:solidFill>
                  <a:schemeClr val="tx2"/>
                </a:solidFill>
              </a:rPr>
              <a:t>trong</a:t>
            </a:r>
            <a:r>
              <a:rPr lang="en-US" sz="1800" b="1" dirty="0">
                <a:solidFill>
                  <a:schemeClr val="tx2"/>
                </a:solidFill>
              </a:rPr>
              <a:t> SGK tr. 59,60</a:t>
            </a:r>
            <a:r>
              <a:rPr lang="vi-VN" sz="1800" b="1" dirty="0">
                <a:solidFill>
                  <a:schemeClr val="tx2"/>
                </a:solidFill>
              </a:rPr>
              <a:t> và trả lời câu hỏi </a:t>
            </a:r>
            <a:endParaRPr lang="en-US" sz="1800" b="1" dirty="0">
              <a:solidFill>
                <a:schemeClr val="tx2"/>
              </a:solidFill>
            </a:endParaRPr>
          </a:p>
        </p:txBody>
      </p:sp>
      <p:sp>
        <p:nvSpPr>
          <p:cNvPr id="5" name="TextBox 4">
            <a:extLst>
              <a:ext uri="{FF2B5EF4-FFF2-40B4-BE49-F238E27FC236}">
                <a16:creationId xmlns:a16="http://schemas.microsoft.com/office/drawing/2014/main" id="{2DBE31C1-C7F1-629F-AECA-FEB991B73F05}"/>
              </a:ext>
            </a:extLst>
          </p:cNvPr>
          <p:cNvSpPr txBox="1"/>
          <p:nvPr/>
        </p:nvSpPr>
        <p:spPr>
          <a:xfrm>
            <a:off x="274320" y="1184493"/>
            <a:ext cx="5768340" cy="3739998"/>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lgn="just">
              <a:lnSpc>
                <a:spcPct val="150000"/>
              </a:lnSpc>
            </a:pPr>
            <a:r>
              <a:rPr lang="vi-VN" sz="1600" dirty="0">
                <a:solidFill>
                  <a:srgbClr val="002060"/>
                </a:solidFill>
              </a:rPr>
              <a:t>Anh T sinh ra và lớn lên tại thôn X, xã P, nơi từng là cứ địa quan trọng trong  chiến tranh, nên còn sót lại nhiều loại bom, mìn, vật nổ nằm trong lòng đất. Một lần, anh T thấy anh K đang thực hiện rà tìm và phát hiện có bom. Ngay sau đó, anh  T đã hướng dẫn anh K rằng tất cả các loại bom, mìn, vật nổ còn sót lại đều rất nguy  hiểm, có thể gây nổ khi bị tác động hoặc có thể tự nổ do nguyên nhân cơ học, lí  học hay </a:t>
            </a:r>
            <a:r>
              <a:rPr lang="vi-VN" sz="1600" dirty="0" err="1">
                <a:solidFill>
                  <a:srgbClr val="002060"/>
                </a:solidFill>
              </a:rPr>
              <a:t>hoá</a:t>
            </a:r>
            <a:r>
              <a:rPr lang="vi-VN" sz="1600" dirty="0">
                <a:solidFill>
                  <a:srgbClr val="002060"/>
                </a:solidFill>
              </a:rPr>
              <a:t> học. Vì vậy, anh K phải báo ngay cho chính quyền địa phương, không  được tự ý đào, khuân vác, cưa, đục hoặc tháo chốt. Anh K đồng ý và thực hiện theo  lời anh T. </a:t>
            </a:r>
          </a:p>
        </p:txBody>
      </p:sp>
      <p:sp>
        <p:nvSpPr>
          <p:cNvPr id="7" name="TextBox 6">
            <a:extLst>
              <a:ext uri="{FF2B5EF4-FFF2-40B4-BE49-F238E27FC236}">
                <a16:creationId xmlns:a16="http://schemas.microsoft.com/office/drawing/2014/main" id="{B8CE2FE2-9423-9E49-9256-010BE60D1BF7}"/>
              </a:ext>
            </a:extLst>
          </p:cNvPr>
          <p:cNvSpPr txBox="1"/>
          <p:nvPr/>
        </p:nvSpPr>
        <p:spPr>
          <a:xfrm>
            <a:off x="6102032" y="1351462"/>
            <a:ext cx="2767648" cy="1703030"/>
          </a:xfrm>
          <a:prstGeom prst="rect">
            <a:avLst/>
          </a:prstGeom>
          <a:noFill/>
        </p:spPr>
        <p:txBody>
          <a:bodyPr wrap="square">
            <a:spAutoFit/>
          </a:bodyPr>
          <a:lstStyle/>
          <a:p>
            <a:pPr algn="just">
              <a:lnSpc>
                <a:spcPct val="150000"/>
              </a:lnSpc>
            </a:pPr>
            <a:r>
              <a:rPr lang="vi-VN" sz="1800" b="1" dirty="0">
                <a:solidFill>
                  <a:srgbClr val="FF0000"/>
                </a:solidFill>
              </a:rPr>
              <a:t>Anh T và anh K đã thực hiện việc phòng ngừa tai nạn vũ khí, cháy, nổ,  như thế nào?  </a:t>
            </a:r>
          </a:p>
        </p:txBody>
      </p:sp>
      <p:sp>
        <p:nvSpPr>
          <p:cNvPr id="10" name="TextBox 109">
            <a:extLst>
              <a:ext uri="{FF2B5EF4-FFF2-40B4-BE49-F238E27FC236}">
                <a16:creationId xmlns:a16="http://schemas.microsoft.com/office/drawing/2014/main" id="{35C34AF5-B271-97EA-BEE3-6187D8188ACD}"/>
              </a:ext>
            </a:extLst>
          </p:cNvPr>
          <p:cNvSpPr txBox="1"/>
          <p:nvPr/>
        </p:nvSpPr>
        <p:spPr>
          <a:xfrm>
            <a:off x="-501288" y="784383"/>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1:</a:t>
            </a:r>
          </a:p>
        </p:txBody>
      </p:sp>
      <p:pic>
        <p:nvPicPr>
          <p:cNvPr id="12" name="Picture 11">
            <a:extLst>
              <a:ext uri="{FF2B5EF4-FFF2-40B4-BE49-F238E27FC236}">
                <a16:creationId xmlns:a16="http://schemas.microsoft.com/office/drawing/2014/main" id="{7B5BF3CB-BAAA-2251-944F-2EBA6AD43BBD}"/>
              </a:ext>
            </a:extLst>
          </p:cNvPr>
          <p:cNvPicPr>
            <a:picLocks noChangeAspect="1"/>
          </p:cNvPicPr>
          <p:nvPr/>
        </p:nvPicPr>
        <p:blipFill>
          <a:blip r:embed="rId2"/>
          <a:stretch>
            <a:fillRect/>
          </a:stretch>
        </p:blipFill>
        <p:spPr>
          <a:xfrm rot="17716324">
            <a:off x="6603448" y="3196996"/>
            <a:ext cx="1764814" cy="1764814"/>
          </a:xfrm>
          <a:prstGeom prst="rect">
            <a:avLst/>
          </a:prstGeom>
        </p:spPr>
      </p:pic>
    </p:spTree>
    <p:extLst>
      <p:ext uri="{BB962C8B-B14F-4D97-AF65-F5344CB8AC3E}">
        <p14:creationId xmlns:p14="http://schemas.microsoft.com/office/powerpoint/2010/main" val="25809411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6CD4F2D-FF4E-0C6F-8EA7-3DBB47F23A53}"/>
              </a:ext>
            </a:extLst>
          </p:cNvPr>
          <p:cNvSpPr txBox="1"/>
          <p:nvPr/>
        </p:nvSpPr>
        <p:spPr>
          <a:xfrm>
            <a:off x="253365" y="900440"/>
            <a:ext cx="5185410" cy="373999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a:spAutoFit/>
          </a:bodyPr>
          <a:lstStyle/>
          <a:p>
            <a:pPr algn="just">
              <a:lnSpc>
                <a:spcPct val="150000"/>
              </a:lnSpc>
            </a:pPr>
            <a:r>
              <a:rPr lang="vi-VN" sz="1600" dirty="0">
                <a:solidFill>
                  <a:srgbClr val="002060"/>
                </a:solidFill>
              </a:rPr>
              <a:t>Ban Quản lí chung cư P tổ chức buổi sinh hoạt chuyên đề “Trách nhiệm của gia  đình trong việc bảo đảm an toàn phòng cháy, chữa cháy” cho người dân. Anh D chia  sẻ, bản thân và gia đình đã tự trang bị thiết bị báo cháy, búa thoát hiểm, bình chữa  cháy, chăn chữa cháy, mặt nạ chống khí, thang dây thoát hiểm. Ngoài ra, gia đình  anh D cũng đã tự trang bị kiến thức thoát nạn, thoát hiểm trong đám cháy. Người  dân chung cư P vỗ tay lớn với câu trả lời của anh D. Vì kĩ năng đó cần thiết, hữu ích. </a:t>
            </a:r>
          </a:p>
        </p:txBody>
      </p:sp>
      <p:sp>
        <p:nvSpPr>
          <p:cNvPr id="6" name="TextBox 5">
            <a:extLst>
              <a:ext uri="{FF2B5EF4-FFF2-40B4-BE49-F238E27FC236}">
                <a16:creationId xmlns:a16="http://schemas.microsoft.com/office/drawing/2014/main" id="{FC73253E-0B4A-0CD3-AEAD-19F20F764CA2}"/>
              </a:ext>
            </a:extLst>
          </p:cNvPr>
          <p:cNvSpPr txBox="1"/>
          <p:nvPr/>
        </p:nvSpPr>
        <p:spPr>
          <a:xfrm>
            <a:off x="5610225" y="542925"/>
            <a:ext cx="2497455" cy="2118529"/>
          </a:xfrm>
          <a:prstGeom prst="rect">
            <a:avLst/>
          </a:prstGeom>
          <a:noFill/>
        </p:spPr>
        <p:txBody>
          <a:bodyPr wrap="square">
            <a:spAutoFit/>
          </a:bodyPr>
          <a:lstStyle/>
          <a:p>
            <a:pPr algn="just">
              <a:lnSpc>
                <a:spcPct val="150000"/>
              </a:lnSpc>
            </a:pPr>
            <a:r>
              <a:rPr lang="vi-VN" sz="1800" b="1" dirty="0">
                <a:solidFill>
                  <a:srgbClr val="FF0000"/>
                </a:solidFill>
              </a:rPr>
              <a:t> Anh D đã thực hiện việc phòng ngừa tai nạn phòng cháy chữa cháy tại  gia đình như thế nào?  </a:t>
            </a:r>
          </a:p>
        </p:txBody>
      </p:sp>
      <p:sp>
        <p:nvSpPr>
          <p:cNvPr id="9" name="TextBox 109">
            <a:extLst>
              <a:ext uri="{FF2B5EF4-FFF2-40B4-BE49-F238E27FC236}">
                <a16:creationId xmlns:a16="http://schemas.microsoft.com/office/drawing/2014/main" id="{F8042021-D0D0-5116-F285-ACF0EBE930D8}"/>
              </a:ext>
            </a:extLst>
          </p:cNvPr>
          <p:cNvSpPr txBox="1"/>
          <p:nvPr/>
        </p:nvSpPr>
        <p:spPr>
          <a:xfrm>
            <a:off x="0" y="278159"/>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2:</a:t>
            </a:r>
          </a:p>
        </p:txBody>
      </p:sp>
      <p:pic>
        <p:nvPicPr>
          <p:cNvPr id="11" name="Picture 10">
            <a:extLst>
              <a:ext uri="{FF2B5EF4-FFF2-40B4-BE49-F238E27FC236}">
                <a16:creationId xmlns:a16="http://schemas.microsoft.com/office/drawing/2014/main" id="{18694262-12D2-CDAC-0277-5A7BC457F0FA}"/>
              </a:ext>
            </a:extLst>
          </p:cNvPr>
          <p:cNvPicPr>
            <a:picLocks noChangeAspect="1"/>
          </p:cNvPicPr>
          <p:nvPr/>
        </p:nvPicPr>
        <p:blipFill>
          <a:blip r:embed="rId2"/>
          <a:stretch>
            <a:fillRect/>
          </a:stretch>
        </p:blipFill>
        <p:spPr>
          <a:xfrm>
            <a:off x="6263640" y="2960370"/>
            <a:ext cx="1844040" cy="1844040"/>
          </a:xfrm>
          <a:prstGeom prst="rect">
            <a:avLst/>
          </a:prstGeom>
        </p:spPr>
      </p:pic>
    </p:spTree>
    <p:extLst>
      <p:ext uri="{BB962C8B-B14F-4D97-AF65-F5344CB8AC3E}">
        <p14:creationId xmlns:p14="http://schemas.microsoft.com/office/powerpoint/2010/main" val="29761072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3AF8A21-8902-4024-700F-1CBFB217FBB4}"/>
              </a:ext>
            </a:extLst>
          </p:cNvPr>
          <p:cNvSpPr txBox="1"/>
          <p:nvPr/>
        </p:nvSpPr>
        <p:spPr>
          <a:xfrm>
            <a:off x="150496" y="930351"/>
            <a:ext cx="5471160" cy="3739998"/>
          </a:xfrm>
          <a:prstGeom prst="rect">
            <a:avLst/>
          </a:prstGeom>
          <a:ln>
            <a:solidFill>
              <a:srgbClr val="FFC000"/>
            </a:solidFill>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just">
              <a:lnSpc>
                <a:spcPct val="150000"/>
              </a:lnSpc>
            </a:pPr>
            <a:r>
              <a:rPr lang="vi-VN" sz="1600" dirty="0"/>
              <a:t>Gia đình bạn B có kinh doanh quán cơm tại thành phố H. Một hôm, bà M là hàng xóm của gia đình B sang chơi và chia sẻ rằng đã sử dụng </a:t>
            </a:r>
            <a:r>
              <a:rPr lang="vi-VN" sz="1600" dirty="0" err="1"/>
              <a:t>hoá</a:t>
            </a:r>
            <a:r>
              <a:rPr lang="vi-VN" sz="1600" dirty="0"/>
              <a:t> chất để cơm nở  ra nhiều hơn vì muốn việc kinh doanh quán cơm có lợi nhuận cao. Thậm chí, bà M  còn chỉ từng công đoạn vo gạo, nấu cơm làm cơm trắng dẻo, thơm và nở cũng như  địa chỉ để mua </a:t>
            </a:r>
            <a:r>
              <a:rPr lang="vi-VN" sz="1600" dirty="0" err="1"/>
              <a:t>hoá</a:t>
            </a:r>
            <a:r>
              <a:rPr lang="vi-VN" sz="1600" dirty="0"/>
              <a:t> chất cho gia đình bạn B. Gia đình bạn B kiên quyết từ chối, cho  rằng đây là hành vi </a:t>
            </a:r>
            <a:r>
              <a:rPr lang="vi-VN" sz="1600" dirty="0" err="1"/>
              <a:t>vi</a:t>
            </a:r>
            <a:r>
              <a:rPr lang="vi-VN" sz="1600" dirty="0"/>
              <a:t> phạm pháp luật, có thể gây ngộ độc thực phẩm, cũng như cần  phải phổ biến thông tin này để nhiều người biết và tránh xa. </a:t>
            </a:r>
          </a:p>
        </p:txBody>
      </p:sp>
      <p:sp>
        <p:nvSpPr>
          <p:cNvPr id="8" name="TextBox 7">
            <a:extLst>
              <a:ext uri="{FF2B5EF4-FFF2-40B4-BE49-F238E27FC236}">
                <a16:creationId xmlns:a16="http://schemas.microsoft.com/office/drawing/2014/main" id="{F9D17151-6B1A-95CC-9CDB-859EDD8A36EE}"/>
              </a:ext>
            </a:extLst>
          </p:cNvPr>
          <p:cNvSpPr txBox="1"/>
          <p:nvPr/>
        </p:nvSpPr>
        <p:spPr>
          <a:xfrm>
            <a:off x="5755005" y="735151"/>
            <a:ext cx="2794635" cy="1703030"/>
          </a:xfrm>
          <a:prstGeom prst="rect">
            <a:avLst/>
          </a:prstGeom>
          <a:noFill/>
        </p:spPr>
        <p:txBody>
          <a:bodyPr wrap="square">
            <a:spAutoFit/>
          </a:bodyPr>
          <a:lstStyle/>
          <a:p>
            <a:pPr algn="just">
              <a:lnSpc>
                <a:spcPct val="150000"/>
              </a:lnSpc>
            </a:pPr>
            <a:r>
              <a:rPr lang="vi-VN" sz="1800" b="1" dirty="0">
                <a:solidFill>
                  <a:srgbClr val="FF0000"/>
                </a:solidFill>
              </a:rPr>
              <a:t> Gia đình bạn B thực hiện việc phòng ngừa tai nạn các chất độc hại như  thế nào? </a:t>
            </a:r>
          </a:p>
        </p:txBody>
      </p:sp>
      <p:sp>
        <p:nvSpPr>
          <p:cNvPr id="9" name="TextBox 109">
            <a:extLst>
              <a:ext uri="{FF2B5EF4-FFF2-40B4-BE49-F238E27FC236}">
                <a16:creationId xmlns:a16="http://schemas.microsoft.com/office/drawing/2014/main" id="{FB36F0D9-5897-2ABF-D756-3A7971475A40}"/>
              </a:ext>
            </a:extLst>
          </p:cNvPr>
          <p:cNvSpPr txBox="1"/>
          <p:nvPr/>
        </p:nvSpPr>
        <p:spPr>
          <a:xfrm>
            <a:off x="0" y="278159"/>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3:</a:t>
            </a:r>
          </a:p>
        </p:txBody>
      </p:sp>
      <p:pic>
        <p:nvPicPr>
          <p:cNvPr id="1026" name="Picture 2">
            <a:extLst>
              <a:ext uri="{FF2B5EF4-FFF2-40B4-BE49-F238E27FC236}">
                <a16:creationId xmlns:a16="http://schemas.microsoft.com/office/drawing/2014/main" id="{5D5E7CBC-A320-715F-234D-08787E8777E7}"/>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200000"/>
                    </a14:imgEffect>
                  </a14:imgLayer>
                </a14:imgProps>
              </a:ext>
              <a:ext uri="{28A0092B-C50C-407E-A947-70E740481C1C}">
                <a14:useLocalDpi xmlns:a14="http://schemas.microsoft.com/office/drawing/2010/main" val="0"/>
              </a:ext>
            </a:extLst>
          </a:blip>
          <a:srcRect l="14161" t="46815" r="27175" b="4444"/>
          <a:stretch/>
        </p:blipFill>
        <p:spPr bwMode="auto">
          <a:xfrm>
            <a:off x="5746773" y="2571750"/>
            <a:ext cx="3246731" cy="212996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704334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43A8537-A2E6-FDD0-7530-FF3546A9A985}"/>
              </a:ext>
            </a:extLst>
          </p:cNvPr>
          <p:cNvSpPr txBox="1"/>
          <p:nvPr/>
        </p:nvSpPr>
        <p:spPr>
          <a:xfrm>
            <a:off x="3550920" y="946785"/>
            <a:ext cx="5143661" cy="3739998"/>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lgn="just">
              <a:lnSpc>
                <a:spcPct val="150000"/>
              </a:lnSpc>
            </a:pPr>
            <a:r>
              <a:rPr lang="vi-VN" sz="1600" dirty="0">
                <a:solidFill>
                  <a:srgbClr val="002060"/>
                </a:solidFill>
              </a:rPr>
              <a:t>Trước kì nghỉ tết Nguyên đán, Trường Trung học cơ sở X đã tổ chức sinh hoạt,  tuyên truyền cho học sinh về đảm bảo an ninh, trật tự trong dịp Tết, cũng như giữ  an toàn và hạnh phúc cho mọi người. Hưởng ứng hoạt động của nhà trường, bạn  A là học sinh lớp 8B đã thực hiện vận động, nhắc nhở người thân, bạn bè chủ động  phòng ngừa tai nạn vũ khí, cháy, nổ và các chất độc hại. Việc làm với ý nghĩa hướng  đến một năm mới vui vẻ, lành mạnh, an toàn và tiết kiệm của bạn A đã lan </a:t>
            </a:r>
            <a:r>
              <a:rPr lang="vi-VN" sz="1600" dirty="0" err="1">
                <a:solidFill>
                  <a:srgbClr val="002060"/>
                </a:solidFill>
              </a:rPr>
              <a:t>toả</a:t>
            </a:r>
            <a:r>
              <a:rPr lang="vi-VN" sz="1600" dirty="0">
                <a:solidFill>
                  <a:srgbClr val="002060"/>
                </a:solidFill>
              </a:rPr>
              <a:t> được  đến nhiều người. </a:t>
            </a:r>
          </a:p>
        </p:txBody>
      </p:sp>
      <p:sp>
        <p:nvSpPr>
          <p:cNvPr id="8" name="TextBox 7">
            <a:extLst>
              <a:ext uri="{FF2B5EF4-FFF2-40B4-BE49-F238E27FC236}">
                <a16:creationId xmlns:a16="http://schemas.microsoft.com/office/drawing/2014/main" id="{32EA8C17-A1A0-0D02-BE9C-B6BBB324DE0E}"/>
              </a:ext>
            </a:extLst>
          </p:cNvPr>
          <p:cNvSpPr txBox="1"/>
          <p:nvPr/>
        </p:nvSpPr>
        <p:spPr>
          <a:xfrm>
            <a:off x="449419" y="1062458"/>
            <a:ext cx="2786109" cy="1754326"/>
          </a:xfrm>
          <a:prstGeom prst="rect">
            <a:avLst/>
          </a:prstGeom>
          <a:noFill/>
        </p:spPr>
        <p:txBody>
          <a:bodyPr wrap="square">
            <a:spAutoFit/>
          </a:bodyPr>
          <a:lstStyle/>
          <a:p>
            <a:pPr algn="just"/>
            <a:r>
              <a:rPr lang="vi-VN" sz="1800" b="1" dirty="0"/>
              <a:t>Là học sinh, em có thể làm gì để nhắc nhở người thân, bạn bè chủ động</a:t>
            </a:r>
            <a:r>
              <a:rPr lang="en-US" sz="1800" b="1" dirty="0"/>
              <a:t> </a:t>
            </a:r>
            <a:r>
              <a:rPr lang="vi-VN" sz="1800" b="1" dirty="0"/>
              <a:t>phòng ngừa tai nạn vũ khí, cháy, nổ và các chất độc hại? </a:t>
            </a:r>
          </a:p>
        </p:txBody>
      </p:sp>
      <p:sp>
        <p:nvSpPr>
          <p:cNvPr id="9" name="TextBox 109">
            <a:extLst>
              <a:ext uri="{FF2B5EF4-FFF2-40B4-BE49-F238E27FC236}">
                <a16:creationId xmlns:a16="http://schemas.microsoft.com/office/drawing/2014/main" id="{11E89346-A409-922C-4E87-0C30CD3224E0}"/>
              </a:ext>
            </a:extLst>
          </p:cNvPr>
          <p:cNvSpPr txBox="1"/>
          <p:nvPr/>
        </p:nvSpPr>
        <p:spPr>
          <a:xfrm>
            <a:off x="4274820" y="342870"/>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4:</a:t>
            </a:r>
          </a:p>
        </p:txBody>
      </p:sp>
      <p:pic>
        <p:nvPicPr>
          <p:cNvPr id="2211" name="Picture 2210" descr="Icon&#10;&#10;Description automatically generated">
            <a:extLst>
              <a:ext uri="{FF2B5EF4-FFF2-40B4-BE49-F238E27FC236}">
                <a16:creationId xmlns:a16="http://schemas.microsoft.com/office/drawing/2014/main" id="{AEB433FE-8BD9-2214-5038-A436735A38E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7556" y="3045476"/>
            <a:ext cx="2098024" cy="2098024"/>
          </a:xfrm>
          <a:prstGeom prst="rect">
            <a:avLst/>
          </a:prstGeom>
        </p:spPr>
      </p:pic>
      <p:pic>
        <p:nvPicPr>
          <p:cNvPr id="2212" name="Picture 2211">
            <a:extLst>
              <a:ext uri="{FF2B5EF4-FFF2-40B4-BE49-F238E27FC236}">
                <a16:creationId xmlns:a16="http://schemas.microsoft.com/office/drawing/2014/main" id="{17482627-DE58-1D1B-AFD1-BA9916A9C23F}"/>
              </a:ext>
            </a:extLst>
          </p:cNvPr>
          <p:cNvPicPr>
            <a:picLocks noChangeAspect="1"/>
          </p:cNvPicPr>
          <p:nvPr/>
        </p:nvPicPr>
        <p:blipFill>
          <a:blip r:embed="rId3"/>
          <a:stretch>
            <a:fillRect/>
          </a:stretch>
        </p:blipFill>
        <p:spPr>
          <a:xfrm rot="20932212">
            <a:off x="-813" y="-60325"/>
            <a:ext cx="900464" cy="900464"/>
          </a:xfrm>
          <a:prstGeom prst="rect">
            <a:avLst/>
          </a:prstGeom>
        </p:spPr>
      </p:pic>
      <p:pic>
        <p:nvPicPr>
          <p:cNvPr id="2213" name="Picture 2212">
            <a:extLst>
              <a:ext uri="{FF2B5EF4-FFF2-40B4-BE49-F238E27FC236}">
                <a16:creationId xmlns:a16="http://schemas.microsoft.com/office/drawing/2014/main" id="{F32EBE47-ED00-D59C-040E-7ECA7A41309D}"/>
              </a:ext>
            </a:extLst>
          </p:cNvPr>
          <p:cNvPicPr>
            <a:picLocks noChangeAspect="1"/>
          </p:cNvPicPr>
          <p:nvPr/>
        </p:nvPicPr>
        <p:blipFill>
          <a:blip r:embed="rId4"/>
          <a:stretch>
            <a:fillRect/>
          </a:stretch>
        </p:blipFill>
        <p:spPr>
          <a:xfrm rot="20968324">
            <a:off x="8302927" y="4295128"/>
            <a:ext cx="783309" cy="783309"/>
          </a:xfrm>
          <a:prstGeom prst="rect">
            <a:avLst/>
          </a:prstGeom>
        </p:spPr>
      </p:pic>
    </p:spTree>
    <p:extLst>
      <p:ext uri="{BB962C8B-B14F-4D97-AF65-F5344CB8AC3E}">
        <p14:creationId xmlns:p14="http://schemas.microsoft.com/office/powerpoint/2010/main" val="19171986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AEBCBE0-BE34-1A3E-6ED3-FD049D3B0377}"/>
              </a:ext>
            </a:extLst>
          </p:cNvPr>
          <p:cNvSpPr txBox="1"/>
          <p:nvPr/>
        </p:nvSpPr>
        <p:spPr>
          <a:xfrm>
            <a:off x="253365" y="655922"/>
            <a:ext cx="8637270" cy="4196020"/>
          </a:xfrm>
          <a:prstGeom prst="rect">
            <a:avLst/>
          </a:prstGeom>
          <a:solidFill>
            <a:schemeClr val="accent6">
              <a:alpha val="58000"/>
            </a:schemeClr>
          </a:solidFill>
        </p:spPr>
        <p:txBody>
          <a:bodyPr wrap="square">
            <a:spAutoFit/>
          </a:bodyPr>
          <a:lstStyle/>
          <a:p>
            <a:pPr algn="just">
              <a:lnSpc>
                <a:spcPct val="150000"/>
              </a:lnSpc>
            </a:pPr>
            <a:r>
              <a:rPr lang="vi-VN" sz="1800" dirty="0">
                <a:ln w="0"/>
                <a:solidFill>
                  <a:schemeClr val="tx2">
                    <a:lumMod val="75000"/>
                  </a:schemeClr>
                </a:solidFill>
                <a:effectLst>
                  <a:outerShdw blurRad="38100" dist="19050" dir="2700000" algn="tl" rotWithShape="0">
                    <a:schemeClr val="dk1">
                      <a:alpha val="40000"/>
                    </a:schemeClr>
                  </a:outerShdw>
                </a:effectLst>
              </a:rPr>
              <a:t>– Một số tai nạn vũ khí, cháy, nổ và các chất độc hại: bom, mìn nổ, bình ga nổ, nhiễm  chất phóng xạ, chất độc da cam, thuốc bảo vệ thực vật, </a:t>
            </a:r>
            <a:r>
              <a:rPr lang="vi-VN" sz="1800" dirty="0" err="1">
                <a:ln w="0"/>
                <a:solidFill>
                  <a:schemeClr val="tx2">
                    <a:lumMod val="75000"/>
                  </a:schemeClr>
                </a:solidFill>
                <a:effectLst>
                  <a:outerShdw blurRad="38100" dist="19050" dir="2700000" algn="tl" rotWithShape="0">
                    <a:schemeClr val="dk1">
                      <a:alpha val="40000"/>
                    </a:schemeClr>
                  </a:outerShdw>
                </a:effectLst>
              </a:rPr>
              <a:t>thuỷ</a:t>
            </a:r>
            <a:r>
              <a:rPr lang="vi-VN" sz="1800" dirty="0">
                <a:ln w="0"/>
                <a:solidFill>
                  <a:schemeClr val="tx2">
                    <a:lumMod val="75000"/>
                  </a:schemeClr>
                </a:solidFill>
                <a:effectLst>
                  <a:outerShdw blurRad="38100" dist="19050" dir="2700000" algn="tl" rotWithShape="0">
                    <a:schemeClr val="dk1">
                      <a:alpha val="40000"/>
                    </a:schemeClr>
                  </a:outerShdw>
                </a:effectLst>
              </a:rPr>
              <a:t> ngân,… </a:t>
            </a: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Nguy cơ dẫn đến tai nạn vũ khí, cháy, nổ và các chất độc hại: </a:t>
            </a: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Vũ khí: Cưa bom mìn, sử dụng vũ khí tự chế,… </a:t>
            </a: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Cháy, nổ: Để các đồ dễ bắt lửa sát các đồ tạo nhiệt, chập điện, sử dụng chất nổ trái  phép, chất phóng xạ,… </a:t>
            </a: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Ngộ độc thực phẩm: Sử dụng chất bảo quản, chất phụ gia thực phẩm; kim loại  nặng lẫn trong thực phẩm; thực phẩm bị nấm mốc, ôi thiu;… </a:t>
            </a:r>
          </a:p>
          <a:p>
            <a:pPr algn="just">
              <a:lnSpc>
                <a:spcPct val="150000"/>
              </a:lnSpc>
            </a:pPr>
            <a:r>
              <a:rPr lang="vi-VN" sz="1800" dirty="0">
                <a:ln w="0"/>
                <a:solidFill>
                  <a:schemeClr val="tx2">
                    <a:lumMod val="75000"/>
                  </a:schemeClr>
                </a:solidFill>
                <a:effectLst>
                  <a:outerShdw blurRad="38100" dist="19050" dir="2700000" algn="tl" rotWithShape="0">
                    <a:schemeClr val="dk1">
                      <a:alpha val="40000"/>
                    </a:schemeClr>
                  </a:outerShdw>
                </a:effectLst>
              </a:rPr>
              <a:t>– Tai nạn vũ khí, cháy, nổ và các chất độc hại để lại hậu quả: Ảnh hưởng đến sức </a:t>
            </a:r>
            <a:r>
              <a:rPr lang="vi-VN" sz="1800" dirty="0" err="1">
                <a:ln w="0"/>
                <a:solidFill>
                  <a:schemeClr val="tx2">
                    <a:lumMod val="75000"/>
                  </a:schemeClr>
                </a:solidFill>
                <a:effectLst>
                  <a:outerShdw blurRad="38100" dist="19050" dir="2700000" algn="tl" rotWithShape="0">
                    <a:schemeClr val="dk1">
                      <a:alpha val="40000"/>
                    </a:schemeClr>
                  </a:outerShdw>
                </a:effectLst>
              </a:rPr>
              <a:t>khoẻ</a:t>
            </a:r>
            <a:r>
              <a:rPr lang="vi-VN" sz="1800" dirty="0">
                <a:ln w="0"/>
                <a:solidFill>
                  <a:schemeClr val="tx2">
                    <a:lumMod val="75000"/>
                  </a:schemeClr>
                </a:solidFill>
                <a:effectLst>
                  <a:outerShdw blurRad="38100" dist="19050" dir="2700000" algn="tl" rotWithShape="0">
                    <a:schemeClr val="dk1">
                      <a:alpha val="40000"/>
                    </a:schemeClr>
                  </a:outerShdw>
                </a:effectLst>
              </a:rPr>
              <a:t>;  thiệt hại tài sản gia đình, cá nhân, xã hội; ô nhiễm môi trường; chết người;… </a:t>
            </a:r>
          </a:p>
        </p:txBody>
      </p:sp>
      <p:sp>
        <p:nvSpPr>
          <p:cNvPr id="4" name="TextBox 4">
            <a:extLst>
              <a:ext uri="{FF2B5EF4-FFF2-40B4-BE49-F238E27FC236}">
                <a16:creationId xmlns:a16="http://schemas.microsoft.com/office/drawing/2014/main" id="{0CF7AF67-F286-1169-5C6B-327428414A2B}"/>
              </a:ext>
            </a:extLst>
          </p:cNvPr>
          <p:cNvSpPr txBox="1"/>
          <p:nvPr/>
        </p:nvSpPr>
        <p:spPr>
          <a:xfrm>
            <a:off x="3142877" y="117161"/>
            <a:ext cx="2551267" cy="52322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a:solidFill>
                  <a:schemeClr val="bg2">
                    <a:lumMod val="50000"/>
                  </a:schemeClr>
                </a:solidFill>
                <a:latin typeface="SVN-Caprica Script" pitchFamily="2" charset="0"/>
              </a:rPr>
              <a:t>TỔNG KẾT</a:t>
            </a:r>
          </a:p>
        </p:txBody>
      </p:sp>
    </p:spTree>
    <p:extLst>
      <p:ext uri="{BB962C8B-B14F-4D97-AF65-F5344CB8AC3E}">
        <p14:creationId xmlns:p14="http://schemas.microsoft.com/office/powerpoint/2010/main" val="17563051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E425BA0-E15C-FC2A-19CA-DFD8130CE043}"/>
              </a:ext>
            </a:extLst>
          </p:cNvPr>
          <p:cNvSpPr txBox="1"/>
          <p:nvPr/>
        </p:nvSpPr>
        <p:spPr>
          <a:xfrm>
            <a:off x="293370" y="473740"/>
            <a:ext cx="8557260" cy="4196020"/>
          </a:xfrm>
          <a:prstGeom prst="rect">
            <a:avLst/>
          </a:prstGeom>
          <a:solidFill>
            <a:schemeClr val="accent6">
              <a:alpha val="59000"/>
            </a:schemeClr>
          </a:solidFill>
        </p:spPr>
        <p:txBody>
          <a:bodyPr wrap="square">
            <a:spAutoFit/>
          </a:bodyPr>
          <a:lstStyle/>
          <a:p>
            <a:pPr>
              <a:lnSpc>
                <a:spcPct val="150000"/>
              </a:lnSpc>
            </a:pPr>
            <a:r>
              <a:rPr lang="vi-VN" sz="1800" b="1" dirty="0">
                <a:solidFill>
                  <a:srgbClr val="00B050"/>
                </a:solidFill>
              </a:rPr>
              <a:t>– Quy định cơ bản của pháp luật về phòng ngừa tai nạn vũ khí, cháy, nổ và các chất  độc hại: </a:t>
            </a:r>
          </a:p>
          <a:p>
            <a:pPr>
              <a:lnSpc>
                <a:spcPct val="150000"/>
              </a:lnSpc>
            </a:pPr>
            <a:r>
              <a:rPr lang="vi-VN" sz="1800" dirty="0">
                <a:solidFill>
                  <a:srgbClr val="00B050"/>
                </a:solidFill>
              </a:rPr>
              <a:t>+ Cấm tàng trữ, vận chuyển, mua bán, sử dụng trái phép các loại vũ khí, các chất nổ,  chất cháy, chất phóng xạ và chất độc hại. </a:t>
            </a:r>
          </a:p>
          <a:p>
            <a:pPr>
              <a:lnSpc>
                <a:spcPct val="150000"/>
              </a:lnSpc>
            </a:pPr>
            <a:r>
              <a:rPr lang="vi-VN" sz="1800" dirty="0">
                <a:solidFill>
                  <a:srgbClr val="00B050"/>
                </a:solidFill>
              </a:rPr>
              <a:t>+ Chỉ những cơ quan, tổ chức, cá nhân được Nhà nước giao nhiệm vụ và cho phép  mới được giữ, chuyên chở và sử dụng vũ khí, chất cháy, chất phóng xạ, chất độc hại. </a:t>
            </a:r>
          </a:p>
          <a:p>
            <a:pPr>
              <a:lnSpc>
                <a:spcPct val="150000"/>
              </a:lnSpc>
            </a:pPr>
            <a:r>
              <a:rPr lang="vi-VN" sz="1800" dirty="0">
                <a:solidFill>
                  <a:srgbClr val="00B050"/>
                </a:solidFill>
              </a:rPr>
              <a:t>+ Cơ quan, tổ chức, cá nhân có trách nhiệm bảo quản, chuyên chở và sử dụng vũ  khí, cháy, nổ, chất phóng xạ, chất độc hại phải được huấn luyện về chuyên môn,  có đủ phương tiện cần thiết và luôn tuân thủ quy định về an toàn. </a:t>
            </a:r>
          </a:p>
        </p:txBody>
      </p:sp>
    </p:spTree>
    <p:extLst>
      <p:ext uri="{BB962C8B-B14F-4D97-AF65-F5344CB8AC3E}">
        <p14:creationId xmlns:p14="http://schemas.microsoft.com/office/powerpoint/2010/main" val="14215595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448587E-C583-BA98-1994-57D8609C0BD5}"/>
              </a:ext>
            </a:extLst>
          </p:cNvPr>
          <p:cNvSpPr txBox="1"/>
          <p:nvPr/>
        </p:nvSpPr>
        <p:spPr>
          <a:xfrm>
            <a:off x="133668" y="444981"/>
            <a:ext cx="8636952" cy="4253537"/>
          </a:xfrm>
          <a:prstGeom prst="rect">
            <a:avLst/>
          </a:prstGeom>
          <a:solidFill>
            <a:schemeClr val="accent6">
              <a:alpha val="60000"/>
            </a:schemeClr>
          </a:solidFill>
        </p:spPr>
        <p:txBody>
          <a:bodyPr wrap="square">
            <a:spAutoFit/>
          </a:bodyPr>
          <a:lstStyle/>
          <a:p>
            <a:pPr algn="just">
              <a:lnSpc>
                <a:spcPct val="150000"/>
              </a:lnSpc>
            </a:pPr>
            <a:r>
              <a:rPr lang="vi-VN" dirty="0">
                <a:solidFill>
                  <a:schemeClr val="accent3">
                    <a:lumMod val="75000"/>
                  </a:schemeClr>
                </a:solidFill>
              </a:rPr>
              <a:t>– Trách nhiệm của công dân trong việc phòng ngừa tai nạn vũ khí, cháy, nổ và các  chất độc hại: </a:t>
            </a:r>
          </a:p>
          <a:p>
            <a:pPr algn="just">
              <a:lnSpc>
                <a:spcPct val="150000"/>
              </a:lnSpc>
            </a:pPr>
            <a:r>
              <a:rPr lang="vi-VN" dirty="0">
                <a:solidFill>
                  <a:schemeClr val="accent3">
                    <a:lumMod val="75000"/>
                  </a:schemeClr>
                </a:solidFill>
              </a:rPr>
              <a:t>+ Tự giác tìm hiểu và thực hiện nghiêm chỉnh các quy định về phòng ngừa tai nạn  vũ khí, cháy, nổ và các chất độc hại. </a:t>
            </a:r>
          </a:p>
          <a:p>
            <a:pPr algn="just">
              <a:lnSpc>
                <a:spcPct val="150000"/>
              </a:lnSpc>
            </a:pPr>
            <a:r>
              <a:rPr lang="vi-VN" dirty="0">
                <a:solidFill>
                  <a:schemeClr val="accent3">
                    <a:lumMod val="75000"/>
                  </a:schemeClr>
                </a:solidFill>
              </a:rPr>
              <a:t>+ Tuyên truyền, vận động bạn bè và mọi người xung quanh thực hiện tốt các  quy định. </a:t>
            </a:r>
          </a:p>
          <a:p>
            <a:pPr algn="just">
              <a:lnSpc>
                <a:spcPct val="150000"/>
              </a:lnSpc>
            </a:pPr>
            <a:r>
              <a:rPr lang="vi-VN" dirty="0">
                <a:solidFill>
                  <a:schemeClr val="accent3">
                    <a:lumMod val="75000"/>
                  </a:schemeClr>
                </a:solidFill>
              </a:rPr>
              <a:t>+ Tố cáo những hành vi </a:t>
            </a:r>
            <a:r>
              <a:rPr lang="vi-VN" dirty="0" err="1">
                <a:solidFill>
                  <a:schemeClr val="accent3">
                    <a:lumMod val="75000"/>
                  </a:schemeClr>
                </a:solidFill>
              </a:rPr>
              <a:t>vi</a:t>
            </a:r>
            <a:r>
              <a:rPr lang="vi-VN" dirty="0">
                <a:solidFill>
                  <a:schemeClr val="accent3">
                    <a:lumMod val="75000"/>
                  </a:schemeClr>
                </a:solidFill>
              </a:rPr>
              <a:t> phạm hoặc xúi giục người khác vi phạm các quy  định trên. </a:t>
            </a:r>
          </a:p>
          <a:p>
            <a:pPr algn="just">
              <a:lnSpc>
                <a:spcPct val="150000"/>
              </a:lnSpc>
            </a:pPr>
            <a:r>
              <a:rPr lang="vi-VN" dirty="0">
                <a:solidFill>
                  <a:schemeClr val="accent5">
                    <a:lumMod val="50000"/>
                  </a:schemeClr>
                </a:solidFill>
              </a:rPr>
              <a:t>– Thực hiện các biện pháp phòng ngừa tai nạn vũ khí, cháy, nổ và các chất độc hại: </a:t>
            </a:r>
          </a:p>
          <a:p>
            <a:pPr algn="just">
              <a:lnSpc>
                <a:spcPct val="150000"/>
              </a:lnSpc>
            </a:pPr>
            <a:r>
              <a:rPr lang="vi-VN" dirty="0">
                <a:solidFill>
                  <a:schemeClr val="accent5">
                    <a:lumMod val="50000"/>
                  </a:schemeClr>
                </a:solidFill>
              </a:rPr>
              <a:t>+ Đối với tai nạn bom, mìn: Không cưa, đục, mở, tháo chốt. </a:t>
            </a:r>
          </a:p>
          <a:p>
            <a:pPr algn="just">
              <a:lnSpc>
                <a:spcPct val="150000"/>
              </a:lnSpc>
            </a:pPr>
            <a:r>
              <a:rPr lang="vi-VN" dirty="0">
                <a:solidFill>
                  <a:schemeClr val="accent5">
                    <a:lumMod val="50000"/>
                  </a:schemeClr>
                </a:solidFill>
              </a:rPr>
              <a:t>+ Đối với tai nạn phòng cháy, chữa cháy: Trang bị các phương tiện chữa cháy,  kiểm tra, khắc phục kịp thời nguy cơ cháy, nổ. </a:t>
            </a:r>
          </a:p>
          <a:p>
            <a:pPr algn="just">
              <a:lnSpc>
                <a:spcPct val="150000"/>
              </a:lnSpc>
            </a:pPr>
            <a:r>
              <a:rPr lang="vi-VN" dirty="0">
                <a:solidFill>
                  <a:schemeClr val="accent5">
                    <a:lumMod val="50000"/>
                  </a:schemeClr>
                </a:solidFill>
              </a:rPr>
              <a:t>+ Đối với tai nạn ngộ độc thực phẩm: Thực hiện việc ăn chín, uống sôi, vệ sinh sạch  sẽ, không sử dụng phẩm màu, </a:t>
            </a:r>
            <a:r>
              <a:rPr lang="vi-VN" dirty="0" err="1">
                <a:solidFill>
                  <a:schemeClr val="accent5">
                    <a:lumMod val="50000"/>
                  </a:schemeClr>
                </a:solidFill>
              </a:rPr>
              <a:t>hoá</a:t>
            </a:r>
            <a:r>
              <a:rPr lang="vi-VN" dirty="0">
                <a:solidFill>
                  <a:schemeClr val="accent5">
                    <a:lumMod val="50000"/>
                  </a:schemeClr>
                </a:solidFill>
              </a:rPr>
              <a:t> chất, phụ gia độc hại trong bảo quản, sản xuất  và chế biến thực phẩm. </a:t>
            </a:r>
          </a:p>
          <a:p>
            <a:pPr algn="just">
              <a:lnSpc>
                <a:spcPct val="150000"/>
              </a:lnSpc>
            </a:pPr>
            <a:r>
              <a:rPr lang="vi-VN" dirty="0"/>
              <a:t>– Học sinh phải tích cực phòng ngừa và chủ động nhắc nhở, tuyên truyền người thân,  bạn bè chủ động phòng ngừa tai nạn vũ khí, cháy, nổ và các chất độc hại. </a:t>
            </a:r>
          </a:p>
        </p:txBody>
      </p:sp>
    </p:spTree>
    <p:extLst>
      <p:ext uri="{BB962C8B-B14F-4D97-AF65-F5344CB8AC3E}">
        <p14:creationId xmlns:p14="http://schemas.microsoft.com/office/powerpoint/2010/main" val="21460426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2" name="TextBox 148">
            <a:extLst>
              <a:ext uri="{FF2B5EF4-FFF2-40B4-BE49-F238E27FC236}">
                <a16:creationId xmlns:a16="http://schemas.microsoft.com/office/drawing/2014/main" id="{0B85F5E1-B550-C412-C0B8-4790AC995269}"/>
              </a:ext>
            </a:extLst>
          </p:cNvPr>
          <p:cNvSpPr txBox="1"/>
          <p:nvPr/>
        </p:nvSpPr>
        <p:spPr>
          <a:xfrm>
            <a:off x="2276498" y="2571750"/>
            <a:ext cx="4740572"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b="1" dirty="0">
                <a:solidFill>
                  <a:srgbClr val="D8181D"/>
                </a:solidFill>
                <a:latin typeface="SVN-Caprica Script" pitchFamily="2" charset="0"/>
              </a:rPr>
              <a:t>LUYỆN TẬP</a:t>
            </a:r>
          </a:p>
        </p:txBody>
      </p:sp>
      <p:sp>
        <p:nvSpPr>
          <p:cNvPr id="3" name="TextBox 149">
            <a:extLst>
              <a:ext uri="{FF2B5EF4-FFF2-40B4-BE49-F238E27FC236}">
                <a16:creationId xmlns:a16="http://schemas.microsoft.com/office/drawing/2014/main" id="{B7309093-D0A6-6969-114A-B3F1664C092D}"/>
              </a:ext>
            </a:extLst>
          </p:cNvPr>
          <p:cNvSpPr txBox="1"/>
          <p:nvPr/>
        </p:nvSpPr>
        <p:spPr>
          <a:xfrm>
            <a:off x="2962809" y="1546070"/>
            <a:ext cx="3362255" cy="70788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000" dirty="0" err="1">
                <a:solidFill>
                  <a:schemeClr val="accent3"/>
                </a:solidFill>
                <a:latin typeface="SVN-Caprica Script" pitchFamily="2" charset="0"/>
              </a:rPr>
              <a:t>Hoạt</a:t>
            </a:r>
            <a:r>
              <a:rPr lang="en-US" sz="4000" dirty="0">
                <a:solidFill>
                  <a:schemeClr val="accent3"/>
                </a:solidFill>
                <a:latin typeface="SVN-Caprica Script" pitchFamily="2" charset="0"/>
              </a:rPr>
              <a:t> </a:t>
            </a:r>
            <a:r>
              <a:rPr lang="en-US" sz="4000" dirty="0" err="1">
                <a:solidFill>
                  <a:schemeClr val="accent3"/>
                </a:solidFill>
                <a:latin typeface="SVN-Caprica Script" pitchFamily="2" charset="0"/>
              </a:rPr>
              <a:t>động</a:t>
            </a:r>
            <a:r>
              <a:rPr lang="en-US" sz="4000" dirty="0">
                <a:solidFill>
                  <a:schemeClr val="accent3"/>
                </a:solidFill>
                <a:latin typeface="SVN-Caprica Script" pitchFamily="2" charset="0"/>
              </a:rPr>
              <a:t> 3</a:t>
            </a:r>
          </a:p>
        </p:txBody>
      </p:sp>
      <p:pic>
        <p:nvPicPr>
          <p:cNvPr id="4" name="Picture 3">
            <a:extLst>
              <a:ext uri="{FF2B5EF4-FFF2-40B4-BE49-F238E27FC236}">
                <a16:creationId xmlns:a16="http://schemas.microsoft.com/office/drawing/2014/main" id="{CE32A905-9B1B-4E57-73D1-2685AB82E2F4}"/>
              </a:ext>
            </a:extLst>
          </p:cNvPr>
          <p:cNvPicPr>
            <a:picLocks noChangeAspect="1"/>
          </p:cNvPicPr>
          <p:nvPr/>
        </p:nvPicPr>
        <p:blipFill>
          <a:blip r:embed="rId3">
            <a:duotone>
              <a:schemeClr val="accent2">
                <a:shade val="45000"/>
                <a:satMod val="135000"/>
              </a:schemeClr>
              <a:prstClr val="white"/>
            </a:duotone>
          </a:blip>
          <a:stretch>
            <a:fillRect/>
          </a:stretch>
        </p:blipFill>
        <p:spPr>
          <a:xfrm>
            <a:off x="4169658" y="738073"/>
            <a:ext cx="825154" cy="825154"/>
          </a:xfrm>
          <a:prstGeom prst="rect">
            <a:avLst/>
          </a:prstGeom>
        </p:spPr>
      </p:pic>
    </p:spTree>
    <p:extLst>
      <p:ext uri="{BB962C8B-B14F-4D97-AF65-F5344CB8AC3E}">
        <p14:creationId xmlns:p14="http://schemas.microsoft.com/office/powerpoint/2010/main" val="485366288"/>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203"/>
        <p:cNvGrpSpPr/>
        <p:nvPr/>
      </p:nvGrpSpPr>
      <p:grpSpPr>
        <a:xfrm>
          <a:off x="0" y="0"/>
          <a:ext cx="0" cy="0"/>
          <a:chOff x="0" y="0"/>
          <a:chExt cx="0" cy="0"/>
        </a:xfrm>
      </p:grpSpPr>
      <p:sp>
        <p:nvSpPr>
          <p:cNvPr id="8213" name="Google Shape;8213;p36"/>
          <p:cNvSpPr/>
          <p:nvPr/>
        </p:nvSpPr>
        <p:spPr>
          <a:xfrm>
            <a:off x="116908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6"/>
          <p:cNvSpPr/>
          <p:nvPr/>
        </p:nvSpPr>
        <p:spPr>
          <a:xfrm>
            <a:off x="309853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6"/>
          <p:cNvSpPr/>
          <p:nvPr/>
        </p:nvSpPr>
        <p:spPr>
          <a:xfrm>
            <a:off x="502798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6"/>
          <p:cNvSpPr/>
          <p:nvPr/>
        </p:nvSpPr>
        <p:spPr>
          <a:xfrm>
            <a:off x="695743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7" name="Google Shape;8217;p36"/>
          <p:cNvGrpSpPr/>
          <p:nvPr/>
        </p:nvGrpSpPr>
        <p:grpSpPr>
          <a:xfrm>
            <a:off x="7250476" y="1460353"/>
            <a:ext cx="485869" cy="421314"/>
            <a:chOff x="4468600" y="1716225"/>
            <a:chExt cx="356000" cy="308700"/>
          </a:xfrm>
        </p:grpSpPr>
        <p:sp>
          <p:nvSpPr>
            <p:cNvPr id="8218" name="Google Shape;8218;p36"/>
            <p:cNvSpPr/>
            <p:nvPr/>
          </p:nvSpPr>
          <p:spPr>
            <a:xfrm>
              <a:off x="4545775" y="1944175"/>
              <a:ext cx="251600" cy="51325"/>
            </a:xfrm>
            <a:custGeom>
              <a:avLst/>
              <a:gdLst/>
              <a:ahLst/>
              <a:cxnLst/>
              <a:rect l="l" t="t" r="r" b="b"/>
              <a:pathLst>
                <a:path w="10064" h="2053" extrusionOk="0">
                  <a:moveTo>
                    <a:pt x="0" y="0"/>
                  </a:moveTo>
                  <a:lnTo>
                    <a:pt x="0" y="2052"/>
                  </a:lnTo>
                  <a:lnTo>
                    <a:pt x="10064" y="2052"/>
                  </a:lnTo>
                  <a:lnTo>
                    <a:pt x="100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6"/>
            <p:cNvSpPr/>
            <p:nvPr/>
          </p:nvSpPr>
          <p:spPr>
            <a:xfrm>
              <a:off x="4513650" y="1919625"/>
              <a:ext cx="303800" cy="97725"/>
            </a:xfrm>
            <a:custGeom>
              <a:avLst/>
              <a:gdLst/>
              <a:ahLst/>
              <a:cxnLst/>
              <a:rect l="l" t="t" r="r" b="b"/>
              <a:pathLst>
                <a:path w="12152" h="3909" extrusionOk="0">
                  <a:moveTo>
                    <a:pt x="536" y="1"/>
                  </a:moveTo>
                  <a:cubicBezTo>
                    <a:pt x="251" y="1"/>
                    <a:pt x="1" y="233"/>
                    <a:pt x="1" y="536"/>
                  </a:cubicBezTo>
                  <a:cubicBezTo>
                    <a:pt x="1" y="839"/>
                    <a:pt x="251" y="1071"/>
                    <a:pt x="536" y="1071"/>
                  </a:cubicBezTo>
                  <a:lnTo>
                    <a:pt x="10189" y="1071"/>
                  </a:lnTo>
                  <a:cubicBezTo>
                    <a:pt x="10671" y="1071"/>
                    <a:pt x="11063" y="1464"/>
                    <a:pt x="11063" y="1964"/>
                  </a:cubicBezTo>
                  <a:cubicBezTo>
                    <a:pt x="11063" y="2445"/>
                    <a:pt x="10671" y="2838"/>
                    <a:pt x="10189" y="2838"/>
                  </a:cubicBezTo>
                  <a:lnTo>
                    <a:pt x="536" y="2838"/>
                  </a:lnTo>
                  <a:cubicBezTo>
                    <a:pt x="251" y="2838"/>
                    <a:pt x="1" y="3088"/>
                    <a:pt x="1" y="3373"/>
                  </a:cubicBezTo>
                  <a:cubicBezTo>
                    <a:pt x="1" y="3676"/>
                    <a:pt x="251" y="3908"/>
                    <a:pt x="536" y="3908"/>
                  </a:cubicBezTo>
                  <a:lnTo>
                    <a:pt x="10189" y="3908"/>
                  </a:lnTo>
                  <a:cubicBezTo>
                    <a:pt x="11259" y="3908"/>
                    <a:pt x="12152" y="3034"/>
                    <a:pt x="12152" y="1964"/>
                  </a:cubicBezTo>
                  <a:cubicBezTo>
                    <a:pt x="12152" y="875"/>
                    <a:pt x="11259" y="1"/>
                    <a:pt x="10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6"/>
            <p:cNvSpPr/>
            <p:nvPr/>
          </p:nvSpPr>
          <p:spPr>
            <a:xfrm>
              <a:off x="4513650" y="1930775"/>
              <a:ext cx="26800" cy="15650"/>
            </a:xfrm>
            <a:custGeom>
              <a:avLst/>
              <a:gdLst/>
              <a:ahLst/>
              <a:cxnLst/>
              <a:rect l="l" t="t" r="r" b="b"/>
              <a:pathLst>
                <a:path w="1072" h="626" extrusionOk="0">
                  <a:moveTo>
                    <a:pt x="1" y="1"/>
                  </a:moveTo>
                  <a:cubicBezTo>
                    <a:pt x="1" y="37"/>
                    <a:pt x="1" y="54"/>
                    <a:pt x="1" y="90"/>
                  </a:cubicBezTo>
                  <a:cubicBezTo>
                    <a:pt x="1" y="393"/>
                    <a:pt x="251" y="625"/>
                    <a:pt x="536" y="625"/>
                  </a:cubicBezTo>
                  <a:lnTo>
                    <a:pt x="1071" y="625"/>
                  </a:lnTo>
                  <a:lnTo>
                    <a:pt x="1071" y="322"/>
                  </a:lnTo>
                  <a:lnTo>
                    <a:pt x="447" y="322"/>
                  </a:lnTo>
                  <a:cubicBezTo>
                    <a:pt x="233" y="322"/>
                    <a:pt x="36" y="197"/>
                    <a:pt x="1" y="1"/>
                  </a:cubicBezTo>
                  <a:close/>
                </a:path>
              </a:pathLst>
            </a:custGeom>
            <a:solidFill>
              <a:srgbClr val="7A4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6"/>
            <p:cNvSpPr/>
            <p:nvPr/>
          </p:nvSpPr>
          <p:spPr>
            <a:xfrm>
              <a:off x="4513650" y="1919625"/>
              <a:ext cx="303800" cy="97725"/>
            </a:xfrm>
            <a:custGeom>
              <a:avLst/>
              <a:gdLst/>
              <a:ahLst/>
              <a:cxnLst/>
              <a:rect l="l" t="t" r="r" b="b"/>
              <a:pathLst>
                <a:path w="12152" h="3909" extrusionOk="0">
                  <a:moveTo>
                    <a:pt x="8440" y="1"/>
                  </a:moveTo>
                  <a:cubicBezTo>
                    <a:pt x="9332" y="1"/>
                    <a:pt x="10064" y="625"/>
                    <a:pt x="10064" y="1410"/>
                  </a:cubicBezTo>
                  <a:cubicBezTo>
                    <a:pt x="10064" y="2196"/>
                    <a:pt x="9332" y="2838"/>
                    <a:pt x="8440" y="2838"/>
                  </a:cubicBezTo>
                  <a:lnTo>
                    <a:pt x="536" y="2838"/>
                  </a:lnTo>
                  <a:cubicBezTo>
                    <a:pt x="251" y="2838"/>
                    <a:pt x="1" y="3088"/>
                    <a:pt x="1" y="3373"/>
                  </a:cubicBezTo>
                  <a:cubicBezTo>
                    <a:pt x="1" y="3676"/>
                    <a:pt x="251" y="3908"/>
                    <a:pt x="536" y="3908"/>
                  </a:cubicBezTo>
                  <a:lnTo>
                    <a:pt x="10189" y="3908"/>
                  </a:lnTo>
                  <a:cubicBezTo>
                    <a:pt x="11259" y="3908"/>
                    <a:pt x="12152" y="3034"/>
                    <a:pt x="12152" y="1964"/>
                  </a:cubicBezTo>
                  <a:cubicBezTo>
                    <a:pt x="12152" y="875"/>
                    <a:pt x="11259"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6"/>
            <p:cNvSpPr/>
            <p:nvPr/>
          </p:nvSpPr>
          <p:spPr>
            <a:xfrm>
              <a:off x="4513650" y="1919625"/>
              <a:ext cx="307825" cy="97725"/>
            </a:xfrm>
            <a:custGeom>
              <a:avLst/>
              <a:gdLst/>
              <a:ahLst/>
              <a:cxnLst/>
              <a:rect l="l" t="t" r="r" b="b"/>
              <a:pathLst>
                <a:path w="12313" h="3909" extrusionOk="0">
                  <a:moveTo>
                    <a:pt x="8440" y="1"/>
                  </a:moveTo>
                  <a:cubicBezTo>
                    <a:pt x="9208" y="1"/>
                    <a:pt x="9850" y="447"/>
                    <a:pt x="10028" y="1071"/>
                  </a:cubicBezTo>
                  <a:lnTo>
                    <a:pt x="10189" y="1071"/>
                  </a:lnTo>
                  <a:cubicBezTo>
                    <a:pt x="10671" y="1071"/>
                    <a:pt x="11063" y="1464"/>
                    <a:pt x="11063" y="1964"/>
                  </a:cubicBezTo>
                  <a:cubicBezTo>
                    <a:pt x="11063" y="2445"/>
                    <a:pt x="10671" y="2838"/>
                    <a:pt x="10189" y="2838"/>
                  </a:cubicBezTo>
                  <a:lnTo>
                    <a:pt x="536" y="2838"/>
                  </a:lnTo>
                  <a:cubicBezTo>
                    <a:pt x="251" y="2838"/>
                    <a:pt x="1" y="3088"/>
                    <a:pt x="1" y="3373"/>
                  </a:cubicBezTo>
                  <a:cubicBezTo>
                    <a:pt x="1" y="3676"/>
                    <a:pt x="251" y="3908"/>
                    <a:pt x="536" y="3908"/>
                  </a:cubicBezTo>
                  <a:lnTo>
                    <a:pt x="10189" y="3908"/>
                  </a:lnTo>
                  <a:cubicBezTo>
                    <a:pt x="10689" y="3908"/>
                    <a:pt x="11152" y="3730"/>
                    <a:pt x="11509" y="3409"/>
                  </a:cubicBezTo>
                  <a:cubicBezTo>
                    <a:pt x="12116" y="2874"/>
                    <a:pt x="12312" y="1928"/>
                    <a:pt x="11991" y="1196"/>
                  </a:cubicBezTo>
                  <a:cubicBezTo>
                    <a:pt x="11920" y="1018"/>
                    <a:pt x="11813" y="857"/>
                    <a:pt x="11688" y="715"/>
                  </a:cubicBezTo>
                  <a:cubicBezTo>
                    <a:pt x="11331" y="269"/>
                    <a:pt x="10796"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6"/>
            <p:cNvSpPr/>
            <p:nvPr/>
          </p:nvSpPr>
          <p:spPr>
            <a:xfrm>
              <a:off x="4545775" y="1846025"/>
              <a:ext cx="251600" cy="51325"/>
            </a:xfrm>
            <a:custGeom>
              <a:avLst/>
              <a:gdLst/>
              <a:ahLst/>
              <a:cxnLst/>
              <a:rect l="l" t="t" r="r" b="b"/>
              <a:pathLst>
                <a:path w="10064" h="2053" extrusionOk="0">
                  <a:moveTo>
                    <a:pt x="0" y="1"/>
                  </a:moveTo>
                  <a:lnTo>
                    <a:pt x="0" y="2053"/>
                  </a:lnTo>
                  <a:lnTo>
                    <a:pt x="10064" y="2053"/>
                  </a:lnTo>
                  <a:lnTo>
                    <a:pt x="100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6"/>
            <p:cNvSpPr/>
            <p:nvPr/>
          </p:nvSpPr>
          <p:spPr>
            <a:xfrm>
              <a:off x="4513650" y="1821500"/>
              <a:ext cx="303800" cy="98150"/>
            </a:xfrm>
            <a:custGeom>
              <a:avLst/>
              <a:gdLst/>
              <a:ahLst/>
              <a:cxnLst/>
              <a:rect l="l" t="t" r="r" b="b"/>
              <a:pathLst>
                <a:path w="12152" h="3926" extrusionOk="0">
                  <a:moveTo>
                    <a:pt x="536" y="1"/>
                  </a:moveTo>
                  <a:cubicBezTo>
                    <a:pt x="251" y="1"/>
                    <a:pt x="1" y="232"/>
                    <a:pt x="1" y="536"/>
                  </a:cubicBezTo>
                  <a:cubicBezTo>
                    <a:pt x="1" y="839"/>
                    <a:pt x="251" y="1071"/>
                    <a:pt x="536" y="1071"/>
                  </a:cubicBezTo>
                  <a:lnTo>
                    <a:pt x="10189" y="1071"/>
                  </a:lnTo>
                  <a:cubicBezTo>
                    <a:pt x="10671" y="1071"/>
                    <a:pt x="11063" y="1464"/>
                    <a:pt x="11063" y="1963"/>
                  </a:cubicBezTo>
                  <a:cubicBezTo>
                    <a:pt x="11063" y="2445"/>
                    <a:pt x="10671" y="2837"/>
                    <a:pt x="10189" y="2837"/>
                  </a:cubicBezTo>
                  <a:lnTo>
                    <a:pt x="536" y="2837"/>
                  </a:lnTo>
                  <a:cubicBezTo>
                    <a:pt x="251" y="2837"/>
                    <a:pt x="1" y="3087"/>
                    <a:pt x="1" y="3373"/>
                  </a:cubicBezTo>
                  <a:cubicBezTo>
                    <a:pt x="1" y="3676"/>
                    <a:pt x="251" y="3926"/>
                    <a:pt x="536" y="3926"/>
                  </a:cubicBezTo>
                  <a:lnTo>
                    <a:pt x="10189" y="3926"/>
                  </a:lnTo>
                  <a:cubicBezTo>
                    <a:pt x="11259" y="3926"/>
                    <a:pt x="12152" y="3034"/>
                    <a:pt x="12152" y="1963"/>
                  </a:cubicBezTo>
                  <a:cubicBezTo>
                    <a:pt x="12152" y="875"/>
                    <a:pt x="11259" y="1"/>
                    <a:pt x="10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6"/>
            <p:cNvSpPr/>
            <p:nvPr/>
          </p:nvSpPr>
          <p:spPr>
            <a:xfrm>
              <a:off x="4513650" y="1832650"/>
              <a:ext cx="26800" cy="15650"/>
            </a:xfrm>
            <a:custGeom>
              <a:avLst/>
              <a:gdLst/>
              <a:ahLst/>
              <a:cxnLst/>
              <a:rect l="l" t="t" r="r" b="b"/>
              <a:pathLst>
                <a:path w="1072" h="626" extrusionOk="0">
                  <a:moveTo>
                    <a:pt x="1" y="1"/>
                  </a:moveTo>
                  <a:cubicBezTo>
                    <a:pt x="1" y="36"/>
                    <a:pt x="1" y="54"/>
                    <a:pt x="1" y="90"/>
                  </a:cubicBezTo>
                  <a:cubicBezTo>
                    <a:pt x="1" y="393"/>
                    <a:pt x="251" y="625"/>
                    <a:pt x="536" y="625"/>
                  </a:cubicBezTo>
                  <a:lnTo>
                    <a:pt x="1071" y="625"/>
                  </a:lnTo>
                  <a:lnTo>
                    <a:pt x="1071" y="340"/>
                  </a:lnTo>
                  <a:lnTo>
                    <a:pt x="447" y="340"/>
                  </a:lnTo>
                  <a:cubicBezTo>
                    <a:pt x="233" y="340"/>
                    <a:pt x="36" y="197"/>
                    <a:pt x="1" y="1"/>
                  </a:cubicBezTo>
                  <a:close/>
                </a:path>
              </a:pathLst>
            </a:custGeom>
            <a:solidFill>
              <a:srgbClr val="7A4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6"/>
            <p:cNvSpPr/>
            <p:nvPr/>
          </p:nvSpPr>
          <p:spPr>
            <a:xfrm>
              <a:off x="4513650" y="1821500"/>
              <a:ext cx="303800" cy="98150"/>
            </a:xfrm>
            <a:custGeom>
              <a:avLst/>
              <a:gdLst/>
              <a:ahLst/>
              <a:cxnLst/>
              <a:rect l="l" t="t" r="r" b="b"/>
              <a:pathLst>
                <a:path w="12152" h="3926" extrusionOk="0">
                  <a:moveTo>
                    <a:pt x="8440" y="1"/>
                  </a:moveTo>
                  <a:cubicBezTo>
                    <a:pt x="9332" y="1"/>
                    <a:pt x="10064" y="643"/>
                    <a:pt x="10064" y="1428"/>
                  </a:cubicBezTo>
                  <a:cubicBezTo>
                    <a:pt x="10064" y="2195"/>
                    <a:pt x="9332" y="2837"/>
                    <a:pt x="8440" y="2837"/>
                  </a:cubicBezTo>
                  <a:lnTo>
                    <a:pt x="536" y="2837"/>
                  </a:lnTo>
                  <a:cubicBezTo>
                    <a:pt x="251" y="2837"/>
                    <a:pt x="1" y="3087"/>
                    <a:pt x="1" y="3373"/>
                  </a:cubicBezTo>
                  <a:cubicBezTo>
                    <a:pt x="1" y="3676"/>
                    <a:pt x="251" y="3926"/>
                    <a:pt x="536" y="3926"/>
                  </a:cubicBezTo>
                  <a:lnTo>
                    <a:pt x="10189" y="3926"/>
                  </a:lnTo>
                  <a:cubicBezTo>
                    <a:pt x="11259" y="3926"/>
                    <a:pt x="12152" y="3034"/>
                    <a:pt x="12152" y="1963"/>
                  </a:cubicBezTo>
                  <a:cubicBezTo>
                    <a:pt x="12152" y="875"/>
                    <a:pt x="11259"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6"/>
            <p:cNvSpPr/>
            <p:nvPr/>
          </p:nvSpPr>
          <p:spPr>
            <a:xfrm>
              <a:off x="4513650" y="1821500"/>
              <a:ext cx="308275" cy="98150"/>
            </a:xfrm>
            <a:custGeom>
              <a:avLst/>
              <a:gdLst/>
              <a:ahLst/>
              <a:cxnLst/>
              <a:rect l="l" t="t" r="r" b="b"/>
              <a:pathLst>
                <a:path w="12331" h="3926" extrusionOk="0">
                  <a:moveTo>
                    <a:pt x="8440" y="1"/>
                  </a:moveTo>
                  <a:cubicBezTo>
                    <a:pt x="9208" y="1"/>
                    <a:pt x="9850" y="464"/>
                    <a:pt x="10028" y="1071"/>
                  </a:cubicBezTo>
                  <a:lnTo>
                    <a:pt x="10189" y="1071"/>
                  </a:lnTo>
                  <a:cubicBezTo>
                    <a:pt x="10671" y="1071"/>
                    <a:pt x="11063" y="1464"/>
                    <a:pt x="11063" y="1963"/>
                  </a:cubicBezTo>
                  <a:cubicBezTo>
                    <a:pt x="11063" y="2445"/>
                    <a:pt x="10671" y="2837"/>
                    <a:pt x="10189" y="2837"/>
                  </a:cubicBezTo>
                  <a:lnTo>
                    <a:pt x="536" y="2837"/>
                  </a:lnTo>
                  <a:cubicBezTo>
                    <a:pt x="251" y="2837"/>
                    <a:pt x="1" y="3087"/>
                    <a:pt x="1" y="3373"/>
                  </a:cubicBezTo>
                  <a:cubicBezTo>
                    <a:pt x="1" y="3676"/>
                    <a:pt x="251" y="3926"/>
                    <a:pt x="536" y="3926"/>
                  </a:cubicBezTo>
                  <a:lnTo>
                    <a:pt x="10189" y="3926"/>
                  </a:lnTo>
                  <a:cubicBezTo>
                    <a:pt x="10653" y="3926"/>
                    <a:pt x="11099" y="3747"/>
                    <a:pt x="11438" y="3462"/>
                  </a:cubicBezTo>
                  <a:cubicBezTo>
                    <a:pt x="12080" y="2945"/>
                    <a:pt x="12330" y="1963"/>
                    <a:pt x="11991" y="1196"/>
                  </a:cubicBezTo>
                  <a:cubicBezTo>
                    <a:pt x="11920" y="1018"/>
                    <a:pt x="11813" y="857"/>
                    <a:pt x="11688" y="714"/>
                  </a:cubicBezTo>
                  <a:cubicBezTo>
                    <a:pt x="11331" y="268"/>
                    <a:pt x="10796"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6"/>
            <p:cNvSpPr/>
            <p:nvPr/>
          </p:nvSpPr>
          <p:spPr>
            <a:xfrm>
              <a:off x="4507850" y="1747900"/>
              <a:ext cx="251625" cy="51325"/>
            </a:xfrm>
            <a:custGeom>
              <a:avLst/>
              <a:gdLst/>
              <a:ahLst/>
              <a:cxnLst/>
              <a:rect l="l" t="t" r="r" b="b"/>
              <a:pathLst>
                <a:path w="10065" h="2053" extrusionOk="0">
                  <a:moveTo>
                    <a:pt x="1" y="0"/>
                  </a:moveTo>
                  <a:lnTo>
                    <a:pt x="1" y="2052"/>
                  </a:lnTo>
                  <a:lnTo>
                    <a:pt x="10064" y="2052"/>
                  </a:lnTo>
                  <a:lnTo>
                    <a:pt x="100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6"/>
            <p:cNvSpPr/>
            <p:nvPr/>
          </p:nvSpPr>
          <p:spPr>
            <a:xfrm>
              <a:off x="4475750" y="1723375"/>
              <a:ext cx="303775" cy="98150"/>
            </a:xfrm>
            <a:custGeom>
              <a:avLst/>
              <a:gdLst/>
              <a:ahLst/>
              <a:cxnLst/>
              <a:rect l="l" t="t" r="r" b="b"/>
              <a:pathLst>
                <a:path w="12151" h="3926" extrusionOk="0">
                  <a:moveTo>
                    <a:pt x="535" y="0"/>
                  </a:moveTo>
                  <a:cubicBezTo>
                    <a:pt x="250" y="0"/>
                    <a:pt x="0" y="250"/>
                    <a:pt x="0" y="535"/>
                  </a:cubicBezTo>
                  <a:cubicBezTo>
                    <a:pt x="0" y="839"/>
                    <a:pt x="250" y="1071"/>
                    <a:pt x="535" y="1071"/>
                  </a:cubicBezTo>
                  <a:lnTo>
                    <a:pt x="10188" y="1071"/>
                  </a:lnTo>
                  <a:cubicBezTo>
                    <a:pt x="10670" y="1071"/>
                    <a:pt x="11063" y="1481"/>
                    <a:pt x="11063" y="1963"/>
                  </a:cubicBezTo>
                  <a:cubicBezTo>
                    <a:pt x="11063" y="2445"/>
                    <a:pt x="10670" y="2837"/>
                    <a:pt x="10188" y="2837"/>
                  </a:cubicBezTo>
                  <a:lnTo>
                    <a:pt x="535" y="2837"/>
                  </a:lnTo>
                  <a:cubicBezTo>
                    <a:pt x="250" y="2837"/>
                    <a:pt x="0" y="3087"/>
                    <a:pt x="0" y="3390"/>
                  </a:cubicBezTo>
                  <a:cubicBezTo>
                    <a:pt x="0" y="3676"/>
                    <a:pt x="250" y="3926"/>
                    <a:pt x="535" y="3926"/>
                  </a:cubicBezTo>
                  <a:lnTo>
                    <a:pt x="10188" y="3926"/>
                  </a:lnTo>
                  <a:cubicBezTo>
                    <a:pt x="11259" y="3926"/>
                    <a:pt x="12151" y="3051"/>
                    <a:pt x="12151" y="1963"/>
                  </a:cubicBezTo>
                  <a:cubicBezTo>
                    <a:pt x="12151" y="874"/>
                    <a:pt x="11259" y="0"/>
                    <a:pt x="10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6"/>
            <p:cNvSpPr/>
            <p:nvPr/>
          </p:nvSpPr>
          <p:spPr>
            <a:xfrm>
              <a:off x="4475750" y="1734975"/>
              <a:ext cx="26775" cy="15175"/>
            </a:xfrm>
            <a:custGeom>
              <a:avLst/>
              <a:gdLst/>
              <a:ahLst/>
              <a:cxnLst/>
              <a:rect l="l" t="t" r="r" b="b"/>
              <a:pathLst>
                <a:path w="1071" h="607" extrusionOk="0">
                  <a:moveTo>
                    <a:pt x="0" y="0"/>
                  </a:moveTo>
                  <a:cubicBezTo>
                    <a:pt x="0" y="18"/>
                    <a:pt x="0" y="54"/>
                    <a:pt x="0" y="71"/>
                  </a:cubicBezTo>
                  <a:cubicBezTo>
                    <a:pt x="0" y="375"/>
                    <a:pt x="250" y="607"/>
                    <a:pt x="535" y="607"/>
                  </a:cubicBezTo>
                  <a:lnTo>
                    <a:pt x="1071" y="607"/>
                  </a:lnTo>
                  <a:lnTo>
                    <a:pt x="1071" y="321"/>
                  </a:lnTo>
                  <a:lnTo>
                    <a:pt x="446" y="321"/>
                  </a:lnTo>
                  <a:cubicBezTo>
                    <a:pt x="232" y="321"/>
                    <a:pt x="36" y="178"/>
                    <a:pt x="0" y="0"/>
                  </a:cubicBezTo>
                  <a:close/>
                </a:path>
              </a:pathLst>
            </a:custGeom>
            <a:solidFill>
              <a:srgbClr val="7A4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6"/>
            <p:cNvSpPr/>
            <p:nvPr/>
          </p:nvSpPr>
          <p:spPr>
            <a:xfrm>
              <a:off x="4475750" y="1723375"/>
              <a:ext cx="303775" cy="98150"/>
            </a:xfrm>
            <a:custGeom>
              <a:avLst/>
              <a:gdLst/>
              <a:ahLst/>
              <a:cxnLst/>
              <a:rect l="l" t="t" r="r" b="b"/>
              <a:pathLst>
                <a:path w="12151" h="3926" extrusionOk="0">
                  <a:moveTo>
                    <a:pt x="8440" y="0"/>
                  </a:moveTo>
                  <a:cubicBezTo>
                    <a:pt x="9332" y="0"/>
                    <a:pt x="10063" y="642"/>
                    <a:pt x="10063" y="1428"/>
                  </a:cubicBezTo>
                  <a:cubicBezTo>
                    <a:pt x="10063" y="2213"/>
                    <a:pt x="9332" y="2837"/>
                    <a:pt x="8440" y="2837"/>
                  </a:cubicBezTo>
                  <a:lnTo>
                    <a:pt x="535" y="2837"/>
                  </a:lnTo>
                  <a:cubicBezTo>
                    <a:pt x="250" y="2837"/>
                    <a:pt x="0" y="3087"/>
                    <a:pt x="0" y="3390"/>
                  </a:cubicBezTo>
                  <a:cubicBezTo>
                    <a:pt x="0" y="3676"/>
                    <a:pt x="250" y="3926"/>
                    <a:pt x="535" y="3926"/>
                  </a:cubicBezTo>
                  <a:lnTo>
                    <a:pt x="10188" y="3926"/>
                  </a:lnTo>
                  <a:cubicBezTo>
                    <a:pt x="11259" y="3926"/>
                    <a:pt x="12151" y="3051"/>
                    <a:pt x="12151" y="1963"/>
                  </a:cubicBezTo>
                  <a:cubicBezTo>
                    <a:pt x="12151" y="874"/>
                    <a:pt x="11259" y="0"/>
                    <a:pt x="1018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6"/>
            <p:cNvSpPr/>
            <p:nvPr/>
          </p:nvSpPr>
          <p:spPr>
            <a:xfrm>
              <a:off x="4475750" y="1723375"/>
              <a:ext cx="305575" cy="98150"/>
            </a:xfrm>
            <a:custGeom>
              <a:avLst/>
              <a:gdLst/>
              <a:ahLst/>
              <a:cxnLst/>
              <a:rect l="l" t="t" r="r" b="b"/>
              <a:pathLst>
                <a:path w="12223" h="3926" extrusionOk="0">
                  <a:moveTo>
                    <a:pt x="8440" y="0"/>
                  </a:moveTo>
                  <a:cubicBezTo>
                    <a:pt x="9207" y="0"/>
                    <a:pt x="9849" y="464"/>
                    <a:pt x="10028" y="1071"/>
                  </a:cubicBezTo>
                  <a:lnTo>
                    <a:pt x="10188" y="1071"/>
                  </a:lnTo>
                  <a:cubicBezTo>
                    <a:pt x="10670" y="1071"/>
                    <a:pt x="11063" y="1481"/>
                    <a:pt x="11063" y="1963"/>
                  </a:cubicBezTo>
                  <a:cubicBezTo>
                    <a:pt x="11063" y="2445"/>
                    <a:pt x="10670" y="2837"/>
                    <a:pt x="10188" y="2837"/>
                  </a:cubicBezTo>
                  <a:lnTo>
                    <a:pt x="535" y="2837"/>
                  </a:lnTo>
                  <a:cubicBezTo>
                    <a:pt x="250" y="2837"/>
                    <a:pt x="0" y="3087"/>
                    <a:pt x="0" y="3390"/>
                  </a:cubicBezTo>
                  <a:cubicBezTo>
                    <a:pt x="0" y="3676"/>
                    <a:pt x="250" y="3926"/>
                    <a:pt x="535" y="3926"/>
                  </a:cubicBezTo>
                  <a:lnTo>
                    <a:pt x="10188" y="3926"/>
                  </a:lnTo>
                  <a:cubicBezTo>
                    <a:pt x="10724" y="3926"/>
                    <a:pt x="11205" y="3694"/>
                    <a:pt x="11562" y="3355"/>
                  </a:cubicBezTo>
                  <a:cubicBezTo>
                    <a:pt x="11705" y="3212"/>
                    <a:pt x="11812" y="3069"/>
                    <a:pt x="11901" y="2891"/>
                  </a:cubicBezTo>
                  <a:cubicBezTo>
                    <a:pt x="12169" y="2409"/>
                    <a:pt x="12222" y="1802"/>
                    <a:pt x="12026" y="1285"/>
                  </a:cubicBezTo>
                  <a:cubicBezTo>
                    <a:pt x="11990" y="1196"/>
                    <a:pt x="11955" y="1106"/>
                    <a:pt x="11901" y="1035"/>
                  </a:cubicBezTo>
                  <a:cubicBezTo>
                    <a:pt x="11580" y="411"/>
                    <a:pt x="10920" y="0"/>
                    <a:pt x="1018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6"/>
            <p:cNvSpPr/>
            <p:nvPr/>
          </p:nvSpPr>
          <p:spPr>
            <a:xfrm>
              <a:off x="4468600" y="1716225"/>
              <a:ext cx="356000" cy="308700"/>
            </a:xfrm>
            <a:custGeom>
              <a:avLst/>
              <a:gdLst/>
              <a:ahLst/>
              <a:cxnLst/>
              <a:rect l="l" t="t" r="r" b="b"/>
              <a:pathLst>
                <a:path w="14240" h="12348" extrusionOk="0">
                  <a:moveTo>
                    <a:pt x="10474" y="1660"/>
                  </a:moveTo>
                  <a:cubicBezTo>
                    <a:pt x="10795" y="1660"/>
                    <a:pt x="11063" y="1928"/>
                    <a:pt x="11063" y="2249"/>
                  </a:cubicBezTo>
                  <a:cubicBezTo>
                    <a:pt x="11063" y="2570"/>
                    <a:pt x="10795" y="2838"/>
                    <a:pt x="10474" y="2838"/>
                  </a:cubicBezTo>
                  <a:lnTo>
                    <a:pt x="1856" y="2838"/>
                  </a:lnTo>
                  <a:lnTo>
                    <a:pt x="1856" y="2427"/>
                  </a:lnTo>
                  <a:lnTo>
                    <a:pt x="6014" y="2427"/>
                  </a:lnTo>
                  <a:cubicBezTo>
                    <a:pt x="6103" y="2427"/>
                    <a:pt x="6192" y="2338"/>
                    <a:pt x="6192" y="2249"/>
                  </a:cubicBezTo>
                  <a:cubicBezTo>
                    <a:pt x="6192" y="2160"/>
                    <a:pt x="6103" y="2070"/>
                    <a:pt x="6014" y="2070"/>
                  </a:cubicBezTo>
                  <a:lnTo>
                    <a:pt x="1856" y="2070"/>
                  </a:lnTo>
                  <a:lnTo>
                    <a:pt x="1856" y="1660"/>
                  </a:lnTo>
                  <a:close/>
                  <a:moveTo>
                    <a:pt x="10474" y="572"/>
                  </a:moveTo>
                  <a:cubicBezTo>
                    <a:pt x="11384" y="572"/>
                    <a:pt x="12134" y="1321"/>
                    <a:pt x="12134" y="2249"/>
                  </a:cubicBezTo>
                  <a:cubicBezTo>
                    <a:pt x="12134" y="3177"/>
                    <a:pt x="11384" y="3926"/>
                    <a:pt x="10474" y="3926"/>
                  </a:cubicBezTo>
                  <a:lnTo>
                    <a:pt x="821" y="3926"/>
                  </a:lnTo>
                  <a:cubicBezTo>
                    <a:pt x="679" y="3926"/>
                    <a:pt x="572" y="3801"/>
                    <a:pt x="572" y="3676"/>
                  </a:cubicBezTo>
                  <a:cubicBezTo>
                    <a:pt x="572" y="3533"/>
                    <a:pt x="679" y="3426"/>
                    <a:pt x="821" y="3426"/>
                  </a:cubicBezTo>
                  <a:lnTo>
                    <a:pt x="10474" y="3426"/>
                  </a:lnTo>
                  <a:cubicBezTo>
                    <a:pt x="11117" y="3426"/>
                    <a:pt x="11634" y="2891"/>
                    <a:pt x="11634" y="2249"/>
                  </a:cubicBezTo>
                  <a:cubicBezTo>
                    <a:pt x="11634" y="1606"/>
                    <a:pt x="11117" y="1071"/>
                    <a:pt x="10474" y="1071"/>
                  </a:cubicBezTo>
                  <a:lnTo>
                    <a:pt x="821" y="1071"/>
                  </a:lnTo>
                  <a:cubicBezTo>
                    <a:pt x="679" y="1071"/>
                    <a:pt x="572" y="964"/>
                    <a:pt x="572" y="821"/>
                  </a:cubicBezTo>
                  <a:cubicBezTo>
                    <a:pt x="572" y="679"/>
                    <a:pt x="679" y="572"/>
                    <a:pt x="821" y="572"/>
                  </a:cubicBezTo>
                  <a:close/>
                  <a:moveTo>
                    <a:pt x="11991" y="5568"/>
                  </a:moveTo>
                  <a:cubicBezTo>
                    <a:pt x="12259" y="5568"/>
                    <a:pt x="12473" y="5746"/>
                    <a:pt x="12562" y="5996"/>
                  </a:cubicBezTo>
                  <a:lnTo>
                    <a:pt x="9850" y="5996"/>
                  </a:lnTo>
                  <a:cubicBezTo>
                    <a:pt x="9743" y="5996"/>
                    <a:pt x="9671" y="6067"/>
                    <a:pt x="9671" y="6174"/>
                  </a:cubicBezTo>
                  <a:cubicBezTo>
                    <a:pt x="9671" y="6263"/>
                    <a:pt x="9743" y="6335"/>
                    <a:pt x="9850" y="6335"/>
                  </a:cubicBezTo>
                  <a:lnTo>
                    <a:pt x="12562" y="6335"/>
                  </a:lnTo>
                  <a:cubicBezTo>
                    <a:pt x="12473" y="6585"/>
                    <a:pt x="12259" y="6763"/>
                    <a:pt x="11991" y="6763"/>
                  </a:cubicBezTo>
                  <a:lnTo>
                    <a:pt x="3373" y="6763"/>
                  </a:lnTo>
                  <a:lnTo>
                    <a:pt x="3373" y="5568"/>
                  </a:lnTo>
                  <a:close/>
                  <a:moveTo>
                    <a:pt x="11991" y="4497"/>
                  </a:moveTo>
                  <a:cubicBezTo>
                    <a:pt x="12901" y="4497"/>
                    <a:pt x="13650" y="5246"/>
                    <a:pt x="13650" y="6174"/>
                  </a:cubicBezTo>
                  <a:cubicBezTo>
                    <a:pt x="13650" y="7084"/>
                    <a:pt x="12901" y="7834"/>
                    <a:pt x="11991" y="7834"/>
                  </a:cubicBezTo>
                  <a:lnTo>
                    <a:pt x="2338" y="7834"/>
                  </a:lnTo>
                  <a:cubicBezTo>
                    <a:pt x="2195" y="7834"/>
                    <a:pt x="2088" y="7727"/>
                    <a:pt x="2088" y="7584"/>
                  </a:cubicBezTo>
                  <a:cubicBezTo>
                    <a:pt x="2088" y="7459"/>
                    <a:pt x="2195" y="7334"/>
                    <a:pt x="2338" y="7334"/>
                  </a:cubicBezTo>
                  <a:lnTo>
                    <a:pt x="11991" y="7334"/>
                  </a:lnTo>
                  <a:cubicBezTo>
                    <a:pt x="12633" y="7334"/>
                    <a:pt x="13151" y="6817"/>
                    <a:pt x="13151" y="6174"/>
                  </a:cubicBezTo>
                  <a:cubicBezTo>
                    <a:pt x="13151" y="5514"/>
                    <a:pt x="12633" y="4997"/>
                    <a:pt x="11991" y="4997"/>
                  </a:cubicBezTo>
                  <a:lnTo>
                    <a:pt x="2338" y="4997"/>
                  </a:lnTo>
                  <a:cubicBezTo>
                    <a:pt x="2195" y="4997"/>
                    <a:pt x="2088" y="4890"/>
                    <a:pt x="2088" y="4747"/>
                  </a:cubicBezTo>
                  <a:cubicBezTo>
                    <a:pt x="2088" y="4604"/>
                    <a:pt x="2195" y="4497"/>
                    <a:pt x="2338" y="4497"/>
                  </a:cubicBezTo>
                  <a:close/>
                  <a:moveTo>
                    <a:pt x="11991" y="9493"/>
                  </a:moveTo>
                  <a:cubicBezTo>
                    <a:pt x="12312" y="9493"/>
                    <a:pt x="12580" y="9761"/>
                    <a:pt x="12580" y="10100"/>
                  </a:cubicBezTo>
                  <a:cubicBezTo>
                    <a:pt x="12580" y="10421"/>
                    <a:pt x="12312" y="10688"/>
                    <a:pt x="11991" y="10688"/>
                  </a:cubicBezTo>
                  <a:lnTo>
                    <a:pt x="3373" y="10688"/>
                  </a:lnTo>
                  <a:lnTo>
                    <a:pt x="3373" y="10260"/>
                  </a:lnTo>
                  <a:lnTo>
                    <a:pt x="5371" y="10260"/>
                  </a:lnTo>
                  <a:cubicBezTo>
                    <a:pt x="5461" y="10260"/>
                    <a:pt x="5532" y="10189"/>
                    <a:pt x="5532" y="10100"/>
                  </a:cubicBezTo>
                  <a:cubicBezTo>
                    <a:pt x="5532" y="9993"/>
                    <a:pt x="5461" y="9921"/>
                    <a:pt x="5371" y="9921"/>
                  </a:cubicBezTo>
                  <a:lnTo>
                    <a:pt x="3373" y="9921"/>
                  </a:lnTo>
                  <a:lnTo>
                    <a:pt x="3373" y="9493"/>
                  </a:lnTo>
                  <a:close/>
                  <a:moveTo>
                    <a:pt x="11991" y="8422"/>
                  </a:moveTo>
                  <a:cubicBezTo>
                    <a:pt x="12901" y="8422"/>
                    <a:pt x="13650" y="9172"/>
                    <a:pt x="13650" y="10100"/>
                  </a:cubicBezTo>
                  <a:cubicBezTo>
                    <a:pt x="13650" y="11010"/>
                    <a:pt x="12901" y="11759"/>
                    <a:pt x="11991" y="11759"/>
                  </a:cubicBezTo>
                  <a:lnTo>
                    <a:pt x="2338" y="11759"/>
                  </a:lnTo>
                  <a:cubicBezTo>
                    <a:pt x="2195" y="11759"/>
                    <a:pt x="2088" y="11652"/>
                    <a:pt x="2088" y="11509"/>
                  </a:cubicBezTo>
                  <a:cubicBezTo>
                    <a:pt x="2088" y="11384"/>
                    <a:pt x="2195" y="11259"/>
                    <a:pt x="2338" y="11259"/>
                  </a:cubicBezTo>
                  <a:lnTo>
                    <a:pt x="11991" y="11259"/>
                  </a:lnTo>
                  <a:cubicBezTo>
                    <a:pt x="12633" y="11259"/>
                    <a:pt x="13151" y="10742"/>
                    <a:pt x="13151" y="10100"/>
                  </a:cubicBezTo>
                  <a:cubicBezTo>
                    <a:pt x="13151" y="9439"/>
                    <a:pt x="12633" y="8922"/>
                    <a:pt x="11991" y="8922"/>
                  </a:cubicBezTo>
                  <a:lnTo>
                    <a:pt x="2338" y="8922"/>
                  </a:lnTo>
                  <a:cubicBezTo>
                    <a:pt x="2195" y="8922"/>
                    <a:pt x="2088" y="8815"/>
                    <a:pt x="2088" y="8672"/>
                  </a:cubicBezTo>
                  <a:cubicBezTo>
                    <a:pt x="2088" y="8529"/>
                    <a:pt x="2195" y="8422"/>
                    <a:pt x="2338" y="8422"/>
                  </a:cubicBezTo>
                  <a:close/>
                  <a:moveTo>
                    <a:pt x="821" y="1"/>
                  </a:moveTo>
                  <a:cubicBezTo>
                    <a:pt x="375" y="1"/>
                    <a:pt x="1" y="375"/>
                    <a:pt x="1" y="821"/>
                  </a:cubicBezTo>
                  <a:cubicBezTo>
                    <a:pt x="1" y="1285"/>
                    <a:pt x="375" y="1660"/>
                    <a:pt x="821" y="1660"/>
                  </a:cubicBezTo>
                  <a:lnTo>
                    <a:pt x="1285" y="1660"/>
                  </a:lnTo>
                  <a:lnTo>
                    <a:pt x="1285" y="2838"/>
                  </a:lnTo>
                  <a:lnTo>
                    <a:pt x="821" y="2838"/>
                  </a:lnTo>
                  <a:cubicBezTo>
                    <a:pt x="375" y="2838"/>
                    <a:pt x="1" y="3212"/>
                    <a:pt x="1" y="3676"/>
                  </a:cubicBezTo>
                  <a:cubicBezTo>
                    <a:pt x="1" y="4122"/>
                    <a:pt x="375" y="4497"/>
                    <a:pt x="821" y="4497"/>
                  </a:cubicBezTo>
                  <a:lnTo>
                    <a:pt x="1553" y="4497"/>
                  </a:lnTo>
                  <a:cubicBezTo>
                    <a:pt x="1535" y="4568"/>
                    <a:pt x="1517" y="4658"/>
                    <a:pt x="1517" y="4747"/>
                  </a:cubicBezTo>
                  <a:cubicBezTo>
                    <a:pt x="1517" y="5211"/>
                    <a:pt x="1892" y="5568"/>
                    <a:pt x="2338" y="5568"/>
                  </a:cubicBezTo>
                  <a:lnTo>
                    <a:pt x="2802" y="5568"/>
                  </a:lnTo>
                  <a:lnTo>
                    <a:pt x="2802" y="6763"/>
                  </a:lnTo>
                  <a:lnTo>
                    <a:pt x="2338" y="6763"/>
                  </a:lnTo>
                  <a:cubicBezTo>
                    <a:pt x="1892" y="6763"/>
                    <a:pt x="1517" y="7138"/>
                    <a:pt x="1517" y="7584"/>
                  </a:cubicBezTo>
                  <a:cubicBezTo>
                    <a:pt x="1517" y="7798"/>
                    <a:pt x="1589" y="7994"/>
                    <a:pt x="1714" y="8137"/>
                  </a:cubicBezTo>
                  <a:cubicBezTo>
                    <a:pt x="1589" y="8280"/>
                    <a:pt x="1517" y="8458"/>
                    <a:pt x="1517" y="8672"/>
                  </a:cubicBezTo>
                  <a:cubicBezTo>
                    <a:pt x="1517" y="9118"/>
                    <a:pt x="1892" y="9493"/>
                    <a:pt x="2338" y="9493"/>
                  </a:cubicBezTo>
                  <a:lnTo>
                    <a:pt x="2802" y="9493"/>
                  </a:lnTo>
                  <a:lnTo>
                    <a:pt x="2802" y="10688"/>
                  </a:lnTo>
                  <a:lnTo>
                    <a:pt x="2338" y="10688"/>
                  </a:lnTo>
                  <a:cubicBezTo>
                    <a:pt x="1892" y="10688"/>
                    <a:pt x="1517" y="11063"/>
                    <a:pt x="1517" y="11509"/>
                  </a:cubicBezTo>
                  <a:cubicBezTo>
                    <a:pt x="1517" y="11973"/>
                    <a:pt x="1892" y="12348"/>
                    <a:pt x="2338" y="12348"/>
                  </a:cubicBezTo>
                  <a:lnTo>
                    <a:pt x="11991" y="12348"/>
                  </a:lnTo>
                  <a:cubicBezTo>
                    <a:pt x="13222" y="12348"/>
                    <a:pt x="14239" y="11331"/>
                    <a:pt x="14239" y="10100"/>
                  </a:cubicBezTo>
                  <a:cubicBezTo>
                    <a:pt x="14239" y="9243"/>
                    <a:pt x="13775" y="8512"/>
                    <a:pt x="13079" y="8137"/>
                  </a:cubicBezTo>
                  <a:cubicBezTo>
                    <a:pt x="13775" y="7744"/>
                    <a:pt x="14239" y="7013"/>
                    <a:pt x="14239" y="6174"/>
                  </a:cubicBezTo>
                  <a:cubicBezTo>
                    <a:pt x="14239" y="4925"/>
                    <a:pt x="13222" y="3926"/>
                    <a:pt x="11991" y="3926"/>
                  </a:cubicBezTo>
                  <a:lnTo>
                    <a:pt x="11973" y="3926"/>
                  </a:lnTo>
                  <a:cubicBezTo>
                    <a:pt x="12437" y="3516"/>
                    <a:pt x="12722" y="2909"/>
                    <a:pt x="12722" y="2249"/>
                  </a:cubicBezTo>
                  <a:cubicBezTo>
                    <a:pt x="12722" y="1000"/>
                    <a:pt x="11705" y="1"/>
                    <a:pt x="10474"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6"/>
            <p:cNvSpPr/>
            <p:nvPr/>
          </p:nvSpPr>
          <p:spPr>
            <a:xfrm>
              <a:off x="4623400" y="1866100"/>
              <a:ext cx="66025" cy="8500"/>
            </a:xfrm>
            <a:custGeom>
              <a:avLst/>
              <a:gdLst/>
              <a:ahLst/>
              <a:cxnLst/>
              <a:rect l="l" t="t" r="r" b="b"/>
              <a:pathLst>
                <a:path w="2641" h="340" extrusionOk="0">
                  <a:moveTo>
                    <a:pt x="161" y="1"/>
                  </a:moveTo>
                  <a:cubicBezTo>
                    <a:pt x="71" y="1"/>
                    <a:pt x="0" y="72"/>
                    <a:pt x="0" y="179"/>
                  </a:cubicBezTo>
                  <a:cubicBezTo>
                    <a:pt x="0" y="268"/>
                    <a:pt x="71" y="340"/>
                    <a:pt x="161" y="340"/>
                  </a:cubicBezTo>
                  <a:lnTo>
                    <a:pt x="2462" y="340"/>
                  </a:lnTo>
                  <a:cubicBezTo>
                    <a:pt x="2552" y="340"/>
                    <a:pt x="2641" y="268"/>
                    <a:pt x="2641" y="179"/>
                  </a:cubicBezTo>
                  <a:cubicBezTo>
                    <a:pt x="2641" y="72"/>
                    <a:pt x="2552" y="1"/>
                    <a:pt x="2462"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6"/>
            <p:cNvSpPr/>
            <p:nvPr/>
          </p:nvSpPr>
          <p:spPr>
            <a:xfrm>
              <a:off x="4629200" y="1964250"/>
              <a:ext cx="125350" cy="8500"/>
            </a:xfrm>
            <a:custGeom>
              <a:avLst/>
              <a:gdLst/>
              <a:ahLst/>
              <a:cxnLst/>
              <a:rect l="l" t="t" r="r" b="b"/>
              <a:pathLst>
                <a:path w="5014" h="340" extrusionOk="0">
                  <a:moveTo>
                    <a:pt x="178" y="0"/>
                  </a:moveTo>
                  <a:cubicBezTo>
                    <a:pt x="89" y="0"/>
                    <a:pt x="0" y="72"/>
                    <a:pt x="0" y="179"/>
                  </a:cubicBezTo>
                  <a:cubicBezTo>
                    <a:pt x="0" y="268"/>
                    <a:pt x="89" y="339"/>
                    <a:pt x="178" y="339"/>
                  </a:cubicBezTo>
                  <a:lnTo>
                    <a:pt x="4835" y="339"/>
                  </a:lnTo>
                  <a:cubicBezTo>
                    <a:pt x="4942" y="339"/>
                    <a:pt x="5014" y="268"/>
                    <a:pt x="5014" y="179"/>
                  </a:cubicBezTo>
                  <a:cubicBezTo>
                    <a:pt x="5014" y="72"/>
                    <a:pt x="4942" y="0"/>
                    <a:pt x="4835"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36"/>
          <p:cNvGrpSpPr/>
          <p:nvPr/>
        </p:nvGrpSpPr>
        <p:grpSpPr>
          <a:xfrm>
            <a:off x="5365476" y="1463100"/>
            <a:ext cx="418857" cy="415820"/>
            <a:chOff x="3937350" y="1720250"/>
            <a:chExt cx="306900" cy="304675"/>
          </a:xfrm>
        </p:grpSpPr>
        <p:sp>
          <p:nvSpPr>
            <p:cNvPr id="8237" name="Google Shape;8237;p36"/>
            <p:cNvSpPr/>
            <p:nvPr/>
          </p:nvSpPr>
          <p:spPr>
            <a:xfrm>
              <a:off x="3944475" y="1745225"/>
              <a:ext cx="54900" cy="34825"/>
            </a:xfrm>
            <a:custGeom>
              <a:avLst/>
              <a:gdLst/>
              <a:ahLst/>
              <a:cxnLst/>
              <a:rect l="l" t="t" r="r" b="b"/>
              <a:pathLst>
                <a:path w="2196" h="1393" extrusionOk="0">
                  <a:moveTo>
                    <a:pt x="696" y="0"/>
                  </a:moveTo>
                  <a:cubicBezTo>
                    <a:pt x="304" y="0"/>
                    <a:pt x="1" y="304"/>
                    <a:pt x="1" y="696"/>
                  </a:cubicBezTo>
                  <a:cubicBezTo>
                    <a:pt x="1" y="1071"/>
                    <a:pt x="304" y="1392"/>
                    <a:pt x="696" y="1392"/>
                  </a:cubicBezTo>
                  <a:lnTo>
                    <a:pt x="1499" y="1392"/>
                  </a:lnTo>
                  <a:cubicBezTo>
                    <a:pt x="1874" y="1392"/>
                    <a:pt x="2195" y="1071"/>
                    <a:pt x="2195" y="696"/>
                  </a:cubicBezTo>
                  <a:cubicBezTo>
                    <a:pt x="2195" y="304"/>
                    <a:pt x="1874"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6"/>
            <p:cNvSpPr/>
            <p:nvPr/>
          </p:nvSpPr>
          <p:spPr>
            <a:xfrm>
              <a:off x="3944475" y="1967800"/>
              <a:ext cx="54900" cy="34375"/>
            </a:xfrm>
            <a:custGeom>
              <a:avLst/>
              <a:gdLst/>
              <a:ahLst/>
              <a:cxnLst/>
              <a:rect l="l" t="t" r="r" b="b"/>
              <a:pathLst>
                <a:path w="2196" h="1375" extrusionOk="0">
                  <a:moveTo>
                    <a:pt x="696" y="1"/>
                  </a:moveTo>
                  <a:cubicBezTo>
                    <a:pt x="304" y="1"/>
                    <a:pt x="1" y="304"/>
                    <a:pt x="1" y="697"/>
                  </a:cubicBezTo>
                  <a:cubicBezTo>
                    <a:pt x="1" y="1071"/>
                    <a:pt x="304" y="1375"/>
                    <a:pt x="696" y="1375"/>
                  </a:cubicBezTo>
                  <a:lnTo>
                    <a:pt x="1499" y="1375"/>
                  </a:lnTo>
                  <a:cubicBezTo>
                    <a:pt x="1874" y="1375"/>
                    <a:pt x="2195" y="1071"/>
                    <a:pt x="2195" y="697"/>
                  </a:cubicBezTo>
                  <a:cubicBezTo>
                    <a:pt x="2195" y="304"/>
                    <a:pt x="1874" y="1"/>
                    <a:pt x="1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6"/>
            <p:cNvSpPr/>
            <p:nvPr/>
          </p:nvSpPr>
          <p:spPr>
            <a:xfrm>
              <a:off x="3944475" y="1820600"/>
              <a:ext cx="54900" cy="34375"/>
            </a:xfrm>
            <a:custGeom>
              <a:avLst/>
              <a:gdLst/>
              <a:ahLst/>
              <a:cxnLst/>
              <a:rect l="l" t="t" r="r" b="b"/>
              <a:pathLst>
                <a:path w="2196" h="1375" extrusionOk="0">
                  <a:moveTo>
                    <a:pt x="696" y="1"/>
                  </a:moveTo>
                  <a:cubicBezTo>
                    <a:pt x="304" y="1"/>
                    <a:pt x="1" y="304"/>
                    <a:pt x="1" y="697"/>
                  </a:cubicBezTo>
                  <a:cubicBezTo>
                    <a:pt x="1" y="1071"/>
                    <a:pt x="304" y="1375"/>
                    <a:pt x="696" y="1375"/>
                  </a:cubicBezTo>
                  <a:lnTo>
                    <a:pt x="1499" y="1375"/>
                  </a:lnTo>
                  <a:cubicBezTo>
                    <a:pt x="1874" y="1375"/>
                    <a:pt x="2195" y="1071"/>
                    <a:pt x="2195" y="697"/>
                  </a:cubicBezTo>
                  <a:cubicBezTo>
                    <a:pt x="2195" y="304"/>
                    <a:pt x="1874" y="1"/>
                    <a:pt x="1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6"/>
            <p:cNvSpPr/>
            <p:nvPr/>
          </p:nvSpPr>
          <p:spPr>
            <a:xfrm>
              <a:off x="3944475" y="1895550"/>
              <a:ext cx="54900" cy="34825"/>
            </a:xfrm>
            <a:custGeom>
              <a:avLst/>
              <a:gdLst/>
              <a:ahLst/>
              <a:cxnLst/>
              <a:rect l="l" t="t" r="r" b="b"/>
              <a:pathLst>
                <a:path w="2196" h="1393" extrusionOk="0">
                  <a:moveTo>
                    <a:pt x="696" y="0"/>
                  </a:moveTo>
                  <a:cubicBezTo>
                    <a:pt x="304" y="0"/>
                    <a:pt x="1" y="322"/>
                    <a:pt x="1" y="696"/>
                  </a:cubicBezTo>
                  <a:cubicBezTo>
                    <a:pt x="1" y="1089"/>
                    <a:pt x="304" y="1392"/>
                    <a:pt x="696" y="1392"/>
                  </a:cubicBezTo>
                  <a:lnTo>
                    <a:pt x="1499" y="1392"/>
                  </a:lnTo>
                  <a:cubicBezTo>
                    <a:pt x="1874" y="1392"/>
                    <a:pt x="2195" y="1089"/>
                    <a:pt x="2195" y="696"/>
                  </a:cubicBezTo>
                  <a:cubicBezTo>
                    <a:pt x="2195" y="322"/>
                    <a:pt x="1874"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6"/>
            <p:cNvSpPr/>
            <p:nvPr/>
          </p:nvSpPr>
          <p:spPr>
            <a:xfrm>
              <a:off x="3978375" y="1727375"/>
              <a:ext cx="244025" cy="289975"/>
            </a:xfrm>
            <a:custGeom>
              <a:avLst/>
              <a:gdLst/>
              <a:ahLst/>
              <a:cxnLst/>
              <a:rect l="l" t="t" r="r" b="b"/>
              <a:pathLst>
                <a:path w="9761" h="11599" extrusionOk="0">
                  <a:moveTo>
                    <a:pt x="1053" y="1"/>
                  </a:moveTo>
                  <a:cubicBezTo>
                    <a:pt x="465" y="1"/>
                    <a:pt x="1" y="482"/>
                    <a:pt x="1" y="1053"/>
                  </a:cubicBezTo>
                  <a:lnTo>
                    <a:pt x="1" y="10546"/>
                  </a:lnTo>
                  <a:cubicBezTo>
                    <a:pt x="1" y="11135"/>
                    <a:pt x="465" y="11598"/>
                    <a:pt x="1053" y="11598"/>
                  </a:cubicBezTo>
                  <a:lnTo>
                    <a:pt x="8708" y="11598"/>
                  </a:lnTo>
                  <a:cubicBezTo>
                    <a:pt x="9297" y="11598"/>
                    <a:pt x="9761" y="11135"/>
                    <a:pt x="9761" y="10546"/>
                  </a:cubicBezTo>
                  <a:lnTo>
                    <a:pt x="9761" y="1053"/>
                  </a:lnTo>
                  <a:cubicBezTo>
                    <a:pt x="9761" y="482"/>
                    <a:pt x="9297" y="1"/>
                    <a:pt x="8708" y="1"/>
                  </a:cubicBezTo>
                  <a:close/>
                </a:path>
              </a:pathLst>
            </a:custGeom>
            <a:solidFill>
              <a:srgbClr val="86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6"/>
            <p:cNvSpPr/>
            <p:nvPr/>
          </p:nvSpPr>
          <p:spPr>
            <a:xfrm>
              <a:off x="4188925" y="1727375"/>
              <a:ext cx="33475" cy="289975"/>
            </a:xfrm>
            <a:custGeom>
              <a:avLst/>
              <a:gdLst/>
              <a:ahLst/>
              <a:cxnLst/>
              <a:rect l="l" t="t" r="r" b="b"/>
              <a:pathLst>
                <a:path w="1339" h="11599" extrusionOk="0">
                  <a:moveTo>
                    <a:pt x="0" y="1"/>
                  </a:moveTo>
                  <a:lnTo>
                    <a:pt x="0" y="11598"/>
                  </a:lnTo>
                  <a:lnTo>
                    <a:pt x="286" y="11598"/>
                  </a:lnTo>
                  <a:cubicBezTo>
                    <a:pt x="875" y="11598"/>
                    <a:pt x="1339" y="11135"/>
                    <a:pt x="1339" y="10546"/>
                  </a:cubicBezTo>
                  <a:lnTo>
                    <a:pt x="1339" y="1053"/>
                  </a:lnTo>
                  <a:cubicBezTo>
                    <a:pt x="1339" y="482"/>
                    <a:pt x="875" y="1"/>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6"/>
            <p:cNvSpPr/>
            <p:nvPr/>
          </p:nvSpPr>
          <p:spPr>
            <a:xfrm>
              <a:off x="4189825" y="1769300"/>
              <a:ext cx="46850" cy="55800"/>
            </a:xfrm>
            <a:custGeom>
              <a:avLst/>
              <a:gdLst/>
              <a:ahLst/>
              <a:cxnLst/>
              <a:rect l="l" t="t" r="r" b="b"/>
              <a:pathLst>
                <a:path w="1874" h="2232" extrusionOk="0">
                  <a:moveTo>
                    <a:pt x="0" y="1"/>
                  </a:moveTo>
                  <a:lnTo>
                    <a:pt x="0" y="2231"/>
                  </a:lnTo>
                  <a:lnTo>
                    <a:pt x="1160" y="2231"/>
                  </a:lnTo>
                  <a:cubicBezTo>
                    <a:pt x="1552" y="2231"/>
                    <a:pt x="1874" y="1910"/>
                    <a:pt x="1874" y="1500"/>
                  </a:cubicBezTo>
                  <a:lnTo>
                    <a:pt x="1874" y="715"/>
                  </a:lnTo>
                  <a:cubicBezTo>
                    <a:pt x="1874" y="322"/>
                    <a:pt x="1552" y="1"/>
                    <a:pt x="1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6"/>
            <p:cNvSpPr/>
            <p:nvPr/>
          </p:nvSpPr>
          <p:spPr>
            <a:xfrm>
              <a:off x="4189825" y="1825950"/>
              <a:ext cx="46850" cy="55800"/>
            </a:xfrm>
            <a:custGeom>
              <a:avLst/>
              <a:gdLst/>
              <a:ahLst/>
              <a:cxnLst/>
              <a:rect l="l" t="t" r="r" b="b"/>
              <a:pathLst>
                <a:path w="1874" h="2232" extrusionOk="0">
                  <a:moveTo>
                    <a:pt x="0" y="1"/>
                  </a:moveTo>
                  <a:lnTo>
                    <a:pt x="0" y="2231"/>
                  </a:lnTo>
                  <a:lnTo>
                    <a:pt x="1160" y="2231"/>
                  </a:lnTo>
                  <a:cubicBezTo>
                    <a:pt x="1552" y="2231"/>
                    <a:pt x="1874" y="1910"/>
                    <a:pt x="1874" y="1500"/>
                  </a:cubicBezTo>
                  <a:lnTo>
                    <a:pt x="1874" y="715"/>
                  </a:lnTo>
                  <a:cubicBezTo>
                    <a:pt x="1874" y="322"/>
                    <a:pt x="1552" y="1"/>
                    <a:pt x="1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6"/>
            <p:cNvSpPr/>
            <p:nvPr/>
          </p:nvSpPr>
          <p:spPr>
            <a:xfrm>
              <a:off x="4189825" y="1883500"/>
              <a:ext cx="46850" cy="55775"/>
            </a:xfrm>
            <a:custGeom>
              <a:avLst/>
              <a:gdLst/>
              <a:ahLst/>
              <a:cxnLst/>
              <a:rect l="l" t="t" r="r" b="b"/>
              <a:pathLst>
                <a:path w="1874" h="2231" extrusionOk="0">
                  <a:moveTo>
                    <a:pt x="0" y="1"/>
                  </a:moveTo>
                  <a:lnTo>
                    <a:pt x="0" y="2231"/>
                  </a:lnTo>
                  <a:lnTo>
                    <a:pt x="1160" y="2231"/>
                  </a:lnTo>
                  <a:cubicBezTo>
                    <a:pt x="1552" y="2231"/>
                    <a:pt x="1874" y="1910"/>
                    <a:pt x="1874" y="1517"/>
                  </a:cubicBezTo>
                  <a:lnTo>
                    <a:pt x="1874" y="732"/>
                  </a:lnTo>
                  <a:cubicBezTo>
                    <a:pt x="1874" y="322"/>
                    <a:pt x="1552" y="1"/>
                    <a:pt x="1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6"/>
            <p:cNvSpPr/>
            <p:nvPr/>
          </p:nvSpPr>
          <p:spPr>
            <a:xfrm>
              <a:off x="3978375" y="1727375"/>
              <a:ext cx="217700" cy="289975"/>
            </a:xfrm>
            <a:custGeom>
              <a:avLst/>
              <a:gdLst/>
              <a:ahLst/>
              <a:cxnLst/>
              <a:rect l="l" t="t" r="r" b="b"/>
              <a:pathLst>
                <a:path w="8708" h="11599" extrusionOk="0">
                  <a:moveTo>
                    <a:pt x="1053" y="1"/>
                  </a:moveTo>
                  <a:cubicBezTo>
                    <a:pt x="465" y="1"/>
                    <a:pt x="1" y="482"/>
                    <a:pt x="1" y="1053"/>
                  </a:cubicBezTo>
                  <a:lnTo>
                    <a:pt x="1" y="10546"/>
                  </a:lnTo>
                  <a:cubicBezTo>
                    <a:pt x="1" y="11135"/>
                    <a:pt x="465" y="11598"/>
                    <a:pt x="1053" y="11598"/>
                  </a:cubicBezTo>
                  <a:lnTo>
                    <a:pt x="7673" y="11598"/>
                  </a:lnTo>
                  <a:cubicBezTo>
                    <a:pt x="8244" y="11598"/>
                    <a:pt x="8708" y="11135"/>
                    <a:pt x="8708" y="10546"/>
                  </a:cubicBezTo>
                  <a:lnTo>
                    <a:pt x="8708" y="1053"/>
                  </a:lnTo>
                  <a:cubicBezTo>
                    <a:pt x="8708" y="482"/>
                    <a:pt x="8244" y="1"/>
                    <a:pt x="76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6"/>
            <p:cNvSpPr/>
            <p:nvPr/>
          </p:nvSpPr>
          <p:spPr>
            <a:xfrm>
              <a:off x="3978375" y="1727375"/>
              <a:ext cx="190500" cy="289975"/>
            </a:xfrm>
            <a:custGeom>
              <a:avLst/>
              <a:gdLst/>
              <a:ahLst/>
              <a:cxnLst/>
              <a:rect l="l" t="t" r="r" b="b"/>
              <a:pathLst>
                <a:path w="7620" h="11599" extrusionOk="0">
                  <a:moveTo>
                    <a:pt x="1053" y="1"/>
                  </a:moveTo>
                  <a:cubicBezTo>
                    <a:pt x="465" y="1"/>
                    <a:pt x="1" y="482"/>
                    <a:pt x="1" y="1053"/>
                  </a:cubicBezTo>
                  <a:lnTo>
                    <a:pt x="1" y="10546"/>
                  </a:lnTo>
                  <a:cubicBezTo>
                    <a:pt x="1" y="11135"/>
                    <a:pt x="465" y="11598"/>
                    <a:pt x="1053" y="11598"/>
                  </a:cubicBezTo>
                  <a:lnTo>
                    <a:pt x="6567" y="11598"/>
                  </a:lnTo>
                  <a:cubicBezTo>
                    <a:pt x="7156" y="11598"/>
                    <a:pt x="7619" y="11135"/>
                    <a:pt x="7619" y="10546"/>
                  </a:cubicBezTo>
                  <a:lnTo>
                    <a:pt x="7619" y="1053"/>
                  </a:lnTo>
                  <a:cubicBezTo>
                    <a:pt x="7619" y="482"/>
                    <a:pt x="7156" y="1"/>
                    <a:pt x="6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6"/>
            <p:cNvSpPr/>
            <p:nvPr/>
          </p:nvSpPr>
          <p:spPr>
            <a:xfrm>
              <a:off x="4016750" y="1773325"/>
              <a:ext cx="113750" cy="70050"/>
            </a:xfrm>
            <a:custGeom>
              <a:avLst/>
              <a:gdLst/>
              <a:ahLst/>
              <a:cxnLst/>
              <a:rect l="l" t="t" r="r" b="b"/>
              <a:pathLst>
                <a:path w="4550" h="2802" extrusionOk="0">
                  <a:moveTo>
                    <a:pt x="660" y="1"/>
                  </a:moveTo>
                  <a:cubicBezTo>
                    <a:pt x="303" y="1"/>
                    <a:pt x="0" y="304"/>
                    <a:pt x="0" y="679"/>
                  </a:cubicBezTo>
                  <a:lnTo>
                    <a:pt x="0" y="2142"/>
                  </a:lnTo>
                  <a:cubicBezTo>
                    <a:pt x="0" y="2516"/>
                    <a:pt x="303" y="2802"/>
                    <a:pt x="660" y="2802"/>
                  </a:cubicBezTo>
                  <a:lnTo>
                    <a:pt x="3890" y="2802"/>
                  </a:lnTo>
                  <a:cubicBezTo>
                    <a:pt x="4264" y="2802"/>
                    <a:pt x="4550" y="2516"/>
                    <a:pt x="4550" y="2142"/>
                  </a:cubicBezTo>
                  <a:lnTo>
                    <a:pt x="4550" y="679"/>
                  </a:lnTo>
                  <a:cubicBezTo>
                    <a:pt x="4550" y="304"/>
                    <a:pt x="4264" y="1"/>
                    <a:pt x="3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6"/>
            <p:cNvSpPr/>
            <p:nvPr/>
          </p:nvSpPr>
          <p:spPr>
            <a:xfrm>
              <a:off x="3978375" y="1727375"/>
              <a:ext cx="218150" cy="289975"/>
            </a:xfrm>
            <a:custGeom>
              <a:avLst/>
              <a:gdLst/>
              <a:ahLst/>
              <a:cxnLst/>
              <a:rect l="l" t="t" r="r" b="b"/>
              <a:pathLst>
                <a:path w="8726" h="11599" extrusionOk="0">
                  <a:moveTo>
                    <a:pt x="6781" y="1"/>
                  </a:moveTo>
                  <a:cubicBezTo>
                    <a:pt x="7245" y="1"/>
                    <a:pt x="7619" y="375"/>
                    <a:pt x="7619" y="839"/>
                  </a:cubicBezTo>
                  <a:lnTo>
                    <a:pt x="7619" y="8494"/>
                  </a:lnTo>
                  <a:cubicBezTo>
                    <a:pt x="7619" y="8958"/>
                    <a:pt x="7245" y="9332"/>
                    <a:pt x="6781" y="9332"/>
                  </a:cubicBezTo>
                  <a:lnTo>
                    <a:pt x="839" y="9332"/>
                  </a:lnTo>
                  <a:cubicBezTo>
                    <a:pt x="375" y="9332"/>
                    <a:pt x="1" y="8958"/>
                    <a:pt x="1" y="8494"/>
                  </a:cubicBezTo>
                  <a:lnTo>
                    <a:pt x="1" y="10546"/>
                  </a:lnTo>
                  <a:cubicBezTo>
                    <a:pt x="1" y="11135"/>
                    <a:pt x="465" y="11598"/>
                    <a:pt x="1053" y="11598"/>
                  </a:cubicBezTo>
                  <a:lnTo>
                    <a:pt x="7798" y="11598"/>
                  </a:lnTo>
                  <a:cubicBezTo>
                    <a:pt x="8315" y="11598"/>
                    <a:pt x="8726" y="11188"/>
                    <a:pt x="8726" y="10671"/>
                  </a:cubicBezTo>
                  <a:lnTo>
                    <a:pt x="8726" y="929"/>
                  </a:lnTo>
                  <a:cubicBezTo>
                    <a:pt x="8726" y="411"/>
                    <a:pt x="8315" y="1"/>
                    <a:pt x="781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6"/>
            <p:cNvSpPr/>
            <p:nvPr/>
          </p:nvSpPr>
          <p:spPr>
            <a:xfrm>
              <a:off x="3937350" y="1720250"/>
              <a:ext cx="306900" cy="304675"/>
            </a:xfrm>
            <a:custGeom>
              <a:avLst/>
              <a:gdLst/>
              <a:ahLst/>
              <a:cxnLst/>
              <a:rect l="l" t="t" r="r" b="b"/>
              <a:pathLst>
                <a:path w="12276" h="12187" extrusionOk="0">
                  <a:moveTo>
                    <a:pt x="10420" y="589"/>
                  </a:moveTo>
                  <a:cubicBezTo>
                    <a:pt x="10813" y="625"/>
                    <a:pt x="11116" y="946"/>
                    <a:pt x="11116" y="1338"/>
                  </a:cubicBezTo>
                  <a:lnTo>
                    <a:pt x="11116" y="1660"/>
                  </a:lnTo>
                  <a:lnTo>
                    <a:pt x="10652" y="1660"/>
                  </a:lnTo>
                  <a:lnTo>
                    <a:pt x="10652" y="1338"/>
                  </a:lnTo>
                  <a:cubicBezTo>
                    <a:pt x="10652" y="1071"/>
                    <a:pt x="10563" y="803"/>
                    <a:pt x="10420" y="589"/>
                  </a:cubicBezTo>
                  <a:close/>
                  <a:moveTo>
                    <a:pt x="1356" y="1303"/>
                  </a:moveTo>
                  <a:cubicBezTo>
                    <a:pt x="1356" y="1303"/>
                    <a:pt x="1356" y="1321"/>
                    <a:pt x="1356" y="1338"/>
                  </a:cubicBezTo>
                  <a:lnTo>
                    <a:pt x="1356" y="2088"/>
                  </a:lnTo>
                  <a:lnTo>
                    <a:pt x="981" y="2088"/>
                  </a:lnTo>
                  <a:cubicBezTo>
                    <a:pt x="749" y="2088"/>
                    <a:pt x="571" y="1909"/>
                    <a:pt x="571" y="1695"/>
                  </a:cubicBezTo>
                  <a:cubicBezTo>
                    <a:pt x="571" y="1481"/>
                    <a:pt x="749" y="1303"/>
                    <a:pt x="981" y="1303"/>
                  </a:cubicBezTo>
                  <a:close/>
                  <a:moveTo>
                    <a:pt x="11259" y="2248"/>
                  </a:moveTo>
                  <a:cubicBezTo>
                    <a:pt x="11491" y="2248"/>
                    <a:pt x="11687" y="2445"/>
                    <a:pt x="11687" y="2677"/>
                  </a:cubicBezTo>
                  <a:lnTo>
                    <a:pt x="11687" y="3462"/>
                  </a:lnTo>
                  <a:cubicBezTo>
                    <a:pt x="11687" y="3694"/>
                    <a:pt x="11491" y="3890"/>
                    <a:pt x="11259" y="3890"/>
                  </a:cubicBezTo>
                  <a:lnTo>
                    <a:pt x="10652" y="3890"/>
                  </a:lnTo>
                  <a:lnTo>
                    <a:pt x="10652" y="2248"/>
                  </a:lnTo>
                  <a:close/>
                  <a:moveTo>
                    <a:pt x="1356" y="4300"/>
                  </a:moveTo>
                  <a:lnTo>
                    <a:pt x="1356" y="5103"/>
                  </a:lnTo>
                  <a:lnTo>
                    <a:pt x="981" y="5103"/>
                  </a:lnTo>
                  <a:cubicBezTo>
                    <a:pt x="749" y="5103"/>
                    <a:pt x="571" y="4925"/>
                    <a:pt x="571" y="4711"/>
                  </a:cubicBezTo>
                  <a:cubicBezTo>
                    <a:pt x="571" y="4479"/>
                    <a:pt x="749" y="4300"/>
                    <a:pt x="981" y="4300"/>
                  </a:cubicBezTo>
                  <a:close/>
                  <a:moveTo>
                    <a:pt x="11259" y="4514"/>
                  </a:moveTo>
                  <a:cubicBezTo>
                    <a:pt x="11491" y="4514"/>
                    <a:pt x="11687" y="4711"/>
                    <a:pt x="11687" y="4943"/>
                  </a:cubicBezTo>
                  <a:lnTo>
                    <a:pt x="11687" y="5728"/>
                  </a:lnTo>
                  <a:cubicBezTo>
                    <a:pt x="11687" y="5960"/>
                    <a:pt x="11491" y="6156"/>
                    <a:pt x="11259" y="6156"/>
                  </a:cubicBezTo>
                  <a:lnTo>
                    <a:pt x="10652" y="6156"/>
                  </a:lnTo>
                  <a:lnTo>
                    <a:pt x="10652" y="4514"/>
                  </a:lnTo>
                  <a:close/>
                  <a:moveTo>
                    <a:pt x="1356" y="7316"/>
                  </a:moveTo>
                  <a:lnTo>
                    <a:pt x="1356" y="8119"/>
                  </a:lnTo>
                  <a:lnTo>
                    <a:pt x="981" y="8119"/>
                  </a:lnTo>
                  <a:cubicBezTo>
                    <a:pt x="749" y="8119"/>
                    <a:pt x="571" y="7940"/>
                    <a:pt x="571" y="7708"/>
                  </a:cubicBezTo>
                  <a:cubicBezTo>
                    <a:pt x="571" y="7494"/>
                    <a:pt x="749" y="7316"/>
                    <a:pt x="981" y="7316"/>
                  </a:cubicBezTo>
                  <a:close/>
                  <a:moveTo>
                    <a:pt x="11259" y="6834"/>
                  </a:moveTo>
                  <a:cubicBezTo>
                    <a:pt x="11491" y="6834"/>
                    <a:pt x="11687" y="7030"/>
                    <a:pt x="11687" y="7262"/>
                  </a:cubicBezTo>
                  <a:lnTo>
                    <a:pt x="11687" y="8047"/>
                  </a:lnTo>
                  <a:cubicBezTo>
                    <a:pt x="11687" y="8279"/>
                    <a:pt x="11491" y="8475"/>
                    <a:pt x="11259" y="8475"/>
                  </a:cubicBezTo>
                  <a:lnTo>
                    <a:pt x="10652" y="8475"/>
                  </a:lnTo>
                  <a:lnTo>
                    <a:pt x="10652" y="6834"/>
                  </a:lnTo>
                  <a:close/>
                  <a:moveTo>
                    <a:pt x="1356" y="10188"/>
                  </a:moveTo>
                  <a:lnTo>
                    <a:pt x="1356" y="10831"/>
                  </a:lnTo>
                  <a:cubicBezTo>
                    <a:pt x="1356" y="10884"/>
                    <a:pt x="1356" y="10938"/>
                    <a:pt x="1356" y="10991"/>
                  </a:cubicBezTo>
                  <a:lnTo>
                    <a:pt x="981" y="10991"/>
                  </a:lnTo>
                  <a:cubicBezTo>
                    <a:pt x="749" y="10991"/>
                    <a:pt x="571" y="10813"/>
                    <a:pt x="571" y="10599"/>
                  </a:cubicBezTo>
                  <a:cubicBezTo>
                    <a:pt x="571" y="10367"/>
                    <a:pt x="749" y="10188"/>
                    <a:pt x="981" y="10188"/>
                  </a:cubicBezTo>
                  <a:close/>
                  <a:moveTo>
                    <a:pt x="8208" y="589"/>
                  </a:moveTo>
                  <a:cubicBezTo>
                    <a:pt x="8636" y="589"/>
                    <a:pt x="8975" y="928"/>
                    <a:pt x="8975" y="1338"/>
                  </a:cubicBezTo>
                  <a:lnTo>
                    <a:pt x="8975" y="10831"/>
                  </a:lnTo>
                  <a:cubicBezTo>
                    <a:pt x="8975" y="11259"/>
                    <a:pt x="8636" y="11598"/>
                    <a:pt x="8208" y="11598"/>
                  </a:cubicBezTo>
                  <a:lnTo>
                    <a:pt x="2694" y="11598"/>
                  </a:lnTo>
                  <a:cubicBezTo>
                    <a:pt x="2284" y="11598"/>
                    <a:pt x="1945" y="11259"/>
                    <a:pt x="1945" y="10831"/>
                  </a:cubicBezTo>
                  <a:lnTo>
                    <a:pt x="1945" y="1338"/>
                  </a:lnTo>
                  <a:cubicBezTo>
                    <a:pt x="1945" y="928"/>
                    <a:pt x="2284" y="589"/>
                    <a:pt x="2694" y="589"/>
                  </a:cubicBezTo>
                  <a:close/>
                  <a:moveTo>
                    <a:pt x="9314" y="589"/>
                  </a:moveTo>
                  <a:cubicBezTo>
                    <a:pt x="9724" y="589"/>
                    <a:pt x="10063" y="928"/>
                    <a:pt x="10063" y="1338"/>
                  </a:cubicBezTo>
                  <a:lnTo>
                    <a:pt x="10063" y="10831"/>
                  </a:lnTo>
                  <a:cubicBezTo>
                    <a:pt x="10063" y="11241"/>
                    <a:pt x="9724" y="11580"/>
                    <a:pt x="9314" y="11598"/>
                  </a:cubicBezTo>
                  <a:cubicBezTo>
                    <a:pt x="9475" y="11384"/>
                    <a:pt x="9564" y="11116"/>
                    <a:pt x="9564" y="10831"/>
                  </a:cubicBezTo>
                  <a:lnTo>
                    <a:pt x="9564" y="1338"/>
                  </a:lnTo>
                  <a:cubicBezTo>
                    <a:pt x="9564" y="1053"/>
                    <a:pt x="9475" y="803"/>
                    <a:pt x="9314" y="589"/>
                  </a:cubicBezTo>
                  <a:close/>
                  <a:moveTo>
                    <a:pt x="11116" y="9064"/>
                  </a:moveTo>
                  <a:lnTo>
                    <a:pt x="11116" y="10831"/>
                  </a:lnTo>
                  <a:cubicBezTo>
                    <a:pt x="11116" y="11223"/>
                    <a:pt x="10813" y="11562"/>
                    <a:pt x="10420" y="11598"/>
                  </a:cubicBezTo>
                  <a:cubicBezTo>
                    <a:pt x="10563" y="11366"/>
                    <a:pt x="10652" y="11116"/>
                    <a:pt x="10652" y="10831"/>
                  </a:cubicBezTo>
                  <a:lnTo>
                    <a:pt x="10652" y="9064"/>
                  </a:lnTo>
                  <a:close/>
                  <a:moveTo>
                    <a:pt x="2694" y="0"/>
                  </a:moveTo>
                  <a:cubicBezTo>
                    <a:pt x="2177" y="0"/>
                    <a:pt x="1731" y="286"/>
                    <a:pt x="1517" y="714"/>
                  </a:cubicBezTo>
                  <a:lnTo>
                    <a:pt x="981" y="714"/>
                  </a:lnTo>
                  <a:cubicBezTo>
                    <a:pt x="428" y="714"/>
                    <a:pt x="0" y="1142"/>
                    <a:pt x="0" y="1695"/>
                  </a:cubicBezTo>
                  <a:cubicBezTo>
                    <a:pt x="0" y="2231"/>
                    <a:pt x="428" y="2677"/>
                    <a:pt x="981" y="2677"/>
                  </a:cubicBezTo>
                  <a:lnTo>
                    <a:pt x="1356" y="2677"/>
                  </a:lnTo>
                  <a:lnTo>
                    <a:pt x="1356" y="3711"/>
                  </a:lnTo>
                  <a:lnTo>
                    <a:pt x="981" y="3711"/>
                  </a:lnTo>
                  <a:cubicBezTo>
                    <a:pt x="428" y="3711"/>
                    <a:pt x="0" y="4158"/>
                    <a:pt x="0" y="4711"/>
                  </a:cubicBezTo>
                  <a:cubicBezTo>
                    <a:pt x="0" y="5246"/>
                    <a:pt x="428" y="5692"/>
                    <a:pt x="981" y="5692"/>
                  </a:cubicBezTo>
                  <a:lnTo>
                    <a:pt x="1356" y="5692"/>
                  </a:lnTo>
                  <a:lnTo>
                    <a:pt x="1356" y="6727"/>
                  </a:lnTo>
                  <a:lnTo>
                    <a:pt x="981" y="6727"/>
                  </a:lnTo>
                  <a:cubicBezTo>
                    <a:pt x="428" y="6727"/>
                    <a:pt x="0" y="7173"/>
                    <a:pt x="0" y="7708"/>
                  </a:cubicBezTo>
                  <a:cubicBezTo>
                    <a:pt x="0" y="8261"/>
                    <a:pt x="428" y="8707"/>
                    <a:pt x="981" y="8707"/>
                  </a:cubicBezTo>
                  <a:lnTo>
                    <a:pt x="1356" y="8707"/>
                  </a:lnTo>
                  <a:lnTo>
                    <a:pt x="1356" y="9600"/>
                  </a:lnTo>
                  <a:lnTo>
                    <a:pt x="981" y="9600"/>
                  </a:lnTo>
                  <a:cubicBezTo>
                    <a:pt x="428" y="9600"/>
                    <a:pt x="0" y="10046"/>
                    <a:pt x="0" y="10599"/>
                  </a:cubicBezTo>
                  <a:cubicBezTo>
                    <a:pt x="0" y="11134"/>
                    <a:pt x="428" y="11580"/>
                    <a:pt x="981" y="11580"/>
                  </a:cubicBezTo>
                  <a:lnTo>
                    <a:pt x="1570" y="11580"/>
                  </a:lnTo>
                  <a:cubicBezTo>
                    <a:pt x="1820" y="11937"/>
                    <a:pt x="2230" y="12187"/>
                    <a:pt x="2694" y="12187"/>
                  </a:cubicBezTo>
                  <a:lnTo>
                    <a:pt x="10349" y="12187"/>
                  </a:lnTo>
                  <a:cubicBezTo>
                    <a:pt x="11098" y="12187"/>
                    <a:pt x="11705" y="11580"/>
                    <a:pt x="11705" y="10831"/>
                  </a:cubicBezTo>
                  <a:lnTo>
                    <a:pt x="11705" y="8957"/>
                  </a:lnTo>
                  <a:cubicBezTo>
                    <a:pt x="12044" y="8797"/>
                    <a:pt x="12276" y="8440"/>
                    <a:pt x="12276" y="8047"/>
                  </a:cubicBezTo>
                  <a:lnTo>
                    <a:pt x="12276" y="7262"/>
                  </a:lnTo>
                  <a:cubicBezTo>
                    <a:pt x="12276" y="6959"/>
                    <a:pt x="12133" y="6673"/>
                    <a:pt x="11919" y="6495"/>
                  </a:cubicBezTo>
                  <a:cubicBezTo>
                    <a:pt x="12133" y="6317"/>
                    <a:pt x="12276" y="6031"/>
                    <a:pt x="12276" y="5728"/>
                  </a:cubicBezTo>
                  <a:lnTo>
                    <a:pt x="12276" y="4943"/>
                  </a:lnTo>
                  <a:cubicBezTo>
                    <a:pt x="12276" y="4657"/>
                    <a:pt x="12151" y="4390"/>
                    <a:pt x="11955" y="4211"/>
                  </a:cubicBezTo>
                  <a:cubicBezTo>
                    <a:pt x="12151" y="4015"/>
                    <a:pt x="12276" y="3765"/>
                    <a:pt x="12276" y="3462"/>
                  </a:cubicBezTo>
                  <a:lnTo>
                    <a:pt x="12276" y="2677"/>
                  </a:lnTo>
                  <a:cubicBezTo>
                    <a:pt x="12276" y="2284"/>
                    <a:pt x="12044" y="1927"/>
                    <a:pt x="11705" y="1767"/>
                  </a:cubicBezTo>
                  <a:lnTo>
                    <a:pt x="11705" y="1338"/>
                  </a:lnTo>
                  <a:cubicBezTo>
                    <a:pt x="11705" y="607"/>
                    <a:pt x="11098" y="0"/>
                    <a:pt x="10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6"/>
            <p:cNvSpPr/>
            <p:nvPr/>
          </p:nvSpPr>
          <p:spPr>
            <a:xfrm>
              <a:off x="4012275" y="1769300"/>
              <a:ext cx="122700" cy="78550"/>
            </a:xfrm>
            <a:custGeom>
              <a:avLst/>
              <a:gdLst/>
              <a:ahLst/>
              <a:cxnLst/>
              <a:rect l="l" t="t" r="r" b="b"/>
              <a:pathLst>
                <a:path w="4908" h="3142" extrusionOk="0">
                  <a:moveTo>
                    <a:pt x="4069" y="340"/>
                  </a:moveTo>
                  <a:cubicBezTo>
                    <a:pt x="4336" y="340"/>
                    <a:pt x="4568" y="572"/>
                    <a:pt x="4568" y="840"/>
                  </a:cubicBezTo>
                  <a:lnTo>
                    <a:pt x="4568" y="2303"/>
                  </a:lnTo>
                  <a:cubicBezTo>
                    <a:pt x="4568" y="2570"/>
                    <a:pt x="4336" y="2802"/>
                    <a:pt x="4069" y="2802"/>
                  </a:cubicBezTo>
                  <a:lnTo>
                    <a:pt x="839" y="2802"/>
                  </a:lnTo>
                  <a:cubicBezTo>
                    <a:pt x="572" y="2802"/>
                    <a:pt x="358" y="2570"/>
                    <a:pt x="358" y="2303"/>
                  </a:cubicBezTo>
                  <a:lnTo>
                    <a:pt x="358" y="840"/>
                  </a:lnTo>
                  <a:cubicBezTo>
                    <a:pt x="358" y="572"/>
                    <a:pt x="572" y="340"/>
                    <a:pt x="839" y="340"/>
                  </a:cubicBezTo>
                  <a:close/>
                  <a:moveTo>
                    <a:pt x="839" y="1"/>
                  </a:moveTo>
                  <a:cubicBezTo>
                    <a:pt x="375" y="1"/>
                    <a:pt x="1" y="376"/>
                    <a:pt x="1" y="840"/>
                  </a:cubicBezTo>
                  <a:lnTo>
                    <a:pt x="1" y="2303"/>
                  </a:lnTo>
                  <a:cubicBezTo>
                    <a:pt x="1" y="2767"/>
                    <a:pt x="375" y="3141"/>
                    <a:pt x="839" y="3141"/>
                  </a:cubicBezTo>
                  <a:lnTo>
                    <a:pt x="4069" y="3141"/>
                  </a:lnTo>
                  <a:cubicBezTo>
                    <a:pt x="4533" y="3141"/>
                    <a:pt x="4907" y="2767"/>
                    <a:pt x="4907" y="2303"/>
                  </a:cubicBezTo>
                  <a:lnTo>
                    <a:pt x="4907" y="840"/>
                  </a:lnTo>
                  <a:cubicBezTo>
                    <a:pt x="4907" y="376"/>
                    <a:pt x="4533" y="1"/>
                    <a:pt x="4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6"/>
            <p:cNvSpPr/>
            <p:nvPr/>
          </p:nvSpPr>
          <p:spPr>
            <a:xfrm>
              <a:off x="4039050" y="1804100"/>
              <a:ext cx="69150" cy="8950"/>
            </a:xfrm>
            <a:custGeom>
              <a:avLst/>
              <a:gdLst/>
              <a:ahLst/>
              <a:cxnLst/>
              <a:rect l="l" t="t" r="r" b="b"/>
              <a:pathLst>
                <a:path w="2766" h="358" extrusionOk="0">
                  <a:moveTo>
                    <a:pt x="179" y="1"/>
                  </a:moveTo>
                  <a:cubicBezTo>
                    <a:pt x="89" y="1"/>
                    <a:pt x="0" y="90"/>
                    <a:pt x="0" y="179"/>
                  </a:cubicBezTo>
                  <a:cubicBezTo>
                    <a:pt x="0" y="268"/>
                    <a:pt x="89" y="357"/>
                    <a:pt x="179" y="357"/>
                  </a:cubicBezTo>
                  <a:lnTo>
                    <a:pt x="2587" y="357"/>
                  </a:lnTo>
                  <a:cubicBezTo>
                    <a:pt x="2694" y="357"/>
                    <a:pt x="2766" y="268"/>
                    <a:pt x="2766" y="179"/>
                  </a:cubicBezTo>
                  <a:cubicBezTo>
                    <a:pt x="2766" y="90"/>
                    <a:pt x="2694" y="1"/>
                    <a:pt x="25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6"/>
            <p:cNvSpPr/>
            <p:nvPr/>
          </p:nvSpPr>
          <p:spPr>
            <a:xfrm>
              <a:off x="4099250" y="1904475"/>
              <a:ext cx="8950" cy="16975"/>
            </a:xfrm>
            <a:custGeom>
              <a:avLst/>
              <a:gdLst/>
              <a:ahLst/>
              <a:cxnLst/>
              <a:rect l="l" t="t" r="r" b="b"/>
              <a:pathLst>
                <a:path w="358" h="679" extrusionOk="0">
                  <a:moveTo>
                    <a:pt x="179" y="0"/>
                  </a:moveTo>
                  <a:cubicBezTo>
                    <a:pt x="72" y="0"/>
                    <a:pt x="1" y="89"/>
                    <a:pt x="1" y="179"/>
                  </a:cubicBezTo>
                  <a:lnTo>
                    <a:pt x="1" y="500"/>
                  </a:lnTo>
                  <a:cubicBezTo>
                    <a:pt x="1" y="607"/>
                    <a:pt x="72" y="678"/>
                    <a:pt x="179" y="678"/>
                  </a:cubicBezTo>
                  <a:cubicBezTo>
                    <a:pt x="269" y="678"/>
                    <a:pt x="358" y="607"/>
                    <a:pt x="358" y="500"/>
                  </a:cubicBezTo>
                  <a:lnTo>
                    <a:pt x="358" y="179"/>
                  </a:lnTo>
                  <a:cubicBezTo>
                    <a:pt x="358" y="89"/>
                    <a:pt x="269"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6"/>
            <p:cNvSpPr/>
            <p:nvPr/>
          </p:nvSpPr>
          <p:spPr>
            <a:xfrm>
              <a:off x="4131375" y="1930775"/>
              <a:ext cx="8950" cy="16975"/>
            </a:xfrm>
            <a:custGeom>
              <a:avLst/>
              <a:gdLst/>
              <a:ahLst/>
              <a:cxnLst/>
              <a:rect l="l" t="t" r="r" b="b"/>
              <a:pathLst>
                <a:path w="358" h="679" extrusionOk="0">
                  <a:moveTo>
                    <a:pt x="179" y="1"/>
                  </a:moveTo>
                  <a:cubicBezTo>
                    <a:pt x="72" y="1"/>
                    <a:pt x="1" y="90"/>
                    <a:pt x="1" y="179"/>
                  </a:cubicBezTo>
                  <a:lnTo>
                    <a:pt x="1" y="518"/>
                  </a:lnTo>
                  <a:cubicBezTo>
                    <a:pt x="1" y="608"/>
                    <a:pt x="72" y="679"/>
                    <a:pt x="179" y="679"/>
                  </a:cubicBezTo>
                  <a:cubicBezTo>
                    <a:pt x="268" y="679"/>
                    <a:pt x="357" y="608"/>
                    <a:pt x="357" y="518"/>
                  </a:cubicBezTo>
                  <a:lnTo>
                    <a:pt x="357" y="179"/>
                  </a:lnTo>
                  <a:cubicBezTo>
                    <a:pt x="357" y="90"/>
                    <a:pt x="268"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6"/>
            <p:cNvSpPr/>
            <p:nvPr/>
          </p:nvSpPr>
          <p:spPr>
            <a:xfrm>
              <a:off x="4108175" y="1949975"/>
              <a:ext cx="8500" cy="16975"/>
            </a:xfrm>
            <a:custGeom>
              <a:avLst/>
              <a:gdLst/>
              <a:ahLst/>
              <a:cxnLst/>
              <a:rect l="l" t="t" r="r" b="b"/>
              <a:pathLst>
                <a:path w="340" h="679" extrusionOk="0">
                  <a:moveTo>
                    <a:pt x="179" y="0"/>
                  </a:moveTo>
                  <a:cubicBezTo>
                    <a:pt x="72" y="0"/>
                    <a:pt x="1" y="89"/>
                    <a:pt x="1" y="179"/>
                  </a:cubicBezTo>
                  <a:lnTo>
                    <a:pt x="1" y="518"/>
                  </a:lnTo>
                  <a:cubicBezTo>
                    <a:pt x="1" y="607"/>
                    <a:pt x="72" y="678"/>
                    <a:pt x="179" y="678"/>
                  </a:cubicBezTo>
                  <a:cubicBezTo>
                    <a:pt x="268" y="678"/>
                    <a:pt x="340" y="607"/>
                    <a:pt x="340" y="518"/>
                  </a:cubicBezTo>
                  <a:lnTo>
                    <a:pt x="340" y="179"/>
                  </a:lnTo>
                  <a:cubicBezTo>
                    <a:pt x="340"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6"/>
            <p:cNvSpPr/>
            <p:nvPr/>
          </p:nvSpPr>
          <p:spPr>
            <a:xfrm>
              <a:off x="3988200" y="1872800"/>
              <a:ext cx="15175" cy="37050"/>
            </a:xfrm>
            <a:custGeom>
              <a:avLst/>
              <a:gdLst/>
              <a:ahLst/>
              <a:cxnLst/>
              <a:rect l="l" t="t" r="r" b="b"/>
              <a:pathLst>
                <a:path w="607" h="1482" extrusionOk="0">
                  <a:moveTo>
                    <a:pt x="321" y="0"/>
                  </a:moveTo>
                  <a:cubicBezTo>
                    <a:pt x="161" y="0"/>
                    <a:pt x="18" y="125"/>
                    <a:pt x="18" y="286"/>
                  </a:cubicBezTo>
                  <a:cubicBezTo>
                    <a:pt x="18" y="589"/>
                    <a:pt x="0" y="893"/>
                    <a:pt x="18" y="1196"/>
                  </a:cubicBezTo>
                  <a:cubicBezTo>
                    <a:pt x="18" y="1356"/>
                    <a:pt x="143" y="1481"/>
                    <a:pt x="303" y="1481"/>
                  </a:cubicBezTo>
                  <a:cubicBezTo>
                    <a:pt x="482" y="1481"/>
                    <a:pt x="607" y="1339"/>
                    <a:pt x="607" y="1178"/>
                  </a:cubicBezTo>
                  <a:cubicBezTo>
                    <a:pt x="589" y="893"/>
                    <a:pt x="607" y="607"/>
                    <a:pt x="607" y="304"/>
                  </a:cubicBezTo>
                  <a:cubicBezTo>
                    <a:pt x="607" y="143"/>
                    <a:pt x="482" y="18"/>
                    <a:pt x="3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6"/>
            <p:cNvSpPr/>
            <p:nvPr/>
          </p:nvSpPr>
          <p:spPr>
            <a:xfrm>
              <a:off x="3988625" y="1842900"/>
              <a:ext cx="14750" cy="21000"/>
            </a:xfrm>
            <a:custGeom>
              <a:avLst/>
              <a:gdLst/>
              <a:ahLst/>
              <a:cxnLst/>
              <a:rect l="l" t="t" r="r" b="b"/>
              <a:pathLst>
                <a:path w="590" h="840" extrusionOk="0">
                  <a:moveTo>
                    <a:pt x="304" y="1"/>
                  </a:moveTo>
                  <a:cubicBezTo>
                    <a:pt x="126" y="1"/>
                    <a:pt x="1" y="144"/>
                    <a:pt x="1" y="304"/>
                  </a:cubicBezTo>
                  <a:lnTo>
                    <a:pt x="1" y="554"/>
                  </a:lnTo>
                  <a:cubicBezTo>
                    <a:pt x="1" y="715"/>
                    <a:pt x="126" y="840"/>
                    <a:pt x="304" y="840"/>
                  </a:cubicBezTo>
                  <a:cubicBezTo>
                    <a:pt x="465" y="840"/>
                    <a:pt x="590" y="715"/>
                    <a:pt x="590" y="554"/>
                  </a:cubicBezTo>
                  <a:lnTo>
                    <a:pt x="590" y="304"/>
                  </a:lnTo>
                  <a:cubicBezTo>
                    <a:pt x="590" y="144"/>
                    <a:pt x="465" y="1"/>
                    <a:pt x="30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36"/>
          <p:cNvGrpSpPr/>
          <p:nvPr/>
        </p:nvGrpSpPr>
        <p:grpSpPr>
          <a:xfrm>
            <a:off x="3391574" y="1425960"/>
            <a:ext cx="507740" cy="490100"/>
            <a:chOff x="2769100" y="2241250"/>
            <a:chExt cx="372025" cy="359100"/>
          </a:xfrm>
        </p:grpSpPr>
        <p:sp>
          <p:nvSpPr>
            <p:cNvPr id="8259" name="Google Shape;8259;p36"/>
            <p:cNvSpPr/>
            <p:nvPr/>
          </p:nvSpPr>
          <p:spPr>
            <a:xfrm>
              <a:off x="3023800" y="2318075"/>
              <a:ext cx="109300" cy="106425"/>
            </a:xfrm>
            <a:custGeom>
              <a:avLst/>
              <a:gdLst/>
              <a:ahLst/>
              <a:cxnLst/>
              <a:rect l="l" t="t" r="r" b="b"/>
              <a:pathLst>
                <a:path w="4372" h="4257" extrusionOk="0">
                  <a:moveTo>
                    <a:pt x="3721" y="1"/>
                  </a:moveTo>
                  <a:cubicBezTo>
                    <a:pt x="3569" y="1"/>
                    <a:pt x="3417" y="59"/>
                    <a:pt x="3301" y="175"/>
                  </a:cubicBezTo>
                  <a:lnTo>
                    <a:pt x="232" y="3226"/>
                  </a:lnTo>
                  <a:cubicBezTo>
                    <a:pt x="0" y="3458"/>
                    <a:pt x="0" y="3850"/>
                    <a:pt x="232" y="4082"/>
                  </a:cubicBezTo>
                  <a:cubicBezTo>
                    <a:pt x="348" y="4198"/>
                    <a:pt x="504" y="4256"/>
                    <a:pt x="661" y="4256"/>
                  </a:cubicBezTo>
                  <a:cubicBezTo>
                    <a:pt x="817" y="4256"/>
                    <a:pt x="973" y="4198"/>
                    <a:pt x="1089" y="4082"/>
                  </a:cubicBezTo>
                  <a:lnTo>
                    <a:pt x="4140" y="1013"/>
                  </a:lnTo>
                  <a:cubicBezTo>
                    <a:pt x="4372" y="781"/>
                    <a:pt x="4372" y="407"/>
                    <a:pt x="4140" y="175"/>
                  </a:cubicBezTo>
                  <a:cubicBezTo>
                    <a:pt x="4024" y="59"/>
                    <a:pt x="3872" y="1"/>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6"/>
            <p:cNvSpPr/>
            <p:nvPr/>
          </p:nvSpPr>
          <p:spPr>
            <a:xfrm>
              <a:off x="2843575" y="2248500"/>
              <a:ext cx="281500" cy="273675"/>
            </a:xfrm>
            <a:custGeom>
              <a:avLst/>
              <a:gdLst/>
              <a:ahLst/>
              <a:cxnLst/>
              <a:rect l="l" t="t" r="r" b="b"/>
              <a:pathLst>
                <a:path w="11260" h="10947" extrusionOk="0">
                  <a:moveTo>
                    <a:pt x="9440" y="0"/>
                  </a:moveTo>
                  <a:cubicBezTo>
                    <a:pt x="9011" y="0"/>
                    <a:pt x="8583" y="165"/>
                    <a:pt x="8262" y="495"/>
                  </a:cubicBezTo>
                  <a:lnTo>
                    <a:pt x="643" y="8096"/>
                  </a:lnTo>
                  <a:cubicBezTo>
                    <a:pt x="1" y="8757"/>
                    <a:pt x="1" y="9809"/>
                    <a:pt x="643" y="10452"/>
                  </a:cubicBezTo>
                  <a:cubicBezTo>
                    <a:pt x="973" y="10782"/>
                    <a:pt x="1402" y="10947"/>
                    <a:pt x="1828" y="10947"/>
                  </a:cubicBezTo>
                  <a:cubicBezTo>
                    <a:pt x="2254" y="10947"/>
                    <a:pt x="2677" y="10782"/>
                    <a:pt x="2998" y="10452"/>
                  </a:cubicBezTo>
                  <a:lnTo>
                    <a:pt x="10617" y="2851"/>
                  </a:lnTo>
                  <a:cubicBezTo>
                    <a:pt x="11260" y="2191"/>
                    <a:pt x="11260" y="1138"/>
                    <a:pt x="10617" y="495"/>
                  </a:cubicBezTo>
                  <a:cubicBezTo>
                    <a:pt x="10296" y="165"/>
                    <a:pt x="9868" y="0"/>
                    <a:pt x="94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6"/>
            <p:cNvSpPr/>
            <p:nvPr/>
          </p:nvSpPr>
          <p:spPr>
            <a:xfrm>
              <a:off x="2843575" y="2248450"/>
              <a:ext cx="281500" cy="273725"/>
            </a:xfrm>
            <a:custGeom>
              <a:avLst/>
              <a:gdLst/>
              <a:ahLst/>
              <a:cxnLst/>
              <a:rect l="l" t="t" r="r" b="b"/>
              <a:pathLst>
                <a:path w="11260" h="10949" extrusionOk="0">
                  <a:moveTo>
                    <a:pt x="9426" y="1"/>
                  </a:moveTo>
                  <a:cubicBezTo>
                    <a:pt x="9047" y="1"/>
                    <a:pt x="8671" y="131"/>
                    <a:pt x="8369" y="390"/>
                  </a:cubicBezTo>
                  <a:cubicBezTo>
                    <a:pt x="8672" y="408"/>
                    <a:pt x="8958" y="515"/>
                    <a:pt x="9190" y="747"/>
                  </a:cubicBezTo>
                  <a:lnTo>
                    <a:pt x="9315" y="872"/>
                  </a:lnTo>
                  <a:cubicBezTo>
                    <a:pt x="9779" y="1336"/>
                    <a:pt x="9779" y="2103"/>
                    <a:pt x="9315" y="2567"/>
                  </a:cubicBezTo>
                  <a:lnTo>
                    <a:pt x="2731" y="9151"/>
                  </a:lnTo>
                  <a:cubicBezTo>
                    <a:pt x="2499" y="9392"/>
                    <a:pt x="2191" y="9512"/>
                    <a:pt x="1883" y="9512"/>
                  </a:cubicBezTo>
                  <a:cubicBezTo>
                    <a:pt x="1576" y="9512"/>
                    <a:pt x="1268" y="9392"/>
                    <a:pt x="1036" y="9151"/>
                  </a:cubicBezTo>
                  <a:lnTo>
                    <a:pt x="911" y="9026"/>
                  </a:lnTo>
                  <a:cubicBezTo>
                    <a:pt x="679" y="8812"/>
                    <a:pt x="572" y="8509"/>
                    <a:pt x="554" y="8206"/>
                  </a:cubicBezTo>
                  <a:lnTo>
                    <a:pt x="554" y="8206"/>
                  </a:lnTo>
                  <a:cubicBezTo>
                    <a:pt x="1" y="8866"/>
                    <a:pt x="37" y="9847"/>
                    <a:pt x="643" y="10454"/>
                  </a:cubicBezTo>
                  <a:cubicBezTo>
                    <a:pt x="973" y="10784"/>
                    <a:pt x="1402" y="10949"/>
                    <a:pt x="1828" y="10949"/>
                  </a:cubicBezTo>
                  <a:cubicBezTo>
                    <a:pt x="2254" y="10949"/>
                    <a:pt x="2677" y="10784"/>
                    <a:pt x="2998" y="10454"/>
                  </a:cubicBezTo>
                  <a:lnTo>
                    <a:pt x="10617" y="2853"/>
                  </a:lnTo>
                  <a:cubicBezTo>
                    <a:pt x="11260" y="2193"/>
                    <a:pt x="11260" y="1140"/>
                    <a:pt x="10617" y="497"/>
                  </a:cubicBezTo>
                  <a:cubicBezTo>
                    <a:pt x="10286" y="166"/>
                    <a:pt x="9855" y="1"/>
                    <a:pt x="94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6"/>
            <p:cNvSpPr/>
            <p:nvPr/>
          </p:nvSpPr>
          <p:spPr>
            <a:xfrm>
              <a:off x="3012650" y="2299300"/>
              <a:ext cx="38375" cy="36550"/>
            </a:xfrm>
            <a:custGeom>
              <a:avLst/>
              <a:gdLst/>
              <a:ahLst/>
              <a:cxnLst/>
              <a:rect l="l" t="t" r="r" b="b"/>
              <a:pathLst>
                <a:path w="1535" h="1462" extrusionOk="0">
                  <a:moveTo>
                    <a:pt x="1214" y="0"/>
                  </a:moveTo>
                  <a:cubicBezTo>
                    <a:pt x="1141" y="0"/>
                    <a:pt x="1069" y="27"/>
                    <a:pt x="1017" y="87"/>
                  </a:cubicBezTo>
                  <a:cubicBezTo>
                    <a:pt x="910" y="176"/>
                    <a:pt x="304" y="765"/>
                    <a:pt x="107" y="979"/>
                  </a:cubicBezTo>
                  <a:cubicBezTo>
                    <a:pt x="0" y="1086"/>
                    <a:pt x="0" y="1283"/>
                    <a:pt x="125" y="1390"/>
                  </a:cubicBezTo>
                  <a:cubicBezTo>
                    <a:pt x="179" y="1443"/>
                    <a:pt x="250" y="1461"/>
                    <a:pt x="321" y="1461"/>
                  </a:cubicBezTo>
                  <a:cubicBezTo>
                    <a:pt x="393" y="1461"/>
                    <a:pt x="482" y="1425"/>
                    <a:pt x="536" y="1372"/>
                  </a:cubicBezTo>
                  <a:cubicBezTo>
                    <a:pt x="714" y="1176"/>
                    <a:pt x="1321" y="605"/>
                    <a:pt x="1428" y="498"/>
                  </a:cubicBezTo>
                  <a:cubicBezTo>
                    <a:pt x="1535" y="390"/>
                    <a:pt x="1535" y="194"/>
                    <a:pt x="1428" y="87"/>
                  </a:cubicBezTo>
                  <a:cubicBezTo>
                    <a:pt x="1372" y="32"/>
                    <a:pt x="1292" y="0"/>
                    <a:pt x="12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6"/>
            <p:cNvSpPr/>
            <p:nvPr/>
          </p:nvSpPr>
          <p:spPr>
            <a:xfrm>
              <a:off x="3049675" y="2282500"/>
              <a:ext cx="18750" cy="17200"/>
            </a:xfrm>
            <a:custGeom>
              <a:avLst/>
              <a:gdLst/>
              <a:ahLst/>
              <a:cxnLst/>
              <a:rect l="l" t="t" r="r" b="b"/>
              <a:pathLst>
                <a:path w="750" h="688" extrusionOk="0">
                  <a:moveTo>
                    <a:pt x="431" y="1"/>
                  </a:moveTo>
                  <a:cubicBezTo>
                    <a:pt x="357" y="1"/>
                    <a:pt x="286" y="28"/>
                    <a:pt x="232" y="81"/>
                  </a:cubicBezTo>
                  <a:lnTo>
                    <a:pt x="107" y="188"/>
                  </a:lnTo>
                  <a:cubicBezTo>
                    <a:pt x="0" y="313"/>
                    <a:pt x="0" y="492"/>
                    <a:pt x="107" y="599"/>
                  </a:cubicBezTo>
                  <a:cubicBezTo>
                    <a:pt x="161" y="670"/>
                    <a:pt x="232" y="688"/>
                    <a:pt x="304" y="688"/>
                  </a:cubicBezTo>
                  <a:cubicBezTo>
                    <a:pt x="393" y="688"/>
                    <a:pt x="464" y="670"/>
                    <a:pt x="518" y="616"/>
                  </a:cubicBezTo>
                  <a:lnTo>
                    <a:pt x="625" y="492"/>
                  </a:lnTo>
                  <a:cubicBezTo>
                    <a:pt x="750" y="384"/>
                    <a:pt x="750" y="206"/>
                    <a:pt x="643" y="81"/>
                  </a:cubicBezTo>
                  <a:cubicBezTo>
                    <a:pt x="580" y="28"/>
                    <a:pt x="504" y="1"/>
                    <a:pt x="4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6"/>
            <p:cNvSpPr/>
            <p:nvPr/>
          </p:nvSpPr>
          <p:spPr>
            <a:xfrm>
              <a:off x="2776675" y="2504875"/>
              <a:ext cx="87900" cy="87900"/>
            </a:xfrm>
            <a:custGeom>
              <a:avLst/>
              <a:gdLst/>
              <a:ahLst/>
              <a:cxnLst/>
              <a:rect l="l" t="t" r="r" b="b"/>
              <a:pathLst>
                <a:path w="3516" h="3516" extrusionOk="0">
                  <a:moveTo>
                    <a:pt x="946" y="0"/>
                  </a:moveTo>
                  <a:lnTo>
                    <a:pt x="1" y="3515"/>
                  </a:lnTo>
                  <a:lnTo>
                    <a:pt x="3516" y="2588"/>
                  </a:lnTo>
                  <a:lnTo>
                    <a:pt x="3212" y="322"/>
                  </a:lnTo>
                  <a:lnTo>
                    <a:pt x="9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6"/>
            <p:cNvSpPr/>
            <p:nvPr/>
          </p:nvSpPr>
          <p:spPr>
            <a:xfrm>
              <a:off x="2818600" y="2470750"/>
              <a:ext cx="82100" cy="78975"/>
            </a:xfrm>
            <a:custGeom>
              <a:avLst/>
              <a:gdLst/>
              <a:ahLst/>
              <a:cxnLst/>
              <a:rect l="l" t="t" r="r" b="b"/>
              <a:pathLst>
                <a:path w="3284" h="3159" extrusionOk="0">
                  <a:moveTo>
                    <a:pt x="697" y="0"/>
                  </a:moveTo>
                  <a:cubicBezTo>
                    <a:pt x="536" y="0"/>
                    <a:pt x="375" y="63"/>
                    <a:pt x="251" y="188"/>
                  </a:cubicBezTo>
                  <a:cubicBezTo>
                    <a:pt x="1" y="420"/>
                    <a:pt x="1" y="830"/>
                    <a:pt x="251" y="1080"/>
                  </a:cubicBezTo>
                  <a:lnTo>
                    <a:pt x="2142" y="2971"/>
                  </a:lnTo>
                  <a:cubicBezTo>
                    <a:pt x="2267" y="3096"/>
                    <a:pt x="2427" y="3159"/>
                    <a:pt x="2588" y="3159"/>
                  </a:cubicBezTo>
                  <a:cubicBezTo>
                    <a:pt x="2748" y="3159"/>
                    <a:pt x="2909" y="3096"/>
                    <a:pt x="3034" y="2971"/>
                  </a:cubicBezTo>
                  <a:cubicBezTo>
                    <a:pt x="3284" y="2721"/>
                    <a:pt x="3284" y="2311"/>
                    <a:pt x="3034" y="2061"/>
                  </a:cubicBezTo>
                  <a:lnTo>
                    <a:pt x="1143" y="188"/>
                  </a:lnTo>
                  <a:cubicBezTo>
                    <a:pt x="1018" y="63"/>
                    <a:pt x="857" y="0"/>
                    <a:pt x="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6"/>
            <p:cNvSpPr/>
            <p:nvPr/>
          </p:nvSpPr>
          <p:spPr>
            <a:xfrm>
              <a:off x="2769100" y="2241250"/>
              <a:ext cx="372025" cy="359100"/>
            </a:xfrm>
            <a:custGeom>
              <a:avLst/>
              <a:gdLst/>
              <a:ahLst/>
              <a:cxnLst/>
              <a:rect l="l" t="t" r="r" b="b"/>
              <a:pathLst>
                <a:path w="14881" h="14364" extrusionOk="0">
                  <a:moveTo>
                    <a:pt x="13900" y="3355"/>
                  </a:moveTo>
                  <a:cubicBezTo>
                    <a:pt x="13989" y="3355"/>
                    <a:pt x="14060" y="3391"/>
                    <a:pt x="14132" y="3444"/>
                  </a:cubicBezTo>
                  <a:cubicBezTo>
                    <a:pt x="14239" y="3569"/>
                    <a:pt x="14239" y="3765"/>
                    <a:pt x="14132" y="3890"/>
                  </a:cubicBezTo>
                  <a:lnTo>
                    <a:pt x="11063" y="6941"/>
                  </a:lnTo>
                  <a:cubicBezTo>
                    <a:pt x="11000" y="7004"/>
                    <a:pt x="10920" y="7035"/>
                    <a:pt x="10842" y="7035"/>
                  </a:cubicBezTo>
                  <a:cubicBezTo>
                    <a:pt x="10764" y="7035"/>
                    <a:pt x="10688" y="7004"/>
                    <a:pt x="10634" y="6941"/>
                  </a:cubicBezTo>
                  <a:cubicBezTo>
                    <a:pt x="10563" y="6888"/>
                    <a:pt x="10545" y="6816"/>
                    <a:pt x="10545" y="6727"/>
                  </a:cubicBezTo>
                  <a:cubicBezTo>
                    <a:pt x="10545" y="6638"/>
                    <a:pt x="10563" y="6567"/>
                    <a:pt x="10634" y="6513"/>
                  </a:cubicBezTo>
                  <a:lnTo>
                    <a:pt x="11741" y="5389"/>
                  </a:lnTo>
                  <a:lnTo>
                    <a:pt x="13685" y="3444"/>
                  </a:lnTo>
                  <a:cubicBezTo>
                    <a:pt x="13757" y="3391"/>
                    <a:pt x="13828" y="3355"/>
                    <a:pt x="13900" y="3355"/>
                  </a:cubicBezTo>
                  <a:close/>
                  <a:moveTo>
                    <a:pt x="12419" y="589"/>
                  </a:moveTo>
                  <a:cubicBezTo>
                    <a:pt x="12793" y="589"/>
                    <a:pt x="13132" y="732"/>
                    <a:pt x="13400" y="982"/>
                  </a:cubicBezTo>
                  <a:cubicBezTo>
                    <a:pt x="13935" y="1517"/>
                    <a:pt x="13935" y="2391"/>
                    <a:pt x="13400" y="2927"/>
                  </a:cubicBezTo>
                  <a:lnTo>
                    <a:pt x="5781" y="10545"/>
                  </a:lnTo>
                  <a:cubicBezTo>
                    <a:pt x="5585" y="10742"/>
                    <a:pt x="5335" y="10867"/>
                    <a:pt x="5085" y="10920"/>
                  </a:cubicBezTo>
                  <a:lnTo>
                    <a:pt x="3462" y="9279"/>
                  </a:lnTo>
                  <a:cubicBezTo>
                    <a:pt x="3515" y="9029"/>
                    <a:pt x="3640" y="8779"/>
                    <a:pt x="3836" y="8601"/>
                  </a:cubicBezTo>
                  <a:lnTo>
                    <a:pt x="11455" y="982"/>
                  </a:lnTo>
                  <a:cubicBezTo>
                    <a:pt x="11705" y="732"/>
                    <a:pt x="12044" y="589"/>
                    <a:pt x="12419" y="589"/>
                  </a:cubicBezTo>
                  <a:close/>
                  <a:moveTo>
                    <a:pt x="2677" y="9457"/>
                  </a:moveTo>
                  <a:cubicBezTo>
                    <a:pt x="2766" y="9457"/>
                    <a:pt x="2855" y="9493"/>
                    <a:pt x="2926" y="9564"/>
                  </a:cubicBezTo>
                  <a:lnTo>
                    <a:pt x="4818" y="11455"/>
                  </a:lnTo>
                  <a:cubicBezTo>
                    <a:pt x="4943" y="11580"/>
                    <a:pt x="4943" y="11812"/>
                    <a:pt x="4818" y="11937"/>
                  </a:cubicBezTo>
                  <a:cubicBezTo>
                    <a:pt x="4746" y="12009"/>
                    <a:pt x="4657" y="12044"/>
                    <a:pt x="4568" y="12044"/>
                  </a:cubicBezTo>
                  <a:cubicBezTo>
                    <a:pt x="4479" y="12044"/>
                    <a:pt x="4389" y="12009"/>
                    <a:pt x="4318" y="11937"/>
                  </a:cubicBezTo>
                  <a:lnTo>
                    <a:pt x="2427" y="10046"/>
                  </a:lnTo>
                  <a:cubicBezTo>
                    <a:pt x="2302" y="9921"/>
                    <a:pt x="2302" y="9707"/>
                    <a:pt x="2427" y="9564"/>
                  </a:cubicBezTo>
                  <a:cubicBezTo>
                    <a:pt x="2498" y="9493"/>
                    <a:pt x="2587" y="9457"/>
                    <a:pt x="2677" y="9457"/>
                  </a:cubicBezTo>
                  <a:close/>
                  <a:moveTo>
                    <a:pt x="1463" y="10867"/>
                  </a:moveTo>
                  <a:lnTo>
                    <a:pt x="2587" y="11027"/>
                  </a:lnTo>
                  <a:lnTo>
                    <a:pt x="3355" y="11777"/>
                  </a:lnTo>
                  <a:lnTo>
                    <a:pt x="3497" y="12918"/>
                  </a:lnTo>
                  <a:lnTo>
                    <a:pt x="1053" y="13561"/>
                  </a:lnTo>
                  <a:lnTo>
                    <a:pt x="1874" y="12740"/>
                  </a:lnTo>
                  <a:cubicBezTo>
                    <a:pt x="1923" y="12757"/>
                    <a:pt x="1975" y="12765"/>
                    <a:pt x="2026" y="12765"/>
                  </a:cubicBezTo>
                  <a:cubicBezTo>
                    <a:pt x="2140" y="12765"/>
                    <a:pt x="2251" y="12725"/>
                    <a:pt x="2338" y="12651"/>
                  </a:cubicBezTo>
                  <a:cubicBezTo>
                    <a:pt x="2498" y="12472"/>
                    <a:pt x="2498" y="12205"/>
                    <a:pt x="2338" y="12044"/>
                  </a:cubicBezTo>
                  <a:cubicBezTo>
                    <a:pt x="2257" y="11955"/>
                    <a:pt x="2146" y="11910"/>
                    <a:pt x="2034" y="11910"/>
                  </a:cubicBezTo>
                  <a:cubicBezTo>
                    <a:pt x="1923" y="11910"/>
                    <a:pt x="1811" y="11955"/>
                    <a:pt x="1731" y="12044"/>
                  </a:cubicBezTo>
                  <a:cubicBezTo>
                    <a:pt x="1606" y="12169"/>
                    <a:pt x="1570" y="12348"/>
                    <a:pt x="1642" y="12490"/>
                  </a:cubicBezTo>
                  <a:lnTo>
                    <a:pt x="803" y="13329"/>
                  </a:lnTo>
                  <a:lnTo>
                    <a:pt x="1463" y="10867"/>
                  </a:lnTo>
                  <a:close/>
                  <a:moveTo>
                    <a:pt x="12419" y="0"/>
                  </a:moveTo>
                  <a:cubicBezTo>
                    <a:pt x="11901" y="0"/>
                    <a:pt x="11402" y="197"/>
                    <a:pt x="11045" y="571"/>
                  </a:cubicBezTo>
                  <a:lnTo>
                    <a:pt x="3426" y="8190"/>
                  </a:lnTo>
                  <a:cubicBezTo>
                    <a:pt x="3212" y="8404"/>
                    <a:pt x="3051" y="8654"/>
                    <a:pt x="2962" y="8922"/>
                  </a:cubicBezTo>
                  <a:cubicBezTo>
                    <a:pt x="2874" y="8897"/>
                    <a:pt x="2784" y="8885"/>
                    <a:pt x="2693" y="8885"/>
                  </a:cubicBezTo>
                  <a:cubicBezTo>
                    <a:pt x="2452" y="8885"/>
                    <a:pt x="2211" y="8972"/>
                    <a:pt x="2016" y="9154"/>
                  </a:cubicBezTo>
                  <a:cubicBezTo>
                    <a:pt x="1695" y="9475"/>
                    <a:pt x="1660" y="9992"/>
                    <a:pt x="1927" y="10349"/>
                  </a:cubicBezTo>
                  <a:lnTo>
                    <a:pt x="1285" y="10260"/>
                  </a:lnTo>
                  <a:cubicBezTo>
                    <a:pt x="1273" y="10258"/>
                    <a:pt x="1261" y="10258"/>
                    <a:pt x="1248" y="10258"/>
                  </a:cubicBezTo>
                  <a:cubicBezTo>
                    <a:pt x="1119" y="10258"/>
                    <a:pt x="996" y="10343"/>
                    <a:pt x="964" y="10474"/>
                  </a:cubicBezTo>
                  <a:lnTo>
                    <a:pt x="36" y="13989"/>
                  </a:lnTo>
                  <a:cubicBezTo>
                    <a:pt x="0" y="14096"/>
                    <a:pt x="36" y="14203"/>
                    <a:pt x="107" y="14275"/>
                  </a:cubicBezTo>
                  <a:cubicBezTo>
                    <a:pt x="161" y="14328"/>
                    <a:pt x="232" y="14364"/>
                    <a:pt x="304" y="14364"/>
                  </a:cubicBezTo>
                  <a:cubicBezTo>
                    <a:pt x="339" y="14364"/>
                    <a:pt x="357" y="14346"/>
                    <a:pt x="375" y="14346"/>
                  </a:cubicBezTo>
                  <a:lnTo>
                    <a:pt x="3890" y="13400"/>
                  </a:lnTo>
                  <a:cubicBezTo>
                    <a:pt x="4033" y="13365"/>
                    <a:pt x="4122" y="13240"/>
                    <a:pt x="4104" y="13079"/>
                  </a:cubicBezTo>
                  <a:lnTo>
                    <a:pt x="4015" y="12437"/>
                  </a:lnTo>
                  <a:lnTo>
                    <a:pt x="4015" y="12437"/>
                  </a:lnTo>
                  <a:cubicBezTo>
                    <a:pt x="4175" y="12562"/>
                    <a:pt x="4372" y="12615"/>
                    <a:pt x="4568" y="12615"/>
                  </a:cubicBezTo>
                  <a:cubicBezTo>
                    <a:pt x="4800" y="12615"/>
                    <a:pt x="5032" y="12526"/>
                    <a:pt x="5228" y="12348"/>
                  </a:cubicBezTo>
                  <a:cubicBezTo>
                    <a:pt x="5478" y="12098"/>
                    <a:pt x="5549" y="11741"/>
                    <a:pt x="5442" y="11420"/>
                  </a:cubicBezTo>
                  <a:cubicBezTo>
                    <a:pt x="5710" y="11313"/>
                    <a:pt x="5977" y="11170"/>
                    <a:pt x="6192" y="10956"/>
                  </a:cubicBezTo>
                  <a:lnTo>
                    <a:pt x="10046" y="7102"/>
                  </a:lnTo>
                  <a:cubicBezTo>
                    <a:pt x="10081" y="7191"/>
                    <a:pt x="10135" y="7280"/>
                    <a:pt x="10224" y="7352"/>
                  </a:cubicBezTo>
                  <a:cubicBezTo>
                    <a:pt x="10385" y="7530"/>
                    <a:pt x="10617" y="7619"/>
                    <a:pt x="10849" y="7619"/>
                  </a:cubicBezTo>
                  <a:cubicBezTo>
                    <a:pt x="11080" y="7619"/>
                    <a:pt x="11295" y="7530"/>
                    <a:pt x="11473" y="7352"/>
                  </a:cubicBezTo>
                  <a:lnTo>
                    <a:pt x="14542" y="4300"/>
                  </a:lnTo>
                  <a:cubicBezTo>
                    <a:pt x="14881" y="3944"/>
                    <a:pt x="14881" y="3391"/>
                    <a:pt x="14542" y="3034"/>
                  </a:cubicBezTo>
                  <a:cubicBezTo>
                    <a:pt x="14435" y="2944"/>
                    <a:pt x="14310" y="2855"/>
                    <a:pt x="14167" y="2820"/>
                  </a:cubicBezTo>
                  <a:cubicBezTo>
                    <a:pt x="14524" y="2088"/>
                    <a:pt x="14399" y="1178"/>
                    <a:pt x="13793" y="571"/>
                  </a:cubicBezTo>
                  <a:cubicBezTo>
                    <a:pt x="13436" y="197"/>
                    <a:pt x="12936" y="0"/>
                    <a:pt x="12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6"/>
            <p:cNvSpPr/>
            <p:nvPr/>
          </p:nvSpPr>
          <p:spPr>
            <a:xfrm>
              <a:off x="2914500" y="2444850"/>
              <a:ext cx="15200" cy="15000"/>
            </a:xfrm>
            <a:custGeom>
              <a:avLst/>
              <a:gdLst/>
              <a:ahLst/>
              <a:cxnLst/>
              <a:rect l="l" t="t" r="r" b="b"/>
              <a:pathLst>
                <a:path w="608" h="600" extrusionOk="0">
                  <a:moveTo>
                    <a:pt x="411" y="1"/>
                  </a:moveTo>
                  <a:cubicBezTo>
                    <a:pt x="363" y="1"/>
                    <a:pt x="316" y="24"/>
                    <a:pt x="286" y="64"/>
                  </a:cubicBezTo>
                  <a:lnTo>
                    <a:pt x="54" y="314"/>
                  </a:lnTo>
                  <a:cubicBezTo>
                    <a:pt x="1" y="385"/>
                    <a:pt x="1" y="492"/>
                    <a:pt x="72" y="546"/>
                  </a:cubicBezTo>
                  <a:cubicBezTo>
                    <a:pt x="108" y="581"/>
                    <a:pt x="144" y="599"/>
                    <a:pt x="197" y="599"/>
                  </a:cubicBezTo>
                  <a:cubicBezTo>
                    <a:pt x="233" y="599"/>
                    <a:pt x="286" y="581"/>
                    <a:pt x="322" y="546"/>
                  </a:cubicBezTo>
                  <a:lnTo>
                    <a:pt x="536" y="296"/>
                  </a:lnTo>
                  <a:cubicBezTo>
                    <a:pt x="608" y="225"/>
                    <a:pt x="590" y="100"/>
                    <a:pt x="518" y="46"/>
                  </a:cubicBezTo>
                  <a:cubicBezTo>
                    <a:pt x="487" y="15"/>
                    <a:pt x="449"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6"/>
            <p:cNvSpPr/>
            <p:nvPr/>
          </p:nvSpPr>
          <p:spPr>
            <a:xfrm>
              <a:off x="2944850" y="2437900"/>
              <a:ext cx="15175" cy="14800"/>
            </a:xfrm>
            <a:custGeom>
              <a:avLst/>
              <a:gdLst/>
              <a:ahLst/>
              <a:cxnLst/>
              <a:rect l="l" t="t" r="r" b="b"/>
              <a:pathLst>
                <a:path w="607" h="592" extrusionOk="0">
                  <a:moveTo>
                    <a:pt x="414" y="1"/>
                  </a:moveTo>
                  <a:cubicBezTo>
                    <a:pt x="364" y="1"/>
                    <a:pt x="314" y="18"/>
                    <a:pt x="286" y="57"/>
                  </a:cubicBezTo>
                  <a:lnTo>
                    <a:pt x="72" y="306"/>
                  </a:lnTo>
                  <a:cubicBezTo>
                    <a:pt x="0" y="378"/>
                    <a:pt x="0" y="485"/>
                    <a:pt x="72" y="556"/>
                  </a:cubicBezTo>
                  <a:cubicBezTo>
                    <a:pt x="107" y="574"/>
                    <a:pt x="161" y="592"/>
                    <a:pt x="196" y="592"/>
                  </a:cubicBezTo>
                  <a:cubicBezTo>
                    <a:pt x="250" y="592"/>
                    <a:pt x="286" y="574"/>
                    <a:pt x="321" y="538"/>
                  </a:cubicBezTo>
                  <a:lnTo>
                    <a:pt x="535" y="288"/>
                  </a:lnTo>
                  <a:cubicBezTo>
                    <a:pt x="607" y="217"/>
                    <a:pt x="607" y="110"/>
                    <a:pt x="535" y="39"/>
                  </a:cubicBezTo>
                  <a:cubicBezTo>
                    <a:pt x="502" y="14"/>
                    <a:pt x="458"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36"/>
          <p:cNvGrpSpPr/>
          <p:nvPr/>
        </p:nvGrpSpPr>
        <p:grpSpPr>
          <a:xfrm>
            <a:off x="1534860" y="1430532"/>
            <a:ext cx="362286" cy="480956"/>
            <a:chOff x="2257000" y="1672525"/>
            <a:chExt cx="265450" cy="352400"/>
          </a:xfrm>
        </p:grpSpPr>
        <p:sp>
          <p:nvSpPr>
            <p:cNvPr id="8270" name="Google Shape;8270;p36"/>
            <p:cNvSpPr/>
            <p:nvPr/>
          </p:nvSpPr>
          <p:spPr>
            <a:xfrm>
              <a:off x="2276200" y="1701075"/>
              <a:ext cx="239100" cy="316275"/>
            </a:xfrm>
            <a:custGeom>
              <a:avLst/>
              <a:gdLst/>
              <a:ahLst/>
              <a:cxnLst/>
              <a:rect l="l" t="t" r="r" b="b"/>
              <a:pathLst>
                <a:path w="9564" h="12651" extrusionOk="0">
                  <a:moveTo>
                    <a:pt x="732" y="0"/>
                  </a:moveTo>
                  <a:cubicBezTo>
                    <a:pt x="321" y="0"/>
                    <a:pt x="0" y="321"/>
                    <a:pt x="0" y="732"/>
                  </a:cubicBezTo>
                  <a:lnTo>
                    <a:pt x="0" y="11919"/>
                  </a:lnTo>
                  <a:cubicBezTo>
                    <a:pt x="0" y="12329"/>
                    <a:pt x="321" y="12650"/>
                    <a:pt x="732" y="12650"/>
                  </a:cubicBezTo>
                  <a:lnTo>
                    <a:pt x="8814" y="12650"/>
                  </a:lnTo>
                  <a:cubicBezTo>
                    <a:pt x="9225" y="12650"/>
                    <a:pt x="9564" y="12329"/>
                    <a:pt x="9564" y="11919"/>
                  </a:cubicBezTo>
                  <a:lnTo>
                    <a:pt x="9564" y="732"/>
                  </a:lnTo>
                  <a:cubicBezTo>
                    <a:pt x="9564" y="321"/>
                    <a:pt x="9225" y="0"/>
                    <a:pt x="8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6"/>
            <p:cNvSpPr/>
            <p:nvPr/>
          </p:nvSpPr>
          <p:spPr>
            <a:xfrm>
              <a:off x="2276200" y="1701075"/>
              <a:ext cx="239100" cy="316275"/>
            </a:xfrm>
            <a:custGeom>
              <a:avLst/>
              <a:gdLst/>
              <a:ahLst/>
              <a:cxnLst/>
              <a:rect l="l" t="t" r="r" b="b"/>
              <a:pathLst>
                <a:path w="9564" h="12651" extrusionOk="0">
                  <a:moveTo>
                    <a:pt x="7619" y="0"/>
                  </a:moveTo>
                  <a:cubicBezTo>
                    <a:pt x="7976" y="0"/>
                    <a:pt x="8261" y="285"/>
                    <a:pt x="8261" y="624"/>
                  </a:cubicBezTo>
                  <a:lnTo>
                    <a:pt x="8261" y="10295"/>
                  </a:lnTo>
                  <a:cubicBezTo>
                    <a:pt x="8261" y="10634"/>
                    <a:pt x="7976" y="10920"/>
                    <a:pt x="7619" y="10920"/>
                  </a:cubicBezTo>
                  <a:lnTo>
                    <a:pt x="642" y="10920"/>
                  </a:lnTo>
                  <a:cubicBezTo>
                    <a:pt x="286" y="10920"/>
                    <a:pt x="0" y="10634"/>
                    <a:pt x="0" y="10295"/>
                  </a:cubicBezTo>
                  <a:lnTo>
                    <a:pt x="0" y="11919"/>
                  </a:lnTo>
                  <a:cubicBezTo>
                    <a:pt x="0" y="12329"/>
                    <a:pt x="321" y="12650"/>
                    <a:pt x="732" y="12650"/>
                  </a:cubicBezTo>
                  <a:lnTo>
                    <a:pt x="8814" y="12650"/>
                  </a:lnTo>
                  <a:cubicBezTo>
                    <a:pt x="9225" y="12650"/>
                    <a:pt x="9564" y="12329"/>
                    <a:pt x="9564" y="11919"/>
                  </a:cubicBezTo>
                  <a:lnTo>
                    <a:pt x="9564" y="732"/>
                  </a:lnTo>
                  <a:cubicBezTo>
                    <a:pt x="9564" y="321"/>
                    <a:pt x="9225" y="0"/>
                    <a:pt x="88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6"/>
            <p:cNvSpPr/>
            <p:nvPr/>
          </p:nvSpPr>
          <p:spPr>
            <a:xfrm>
              <a:off x="2402425" y="1724250"/>
              <a:ext cx="88350" cy="88350"/>
            </a:xfrm>
            <a:custGeom>
              <a:avLst/>
              <a:gdLst/>
              <a:ahLst/>
              <a:cxnLst/>
              <a:rect l="l" t="t" r="r" b="b"/>
              <a:pathLst>
                <a:path w="3534" h="3534" extrusionOk="0">
                  <a:moveTo>
                    <a:pt x="1767" y="358"/>
                  </a:moveTo>
                  <a:cubicBezTo>
                    <a:pt x="2552" y="358"/>
                    <a:pt x="3194" y="982"/>
                    <a:pt x="3194" y="1767"/>
                  </a:cubicBezTo>
                  <a:cubicBezTo>
                    <a:pt x="3194" y="2552"/>
                    <a:pt x="2552" y="3177"/>
                    <a:pt x="1767" y="3177"/>
                  </a:cubicBezTo>
                  <a:cubicBezTo>
                    <a:pt x="1000" y="3177"/>
                    <a:pt x="357" y="2552"/>
                    <a:pt x="357" y="1767"/>
                  </a:cubicBezTo>
                  <a:cubicBezTo>
                    <a:pt x="357" y="982"/>
                    <a:pt x="1000" y="358"/>
                    <a:pt x="1767" y="358"/>
                  </a:cubicBezTo>
                  <a:close/>
                  <a:moveTo>
                    <a:pt x="1767" y="1"/>
                  </a:moveTo>
                  <a:cubicBezTo>
                    <a:pt x="803" y="1"/>
                    <a:pt x="1" y="786"/>
                    <a:pt x="1" y="1767"/>
                  </a:cubicBezTo>
                  <a:cubicBezTo>
                    <a:pt x="1" y="2749"/>
                    <a:pt x="803" y="3534"/>
                    <a:pt x="1767" y="3534"/>
                  </a:cubicBezTo>
                  <a:cubicBezTo>
                    <a:pt x="2748" y="3534"/>
                    <a:pt x="3533" y="2749"/>
                    <a:pt x="3533" y="1767"/>
                  </a:cubicBezTo>
                  <a:cubicBezTo>
                    <a:pt x="3533" y="786"/>
                    <a:pt x="2748" y="1"/>
                    <a:pt x="17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6"/>
            <p:cNvSpPr/>
            <p:nvPr/>
          </p:nvSpPr>
          <p:spPr>
            <a:xfrm>
              <a:off x="2425625" y="1741200"/>
              <a:ext cx="42400" cy="49825"/>
            </a:xfrm>
            <a:custGeom>
              <a:avLst/>
              <a:gdLst/>
              <a:ahLst/>
              <a:cxnLst/>
              <a:rect l="l" t="t" r="r" b="b"/>
              <a:pathLst>
                <a:path w="1696" h="1993" extrusionOk="0">
                  <a:moveTo>
                    <a:pt x="839" y="607"/>
                  </a:moveTo>
                  <a:lnTo>
                    <a:pt x="1089" y="1232"/>
                  </a:lnTo>
                  <a:lnTo>
                    <a:pt x="607" y="1232"/>
                  </a:lnTo>
                  <a:lnTo>
                    <a:pt x="839" y="607"/>
                  </a:lnTo>
                  <a:close/>
                  <a:moveTo>
                    <a:pt x="839" y="1"/>
                  </a:moveTo>
                  <a:cubicBezTo>
                    <a:pt x="768" y="1"/>
                    <a:pt x="678" y="54"/>
                    <a:pt x="643" y="126"/>
                  </a:cubicBezTo>
                  <a:lnTo>
                    <a:pt x="36" y="1749"/>
                  </a:lnTo>
                  <a:cubicBezTo>
                    <a:pt x="0" y="1839"/>
                    <a:pt x="54" y="1946"/>
                    <a:pt x="143" y="1981"/>
                  </a:cubicBezTo>
                  <a:cubicBezTo>
                    <a:pt x="162" y="1989"/>
                    <a:pt x="181" y="1993"/>
                    <a:pt x="200" y="1993"/>
                  </a:cubicBezTo>
                  <a:cubicBezTo>
                    <a:pt x="268" y="1993"/>
                    <a:pt x="329" y="1944"/>
                    <a:pt x="357" y="1874"/>
                  </a:cubicBezTo>
                  <a:lnTo>
                    <a:pt x="464" y="1589"/>
                  </a:lnTo>
                  <a:lnTo>
                    <a:pt x="1214" y="1589"/>
                  </a:lnTo>
                  <a:lnTo>
                    <a:pt x="1321" y="1874"/>
                  </a:lnTo>
                  <a:cubicBezTo>
                    <a:pt x="1356" y="1946"/>
                    <a:pt x="1428" y="1981"/>
                    <a:pt x="1499" y="1981"/>
                  </a:cubicBezTo>
                  <a:lnTo>
                    <a:pt x="1553" y="1981"/>
                  </a:lnTo>
                  <a:cubicBezTo>
                    <a:pt x="1642" y="1946"/>
                    <a:pt x="1695" y="1839"/>
                    <a:pt x="1660" y="1749"/>
                  </a:cubicBezTo>
                  <a:lnTo>
                    <a:pt x="1053" y="126"/>
                  </a:lnTo>
                  <a:cubicBezTo>
                    <a:pt x="1017" y="54"/>
                    <a:pt x="928" y="1"/>
                    <a:pt x="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6"/>
            <p:cNvSpPr/>
            <p:nvPr/>
          </p:nvSpPr>
          <p:spPr>
            <a:xfrm>
              <a:off x="2304725" y="1849775"/>
              <a:ext cx="24125" cy="29750"/>
            </a:xfrm>
            <a:custGeom>
              <a:avLst/>
              <a:gdLst/>
              <a:ahLst/>
              <a:cxnLst/>
              <a:rect l="l" t="t" r="r" b="b"/>
              <a:pathLst>
                <a:path w="965" h="1190" extrusionOk="0">
                  <a:moveTo>
                    <a:pt x="192" y="0"/>
                  </a:moveTo>
                  <a:cubicBezTo>
                    <a:pt x="171" y="0"/>
                    <a:pt x="149" y="4"/>
                    <a:pt x="126" y="11"/>
                  </a:cubicBezTo>
                  <a:cubicBezTo>
                    <a:pt x="37" y="47"/>
                    <a:pt x="1" y="154"/>
                    <a:pt x="19" y="243"/>
                  </a:cubicBezTo>
                  <a:lnTo>
                    <a:pt x="304" y="1082"/>
                  </a:lnTo>
                  <a:cubicBezTo>
                    <a:pt x="340" y="1153"/>
                    <a:pt x="411" y="1189"/>
                    <a:pt x="483" y="1189"/>
                  </a:cubicBezTo>
                  <a:cubicBezTo>
                    <a:pt x="554" y="1189"/>
                    <a:pt x="625" y="1153"/>
                    <a:pt x="643" y="1082"/>
                  </a:cubicBezTo>
                  <a:lnTo>
                    <a:pt x="947" y="243"/>
                  </a:lnTo>
                  <a:cubicBezTo>
                    <a:pt x="964" y="154"/>
                    <a:pt x="929" y="47"/>
                    <a:pt x="840" y="11"/>
                  </a:cubicBezTo>
                  <a:cubicBezTo>
                    <a:pt x="817" y="4"/>
                    <a:pt x="795" y="0"/>
                    <a:pt x="774" y="0"/>
                  </a:cubicBezTo>
                  <a:cubicBezTo>
                    <a:pt x="697" y="0"/>
                    <a:pt x="636" y="48"/>
                    <a:pt x="608" y="118"/>
                  </a:cubicBezTo>
                  <a:lnTo>
                    <a:pt x="483" y="475"/>
                  </a:lnTo>
                  <a:lnTo>
                    <a:pt x="358" y="118"/>
                  </a:lnTo>
                  <a:cubicBezTo>
                    <a:pt x="330" y="48"/>
                    <a:pt x="269"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6"/>
            <p:cNvSpPr/>
            <p:nvPr/>
          </p:nvSpPr>
          <p:spPr>
            <a:xfrm>
              <a:off x="2304725" y="1903300"/>
              <a:ext cx="24125" cy="29750"/>
            </a:xfrm>
            <a:custGeom>
              <a:avLst/>
              <a:gdLst/>
              <a:ahLst/>
              <a:cxnLst/>
              <a:rect l="l" t="t" r="r" b="b"/>
              <a:pathLst>
                <a:path w="965" h="1190" extrusionOk="0">
                  <a:moveTo>
                    <a:pt x="192" y="0"/>
                  </a:moveTo>
                  <a:cubicBezTo>
                    <a:pt x="171" y="0"/>
                    <a:pt x="149" y="4"/>
                    <a:pt x="126" y="12"/>
                  </a:cubicBezTo>
                  <a:cubicBezTo>
                    <a:pt x="37" y="47"/>
                    <a:pt x="1" y="154"/>
                    <a:pt x="19" y="244"/>
                  </a:cubicBezTo>
                  <a:lnTo>
                    <a:pt x="304" y="1082"/>
                  </a:lnTo>
                  <a:cubicBezTo>
                    <a:pt x="340" y="1153"/>
                    <a:pt x="411" y="1189"/>
                    <a:pt x="483" y="1189"/>
                  </a:cubicBezTo>
                  <a:cubicBezTo>
                    <a:pt x="554" y="1189"/>
                    <a:pt x="625" y="1153"/>
                    <a:pt x="643" y="1082"/>
                  </a:cubicBezTo>
                  <a:lnTo>
                    <a:pt x="947" y="244"/>
                  </a:lnTo>
                  <a:cubicBezTo>
                    <a:pt x="964" y="154"/>
                    <a:pt x="929" y="47"/>
                    <a:pt x="840" y="12"/>
                  </a:cubicBezTo>
                  <a:cubicBezTo>
                    <a:pt x="817" y="4"/>
                    <a:pt x="795" y="0"/>
                    <a:pt x="774" y="0"/>
                  </a:cubicBezTo>
                  <a:cubicBezTo>
                    <a:pt x="697" y="0"/>
                    <a:pt x="636" y="48"/>
                    <a:pt x="608" y="119"/>
                  </a:cubicBezTo>
                  <a:lnTo>
                    <a:pt x="483" y="493"/>
                  </a:lnTo>
                  <a:lnTo>
                    <a:pt x="358" y="119"/>
                  </a:lnTo>
                  <a:cubicBezTo>
                    <a:pt x="330" y="48"/>
                    <a:pt x="269"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6"/>
            <p:cNvSpPr/>
            <p:nvPr/>
          </p:nvSpPr>
          <p:spPr>
            <a:xfrm>
              <a:off x="2268600" y="1693475"/>
              <a:ext cx="253850" cy="331450"/>
            </a:xfrm>
            <a:custGeom>
              <a:avLst/>
              <a:gdLst/>
              <a:ahLst/>
              <a:cxnLst/>
              <a:rect l="l" t="t" r="r" b="b"/>
              <a:pathLst>
                <a:path w="10154" h="13258" extrusionOk="0">
                  <a:moveTo>
                    <a:pt x="9118" y="589"/>
                  </a:moveTo>
                  <a:cubicBezTo>
                    <a:pt x="9368" y="589"/>
                    <a:pt x="9564" y="786"/>
                    <a:pt x="9564" y="1036"/>
                  </a:cubicBezTo>
                  <a:lnTo>
                    <a:pt x="9564" y="12223"/>
                  </a:lnTo>
                  <a:cubicBezTo>
                    <a:pt x="9564" y="12473"/>
                    <a:pt x="9368" y="12669"/>
                    <a:pt x="9118" y="12669"/>
                  </a:cubicBezTo>
                  <a:lnTo>
                    <a:pt x="1036" y="12669"/>
                  </a:lnTo>
                  <a:cubicBezTo>
                    <a:pt x="786" y="12669"/>
                    <a:pt x="590" y="12473"/>
                    <a:pt x="590" y="12223"/>
                  </a:cubicBezTo>
                  <a:lnTo>
                    <a:pt x="590" y="1036"/>
                  </a:lnTo>
                  <a:cubicBezTo>
                    <a:pt x="590" y="786"/>
                    <a:pt x="786" y="589"/>
                    <a:pt x="1036" y="589"/>
                  </a:cubicBezTo>
                  <a:close/>
                  <a:moveTo>
                    <a:pt x="1036" y="1"/>
                  </a:moveTo>
                  <a:cubicBezTo>
                    <a:pt x="465" y="1"/>
                    <a:pt x="1" y="465"/>
                    <a:pt x="1" y="1036"/>
                  </a:cubicBezTo>
                  <a:lnTo>
                    <a:pt x="1" y="12223"/>
                  </a:lnTo>
                  <a:cubicBezTo>
                    <a:pt x="1" y="12794"/>
                    <a:pt x="465" y="13258"/>
                    <a:pt x="1036" y="13258"/>
                  </a:cubicBezTo>
                  <a:lnTo>
                    <a:pt x="9118" y="13258"/>
                  </a:lnTo>
                  <a:cubicBezTo>
                    <a:pt x="9689" y="13258"/>
                    <a:pt x="10153" y="12794"/>
                    <a:pt x="10153" y="12223"/>
                  </a:cubicBezTo>
                  <a:lnTo>
                    <a:pt x="10153" y="1036"/>
                  </a:lnTo>
                  <a:cubicBezTo>
                    <a:pt x="10153" y="465"/>
                    <a:pt x="9689" y="1"/>
                    <a:pt x="9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6"/>
            <p:cNvSpPr/>
            <p:nvPr/>
          </p:nvSpPr>
          <p:spPr>
            <a:xfrm>
              <a:off x="2309200" y="1970050"/>
              <a:ext cx="117350" cy="8500"/>
            </a:xfrm>
            <a:custGeom>
              <a:avLst/>
              <a:gdLst/>
              <a:ahLst/>
              <a:cxnLst/>
              <a:rect l="l" t="t" r="r" b="b"/>
              <a:pathLst>
                <a:path w="4694" h="340" extrusionOk="0">
                  <a:moveTo>
                    <a:pt x="179" y="0"/>
                  </a:moveTo>
                  <a:cubicBezTo>
                    <a:pt x="90" y="0"/>
                    <a:pt x="0" y="71"/>
                    <a:pt x="0" y="161"/>
                  </a:cubicBezTo>
                  <a:cubicBezTo>
                    <a:pt x="0" y="268"/>
                    <a:pt x="90" y="339"/>
                    <a:pt x="179" y="339"/>
                  </a:cubicBezTo>
                  <a:lnTo>
                    <a:pt x="4515" y="339"/>
                  </a:lnTo>
                  <a:cubicBezTo>
                    <a:pt x="4604" y="339"/>
                    <a:pt x="4693" y="268"/>
                    <a:pt x="4693" y="161"/>
                  </a:cubicBezTo>
                  <a:cubicBezTo>
                    <a:pt x="4693" y="71"/>
                    <a:pt x="4604" y="0"/>
                    <a:pt x="4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6"/>
            <p:cNvSpPr/>
            <p:nvPr/>
          </p:nvSpPr>
          <p:spPr>
            <a:xfrm>
              <a:off x="2309200" y="1741200"/>
              <a:ext cx="69175" cy="8500"/>
            </a:xfrm>
            <a:custGeom>
              <a:avLst/>
              <a:gdLst/>
              <a:ahLst/>
              <a:cxnLst/>
              <a:rect l="l" t="t" r="r" b="b"/>
              <a:pathLst>
                <a:path w="2767" h="340" extrusionOk="0">
                  <a:moveTo>
                    <a:pt x="179" y="1"/>
                  </a:moveTo>
                  <a:cubicBezTo>
                    <a:pt x="90" y="1"/>
                    <a:pt x="0" y="72"/>
                    <a:pt x="0" y="179"/>
                  </a:cubicBezTo>
                  <a:cubicBezTo>
                    <a:pt x="0" y="268"/>
                    <a:pt x="90" y="340"/>
                    <a:pt x="179" y="340"/>
                  </a:cubicBezTo>
                  <a:lnTo>
                    <a:pt x="2588" y="340"/>
                  </a:lnTo>
                  <a:cubicBezTo>
                    <a:pt x="2695" y="340"/>
                    <a:pt x="2766" y="268"/>
                    <a:pt x="2766" y="179"/>
                  </a:cubicBezTo>
                  <a:cubicBezTo>
                    <a:pt x="2766" y="72"/>
                    <a:pt x="2695" y="1"/>
                    <a:pt x="2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6"/>
            <p:cNvSpPr/>
            <p:nvPr/>
          </p:nvSpPr>
          <p:spPr>
            <a:xfrm>
              <a:off x="2309200" y="1768875"/>
              <a:ext cx="69175" cy="8925"/>
            </a:xfrm>
            <a:custGeom>
              <a:avLst/>
              <a:gdLst/>
              <a:ahLst/>
              <a:cxnLst/>
              <a:rect l="l" t="t" r="r" b="b"/>
              <a:pathLst>
                <a:path w="2767" h="357" extrusionOk="0">
                  <a:moveTo>
                    <a:pt x="179" y="0"/>
                  </a:moveTo>
                  <a:cubicBezTo>
                    <a:pt x="90" y="0"/>
                    <a:pt x="0" y="89"/>
                    <a:pt x="0" y="179"/>
                  </a:cubicBezTo>
                  <a:cubicBezTo>
                    <a:pt x="0" y="286"/>
                    <a:pt x="90" y="357"/>
                    <a:pt x="179" y="357"/>
                  </a:cubicBezTo>
                  <a:lnTo>
                    <a:pt x="2588" y="357"/>
                  </a:lnTo>
                  <a:cubicBezTo>
                    <a:pt x="2695" y="357"/>
                    <a:pt x="2766" y="286"/>
                    <a:pt x="2766" y="179"/>
                  </a:cubicBezTo>
                  <a:cubicBezTo>
                    <a:pt x="2766" y="89"/>
                    <a:pt x="2695" y="0"/>
                    <a:pt x="2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6"/>
            <p:cNvSpPr/>
            <p:nvPr/>
          </p:nvSpPr>
          <p:spPr>
            <a:xfrm>
              <a:off x="2309200" y="1941950"/>
              <a:ext cx="172650" cy="8925"/>
            </a:xfrm>
            <a:custGeom>
              <a:avLst/>
              <a:gdLst/>
              <a:ahLst/>
              <a:cxnLst/>
              <a:rect l="l" t="t" r="r" b="b"/>
              <a:pathLst>
                <a:path w="6906" h="357" extrusionOk="0">
                  <a:moveTo>
                    <a:pt x="179" y="0"/>
                  </a:moveTo>
                  <a:cubicBezTo>
                    <a:pt x="90" y="0"/>
                    <a:pt x="0" y="71"/>
                    <a:pt x="0" y="178"/>
                  </a:cubicBezTo>
                  <a:cubicBezTo>
                    <a:pt x="0" y="268"/>
                    <a:pt x="90" y="357"/>
                    <a:pt x="179" y="357"/>
                  </a:cubicBezTo>
                  <a:lnTo>
                    <a:pt x="6745" y="357"/>
                  </a:lnTo>
                  <a:cubicBezTo>
                    <a:pt x="6834" y="357"/>
                    <a:pt x="6906" y="268"/>
                    <a:pt x="6906" y="178"/>
                  </a:cubicBezTo>
                  <a:cubicBezTo>
                    <a:pt x="6906" y="71"/>
                    <a:pt x="6834" y="0"/>
                    <a:pt x="6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6"/>
            <p:cNvSpPr/>
            <p:nvPr/>
          </p:nvSpPr>
          <p:spPr>
            <a:xfrm>
              <a:off x="2336400" y="1913825"/>
              <a:ext cx="145450" cy="8950"/>
            </a:xfrm>
            <a:custGeom>
              <a:avLst/>
              <a:gdLst/>
              <a:ahLst/>
              <a:cxnLst/>
              <a:rect l="l" t="t" r="r" b="b"/>
              <a:pathLst>
                <a:path w="5818" h="358" extrusionOk="0">
                  <a:moveTo>
                    <a:pt x="179" y="1"/>
                  </a:moveTo>
                  <a:cubicBezTo>
                    <a:pt x="72" y="1"/>
                    <a:pt x="1" y="90"/>
                    <a:pt x="1" y="179"/>
                  </a:cubicBezTo>
                  <a:cubicBezTo>
                    <a:pt x="1" y="286"/>
                    <a:pt x="72" y="358"/>
                    <a:pt x="179" y="358"/>
                  </a:cubicBezTo>
                  <a:lnTo>
                    <a:pt x="5657" y="358"/>
                  </a:lnTo>
                  <a:cubicBezTo>
                    <a:pt x="5746" y="358"/>
                    <a:pt x="5818" y="286"/>
                    <a:pt x="5818" y="179"/>
                  </a:cubicBezTo>
                  <a:cubicBezTo>
                    <a:pt x="5818" y="90"/>
                    <a:pt x="5746" y="1"/>
                    <a:pt x="5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6"/>
            <p:cNvSpPr/>
            <p:nvPr/>
          </p:nvSpPr>
          <p:spPr>
            <a:xfrm>
              <a:off x="2309200" y="1886175"/>
              <a:ext cx="172650" cy="8950"/>
            </a:xfrm>
            <a:custGeom>
              <a:avLst/>
              <a:gdLst/>
              <a:ahLst/>
              <a:cxnLst/>
              <a:rect l="l" t="t" r="r" b="b"/>
              <a:pathLst>
                <a:path w="6906" h="358" extrusionOk="0">
                  <a:moveTo>
                    <a:pt x="179" y="1"/>
                  </a:moveTo>
                  <a:cubicBezTo>
                    <a:pt x="90" y="1"/>
                    <a:pt x="0" y="72"/>
                    <a:pt x="0" y="179"/>
                  </a:cubicBezTo>
                  <a:cubicBezTo>
                    <a:pt x="0" y="268"/>
                    <a:pt x="90" y="358"/>
                    <a:pt x="179" y="358"/>
                  </a:cubicBezTo>
                  <a:lnTo>
                    <a:pt x="6745" y="358"/>
                  </a:lnTo>
                  <a:cubicBezTo>
                    <a:pt x="6834" y="358"/>
                    <a:pt x="6906" y="268"/>
                    <a:pt x="6906" y="179"/>
                  </a:cubicBezTo>
                  <a:cubicBezTo>
                    <a:pt x="6906" y="72"/>
                    <a:pt x="6834" y="1"/>
                    <a:pt x="6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6"/>
            <p:cNvSpPr/>
            <p:nvPr/>
          </p:nvSpPr>
          <p:spPr>
            <a:xfrm>
              <a:off x="2336400" y="1858075"/>
              <a:ext cx="145450" cy="8950"/>
            </a:xfrm>
            <a:custGeom>
              <a:avLst/>
              <a:gdLst/>
              <a:ahLst/>
              <a:cxnLst/>
              <a:rect l="l" t="t" r="r" b="b"/>
              <a:pathLst>
                <a:path w="5818" h="358" extrusionOk="0">
                  <a:moveTo>
                    <a:pt x="179" y="1"/>
                  </a:moveTo>
                  <a:cubicBezTo>
                    <a:pt x="72" y="1"/>
                    <a:pt x="1" y="90"/>
                    <a:pt x="1" y="179"/>
                  </a:cubicBezTo>
                  <a:cubicBezTo>
                    <a:pt x="1" y="286"/>
                    <a:pt x="72" y="357"/>
                    <a:pt x="179" y="357"/>
                  </a:cubicBezTo>
                  <a:lnTo>
                    <a:pt x="5657" y="357"/>
                  </a:lnTo>
                  <a:cubicBezTo>
                    <a:pt x="5746" y="357"/>
                    <a:pt x="5818" y="286"/>
                    <a:pt x="5818" y="179"/>
                  </a:cubicBezTo>
                  <a:cubicBezTo>
                    <a:pt x="5818" y="90"/>
                    <a:pt x="5746" y="1"/>
                    <a:pt x="5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6"/>
            <p:cNvSpPr/>
            <p:nvPr/>
          </p:nvSpPr>
          <p:spPr>
            <a:xfrm>
              <a:off x="2309200" y="1830425"/>
              <a:ext cx="172650" cy="8950"/>
            </a:xfrm>
            <a:custGeom>
              <a:avLst/>
              <a:gdLst/>
              <a:ahLst/>
              <a:cxnLst/>
              <a:rect l="l" t="t" r="r" b="b"/>
              <a:pathLst>
                <a:path w="6906" h="358" extrusionOk="0">
                  <a:moveTo>
                    <a:pt x="179" y="0"/>
                  </a:moveTo>
                  <a:cubicBezTo>
                    <a:pt x="90" y="0"/>
                    <a:pt x="0" y="72"/>
                    <a:pt x="0" y="179"/>
                  </a:cubicBezTo>
                  <a:cubicBezTo>
                    <a:pt x="0" y="268"/>
                    <a:pt x="90" y="357"/>
                    <a:pt x="179" y="357"/>
                  </a:cubicBezTo>
                  <a:lnTo>
                    <a:pt x="6745" y="357"/>
                  </a:lnTo>
                  <a:cubicBezTo>
                    <a:pt x="6834" y="357"/>
                    <a:pt x="6906" y="268"/>
                    <a:pt x="6906" y="179"/>
                  </a:cubicBezTo>
                  <a:cubicBezTo>
                    <a:pt x="6906" y="72"/>
                    <a:pt x="6834" y="0"/>
                    <a:pt x="6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36"/>
            <p:cNvSpPr/>
            <p:nvPr/>
          </p:nvSpPr>
          <p:spPr>
            <a:xfrm>
              <a:off x="2257000" y="1672525"/>
              <a:ext cx="11625" cy="11175"/>
            </a:xfrm>
            <a:custGeom>
              <a:avLst/>
              <a:gdLst/>
              <a:ahLst/>
              <a:cxnLst/>
              <a:rect l="l" t="t" r="r" b="b"/>
              <a:pathLst>
                <a:path w="465" h="447" extrusionOk="0">
                  <a:moveTo>
                    <a:pt x="233" y="0"/>
                  </a:moveTo>
                  <a:cubicBezTo>
                    <a:pt x="108" y="0"/>
                    <a:pt x="1" y="89"/>
                    <a:pt x="1" y="214"/>
                  </a:cubicBezTo>
                  <a:cubicBezTo>
                    <a:pt x="1" y="357"/>
                    <a:pt x="108" y="446"/>
                    <a:pt x="233" y="446"/>
                  </a:cubicBezTo>
                  <a:cubicBezTo>
                    <a:pt x="358" y="446"/>
                    <a:pt x="465" y="357"/>
                    <a:pt x="465" y="214"/>
                  </a:cubicBezTo>
                  <a:cubicBezTo>
                    <a:pt x="465" y="89"/>
                    <a:pt x="358" y="0"/>
                    <a:pt x="233" y="0"/>
                  </a:cubicBezTo>
                  <a:close/>
                </a:path>
              </a:pathLst>
            </a:custGeom>
            <a:solidFill>
              <a:srgbClr val="80D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TextBox 20">
            <a:extLst>
              <a:ext uri="{FF2B5EF4-FFF2-40B4-BE49-F238E27FC236}">
                <a16:creationId xmlns:a16="http://schemas.microsoft.com/office/drawing/2014/main" id="{F631B6D9-F7E5-E9DB-ACA7-B058FAC4C3FD}"/>
              </a:ext>
            </a:extLst>
          </p:cNvPr>
          <p:cNvSpPr txBox="1"/>
          <p:nvPr/>
        </p:nvSpPr>
        <p:spPr>
          <a:xfrm>
            <a:off x="437898" y="2297655"/>
            <a:ext cx="1824990" cy="1754326"/>
          </a:xfrm>
          <a:prstGeom prst="rect">
            <a:avLst/>
          </a:prstGeom>
          <a:noFill/>
        </p:spPr>
        <p:txBody>
          <a:bodyPr wrap="square">
            <a:spAutoFit/>
          </a:bodyPr>
          <a:lstStyle/>
          <a:p>
            <a:pPr algn="just"/>
            <a:r>
              <a:rPr lang="vi-VN" sz="1800" b="1" dirty="0">
                <a:solidFill>
                  <a:schemeClr val="accent5">
                    <a:lumMod val="50000"/>
                  </a:schemeClr>
                </a:solidFill>
              </a:rPr>
              <a:t>a) Sử dụng </a:t>
            </a:r>
            <a:r>
              <a:rPr lang="vi-VN" sz="1800" b="1" dirty="0" err="1">
                <a:solidFill>
                  <a:schemeClr val="accent5">
                    <a:lumMod val="50000"/>
                  </a:schemeClr>
                </a:solidFill>
              </a:rPr>
              <a:t>hoá</a:t>
            </a:r>
            <a:r>
              <a:rPr lang="vi-VN" sz="1800" b="1" dirty="0">
                <a:solidFill>
                  <a:schemeClr val="accent5">
                    <a:lumMod val="50000"/>
                  </a:schemeClr>
                </a:solidFill>
              </a:rPr>
              <a:t> chất để bảo quản, chế biến thực phẩm là điều bình thường. </a:t>
            </a:r>
          </a:p>
        </p:txBody>
      </p:sp>
      <p:sp>
        <p:nvSpPr>
          <p:cNvPr id="22" name="TextBox 21">
            <a:extLst>
              <a:ext uri="{FF2B5EF4-FFF2-40B4-BE49-F238E27FC236}">
                <a16:creationId xmlns:a16="http://schemas.microsoft.com/office/drawing/2014/main" id="{A980A3A4-541E-26F3-7A99-87C01D6CC3A8}"/>
              </a:ext>
            </a:extLst>
          </p:cNvPr>
          <p:cNvSpPr txBox="1"/>
          <p:nvPr/>
        </p:nvSpPr>
        <p:spPr>
          <a:xfrm>
            <a:off x="712788" y="81260"/>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1:</a:t>
            </a:r>
          </a:p>
          <a:p>
            <a:pPr algn="ctr"/>
            <a:r>
              <a:rPr lang="vi-VN" sz="1800" b="1" dirty="0">
                <a:solidFill>
                  <a:schemeClr val="tx2"/>
                </a:solidFill>
              </a:rPr>
              <a:t>Em hãy đưa ra quan điểm đối với các ý kiến sau: </a:t>
            </a:r>
            <a:endParaRPr lang="en-US" sz="1800" b="1" dirty="0">
              <a:solidFill>
                <a:schemeClr val="tx2"/>
              </a:solidFill>
            </a:endParaRPr>
          </a:p>
        </p:txBody>
      </p:sp>
      <p:sp>
        <p:nvSpPr>
          <p:cNvPr id="24" name="TextBox 23">
            <a:extLst>
              <a:ext uri="{FF2B5EF4-FFF2-40B4-BE49-F238E27FC236}">
                <a16:creationId xmlns:a16="http://schemas.microsoft.com/office/drawing/2014/main" id="{CC3D1FFF-E641-E14C-5CB3-E323E08B70B1}"/>
              </a:ext>
            </a:extLst>
          </p:cNvPr>
          <p:cNvSpPr txBox="1"/>
          <p:nvPr/>
        </p:nvSpPr>
        <p:spPr>
          <a:xfrm>
            <a:off x="6527284" y="2245419"/>
            <a:ext cx="1932252" cy="2308324"/>
          </a:xfrm>
          <a:prstGeom prst="rect">
            <a:avLst/>
          </a:prstGeom>
          <a:noFill/>
        </p:spPr>
        <p:txBody>
          <a:bodyPr wrap="square">
            <a:spAutoFit/>
          </a:bodyPr>
          <a:lstStyle/>
          <a:p>
            <a:pPr algn="just"/>
            <a:r>
              <a:rPr lang="vi-VN" sz="1800" b="1" dirty="0">
                <a:solidFill>
                  <a:schemeClr val="accent3">
                    <a:lumMod val="75000"/>
                  </a:schemeClr>
                </a:solidFill>
              </a:rPr>
              <a:t>d) Học sinh nên tự giác tìm hiểu và thực hiện pháp luật về phòng ngừa tai nạn vũ khí,  cháy, nổ và các chất độc hại. </a:t>
            </a:r>
          </a:p>
        </p:txBody>
      </p:sp>
      <p:sp>
        <p:nvSpPr>
          <p:cNvPr id="26" name="TextBox 25">
            <a:extLst>
              <a:ext uri="{FF2B5EF4-FFF2-40B4-BE49-F238E27FC236}">
                <a16:creationId xmlns:a16="http://schemas.microsoft.com/office/drawing/2014/main" id="{0F04F8CD-FB3A-E7EA-96BC-202B8F15174C}"/>
              </a:ext>
            </a:extLst>
          </p:cNvPr>
          <p:cNvSpPr txBox="1"/>
          <p:nvPr/>
        </p:nvSpPr>
        <p:spPr>
          <a:xfrm>
            <a:off x="4562986" y="2286268"/>
            <a:ext cx="1743780" cy="1754326"/>
          </a:xfrm>
          <a:prstGeom prst="rect">
            <a:avLst/>
          </a:prstGeom>
          <a:noFill/>
        </p:spPr>
        <p:txBody>
          <a:bodyPr wrap="square">
            <a:spAutoFit/>
          </a:bodyPr>
          <a:lstStyle/>
          <a:p>
            <a:pPr algn="just"/>
            <a:r>
              <a:rPr lang="vi-VN" sz="1800" b="1" dirty="0">
                <a:solidFill>
                  <a:schemeClr val="accent5">
                    <a:lumMod val="50000"/>
                  </a:schemeClr>
                </a:solidFill>
              </a:rPr>
              <a:t>c) Vũ khí và các chất độc hại được phép tàng trữ, vận chuyển, buôn bán. </a:t>
            </a:r>
          </a:p>
        </p:txBody>
      </p:sp>
      <p:sp>
        <p:nvSpPr>
          <p:cNvPr id="28" name="TextBox 27">
            <a:extLst>
              <a:ext uri="{FF2B5EF4-FFF2-40B4-BE49-F238E27FC236}">
                <a16:creationId xmlns:a16="http://schemas.microsoft.com/office/drawing/2014/main" id="{4A9DCD66-8F8D-91A0-4834-1D115BCD68BE}"/>
              </a:ext>
            </a:extLst>
          </p:cNvPr>
          <p:cNvSpPr txBox="1"/>
          <p:nvPr/>
        </p:nvSpPr>
        <p:spPr>
          <a:xfrm>
            <a:off x="2656155" y="2314471"/>
            <a:ext cx="1610497" cy="2031325"/>
          </a:xfrm>
          <a:prstGeom prst="rect">
            <a:avLst/>
          </a:prstGeom>
          <a:noFill/>
        </p:spPr>
        <p:txBody>
          <a:bodyPr wrap="square">
            <a:spAutoFit/>
          </a:bodyPr>
          <a:lstStyle/>
          <a:p>
            <a:pPr algn="just"/>
            <a:r>
              <a:rPr lang="vi-VN" sz="1800" b="1" dirty="0">
                <a:solidFill>
                  <a:schemeClr val="accent3">
                    <a:lumMod val="75000"/>
                  </a:schemeClr>
                </a:solidFill>
              </a:rPr>
              <a:t>b) Tai nạn vũ khí, cháy, nổ và các chất độc hại chỉ ảnh hưởng đến môi trường. </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6" name="TextBox 5">
            <a:extLst>
              <a:ext uri="{FF2B5EF4-FFF2-40B4-BE49-F238E27FC236}">
                <a16:creationId xmlns:a16="http://schemas.microsoft.com/office/drawing/2014/main" id="{7CB376CA-7FCF-EFB2-8577-D75640E0AA58}"/>
              </a:ext>
            </a:extLst>
          </p:cNvPr>
          <p:cNvSpPr txBox="1"/>
          <p:nvPr/>
        </p:nvSpPr>
        <p:spPr>
          <a:xfrm>
            <a:off x="1424365" y="0"/>
            <a:ext cx="6478147" cy="584775"/>
          </a:xfrm>
          <a:prstGeom prst="rect">
            <a:avLst/>
          </a:prstGeom>
          <a:noFill/>
        </p:spPr>
        <p:txBody>
          <a:bodyPr wrap="square" rtlCol="0">
            <a:spAutoFit/>
          </a:bodyPr>
          <a:lstStyle/>
          <a:p>
            <a:pPr algn="ctr"/>
            <a:r>
              <a:rPr lang="en-US" sz="3200" dirty="0" err="1">
                <a:solidFill>
                  <a:srgbClr val="FF435B"/>
                </a:solidFill>
                <a:latin typeface="SVN-Caprica Script" pitchFamily="2" charset="0"/>
              </a:rPr>
              <a:t>Mục</a:t>
            </a:r>
            <a:r>
              <a:rPr lang="en-US" sz="3200" dirty="0">
                <a:solidFill>
                  <a:srgbClr val="FF435B"/>
                </a:solidFill>
                <a:latin typeface="SVN-Caprica Script" pitchFamily="2" charset="0"/>
              </a:rPr>
              <a:t> </a:t>
            </a:r>
            <a:r>
              <a:rPr lang="en-US" sz="3200" dirty="0" err="1">
                <a:solidFill>
                  <a:srgbClr val="FF435B"/>
                </a:solidFill>
                <a:latin typeface="SVN-Caprica Script" pitchFamily="2" charset="0"/>
              </a:rPr>
              <a:t>tiêu</a:t>
            </a:r>
            <a:r>
              <a:rPr lang="en-US" sz="3200" dirty="0">
                <a:solidFill>
                  <a:srgbClr val="FF435B"/>
                </a:solidFill>
                <a:latin typeface="SVN-Caprica Script" pitchFamily="2" charset="0"/>
              </a:rPr>
              <a:t> </a:t>
            </a:r>
            <a:r>
              <a:rPr lang="en-US" sz="3200" dirty="0" err="1">
                <a:solidFill>
                  <a:srgbClr val="FF435B"/>
                </a:solidFill>
                <a:latin typeface="SVN-Caprica Script" pitchFamily="2" charset="0"/>
              </a:rPr>
              <a:t>bài</a:t>
            </a:r>
            <a:r>
              <a:rPr lang="en-US" sz="3200" dirty="0">
                <a:solidFill>
                  <a:srgbClr val="FF435B"/>
                </a:solidFill>
                <a:latin typeface="SVN-Caprica Script" pitchFamily="2" charset="0"/>
              </a:rPr>
              <a:t> </a:t>
            </a:r>
            <a:r>
              <a:rPr lang="en-US" sz="3200" dirty="0" err="1">
                <a:solidFill>
                  <a:srgbClr val="FF435B"/>
                </a:solidFill>
                <a:latin typeface="SVN-Caprica Script" pitchFamily="2" charset="0"/>
              </a:rPr>
              <a:t>học</a:t>
            </a:r>
            <a:endParaRPr lang="en-US" sz="3200" dirty="0">
              <a:solidFill>
                <a:srgbClr val="FF435B"/>
              </a:solidFill>
              <a:latin typeface="SVN-Caprica Script" pitchFamily="2" charset="0"/>
            </a:endParaRPr>
          </a:p>
        </p:txBody>
      </p:sp>
      <p:pic>
        <p:nvPicPr>
          <p:cNvPr id="7" name="Picture 6">
            <a:extLst>
              <a:ext uri="{FF2B5EF4-FFF2-40B4-BE49-F238E27FC236}">
                <a16:creationId xmlns:a16="http://schemas.microsoft.com/office/drawing/2014/main" id="{176F8B22-92AD-E13E-CC08-756C97E1FCF1}"/>
              </a:ext>
            </a:extLst>
          </p:cNvPr>
          <p:cNvPicPr>
            <a:picLocks noChangeAspect="1"/>
          </p:cNvPicPr>
          <p:nvPr/>
        </p:nvPicPr>
        <p:blipFill>
          <a:blip r:embed="rId3"/>
          <a:stretch>
            <a:fillRect/>
          </a:stretch>
        </p:blipFill>
        <p:spPr>
          <a:xfrm>
            <a:off x="2388870" y="0"/>
            <a:ext cx="674370" cy="674370"/>
          </a:xfrm>
          <a:prstGeom prst="rect">
            <a:avLst/>
          </a:prstGeom>
        </p:spPr>
      </p:pic>
      <p:sp>
        <p:nvSpPr>
          <p:cNvPr id="9" name="TextBox 8">
            <a:extLst>
              <a:ext uri="{FF2B5EF4-FFF2-40B4-BE49-F238E27FC236}">
                <a16:creationId xmlns:a16="http://schemas.microsoft.com/office/drawing/2014/main" id="{6C9B8006-6099-629C-DDA1-61176F306862}"/>
              </a:ext>
            </a:extLst>
          </p:cNvPr>
          <p:cNvSpPr txBox="1"/>
          <p:nvPr/>
        </p:nvSpPr>
        <p:spPr>
          <a:xfrm>
            <a:off x="227730" y="728610"/>
            <a:ext cx="8901906" cy="4247317"/>
          </a:xfrm>
          <a:prstGeom prst="rect">
            <a:avLst/>
          </a:prstGeom>
          <a:ln>
            <a:noFill/>
          </a:ln>
        </p:spPr>
        <p:style>
          <a:lnRef idx="2">
            <a:schemeClr val="accent1"/>
          </a:lnRef>
          <a:fillRef idx="1">
            <a:schemeClr val="lt1"/>
          </a:fillRef>
          <a:effectRef idx="0">
            <a:schemeClr val="accent1"/>
          </a:effectRef>
          <a:fontRef idx="minor">
            <a:schemeClr val="dk1"/>
          </a:fontRef>
        </p:style>
        <p:txBody>
          <a:bodyPr wrap="square">
            <a:spAutoFit/>
          </a:bodyPr>
          <a:lstStyle/>
          <a:p>
            <a:pPr marL="285750" indent="-285750" algn="just">
              <a:buFont typeface="Arial" panose="020B0604020202020204" pitchFamily="34" charset="0"/>
              <a:buChar char="•"/>
            </a:pPr>
            <a:r>
              <a:rPr lang="vi-VN" sz="1800" dirty="0"/>
              <a:t>Kể được tên một số tai nạn vũ khí, cháy, nổ và chất độc hại; nhận diện được một số nguy cơ dẫn đến tai nạn vũ khí, cháy, nổ và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Trình bày được hậu quả của tai nạn vũ khí, cháy, nổ và chất độc hại</a:t>
            </a:r>
            <a:r>
              <a:rPr lang="en-US" sz="1800" dirty="0"/>
              <a:t>.</a:t>
            </a:r>
          </a:p>
          <a:p>
            <a:pPr algn="just"/>
            <a:r>
              <a:rPr lang="vi-VN" sz="1800" dirty="0"/>
              <a:t> </a:t>
            </a:r>
          </a:p>
          <a:p>
            <a:pPr marL="285750" indent="-285750" algn="just">
              <a:buFont typeface="Arial" panose="020B0604020202020204" pitchFamily="34" charset="0"/>
              <a:buChar char="•"/>
            </a:pPr>
            <a:r>
              <a:rPr lang="vi-VN" sz="1800" dirty="0"/>
              <a:t>Nêu được quy định cơ bản của pháp luật về phòng ngừa tai nạn vũ khí, cháy, nổ và các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Nhận biết được trách nhiệm của công dân trong việc phòng ngừa tai nạn vũ khí, cháy, nổ và các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Thực hiện được việc phòng ngừa tai nạn vũ khí, cháy, nổ và các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Nhắc nhở, tuyên truyền người thân, bạn bè chủ động phòng ngừa tai nạn vũ khí, cháy, nổ và các chất độc hại. </a:t>
            </a:r>
          </a:p>
        </p:txBody>
      </p:sp>
      <p:pic>
        <p:nvPicPr>
          <p:cNvPr id="10" name="Picture 9">
            <a:extLst>
              <a:ext uri="{FF2B5EF4-FFF2-40B4-BE49-F238E27FC236}">
                <a16:creationId xmlns:a16="http://schemas.microsoft.com/office/drawing/2014/main" id="{6855C4E3-D3DA-9961-B80A-C6BD60751F26}"/>
              </a:ext>
            </a:extLst>
          </p:cNvPr>
          <p:cNvPicPr>
            <a:picLocks noChangeAspect="1"/>
          </p:cNvPicPr>
          <p:nvPr/>
        </p:nvPicPr>
        <p:blipFill>
          <a:blip r:embed="rId4"/>
          <a:stretch>
            <a:fillRect/>
          </a:stretch>
        </p:blipFill>
        <p:spPr>
          <a:xfrm rot="198136">
            <a:off x="16616" y="690986"/>
            <a:ext cx="594009" cy="594009"/>
          </a:xfrm>
          <a:prstGeom prst="rect">
            <a:avLst/>
          </a:prstGeom>
        </p:spPr>
      </p:pic>
      <p:pic>
        <p:nvPicPr>
          <p:cNvPr id="11" name="Picture 10">
            <a:extLst>
              <a:ext uri="{FF2B5EF4-FFF2-40B4-BE49-F238E27FC236}">
                <a16:creationId xmlns:a16="http://schemas.microsoft.com/office/drawing/2014/main" id="{334B0E8F-374D-86EA-108B-6F6B17E6FE1B}"/>
              </a:ext>
            </a:extLst>
          </p:cNvPr>
          <p:cNvPicPr>
            <a:picLocks noChangeAspect="1"/>
          </p:cNvPicPr>
          <p:nvPr/>
        </p:nvPicPr>
        <p:blipFill>
          <a:blip r:embed="rId4"/>
          <a:stretch>
            <a:fillRect/>
          </a:stretch>
        </p:blipFill>
        <p:spPr>
          <a:xfrm rot="198136">
            <a:off x="16617" y="1320529"/>
            <a:ext cx="594009" cy="594009"/>
          </a:xfrm>
          <a:prstGeom prst="rect">
            <a:avLst/>
          </a:prstGeom>
        </p:spPr>
      </p:pic>
      <p:pic>
        <p:nvPicPr>
          <p:cNvPr id="12" name="Picture 11">
            <a:extLst>
              <a:ext uri="{FF2B5EF4-FFF2-40B4-BE49-F238E27FC236}">
                <a16:creationId xmlns:a16="http://schemas.microsoft.com/office/drawing/2014/main" id="{9CEAE9A2-2126-9A94-2712-99946ED646CA}"/>
              </a:ext>
            </a:extLst>
          </p:cNvPr>
          <p:cNvPicPr>
            <a:picLocks noChangeAspect="1"/>
          </p:cNvPicPr>
          <p:nvPr/>
        </p:nvPicPr>
        <p:blipFill>
          <a:blip r:embed="rId4"/>
          <a:stretch>
            <a:fillRect/>
          </a:stretch>
        </p:blipFill>
        <p:spPr>
          <a:xfrm rot="198136">
            <a:off x="16618" y="2008357"/>
            <a:ext cx="594009" cy="594009"/>
          </a:xfrm>
          <a:prstGeom prst="rect">
            <a:avLst/>
          </a:prstGeom>
        </p:spPr>
      </p:pic>
      <p:pic>
        <p:nvPicPr>
          <p:cNvPr id="13" name="Picture 12">
            <a:extLst>
              <a:ext uri="{FF2B5EF4-FFF2-40B4-BE49-F238E27FC236}">
                <a16:creationId xmlns:a16="http://schemas.microsoft.com/office/drawing/2014/main" id="{FA24B633-93B3-3A6F-CB7C-04B98962425A}"/>
              </a:ext>
            </a:extLst>
          </p:cNvPr>
          <p:cNvPicPr>
            <a:picLocks noChangeAspect="1"/>
          </p:cNvPicPr>
          <p:nvPr/>
        </p:nvPicPr>
        <p:blipFill>
          <a:blip r:embed="rId4"/>
          <a:stretch>
            <a:fillRect/>
          </a:stretch>
        </p:blipFill>
        <p:spPr>
          <a:xfrm rot="198136">
            <a:off x="44180" y="2816454"/>
            <a:ext cx="594009" cy="609278"/>
          </a:xfrm>
          <a:prstGeom prst="rect">
            <a:avLst/>
          </a:prstGeom>
        </p:spPr>
      </p:pic>
      <p:pic>
        <p:nvPicPr>
          <p:cNvPr id="14" name="Picture 13">
            <a:extLst>
              <a:ext uri="{FF2B5EF4-FFF2-40B4-BE49-F238E27FC236}">
                <a16:creationId xmlns:a16="http://schemas.microsoft.com/office/drawing/2014/main" id="{D1F1BD86-A50A-6366-152B-3B419B1FA943}"/>
              </a:ext>
            </a:extLst>
          </p:cNvPr>
          <p:cNvPicPr>
            <a:picLocks noChangeAspect="1"/>
          </p:cNvPicPr>
          <p:nvPr/>
        </p:nvPicPr>
        <p:blipFill>
          <a:blip r:embed="rId4"/>
          <a:stretch>
            <a:fillRect/>
          </a:stretch>
        </p:blipFill>
        <p:spPr>
          <a:xfrm rot="198136">
            <a:off x="60300" y="3579899"/>
            <a:ext cx="594009" cy="609278"/>
          </a:xfrm>
          <a:prstGeom prst="rect">
            <a:avLst/>
          </a:prstGeom>
        </p:spPr>
      </p:pic>
      <p:pic>
        <p:nvPicPr>
          <p:cNvPr id="15" name="Picture 14">
            <a:extLst>
              <a:ext uri="{FF2B5EF4-FFF2-40B4-BE49-F238E27FC236}">
                <a16:creationId xmlns:a16="http://schemas.microsoft.com/office/drawing/2014/main" id="{600448E5-07A9-0364-3FB6-1A4D1C56C629}"/>
              </a:ext>
            </a:extLst>
          </p:cNvPr>
          <p:cNvPicPr>
            <a:picLocks noChangeAspect="1"/>
          </p:cNvPicPr>
          <p:nvPr/>
        </p:nvPicPr>
        <p:blipFill>
          <a:blip r:embed="rId4"/>
          <a:stretch>
            <a:fillRect/>
          </a:stretch>
        </p:blipFill>
        <p:spPr>
          <a:xfrm rot="198136">
            <a:off x="29823" y="4276623"/>
            <a:ext cx="594009" cy="609278"/>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289"/>
        <p:cNvGrpSpPr/>
        <p:nvPr/>
      </p:nvGrpSpPr>
      <p:grpSpPr>
        <a:xfrm>
          <a:off x="0" y="0"/>
          <a:ext cx="0" cy="0"/>
          <a:chOff x="0" y="0"/>
          <a:chExt cx="0" cy="0"/>
        </a:xfrm>
      </p:grpSpPr>
      <p:sp>
        <p:nvSpPr>
          <p:cNvPr id="8299" name="Google Shape;8299;p37"/>
          <p:cNvSpPr txBox="1"/>
          <p:nvPr/>
        </p:nvSpPr>
        <p:spPr>
          <a:xfrm>
            <a:off x="140634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dirty="0">
                <a:solidFill>
                  <a:schemeClr val="dk1"/>
                </a:solidFill>
                <a:latin typeface="Kavoon"/>
                <a:ea typeface="Kavoon"/>
                <a:cs typeface="Kavoon"/>
                <a:sym typeface="Kavoon"/>
              </a:rPr>
              <a:t>a.</a:t>
            </a:r>
            <a:endParaRPr sz="3000" dirty="0">
              <a:solidFill>
                <a:schemeClr val="dk1"/>
              </a:solidFill>
              <a:latin typeface="Kavoon"/>
              <a:ea typeface="Kavoon"/>
              <a:cs typeface="Kavoon"/>
              <a:sym typeface="Kavoon"/>
            </a:endParaRPr>
          </a:p>
        </p:txBody>
      </p:sp>
      <p:sp>
        <p:nvSpPr>
          <p:cNvPr id="8300" name="Google Shape;8300;p37"/>
          <p:cNvSpPr txBox="1"/>
          <p:nvPr/>
        </p:nvSpPr>
        <p:spPr>
          <a:xfrm>
            <a:off x="333579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dirty="0">
                <a:solidFill>
                  <a:schemeClr val="dk1"/>
                </a:solidFill>
                <a:latin typeface="Kavoon"/>
                <a:ea typeface="Kavoon"/>
                <a:cs typeface="Kavoon"/>
                <a:sym typeface="Kavoon"/>
              </a:rPr>
              <a:t>b.</a:t>
            </a:r>
            <a:endParaRPr sz="3000" dirty="0">
              <a:solidFill>
                <a:schemeClr val="dk1"/>
              </a:solidFill>
              <a:latin typeface="Kavoon"/>
              <a:ea typeface="Kavoon"/>
              <a:cs typeface="Kavoon"/>
              <a:sym typeface="Kavoon"/>
            </a:endParaRPr>
          </a:p>
        </p:txBody>
      </p:sp>
      <p:sp>
        <p:nvSpPr>
          <p:cNvPr id="8301" name="Google Shape;8301;p37"/>
          <p:cNvSpPr txBox="1"/>
          <p:nvPr/>
        </p:nvSpPr>
        <p:spPr>
          <a:xfrm>
            <a:off x="526524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dirty="0">
                <a:solidFill>
                  <a:schemeClr val="dk1"/>
                </a:solidFill>
                <a:latin typeface="Kavoon"/>
                <a:ea typeface="Kavoon"/>
                <a:cs typeface="Kavoon"/>
                <a:sym typeface="Kavoon"/>
              </a:rPr>
              <a:t>c.</a:t>
            </a:r>
            <a:endParaRPr sz="3000" dirty="0">
              <a:solidFill>
                <a:schemeClr val="dk1"/>
              </a:solidFill>
              <a:latin typeface="Kavoon"/>
              <a:ea typeface="Kavoon"/>
              <a:cs typeface="Kavoon"/>
              <a:sym typeface="Kavoon"/>
            </a:endParaRPr>
          </a:p>
        </p:txBody>
      </p:sp>
      <p:sp>
        <p:nvSpPr>
          <p:cNvPr id="8302" name="Google Shape;8302;p37"/>
          <p:cNvSpPr txBox="1"/>
          <p:nvPr/>
        </p:nvSpPr>
        <p:spPr>
          <a:xfrm>
            <a:off x="719469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dirty="0">
                <a:solidFill>
                  <a:schemeClr val="dk1"/>
                </a:solidFill>
                <a:latin typeface="Kavoon"/>
                <a:ea typeface="Kavoon"/>
                <a:cs typeface="Kavoon"/>
                <a:sym typeface="Kavoon"/>
              </a:rPr>
              <a:t>d.</a:t>
            </a:r>
            <a:endParaRPr sz="3000" dirty="0">
              <a:solidFill>
                <a:schemeClr val="dk1"/>
              </a:solidFill>
              <a:latin typeface="Kavoon"/>
              <a:ea typeface="Kavoon"/>
              <a:cs typeface="Kavoon"/>
              <a:sym typeface="Kavoon"/>
            </a:endParaRPr>
          </a:p>
        </p:txBody>
      </p:sp>
      <p:sp>
        <p:nvSpPr>
          <p:cNvPr id="8303" name="Google Shape;8303;p37"/>
          <p:cNvSpPr/>
          <p:nvPr/>
        </p:nvSpPr>
        <p:spPr>
          <a:xfrm>
            <a:off x="1161078" y="389479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7"/>
          <p:cNvSpPr/>
          <p:nvPr/>
        </p:nvSpPr>
        <p:spPr>
          <a:xfrm>
            <a:off x="3090528" y="191454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7"/>
          <p:cNvSpPr/>
          <p:nvPr/>
        </p:nvSpPr>
        <p:spPr>
          <a:xfrm>
            <a:off x="5019978" y="389479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7"/>
          <p:cNvSpPr/>
          <p:nvPr/>
        </p:nvSpPr>
        <p:spPr>
          <a:xfrm>
            <a:off x="6949428" y="191454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07" name="Google Shape;8307;p37"/>
          <p:cNvCxnSpPr>
            <a:stCxn id="8299" idx="3"/>
            <a:endCxn id="8300" idx="1"/>
          </p:cNvCxnSpPr>
          <p:nvPr/>
        </p:nvCxnSpPr>
        <p:spPr>
          <a:xfrm>
            <a:off x="2009640" y="3451570"/>
            <a:ext cx="1326300" cy="0"/>
          </a:xfrm>
          <a:prstGeom prst="straightConnector1">
            <a:avLst/>
          </a:prstGeom>
          <a:noFill/>
          <a:ln w="9525" cap="flat" cmpd="sng">
            <a:solidFill>
              <a:schemeClr val="dk1"/>
            </a:solidFill>
            <a:prstDash val="solid"/>
            <a:round/>
            <a:headEnd type="none" w="med" len="med"/>
            <a:tailEnd type="none" w="med" len="med"/>
          </a:ln>
        </p:spPr>
      </p:cxnSp>
      <p:cxnSp>
        <p:nvCxnSpPr>
          <p:cNvPr id="8308" name="Google Shape;8308;p37"/>
          <p:cNvCxnSpPr>
            <a:stCxn id="8300" idx="3"/>
            <a:endCxn id="8301" idx="1"/>
          </p:cNvCxnSpPr>
          <p:nvPr/>
        </p:nvCxnSpPr>
        <p:spPr>
          <a:xfrm>
            <a:off x="3939090" y="3451570"/>
            <a:ext cx="1326300" cy="0"/>
          </a:xfrm>
          <a:prstGeom prst="straightConnector1">
            <a:avLst/>
          </a:prstGeom>
          <a:noFill/>
          <a:ln w="9525" cap="flat" cmpd="sng">
            <a:solidFill>
              <a:schemeClr val="dk1"/>
            </a:solidFill>
            <a:prstDash val="solid"/>
            <a:round/>
            <a:headEnd type="none" w="med" len="med"/>
            <a:tailEnd type="none" w="med" len="med"/>
          </a:ln>
        </p:spPr>
      </p:cxnSp>
      <p:cxnSp>
        <p:nvCxnSpPr>
          <p:cNvPr id="8309" name="Google Shape;8309;p37"/>
          <p:cNvCxnSpPr>
            <a:stCxn id="8301" idx="3"/>
            <a:endCxn id="8302" idx="1"/>
          </p:cNvCxnSpPr>
          <p:nvPr/>
        </p:nvCxnSpPr>
        <p:spPr>
          <a:xfrm>
            <a:off x="5868540" y="3451570"/>
            <a:ext cx="1326300" cy="0"/>
          </a:xfrm>
          <a:prstGeom prst="straightConnector1">
            <a:avLst/>
          </a:prstGeom>
          <a:noFill/>
          <a:ln w="9525" cap="flat" cmpd="sng">
            <a:solidFill>
              <a:schemeClr val="dk1"/>
            </a:solidFill>
            <a:prstDash val="solid"/>
            <a:round/>
            <a:headEnd type="none" w="med" len="med"/>
            <a:tailEnd type="none" w="med" len="med"/>
          </a:ln>
        </p:spPr>
      </p:cxnSp>
      <p:cxnSp>
        <p:nvCxnSpPr>
          <p:cNvPr id="8310" name="Google Shape;8310;p37"/>
          <p:cNvCxnSpPr>
            <a:cxnSpLocks/>
            <a:stCxn id="8299" idx="0"/>
          </p:cNvCxnSpPr>
          <p:nvPr/>
        </p:nvCxnSpPr>
        <p:spPr>
          <a:xfrm rot="10800000">
            <a:off x="1707990" y="2915320"/>
            <a:ext cx="0" cy="309300"/>
          </a:xfrm>
          <a:prstGeom prst="straightConnector1">
            <a:avLst/>
          </a:prstGeom>
          <a:noFill/>
          <a:ln w="9525" cap="flat" cmpd="sng">
            <a:solidFill>
              <a:schemeClr val="dk1"/>
            </a:solidFill>
            <a:prstDash val="solid"/>
            <a:round/>
            <a:headEnd type="none" w="med" len="med"/>
            <a:tailEnd type="none" w="med" len="med"/>
          </a:ln>
        </p:spPr>
      </p:cxnSp>
      <p:cxnSp>
        <p:nvCxnSpPr>
          <p:cNvPr id="8311" name="Google Shape;8311;p37"/>
          <p:cNvCxnSpPr>
            <a:cxnSpLocks/>
            <a:stCxn id="8300" idx="2"/>
          </p:cNvCxnSpPr>
          <p:nvPr/>
        </p:nvCxnSpPr>
        <p:spPr>
          <a:xfrm>
            <a:off x="3637440" y="3678520"/>
            <a:ext cx="0" cy="309300"/>
          </a:xfrm>
          <a:prstGeom prst="straightConnector1">
            <a:avLst/>
          </a:prstGeom>
          <a:noFill/>
          <a:ln w="9525" cap="flat" cmpd="sng">
            <a:solidFill>
              <a:schemeClr val="dk1"/>
            </a:solidFill>
            <a:prstDash val="solid"/>
            <a:round/>
            <a:headEnd type="none" w="med" len="med"/>
            <a:tailEnd type="none" w="med" len="med"/>
          </a:ln>
        </p:spPr>
      </p:cxnSp>
      <p:cxnSp>
        <p:nvCxnSpPr>
          <p:cNvPr id="8312" name="Google Shape;8312;p37"/>
          <p:cNvCxnSpPr>
            <a:cxnSpLocks/>
            <a:stCxn id="8301" idx="0"/>
          </p:cNvCxnSpPr>
          <p:nvPr/>
        </p:nvCxnSpPr>
        <p:spPr>
          <a:xfrm rot="10800000">
            <a:off x="5566890" y="2915320"/>
            <a:ext cx="0" cy="309300"/>
          </a:xfrm>
          <a:prstGeom prst="straightConnector1">
            <a:avLst/>
          </a:prstGeom>
          <a:noFill/>
          <a:ln w="9525" cap="flat" cmpd="sng">
            <a:solidFill>
              <a:schemeClr val="dk1"/>
            </a:solidFill>
            <a:prstDash val="solid"/>
            <a:round/>
            <a:headEnd type="none" w="med" len="med"/>
            <a:tailEnd type="none" w="med" len="med"/>
          </a:ln>
        </p:spPr>
      </p:cxnSp>
      <p:cxnSp>
        <p:nvCxnSpPr>
          <p:cNvPr id="8313" name="Google Shape;8313;p37"/>
          <p:cNvCxnSpPr>
            <a:cxnSpLocks/>
            <a:stCxn id="8302" idx="2"/>
          </p:cNvCxnSpPr>
          <p:nvPr/>
        </p:nvCxnSpPr>
        <p:spPr>
          <a:xfrm>
            <a:off x="7496340" y="3678520"/>
            <a:ext cx="0" cy="309300"/>
          </a:xfrm>
          <a:prstGeom prst="straightConnector1">
            <a:avLst/>
          </a:prstGeom>
          <a:noFill/>
          <a:ln w="9525" cap="flat" cmpd="sng">
            <a:solidFill>
              <a:schemeClr val="dk1"/>
            </a:solidFill>
            <a:prstDash val="solid"/>
            <a:round/>
            <a:headEnd type="none" w="med" len="med"/>
            <a:tailEnd type="none" w="med" len="med"/>
          </a:ln>
        </p:spPr>
      </p:cxnSp>
      <p:grpSp>
        <p:nvGrpSpPr>
          <p:cNvPr id="8314" name="Google Shape;8314;p37"/>
          <p:cNvGrpSpPr/>
          <p:nvPr/>
        </p:nvGrpSpPr>
        <p:grpSpPr>
          <a:xfrm>
            <a:off x="1541390" y="4210702"/>
            <a:ext cx="333207" cy="462004"/>
            <a:chOff x="2922868" y="1605198"/>
            <a:chExt cx="244789" cy="339409"/>
          </a:xfrm>
        </p:grpSpPr>
        <p:sp>
          <p:nvSpPr>
            <p:cNvPr id="8315" name="Google Shape;8315;p37"/>
            <p:cNvSpPr/>
            <p:nvPr/>
          </p:nvSpPr>
          <p:spPr>
            <a:xfrm>
              <a:off x="2938805" y="1756770"/>
              <a:ext cx="84988" cy="99490"/>
            </a:xfrm>
            <a:custGeom>
              <a:avLst/>
              <a:gdLst/>
              <a:ahLst/>
              <a:cxnLst/>
              <a:rect l="l" t="t" r="r" b="b"/>
              <a:pathLst>
                <a:path w="3141" h="3677" extrusionOk="0">
                  <a:moveTo>
                    <a:pt x="517" y="0"/>
                  </a:moveTo>
                  <a:cubicBezTo>
                    <a:pt x="505" y="0"/>
                    <a:pt x="494" y="0"/>
                    <a:pt x="482" y="1"/>
                  </a:cubicBezTo>
                  <a:cubicBezTo>
                    <a:pt x="215" y="19"/>
                    <a:pt x="0" y="233"/>
                    <a:pt x="0" y="501"/>
                  </a:cubicBezTo>
                  <a:lnTo>
                    <a:pt x="0" y="2392"/>
                  </a:lnTo>
                  <a:cubicBezTo>
                    <a:pt x="0" y="3106"/>
                    <a:pt x="607" y="3677"/>
                    <a:pt x="1356" y="3677"/>
                  </a:cubicBezTo>
                  <a:lnTo>
                    <a:pt x="2588" y="3677"/>
                  </a:lnTo>
                  <a:cubicBezTo>
                    <a:pt x="2873" y="3677"/>
                    <a:pt x="3141" y="3445"/>
                    <a:pt x="3123" y="3159"/>
                  </a:cubicBezTo>
                  <a:cubicBezTo>
                    <a:pt x="3123" y="2891"/>
                    <a:pt x="2891" y="2677"/>
                    <a:pt x="2605" y="2677"/>
                  </a:cubicBezTo>
                  <a:lnTo>
                    <a:pt x="1356" y="2677"/>
                  </a:lnTo>
                  <a:cubicBezTo>
                    <a:pt x="1196" y="2677"/>
                    <a:pt x="1071" y="2552"/>
                    <a:pt x="1071" y="2392"/>
                  </a:cubicBezTo>
                  <a:lnTo>
                    <a:pt x="1071" y="518"/>
                  </a:lnTo>
                  <a:cubicBezTo>
                    <a:pt x="1071" y="226"/>
                    <a:pt x="822"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7"/>
            <p:cNvSpPr/>
            <p:nvPr/>
          </p:nvSpPr>
          <p:spPr>
            <a:xfrm>
              <a:off x="3010749" y="1774654"/>
              <a:ext cx="30900" cy="161750"/>
            </a:xfrm>
            <a:custGeom>
              <a:avLst/>
              <a:gdLst/>
              <a:ahLst/>
              <a:cxnLst/>
              <a:rect l="l" t="t" r="r" b="b"/>
              <a:pathLst>
                <a:path w="1142" h="5978" extrusionOk="0">
                  <a:moveTo>
                    <a:pt x="0" y="0"/>
                  </a:moveTo>
                  <a:lnTo>
                    <a:pt x="0" y="5424"/>
                  </a:lnTo>
                  <a:cubicBezTo>
                    <a:pt x="0" y="5728"/>
                    <a:pt x="250" y="5977"/>
                    <a:pt x="553" y="5977"/>
                  </a:cubicBezTo>
                  <a:lnTo>
                    <a:pt x="589" y="5977"/>
                  </a:lnTo>
                  <a:cubicBezTo>
                    <a:pt x="892" y="5977"/>
                    <a:pt x="1142" y="5728"/>
                    <a:pt x="1142" y="5424"/>
                  </a:cubicBezTo>
                  <a:lnTo>
                    <a:pt x="11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37"/>
            <p:cNvSpPr/>
            <p:nvPr/>
          </p:nvSpPr>
          <p:spPr>
            <a:xfrm>
              <a:off x="3098115" y="1773680"/>
              <a:ext cx="31414" cy="162237"/>
            </a:xfrm>
            <a:custGeom>
              <a:avLst/>
              <a:gdLst/>
              <a:ahLst/>
              <a:cxnLst/>
              <a:rect l="l" t="t" r="r" b="b"/>
              <a:pathLst>
                <a:path w="1161" h="5996" extrusionOk="0">
                  <a:moveTo>
                    <a:pt x="1" y="0"/>
                  </a:moveTo>
                  <a:lnTo>
                    <a:pt x="1" y="5425"/>
                  </a:lnTo>
                  <a:cubicBezTo>
                    <a:pt x="1" y="5746"/>
                    <a:pt x="250" y="5996"/>
                    <a:pt x="571" y="5996"/>
                  </a:cubicBezTo>
                  <a:lnTo>
                    <a:pt x="589" y="5996"/>
                  </a:lnTo>
                  <a:cubicBezTo>
                    <a:pt x="910" y="5996"/>
                    <a:pt x="1160" y="5746"/>
                    <a:pt x="1160" y="5425"/>
                  </a:cubicBezTo>
                  <a:lnTo>
                    <a:pt x="1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37"/>
            <p:cNvSpPr/>
            <p:nvPr/>
          </p:nvSpPr>
          <p:spPr>
            <a:xfrm>
              <a:off x="2978389" y="1613397"/>
              <a:ext cx="182043" cy="186859"/>
            </a:xfrm>
            <a:custGeom>
              <a:avLst/>
              <a:gdLst/>
              <a:ahLst/>
              <a:cxnLst/>
              <a:rect l="l" t="t" r="r" b="b"/>
              <a:pathLst>
                <a:path w="6728" h="6906" extrusionOk="0">
                  <a:moveTo>
                    <a:pt x="2534" y="1"/>
                  </a:moveTo>
                  <a:cubicBezTo>
                    <a:pt x="1089" y="1"/>
                    <a:pt x="1" y="1196"/>
                    <a:pt x="215" y="2552"/>
                  </a:cubicBezTo>
                  <a:lnTo>
                    <a:pt x="768" y="6228"/>
                  </a:lnTo>
                  <a:cubicBezTo>
                    <a:pt x="857" y="6620"/>
                    <a:pt x="1214" y="6906"/>
                    <a:pt x="1642" y="6906"/>
                  </a:cubicBezTo>
                  <a:lnTo>
                    <a:pt x="5139" y="6906"/>
                  </a:lnTo>
                  <a:cubicBezTo>
                    <a:pt x="5550" y="6906"/>
                    <a:pt x="5924" y="6620"/>
                    <a:pt x="5996" y="6228"/>
                  </a:cubicBezTo>
                  <a:lnTo>
                    <a:pt x="6531" y="2517"/>
                  </a:lnTo>
                  <a:cubicBezTo>
                    <a:pt x="6727" y="1178"/>
                    <a:pt x="5639" y="1"/>
                    <a:pt x="42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37"/>
            <p:cNvSpPr/>
            <p:nvPr/>
          </p:nvSpPr>
          <p:spPr>
            <a:xfrm>
              <a:off x="2983205" y="1613397"/>
              <a:ext cx="177227" cy="186859"/>
            </a:xfrm>
            <a:custGeom>
              <a:avLst/>
              <a:gdLst/>
              <a:ahLst/>
              <a:cxnLst/>
              <a:rect l="l" t="t" r="r" b="b"/>
              <a:pathLst>
                <a:path w="6550" h="6906" extrusionOk="0">
                  <a:moveTo>
                    <a:pt x="3284" y="1"/>
                  </a:moveTo>
                  <a:cubicBezTo>
                    <a:pt x="4444" y="1"/>
                    <a:pt x="5318" y="964"/>
                    <a:pt x="5175" y="2053"/>
                  </a:cubicBezTo>
                  <a:lnTo>
                    <a:pt x="4729" y="5068"/>
                  </a:lnTo>
                  <a:cubicBezTo>
                    <a:pt x="4676" y="5389"/>
                    <a:pt x="4372" y="5621"/>
                    <a:pt x="4033" y="5621"/>
                  </a:cubicBezTo>
                  <a:lnTo>
                    <a:pt x="1179" y="5621"/>
                  </a:lnTo>
                  <a:cubicBezTo>
                    <a:pt x="840" y="5621"/>
                    <a:pt x="554" y="5389"/>
                    <a:pt x="483" y="5068"/>
                  </a:cubicBezTo>
                  <a:lnTo>
                    <a:pt x="19" y="2070"/>
                  </a:lnTo>
                  <a:cubicBezTo>
                    <a:pt x="19" y="2053"/>
                    <a:pt x="19" y="2017"/>
                    <a:pt x="19" y="1999"/>
                  </a:cubicBezTo>
                  <a:lnTo>
                    <a:pt x="19" y="1999"/>
                  </a:lnTo>
                  <a:cubicBezTo>
                    <a:pt x="1" y="2178"/>
                    <a:pt x="1" y="2356"/>
                    <a:pt x="37" y="2552"/>
                  </a:cubicBezTo>
                  <a:lnTo>
                    <a:pt x="590" y="6228"/>
                  </a:lnTo>
                  <a:cubicBezTo>
                    <a:pt x="679" y="6620"/>
                    <a:pt x="1036" y="6906"/>
                    <a:pt x="1464" y="6906"/>
                  </a:cubicBezTo>
                  <a:lnTo>
                    <a:pt x="4961" y="6906"/>
                  </a:lnTo>
                  <a:cubicBezTo>
                    <a:pt x="5372" y="6906"/>
                    <a:pt x="5746" y="6620"/>
                    <a:pt x="5818" y="6228"/>
                  </a:cubicBezTo>
                  <a:lnTo>
                    <a:pt x="6353" y="2517"/>
                  </a:lnTo>
                  <a:cubicBezTo>
                    <a:pt x="6549" y="1178"/>
                    <a:pt x="5461" y="1"/>
                    <a:pt x="403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37"/>
            <p:cNvSpPr/>
            <p:nvPr/>
          </p:nvSpPr>
          <p:spPr>
            <a:xfrm>
              <a:off x="2980310" y="1834017"/>
              <a:ext cx="179635" cy="33335"/>
            </a:xfrm>
            <a:custGeom>
              <a:avLst/>
              <a:gdLst/>
              <a:ahLst/>
              <a:cxnLst/>
              <a:rect l="l" t="t" r="r" b="b"/>
              <a:pathLst>
                <a:path w="6639" h="1232" extrusionOk="0">
                  <a:moveTo>
                    <a:pt x="625" y="1"/>
                  </a:moveTo>
                  <a:cubicBezTo>
                    <a:pt x="286" y="1"/>
                    <a:pt x="1" y="286"/>
                    <a:pt x="1" y="625"/>
                  </a:cubicBezTo>
                  <a:cubicBezTo>
                    <a:pt x="1" y="964"/>
                    <a:pt x="286" y="1232"/>
                    <a:pt x="625" y="1232"/>
                  </a:cubicBezTo>
                  <a:lnTo>
                    <a:pt x="6014" y="1232"/>
                  </a:lnTo>
                  <a:cubicBezTo>
                    <a:pt x="6353" y="1232"/>
                    <a:pt x="6638" y="964"/>
                    <a:pt x="6638" y="625"/>
                  </a:cubicBezTo>
                  <a:cubicBezTo>
                    <a:pt x="6638" y="286"/>
                    <a:pt x="6353" y="1"/>
                    <a:pt x="60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37"/>
            <p:cNvSpPr/>
            <p:nvPr/>
          </p:nvSpPr>
          <p:spPr>
            <a:xfrm>
              <a:off x="2930607" y="1741347"/>
              <a:ext cx="150656" cy="30900"/>
            </a:xfrm>
            <a:custGeom>
              <a:avLst/>
              <a:gdLst/>
              <a:ahLst/>
              <a:cxnLst/>
              <a:rect l="l" t="t" r="r" b="b"/>
              <a:pathLst>
                <a:path w="5568" h="1142" extrusionOk="0">
                  <a:moveTo>
                    <a:pt x="571" y="0"/>
                  </a:moveTo>
                  <a:cubicBezTo>
                    <a:pt x="250" y="0"/>
                    <a:pt x="0" y="250"/>
                    <a:pt x="0" y="571"/>
                  </a:cubicBezTo>
                  <a:cubicBezTo>
                    <a:pt x="0" y="892"/>
                    <a:pt x="250" y="1142"/>
                    <a:pt x="571" y="1142"/>
                  </a:cubicBezTo>
                  <a:lnTo>
                    <a:pt x="4996" y="1142"/>
                  </a:lnTo>
                  <a:cubicBezTo>
                    <a:pt x="5299" y="1142"/>
                    <a:pt x="5567" y="892"/>
                    <a:pt x="5567" y="571"/>
                  </a:cubicBezTo>
                  <a:cubicBezTo>
                    <a:pt x="5567" y="250"/>
                    <a:pt x="5299" y="0"/>
                    <a:pt x="49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37"/>
            <p:cNvSpPr/>
            <p:nvPr/>
          </p:nvSpPr>
          <p:spPr>
            <a:xfrm>
              <a:off x="2922868" y="1605198"/>
              <a:ext cx="244789" cy="339409"/>
            </a:xfrm>
            <a:custGeom>
              <a:avLst/>
              <a:gdLst/>
              <a:ahLst/>
              <a:cxnLst/>
              <a:rect l="l" t="t" r="r" b="b"/>
              <a:pathLst>
                <a:path w="9047" h="12544" extrusionOk="0">
                  <a:moveTo>
                    <a:pt x="5282" y="5317"/>
                  </a:moveTo>
                  <a:cubicBezTo>
                    <a:pt x="5425" y="5317"/>
                    <a:pt x="5550" y="5442"/>
                    <a:pt x="5550" y="5603"/>
                  </a:cubicBezTo>
                  <a:cubicBezTo>
                    <a:pt x="5550" y="5764"/>
                    <a:pt x="5425" y="5888"/>
                    <a:pt x="5282" y="5888"/>
                  </a:cubicBezTo>
                  <a:lnTo>
                    <a:pt x="857" y="5888"/>
                  </a:lnTo>
                  <a:cubicBezTo>
                    <a:pt x="697" y="5888"/>
                    <a:pt x="572" y="5764"/>
                    <a:pt x="572" y="5603"/>
                  </a:cubicBezTo>
                  <a:cubicBezTo>
                    <a:pt x="572" y="5442"/>
                    <a:pt x="697" y="5317"/>
                    <a:pt x="857" y="5317"/>
                  </a:cubicBezTo>
                  <a:close/>
                  <a:moveTo>
                    <a:pt x="6263" y="589"/>
                  </a:moveTo>
                  <a:cubicBezTo>
                    <a:pt x="6888" y="589"/>
                    <a:pt x="7459" y="839"/>
                    <a:pt x="7851" y="1303"/>
                  </a:cubicBezTo>
                  <a:cubicBezTo>
                    <a:pt x="8226" y="1713"/>
                    <a:pt x="8387" y="2249"/>
                    <a:pt x="8297" y="2784"/>
                  </a:cubicBezTo>
                  <a:lnTo>
                    <a:pt x="7762" y="6495"/>
                  </a:lnTo>
                  <a:cubicBezTo>
                    <a:pt x="7709" y="6745"/>
                    <a:pt x="7477" y="6923"/>
                    <a:pt x="7191" y="6923"/>
                  </a:cubicBezTo>
                  <a:lnTo>
                    <a:pt x="3694" y="6923"/>
                  </a:lnTo>
                  <a:cubicBezTo>
                    <a:pt x="3409" y="6923"/>
                    <a:pt x="3159" y="6745"/>
                    <a:pt x="3105" y="6495"/>
                  </a:cubicBezTo>
                  <a:lnTo>
                    <a:pt x="3105" y="6459"/>
                  </a:lnTo>
                  <a:lnTo>
                    <a:pt x="5282" y="6459"/>
                  </a:lnTo>
                  <a:cubicBezTo>
                    <a:pt x="5746" y="6459"/>
                    <a:pt x="6139" y="6067"/>
                    <a:pt x="6139" y="5603"/>
                  </a:cubicBezTo>
                  <a:cubicBezTo>
                    <a:pt x="6139" y="5121"/>
                    <a:pt x="5746" y="4747"/>
                    <a:pt x="5282" y="4747"/>
                  </a:cubicBezTo>
                  <a:lnTo>
                    <a:pt x="2838" y="4747"/>
                  </a:lnTo>
                  <a:lnTo>
                    <a:pt x="2552" y="2802"/>
                  </a:lnTo>
                  <a:cubicBezTo>
                    <a:pt x="2463" y="2266"/>
                    <a:pt x="2624" y="1731"/>
                    <a:pt x="2980" y="1303"/>
                  </a:cubicBezTo>
                  <a:cubicBezTo>
                    <a:pt x="3373" y="839"/>
                    <a:pt x="3962" y="589"/>
                    <a:pt x="4586" y="589"/>
                  </a:cubicBezTo>
                  <a:close/>
                  <a:moveTo>
                    <a:pt x="2516" y="6459"/>
                  </a:moveTo>
                  <a:lnTo>
                    <a:pt x="2534" y="6584"/>
                  </a:lnTo>
                  <a:cubicBezTo>
                    <a:pt x="2534" y="6584"/>
                    <a:pt x="2534" y="6602"/>
                    <a:pt x="2534" y="6602"/>
                  </a:cubicBezTo>
                  <a:cubicBezTo>
                    <a:pt x="2606" y="6870"/>
                    <a:pt x="2748" y="7084"/>
                    <a:pt x="2963" y="7244"/>
                  </a:cubicBezTo>
                  <a:lnTo>
                    <a:pt x="2963" y="7976"/>
                  </a:lnTo>
                  <a:lnTo>
                    <a:pt x="1945" y="7976"/>
                  </a:lnTo>
                  <a:lnTo>
                    <a:pt x="1945" y="6459"/>
                  </a:lnTo>
                  <a:close/>
                  <a:moveTo>
                    <a:pt x="4104" y="7494"/>
                  </a:moveTo>
                  <a:lnTo>
                    <a:pt x="4104" y="8172"/>
                  </a:lnTo>
                  <a:lnTo>
                    <a:pt x="3533" y="8172"/>
                  </a:lnTo>
                  <a:lnTo>
                    <a:pt x="3533" y="7494"/>
                  </a:lnTo>
                  <a:close/>
                  <a:moveTo>
                    <a:pt x="6192" y="7494"/>
                  </a:moveTo>
                  <a:lnTo>
                    <a:pt x="6192" y="8172"/>
                  </a:lnTo>
                  <a:lnTo>
                    <a:pt x="4693" y="8172"/>
                  </a:lnTo>
                  <a:lnTo>
                    <a:pt x="4693" y="7494"/>
                  </a:lnTo>
                  <a:close/>
                  <a:moveTo>
                    <a:pt x="7352" y="7494"/>
                  </a:moveTo>
                  <a:lnTo>
                    <a:pt x="7352" y="8172"/>
                  </a:lnTo>
                  <a:lnTo>
                    <a:pt x="6763" y="8172"/>
                  </a:lnTo>
                  <a:lnTo>
                    <a:pt x="6763" y="7494"/>
                  </a:lnTo>
                  <a:close/>
                  <a:moveTo>
                    <a:pt x="1357" y="6459"/>
                  </a:moveTo>
                  <a:lnTo>
                    <a:pt x="1357" y="7994"/>
                  </a:lnTo>
                  <a:cubicBezTo>
                    <a:pt x="1357" y="8315"/>
                    <a:pt x="1624" y="8565"/>
                    <a:pt x="1945" y="8565"/>
                  </a:cubicBezTo>
                  <a:lnTo>
                    <a:pt x="1999" y="8565"/>
                  </a:lnTo>
                  <a:cubicBezTo>
                    <a:pt x="1910" y="8690"/>
                    <a:pt x="1856" y="8832"/>
                    <a:pt x="1838" y="8975"/>
                  </a:cubicBezTo>
                  <a:cubicBezTo>
                    <a:pt x="1303" y="8940"/>
                    <a:pt x="893" y="8511"/>
                    <a:pt x="893" y="7994"/>
                  </a:cubicBezTo>
                  <a:lnTo>
                    <a:pt x="893" y="6459"/>
                  </a:lnTo>
                  <a:close/>
                  <a:moveTo>
                    <a:pt x="8137" y="8743"/>
                  </a:moveTo>
                  <a:cubicBezTo>
                    <a:pt x="8315" y="8743"/>
                    <a:pt x="8458" y="8886"/>
                    <a:pt x="8458" y="9082"/>
                  </a:cubicBezTo>
                  <a:cubicBezTo>
                    <a:pt x="8458" y="9261"/>
                    <a:pt x="8315" y="9403"/>
                    <a:pt x="8137" y="9403"/>
                  </a:cubicBezTo>
                  <a:lnTo>
                    <a:pt x="2748" y="9403"/>
                  </a:lnTo>
                  <a:cubicBezTo>
                    <a:pt x="2552" y="9403"/>
                    <a:pt x="2409" y="9261"/>
                    <a:pt x="2409" y="9082"/>
                  </a:cubicBezTo>
                  <a:cubicBezTo>
                    <a:pt x="2409" y="8886"/>
                    <a:pt x="2552" y="8743"/>
                    <a:pt x="2748" y="8743"/>
                  </a:cubicBezTo>
                  <a:close/>
                  <a:moveTo>
                    <a:pt x="7352" y="9974"/>
                  </a:moveTo>
                  <a:lnTo>
                    <a:pt x="7352" y="11652"/>
                  </a:lnTo>
                  <a:cubicBezTo>
                    <a:pt x="7352" y="11812"/>
                    <a:pt x="7227" y="11937"/>
                    <a:pt x="7066" y="11937"/>
                  </a:cubicBezTo>
                  <a:lnTo>
                    <a:pt x="7048" y="11937"/>
                  </a:lnTo>
                  <a:cubicBezTo>
                    <a:pt x="6888" y="11937"/>
                    <a:pt x="6763" y="11812"/>
                    <a:pt x="6763" y="11652"/>
                  </a:cubicBezTo>
                  <a:lnTo>
                    <a:pt x="6763" y="9974"/>
                  </a:lnTo>
                  <a:close/>
                  <a:moveTo>
                    <a:pt x="4104" y="9974"/>
                  </a:moveTo>
                  <a:lnTo>
                    <a:pt x="4104" y="11687"/>
                  </a:lnTo>
                  <a:cubicBezTo>
                    <a:pt x="4104" y="11830"/>
                    <a:pt x="3980" y="11955"/>
                    <a:pt x="3837" y="11955"/>
                  </a:cubicBezTo>
                  <a:lnTo>
                    <a:pt x="3801" y="11955"/>
                  </a:lnTo>
                  <a:cubicBezTo>
                    <a:pt x="3658" y="11955"/>
                    <a:pt x="3533" y="11830"/>
                    <a:pt x="3533" y="11687"/>
                  </a:cubicBezTo>
                  <a:lnTo>
                    <a:pt x="3533" y="9974"/>
                  </a:lnTo>
                  <a:close/>
                  <a:moveTo>
                    <a:pt x="4586" y="0"/>
                  </a:moveTo>
                  <a:cubicBezTo>
                    <a:pt x="3783" y="0"/>
                    <a:pt x="3052" y="339"/>
                    <a:pt x="2534" y="928"/>
                  </a:cubicBezTo>
                  <a:cubicBezTo>
                    <a:pt x="2070" y="1481"/>
                    <a:pt x="1874" y="2195"/>
                    <a:pt x="1981" y="2891"/>
                  </a:cubicBezTo>
                  <a:lnTo>
                    <a:pt x="2249" y="4747"/>
                  </a:lnTo>
                  <a:lnTo>
                    <a:pt x="857" y="4747"/>
                  </a:lnTo>
                  <a:cubicBezTo>
                    <a:pt x="375" y="4747"/>
                    <a:pt x="1" y="5121"/>
                    <a:pt x="1" y="5603"/>
                  </a:cubicBezTo>
                  <a:cubicBezTo>
                    <a:pt x="1" y="5871"/>
                    <a:pt x="126" y="6103"/>
                    <a:pt x="304" y="6263"/>
                  </a:cubicBezTo>
                  <a:lnTo>
                    <a:pt x="304" y="7994"/>
                  </a:lnTo>
                  <a:cubicBezTo>
                    <a:pt x="304" y="8868"/>
                    <a:pt x="1036" y="9564"/>
                    <a:pt x="1945" y="9564"/>
                  </a:cubicBezTo>
                  <a:lnTo>
                    <a:pt x="1981" y="9564"/>
                  </a:lnTo>
                  <a:cubicBezTo>
                    <a:pt x="2142" y="9814"/>
                    <a:pt x="2427" y="9974"/>
                    <a:pt x="2748" y="9974"/>
                  </a:cubicBezTo>
                  <a:lnTo>
                    <a:pt x="2963" y="9974"/>
                  </a:lnTo>
                  <a:lnTo>
                    <a:pt x="2963" y="11687"/>
                  </a:lnTo>
                  <a:cubicBezTo>
                    <a:pt x="2963" y="12151"/>
                    <a:pt x="3337" y="12544"/>
                    <a:pt x="3801" y="12544"/>
                  </a:cubicBezTo>
                  <a:lnTo>
                    <a:pt x="3837" y="12544"/>
                  </a:lnTo>
                  <a:cubicBezTo>
                    <a:pt x="4301" y="12544"/>
                    <a:pt x="4693" y="12151"/>
                    <a:pt x="4693" y="11687"/>
                  </a:cubicBezTo>
                  <a:lnTo>
                    <a:pt x="4693" y="9974"/>
                  </a:lnTo>
                  <a:lnTo>
                    <a:pt x="6192" y="9974"/>
                  </a:lnTo>
                  <a:lnTo>
                    <a:pt x="6192" y="11652"/>
                  </a:lnTo>
                  <a:cubicBezTo>
                    <a:pt x="6192" y="12133"/>
                    <a:pt x="6567" y="12508"/>
                    <a:pt x="7048" y="12508"/>
                  </a:cubicBezTo>
                  <a:lnTo>
                    <a:pt x="7066" y="12508"/>
                  </a:lnTo>
                  <a:cubicBezTo>
                    <a:pt x="7548" y="12508"/>
                    <a:pt x="7923" y="12133"/>
                    <a:pt x="7923" y="11652"/>
                  </a:cubicBezTo>
                  <a:lnTo>
                    <a:pt x="7923" y="9974"/>
                  </a:lnTo>
                  <a:lnTo>
                    <a:pt x="8137" y="9974"/>
                  </a:lnTo>
                  <a:cubicBezTo>
                    <a:pt x="8636" y="9974"/>
                    <a:pt x="9047" y="9582"/>
                    <a:pt x="9047" y="9082"/>
                  </a:cubicBezTo>
                  <a:cubicBezTo>
                    <a:pt x="9047" y="8583"/>
                    <a:pt x="8636" y="8172"/>
                    <a:pt x="8137" y="8172"/>
                  </a:cubicBezTo>
                  <a:lnTo>
                    <a:pt x="7923" y="8172"/>
                  </a:lnTo>
                  <a:lnTo>
                    <a:pt x="7923" y="7244"/>
                  </a:lnTo>
                  <a:cubicBezTo>
                    <a:pt x="8137" y="7084"/>
                    <a:pt x="8280" y="6870"/>
                    <a:pt x="8333" y="6602"/>
                  </a:cubicBezTo>
                  <a:cubicBezTo>
                    <a:pt x="8333" y="6584"/>
                    <a:pt x="8333" y="6584"/>
                    <a:pt x="8333" y="6584"/>
                  </a:cubicBezTo>
                  <a:lnTo>
                    <a:pt x="8868" y="2873"/>
                  </a:lnTo>
                  <a:cubicBezTo>
                    <a:pt x="8975" y="2177"/>
                    <a:pt x="8761" y="1463"/>
                    <a:pt x="8297" y="928"/>
                  </a:cubicBezTo>
                  <a:cubicBezTo>
                    <a:pt x="7798" y="339"/>
                    <a:pt x="7048" y="0"/>
                    <a:pt x="626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37"/>
            <p:cNvSpPr/>
            <p:nvPr/>
          </p:nvSpPr>
          <p:spPr>
            <a:xfrm>
              <a:off x="3012670" y="1670378"/>
              <a:ext cx="20293" cy="19860"/>
            </a:xfrm>
            <a:custGeom>
              <a:avLst/>
              <a:gdLst/>
              <a:ahLst/>
              <a:cxnLst/>
              <a:rect l="l" t="t" r="r" b="b"/>
              <a:pathLst>
                <a:path w="750" h="734" extrusionOk="0">
                  <a:moveTo>
                    <a:pt x="357" y="0"/>
                  </a:moveTo>
                  <a:cubicBezTo>
                    <a:pt x="161" y="18"/>
                    <a:pt x="0" y="196"/>
                    <a:pt x="18" y="393"/>
                  </a:cubicBezTo>
                  <a:cubicBezTo>
                    <a:pt x="18" y="579"/>
                    <a:pt x="179" y="733"/>
                    <a:pt x="363" y="733"/>
                  </a:cubicBezTo>
                  <a:cubicBezTo>
                    <a:pt x="373" y="733"/>
                    <a:pt x="383" y="733"/>
                    <a:pt x="393" y="732"/>
                  </a:cubicBezTo>
                  <a:cubicBezTo>
                    <a:pt x="607" y="732"/>
                    <a:pt x="750" y="553"/>
                    <a:pt x="750" y="357"/>
                  </a:cubicBezTo>
                  <a:cubicBezTo>
                    <a:pt x="732" y="143"/>
                    <a:pt x="553" y="0"/>
                    <a:pt x="357"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37"/>
            <p:cNvSpPr/>
            <p:nvPr/>
          </p:nvSpPr>
          <p:spPr>
            <a:xfrm>
              <a:off x="3105853" y="1670811"/>
              <a:ext cx="20293" cy="19427"/>
            </a:xfrm>
            <a:custGeom>
              <a:avLst/>
              <a:gdLst/>
              <a:ahLst/>
              <a:cxnLst/>
              <a:rect l="l" t="t" r="r" b="b"/>
              <a:pathLst>
                <a:path w="750" h="718" extrusionOk="0">
                  <a:moveTo>
                    <a:pt x="360" y="0"/>
                  </a:moveTo>
                  <a:cubicBezTo>
                    <a:pt x="177" y="0"/>
                    <a:pt x="18" y="139"/>
                    <a:pt x="18" y="341"/>
                  </a:cubicBezTo>
                  <a:cubicBezTo>
                    <a:pt x="0" y="537"/>
                    <a:pt x="161" y="716"/>
                    <a:pt x="357" y="716"/>
                  </a:cubicBezTo>
                  <a:cubicBezTo>
                    <a:pt x="368" y="717"/>
                    <a:pt x="379" y="717"/>
                    <a:pt x="390" y="717"/>
                  </a:cubicBezTo>
                  <a:cubicBezTo>
                    <a:pt x="573" y="717"/>
                    <a:pt x="733" y="579"/>
                    <a:pt x="749" y="377"/>
                  </a:cubicBezTo>
                  <a:cubicBezTo>
                    <a:pt x="749" y="180"/>
                    <a:pt x="607" y="2"/>
                    <a:pt x="393" y="2"/>
                  </a:cubicBezTo>
                  <a:cubicBezTo>
                    <a:pt x="381" y="1"/>
                    <a:pt x="370" y="0"/>
                    <a:pt x="360"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7"/>
            <p:cNvSpPr/>
            <p:nvPr/>
          </p:nvSpPr>
          <p:spPr>
            <a:xfrm>
              <a:off x="3111643" y="1748572"/>
              <a:ext cx="9200" cy="19346"/>
            </a:xfrm>
            <a:custGeom>
              <a:avLst/>
              <a:gdLst/>
              <a:ahLst/>
              <a:cxnLst/>
              <a:rect l="l" t="t" r="r" b="b"/>
              <a:pathLst>
                <a:path w="340" h="715" extrusionOk="0">
                  <a:moveTo>
                    <a:pt x="161" y="1"/>
                  </a:moveTo>
                  <a:cubicBezTo>
                    <a:pt x="71" y="1"/>
                    <a:pt x="0" y="90"/>
                    <a:pt x="0" y="179"/>
                  </a:cubicBezTo>
                  <a:lnTo>
                    <a:pt x="0" y="554"/>
                  </a:lnTo>
                  <a:cubicBezTo>
                    <a:pt x="0" y="643"/>
                    <a:pt x="71" y="714"/>
                    <a:pt x="161" y="714"/>
                  </a:cubicBezTo>
                  <a:cubicBezTo>
                    <a:pt x="268" y="714"/>
                    <a:pt x="339" y="643"/>
                    <a:pt x="339" y="554"/>
                  </a:cubicBezTo>
                  <a:lnTo>
                    <a:pt x="339" y="179"/>
                  </a:lnTo>
                  <a:cubicBezTo>
                    <a:pt x="339" y="90"/>
                    <a:pt x="268" y="1"/>
                    <a:pt x="161"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7"/>
            <p:cNvSpPr/>
            <p:nvPr/>
          </p:nvSpPr>
          <p:spPr>
            <a:xfrm>
              <a:off x="3097140" y="1720568"/>
              <a:ext cx="9200" cy="19346"/>
            </a:xfrm>
            <a:custGeom>
              <a:avLst/>
              <a:gdLst/>
              <a:ahLst/>
              <a:cxnLst/>
              <a:rect l="l" t="t" r="r" b="b"/>
              <a:pathLst>
                <a:path w="340" h="715" extrusionOk="0">
                  <a:moveTo>
                    <a:pt x="161" y="1"/>
                  </a:moveTo>
                  <a:cubicBezTo>
                    <a:pt x="72" y="1"/>
                    <a:pt x="1" y="72"/>
                    <a:pt x="1" y="161"/>
                  </a:cubicBezTo>
                  <a:lnTo>
                    <a:pt x="1" y="536"/>
                  </a:lnTo>
                  <a:cubicBezTo>
                    <a:pt x="1" y="625"/>
                    <a:pt x="72" y="714"/>
                    <a:pt x="161" y="714"/>
                  </a:cubicBezTo>
                  <a:cubicBezTo>
                    <a:pt x="268" y="714"/>
                    <a:pt x="340" y="625"/>
                    <a:pt x="340" y="536"/>
                  </a:cubicBezTo>
                  <a:lnTo>
                    <a:pt x="340" y="161"/>
                  </a:lnTo>
                  <a:cubicBezTo>
                    <a:pt x="340" y="72"/>
                    <a:pt x="268" y="1"/>
                    <a:pt x="161"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7"/>
            <p:cNvSpPr/>
            <p:nvPr/>
          </p:nvSpPr>
          <p:spPr>
            <a:xfrm>
              <a:off x="3031988" y="1629279"/>
              <a:ext cx="19319" cy="16018"/>
            </a:xfrm>
            <a:custGeom>
              <a:avLst/>
              <a:gdLst/>
              <a:ahLst/>
              <a:cxnLst/>
              <a:rect l="l" t="t" r="r" b="b"/>
              <a:pathLst>
                <a:path w="714" h="592" extrusionOk="0">
                  <a:moveTo>
                    <a:pt x="410" y="1"/>
                  </a:moveTo>
                  <a:cubicBezTo>
                    <a:pt x="398" y="1"/>
                    <a:pt x="386" y="1"/>
                    <a:pt x="375" y="3"/>
                  </a:cubicBezTo>
                  <a:cubicBezTo>
                    <a:pt x="339" y="3"/>
                    <a:pt x="303" y="20"/>
                    <a:pt x="250" y="20"/>
                  </a:cubicBezTo>
                  <a:cubicBezTo>
                    <a:pt x="107" y="56"/>
                    <a:pt x="0" y="217"/>
                    <a:pt x="36" y="377"/>
                  </a:cubicBezTo>
                  <a:cubicBezTo>
                    <a:pt x="71" y="502"/>
                    <a:pt x="196" y="591"/>
                    <a:pt x="321" y="591"/>
                  </a:cubicBezTo>
                  <a:cubicBezTo>
                    <a:pt x="357" y="591"/>
                    <a:pt x="410" y="573"/>
                    <a:pt x="446" y="573"/>
                  </a:cubicBezTo>
                  <a:cubicBezTo>
                    <a:pt x="607" y="556"/>
                    <a:pt x="714" y="413"/>
                    <a:pt x="696" y="252"/>
                  </a:cubicBezTo>
                  <a:cubicBezTo>
                    <a:pt x="679" y="103"/>
                    <a:pt x="556" y="1"/>
                    <a:pt x="4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7"/>
            <p:cNvSpPr/>
            <p:nvPr/>
          </p:nvSpPr>
          <p:spPr>
            <a:xfrm>
              <a:off x="3001549" y="1639019"/>
              <a:ext cx="26598" cy="27517"/>
            </a:xfrm>
            <a:custGeom>
              <a:avLst/>
              <a:gdLst/>
              <a:ahLst/>
              <a:cxnLst/>
              <a:rect l="l" t="t" r="r" b="b"/>
              <a:pathLst>
                <a:path w="983" h="1017" extrusionOk="0">
                  <a:moveTo>
                    <a:pt x="660" y="0"/>
                  </a:moveTo>
                  <a:cubicBezTo>
                    <a:pt x="595" y="0"/>
                    <a:pt x="530" y="23"/>
                    <a:pt x="483" y="71"/>
                  </a:cubicBezTo>
                  <a:cubicBezTo>
                    <a:pt x="286" y="213"/>
                    <a:pt x="144" y="463"/>
                    <a:pt x="72" y="606"/>
                  </a:cubicBezTo>
                  <a:cubicBezTo>
                    <a:pt x="1" y="731"/>
                    <a:pt x="55" y="909"/>
                    <a:pt x="197" y="981"/>
                  </a:cubicBezTo>
                  <a:cubicBezTo>
                    <a:pt x="251" y="999"/>
                    <a:pt x="286" y="1016"/>
                    <a:pt x="340" y="1016"/>
                  </a:cubicBezTo>
                  <a:cubicBezTo>
                    <a:pt x="447" y="1016"/>
                    <a:pt x="536" y="963"/>
                    <a:pt x="590" y="856"/>
                  </a:cubicBezTo>
                  <a:cubicBezTo>
                    <a:pt x="661" y="713"/>
                    <a:pt x="768" y="570"/>
                    <a:pt x="840" y="517"/>
                  </a:cubicBezTo>
                  <a:cubicBezTo>
                    <a:pt x="964" y="410"/>
                    <a:pt x="982" y="231"/>
                    <a:pt x="875" y="106"/>
                  </a:cubicBezTo>
                  <a:cubicBezTo>
                    <a:pt x="826" y="37"/>
                    <a:pt x="743" y="0"/>
                    <a:pt x="66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37"/>
          <p:cNvGrpSpPr/>
          <p:nvPr/>
        </p:nvGrpSpPr>
        <p:grpSpPr>
          <a:xfrm>
            <a:off x="7327430" y="2221563"/>
            <a:ext cx="337811" cy="479756"/>
            <a:chOff x="3530183" y="2849751"/>
            <a:chExt cx="248171" cy="352451"/>
          </a:xfrm>
        </p:grpSpPr>
        <p:sp>
          <p:nvSpPr>
            <p:cNvPr id="8330" name="Google Shape;8330;p37"/>
            <p:cNvSpPr/>
            <p:nvPr/>
          </p:nvSpPr>
          <p:spPr>
            <a:xfrm>
              <a:off x="3537921" y="2857949"/>
              <a:ext cx="116374" cy="336541"/>
            </a:xfrm>
            <a:custGeom>
              <a:avLst/>
              <a:gdLst/>
              <a:ahLst/>
              <a:cxnLst/>
              <a:rect l="l" t="t" r="r" b="b"/>
              <a:pathLst>
                <a:path w="4301" h="12438" extrusionOk="0">
                  <a:moveTo>
                    <a:pt x="767" y="1"/>
                  </a:moveTo>
                  <a:cubicBezTo>
                    <a:pt x="339" y="1"/>
                    <a:pt x="0" y="340"/>
                    <a:pt x="0" y="750"/>
                  </a:cubicBezTo>
                  <a:lnTo>
                    <a:pt x="0" y="11670"/>
                  </a:lnTo>
                  <a:cubicBezTo>
                    <a:pt x="0" y="12098"/>
                    <a:pt x="339" y="12437"/>
                    <a:pt x="767" y="12437"/>
                  </a:cubicBezTo>
                  <a:lnTo>
                    <a:pt x="3533" y="12437"/>
                  </a:lnTo>
                  <a:cubicBezTo>
                    <a:pt x="3961" y="12437"/>
                    <a:pt x="4300" y="12098"/>
                    <a:pt x="4300" y="11670"/>
                  </a:cubicBezTo>
                  <a:lnTo>
                    <a:pt x="4300" y="750"/>
                  </a:lnTo>
                  <a:cubicBezTo>
                    <a:pt x="4300" y="340"/>
                    <a:pt x="3961" y="1"/>
                    <a:pt x="3533" y="1"/>
                  </a:cubicBezTo>
                  <a:close/>
                </a:path>
              </a:pathLst>
            </a:custGeom>
            <a:solidFill>
              <a:srgbClr val="86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37"/>
            <p:cNvSpPr/>
            <p:nvPr/>
          </p:nvSpPr>
          <p:spPr>
            <a:xfrm>
              <a:off x="3537921" y="2857949"/>
              <a:ext cx="116374" cy="336541"/>
            </a:xfrm>
            <a:custGeom>
              <a:avLst/>
              <a:gdLst/>
              <a:ahLst/>
              <a:cxnLst/>
              <a:rect l="l" t="t" r="r" b="b"/>
              <a:pathLst>
                <a:path w="4301" h="12438" extrusionOk="0">
                  <a:moveTo>
                    <a:pt x="2784" y="1"/>
                  </a:moveTo>
                  <a:cubicBezTo>
                    <a:pt x="3140" y="1"/>
                    <a:pt x="3426" y="286"/>
                    <a:pt x="3426" y="625"/>
                  </a:cubicBezTo>
                  <a:lnTo>
                    <a:pt x="3426" y="10225"/>
                  </a:lnTo>
                  <a:cubicBezTo>
                    <a:pt x="3426" y="10582"/>
                    <a:pt x="3140" y="10867"/>
                    <a:pt x="2784" y="10867"/>
                  </a:cubicBezTo>
                  <a:lnTo>
                    <a:pt x="643" y="10867"/>
                  </a:lnTo>
                  <a:cubicBezTo>
                    <a:pt x="286" y="10867"/>
                    <a:pt x="0" y="10582"/>
                    <a:pt x="0" y="10225"/>
                  </a:cubicBezTo>
                  <a:lnTo>
                    <a:pt x="0" y="11670"/>
                  </a:lnTo>
                  <a:cubicBezTo>
                    <a:pt x="0" y="12098"/>
                    <a:pt x="339" y="12437"/>
                    <a:pt x="767" y="12437"/>
                  </a:cubicBezTo>
                  <a:lnTo>
                    <a:pt x="3533" y="12437"/>
                  </a:lnTo>
                  <a:cubicBezTo>
                    <a:pt x="3961" y="12437"/>
                    <a:pt x="4300" y="12098"/>
                    <a:pt x="4300" y="11670"/>
                  </a:cubicBezTo>
                  <a:lnTo>
                    <a:pt x="4300" y="750"/>
                  </a:lnTo>
                  <a:cubicBezTo>
                    <a:pt x="4300" y="340"/>
                    <a:pt x="3961" y="1"/>
                    <a:pt x="353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37"/>
            <p:cNvSpPr/>
            <p:nvPr/>
          </p:nvSpPr>
          <p:spPr>
            <a:xfrm>
              <a:off x="3559160" y="3097102"/>
              <a:ext cx="74381" cy="65750"/>
            </a:xfrm>
            <a:custGeom>
              <a:avLst/>
              <a:gdLst/>
              <a:ahLst/>
              <a:cxnLst/>
              <a:rect l="l" t="t" r="r" b="b"/>
              <a:pathLst>
                <a:path w="2749" h="2430" extrusionOk="0">
                  <a:moveTo>
                    <a:pt x="1375" y="1"/>
                  </a:moveTo>
                  <a:cubicBezTo>
                    <a:pt x="1215" y="1"/>
                    <a:pt x="1051" y="33"/>
                    <a:pt x="892" y="101"/>
                  </a:cubicBezTo>
                  <a:cubicBezTo>
                    <a:pt x="286" y="369"/>
                    <a:pt x="0" y="1065"/>
                    <a:pt x="250" y="1689"/>
                  </a:cubicBezTo>
                  <a:cubicBezTo>
                    <a:pt x="451" y="2145"/>
                    <a:pt x="904" y="2429"/>
                    <a:pt x="1374" y="2429"/>
                  </a:cubicBezTo>
                  <a:cubicBezTo>
                    <a:pt x="1529" y="2429"/>
                    <a:pt x="1687" y="2398"/>
                    <a:pt x="1838" y="2331"/>
                  </a:cubicBezTo>
                  <a:cubicBezTo>
                    <a:pt x="2463" y="2064"/>
                    <a:pt x="2748" y="1350"/>
                    <a:pt x="2480" y="743"/>
                  </a:cubicBezTo>
                  <a:cubicBezTo>
                    <a:pt x="2281" y="278"/>
                    <a:pt x="1843" y="1"/>
                    <a:pt x="13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37"/>
            <p:cNvSpPr/>
            <p:nvPr/>
          </p:nvSpPr>
          <p:spPr>
            <a:xfrm>
              <a:off x="3578452" y="3114527"/>
              <a:ext cx="34796" cy="30764"/>
            </a:xfrm>
            <a:custGeom>
              <a:avLst/>
              <a:gdLst/>
              <a:ahLst/>
              <a:cxnLst/>
              <a:rect l="l" t="t" r="r" b="b"/>
              <a:pathLst>
                <a:path w="1286" h="1137" extrusionOk="0">
                  <a:moveTo>
                    <a:pt x="647" y="1"/>
                  </a:moveTo>
                  <a:cubicBezTo>
                    <a:pt x="574" y="1"/>
                    <a:pt x="500" y="15"/>
                    <a:pt x="429" y="46"/>
                  </a:cubicBezTo>
                  <a:cubicBezTo>
                    <a:pt x="144" y="171"/>
                    <a:pt x="1" y="492"/>
                    <a:pt x="126" y="795"/>
                  </a:cubicBezTo>
                  <a:cubicBezTo>
                    <a:pt x="221" y="1012"/>
                    <a:pt x="429" y="1137"/>
                    <a:pt x="657" y="1137"/>
                  </a:cubicBezTo>
                  <a:cubicBezTo>
                    <a:pt x="729" y="1137"/>
                    <a:pt x="803" y="1124"/>
                    <a:pt x="875" y="1099"/>
                  </a:cubicBezTo>
                  <a:cubicBezTo>
                    <a:pt x="1161" y="974"/>
                    <a:pt x="1286" y="635"/>
                    <a:pt x="1161" y="349"/>
                  </a:cubicBezTo>
                  <a:cubicBezTo>
                    <a:pt x="1080" y="134"/>
                    <a:pt x="868"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37"/>
            <p:cNvSpPr/>
            <p:nvPr/>
          </p:nvSpPr>
          <p:spPr>
            <a:xfrm>
              <a:off x="3561568" y="2909627"/>
              <a:ext cx="69051" cy="117808"/>
            </a:xfrm>
            <a:custGeom>
              <a:avLst/>
              <a:gdLst/>
              <a:ahLst/>
              <a:cxnLst/>
              <a:rect l="l" t="t" r="r" b="b"/>
              <a:pathLst>
                <a:path w="2552" h="4354" extrusionOk="0">
                  <a:moveTo>
                    <a:pt x="429" y="0"/>
                  </a:moveTo>
                  <a:cubicBezTo>
                    <a:pt x="197" y="0"/>
                    <a:pt x="0" y="196"/>
                    <a:pt x="0" y="428"/>
                  </a:cubicBezTo>
                  <a:lnTo>
                    <a:pt x="0" y="3926"/>
                  </a:lnTo>
                  <a:cubicBezTo>
                    <a:pt x="0" y="4157"/>
                    <a:pt x="197" y="4354"/>
                    <a:pt x="429" y="4354"/>
                  </a:cubicBezTo>
                  <a:lnTo>
                    <a:pt x="2124" y="4354"/>
                  </a:lnTo>
                  <a:cubicBezTo>
                    <a:pt x="2356" y="4354"/>
                    <a:pt x="2552" y="4157"/>
                    <a:pt x="2552" y="3926"/>
                  </a:cubicBezTo>
                  <a:lnTo>
                    <a:pt x="2552" y="428"/>
                  </a:lnTo>
                  <a:cubicBezTo>
                    <a:pt x="2552" y="196"/>
                    <a:pt x="2356" y="0"/>
                    <a:pt x="2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7"/>
            <p:cNvSpPr/>
            <p:nvPr/>
          </p:nvSpPr>
          <p:spPr>
            <a:xfrm>
              <a:off x="3561568" y="2909627"/>
              <a:ext cx="69051" cy="31874"/>
            </a:xfrm>
            <a:custGeom>
              <a:avLst/>
              <a:gdLst/>
              <a:ahLst/>
              <a:cxnLst/>
              <a:rect l="l" t="t" r="r" b="b"/>
              <a:pathLst>
                <a:path w="2552" h="1178" extrusionOk="0">
                  <a:moveTo>
                    <a:pt x="429" y="0"/>
                  </a:moveTo>
                  <a:cubicBezTo>
                    <a:pt x="197" y="0"/>
                    <a:pt x="0" y="196"/>
                    <a:pt x="0" y="428"/>
                  </a:cubicBezTo>
                  <a:lnTo>
                    <a:pt x="0" y="1178"/>
                  </a:lnTo>
                  <a:lnTo>
                    <a:pt x="2552" y="1178"/>
                  </a:lnTo>
                  <a:lnTo>
                    <a:pt x="2552" y="428"/>
                  </a:lnTo>
                  <a:cubicBezTo>
                    <a:pt x="2552" y="196"/>
                    <a:pt x="2356" y="0"/>
                    <a:pt x="2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37"/>
            <p:cNvSpPr/>
            <p:nvPr/>
          </p:nvSpPr>
          <p:spPr>
            <a:xfrm>
              <a:off x="3654265" y="2857949"/>
              <a:ext cx="116374" cy="336541"/>
            </a:xfrm>
            <a:custGeom>
              <a:avLst/>
              <a:gdLst/>
              <a:ahLst/>
              <a:cxnLst/>
              <a:rect l="l" t="t" r="r" b="b"/>
              <a:pathLst>
                <a:path w="4301" h="12438" extrusionOk="0">
                  <a:moveTo>
                    <a:pt x="750" y="1"/>
                  </a:moveTo>
                  <a:cubicBezTo>
                    <a:pt x="339" y="1"/>
                    <a:pt x="0" y="340"/>
                    <a:pt x="0" y="750"/>
                  </a:cubicBezTo>
                  <a:lnTo>
                    <a:pt x="0" y="11670"/>
                  </a:lnTo>
                  <a:cubicBezTo>
                    <a:pt x="0" y="12098"/>
                    <a:pt x="339" y="12437"/>
                    <a:pt x="750" y="12437"/>
                  </a:cubicBezTo>
                  <a:lnTo>
                    <a:pt x="3533" y="12437"/>
                  </a:lnTo>
                  <a:cubicBezTo>
                    <a:pt x="3943" y="12437"/>
                    <a:pt x="4300" y="12098"/>
                    <a:pt x="4300" y="11670"/>
                  </a:cubicBezTo>
                  <a:lnTo>
                    <a:pt x="4300" y="750"/>
                  </a:lnTo>
                  <a:cubicBezTo>
                    <a:pt x="4300" y="340"/>
                    <a:pt x="3943" y="1"/>
                    <a:pt x="3533" y="1"/>
                  </a:cubicBezTo>
                  <a:close/>
                </a:path>
              </a:pathLst>
            </a:custGeom>
            <a:solidFill>
              <a:srgbClr val="F8E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37"/>
            <p:cNvSpPr/>
            <p:nvPr/>
          </p:nvSpPr>
          <p:spPr>
            <a:xfrm>
              <a:off x="3654265" y="2857949"/>
              <a:ext cx="116374" cy="336541"/>
            </a:xfrm>
            <a:custGeom>
              <a:avLst/>
              <a:gdLst/>
              <a:ahLst/>
              <a:cxnLst/>
              <a:rect l="l" t="t" r="r" b="b"/>
              <a:pathLst>
                <a:path w="4301" h="12438" extrusionOk="0">
                  <a:moveTo>
                    <a:pt x="2784" y="1"/>
                  </a:moveTo>
                  <a:cubicBezTo>
                    <a:pt x="3141" y="1"/>
                    <a:pt x="3426" y="286"/>
                    <a:pt x="3426" y="625"/>
                  </a:cubicBezTo>
                  <a:lnTo>
                    <a:pt x="3426" y="10260"/>
                  </a:lnTo>
                  <a:cubicBezTo>
                    <a:pt x="3426" y="10617"/>
                    <a:pt x="3141" y="10903"/>
                    <a:pt x="2784" y="10903"/>
                  </a:cubicBezTo>
                  <a:lnTo>
                    <a:pt x="625" y="10903"/>
                  </a:lnTo>
                  <a:cubicBezTo>
                    <a:pt x="286" y="10903"/>
                    <a:pt x="0" y="10617"/>
                    <a:pt x="0" y="10260"/>
                  </a:cubicBezTo>
                  <a:lnTo>
                    <a:pt x="0" y="11670"/>
                  </a:lnTo>
                  <a:cubicBezTo>
                    <a:pt x="0" y="12098"/>
                    <a:pt x="339" y="12437"/>
                    <a:pt x="750" y="12437"/>
                  </a:cubicBezTo>
                  <a:lnTo>
                    <a:pt x="3533" y="12437"/>
                  </a:lnTo>
                  <a:cubicBezTo>
                    <a:pt x="3943" y="12437"/>
                    <a:pt x="4300" y="12098"/>
                    <a:pt x="4300" y="11670"/>
                  </a:cubicBezTo>
                  <a:lnTo>
                    <a:pt x="4300" y="750"/>
                  </a:lnTo>
                  <a:cubicBezTo>
                    <a:pt x="4300" y="340"/>
                    <a:pt x="3943" y="1"/>
                    <a:pt x="353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7"/>
            <p:cNvSpPr/>
            <p:nvPr/>
          </p:nvSpPr>
          <p:spPr>
            <a:xfrm>
              <a:off x="3676478" y="3097130"/>
              <a:ext cx="71946" cy="65777"/>
            </a:xfrm>
            <a:custGeom>
              <a:avLst/>
              <a:gdLst/>
              <a:ahLst/>
              <a:cxnLst/>
              <a:rect l="l" t="t" r="r" b="b"/>
              <a:pathLst>
                <a:path w="2659" h="2431" extrusionOk="0">
                  <a:moveTo>
                    <a:pt x="1342" y="0"/>
                  </a:moveTo>
                  <a:cubicBezTo>
                    <a:pt x="782" y="0"/>
                    <a:pt x="282" y="383"/>
                    <a:pt x="143" y="939"/>
                  </a:cubicBezTo>
                  <a:cubicBezTo>
                    <a:pt x="0" y="1599"/>
                    <a:pt x="393" y="2241"/>
                    <a:pt x="1053" y="2402"/>
                  </a:cubicBezTo>
                  <a:cubicBezTo>
                    <a:pt x="1139" y="2421"/>
                    <a:pt x="1226" y="2430"/>
                    <a:pt x="1311" y="2430"/>
                  </a:cubicBezTo>
                  <a:cubicBezTo>
                    <a:pt x="1863" y="2430"/>
                    <a:pt x="2374" y="2048"/>
                    <a:pt x="2498" y="1492"/>
                  </a:cubicBezTo>
                  <a:cubicBezTo>
                    <a:pt x="2659" y="832"/>
                    <a:pt x="2248" y="189"/>
                    <a:pt x="1606" y="29"/>
                  </a:cubicBezTo>
                  <a:cubicBezTo>
                    <a:pt x="1517" y="10"/>
                    <a:pt x="1429" y="0"/>
                    <a:pt x="1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7"/>
            <p:cNvSpPr/>
            <p:nvPr/>
          </p:nvSpPr>
          <p:spPr>
            <a:xfrm>
              <a:off x="3694823" y="3114527"/>
              <a:ext cx="34769" cy="30494"/>
            </a:xfrm>
            <a:custGeom>
              <a:avLst/>
              <a:gdLst/>
              <a:ahLst/>
              <a:cxnLst/>
              <a:rect l="l" t="t" r="r" b="b"/>
              <a:pathLst>
                <a:path w="1285" h="1127" extrusionOk="0">
                  <a:moveTo>
                    <a:pt x="641" y="1"/>
                  </a:moveTo>
                  <a:cubicBezTo>
                    <a:pt x="424" y="1"/>
                    <a:pt x="219" y="134"/>
                    <a:pt x="125" y="349"/>
                  </a:cubicBezTo>
                  <a:cubicBezTo>
                    <a:pt x="0" y="635"/>
                    <a:pt x="143" y="974"/>
                    <a:pt x="428" y="1081"/>
                  </a:cubicBezTo>
                  <a:cubicBezTo>
                    <a:pt x="503" y="1112"/>
                    <a:pt x="580" y="1126"/>
                    <a:pt x="654" y="1126"/>
                  </a:cubicBezTo>
                  <a:cubicBezTo>
                    <a:pt x="879" y="1126"/>
                    <a:pt x="1084" y="992"/>
                    <a:pt x="1178" y="777"/>
                  </a:cubicBezTo>
                  <a:cubicBezTo>
                    <a:pt x="1285" y="492"/>
                    <a:pt x="1142" y="153"/>
                    <a:pt x="856" y="46"/>
                  </a:cubicBezTo>
                  <a:cubicBezTo>
                    <a:pt x="786" y="15"/>
                    <a:pt x="713" y="1"/>
                    <a:pt x="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7"/>
            <p:cNvSpPr/>
            <p:nvPr/>
          </p:nvSpPr>
          <p:spPr>
            <a:xfrm>
              <a:off x="3677912" y="2909627"/>
              <a:ext cx="69078" cy="117808"/>
            </a:xfrm>
            <a:custGeom>
              <a:avLst/>
              <a:gdLst/>
              <a:ahLst/>
              <a:cxnLst/>
              <a:rect l="l" t="t" r="r" b="b"/>
              <a:pathLst>
                <a:path w="2553" h="4354" extrusionOk="0">
                  <a:moveTo>
                    <a:pt x="429" y="0"/>
                  </a:moveTo>
                  <a:cubicBezTo>
                    <a:pt x="179" y="0"/>
                    <a:pt x="1" y="196"/>
                    <a:pt x="1" y="428"/>
                  </a:cubicBezTo>
                  <a:lnTo>
                    <a:pt x="1" y="3926"/>
                  </a:lnTo>
                  <a:cubicBezTo>
                    <a:pt x="1" y="4157"/>
                    <a:pt x="179" y="4354"/>
                    <a:pt x="429" y="4354"/>
                  </a:cubicBezTo>
                  <a:lnTo>
                    <a:pt x="2124" y="4354"/>
                  </a:lnTo>
                  <a:cubicBezTo>
                    <a:pt x="2356" y="4354"/>
                    <a:pt x="2552" y="4157"/>
                    <a:pt x="2552" y="3926"/>
                  </a:cubicBezTo>
                  <a:lnTo>
                    <a:pt x="2552" y="428"/>
                  </a:lnTo>
                  <a:cubicBezTo>
                    <a:pt x="2552" y="196"/>
                    <a:pt x="2356" y="0"/>
                    <a:pt x="2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7"/>
            <p:cNvSpPr/>
            <p:nvPr/>
          </p:nvSpPr>
          <p:spPr>
            <a:xfrm>
              <a:off x="3677912" y="2909627"/>
              <a:ext cx="69078" cy="31874"/>
            </a:xfrm>
            <a:custGeom>
              <a:avLst/>
              <a:gdLst/>
              <a:ahLst/>
              <a:cxnLst/>
              <a:rect l="l" t="t" r="r" b="b"/>
              <a:pathLst>
                <a:path w="2553" h="1178" extrusionOk="0">
                  <a:moveTo>
                    <a:pt x="429" y="0"/>
                  </a:moveTo>
                  <a:cubicBezTo>
                    <a:pt x="179" y="0"/>
                    <a:pt x="1" y="196"/>
                    <a:pt x="1" y="428"/>
                  </a:cubicBezTo>
                  <a:lnTo>
                    <a:pt x="1" y="1178"/>
                  </a:lnTo>
                  <a:lnTo>
                    <a:pt x="2552" y="1178"/>
                  </a:lnTo>
                  <a:lnTo>
                    <a:pt x="2552" y="428"/>
                  </a:lnTo>
                  <a:cubicBezTo>
                    <a:pt x="2552" y="196"/>
                    <a:pt x="2356" y="0"/>
                    <a:pt x="2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37"/>
            <p:cNvSpPr/>
            <p:nvPr/>
          </p:nvSpPr>
          <p:spPr>
            <a:xfrm>
              <a:off x="3576044" y="2969963"/>
              <a:ext cx="40099" cy="9200"/>
            </a:xfrm>
            <a:custGeom>
              <a:avLst/>
              <a:gdLst/>
              <a:ahLst/>
              <a:cxnLst/>
              <a:rect l="l" t="t" r="r" b="b"/>
              <a:pathLst>
                <a:path w="1482" h="340" extrusionOk="0">
                  <a:moveTo>
                    <a:pt x="179" y="0"/>
                  </a:moveTo>
                  <a:cubicBezTo>
                    <a:pt x="72" y="0"/>
                    <a:pt x="1" y="72"/>
                    <a:pt x="1" y="161"/>
                  </a:cubicBezTo>
                  <a:cubicBezTo>
                    <a:pt x="1" y="268"/>
                    <a:pt x="72" y="339"/>
                    <a:pt x="179" y="339"/>
                  </a:cubicBezTo>
                  <a:lnTo>
                    <a:pt x="1303" y="339"/>
                  </a:lnTo>
                  <a:cubicBezTo>
                    <a:pt x="1410" y="339"/>
                    <a:pt x="1482" y="268"/>
                    <a:pt x="1482" y="161"/>
                  </a:cubicBezTo>
                  <a:cubicBezTo>
                    <a:pt x="1482" y="72"/>
                    <a:pt x="1410"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37"/>
            <p:cNvSpPr/>
            <p:nvPr/>
          </p:nvSpPr>
          <p:spPr>
            <a:xfrm>
              <a:off x="3576044" y="2986387"/>
              <a:ext cx="40099" cy="9660"/>
            </a:xfrm>
            <a:custGeom>
              <a:avLst/>
              <a:gdLst/>
              <a:ahLst/>
              <a:cxnLst/>
              <a:rect l="l" t="t" r="r" b="b"/>
              <a:pathLst>
                <a:path w="1482" h="357" extrusionOk="0">
                  <a:moveTo>
                    <a:pt x="179" y="0"/>
                  </a:moveTo>
                  <a:cubicBezTo>
                    <a:pt x="72" y="0"/>
                    <a:pt x="1" y="71"/>
                    <a:pt x="1" y="179"/>
                  </a:cubicBezTo>
                  <a:cubicBezTo>
                    <a:pt x="1" y="268"/>
                    <a:pt x="72" y="357"/>
                    <a:pt x="179" y="357"/>
                  </a:cubicBezTo>
                  <a:lnTo>
                    <a:pt x="1303" y="357"/>
                  </a:lnTo>
                  <a:cubicBezTo>
                    <a:pt x="1410" y="357"/>
                    <a:pt x="1482" y="268"/>
                    <a:pt x="1482" y="179"/>
                  </a:cubicBezTo>
                  <a:cubicBezTo>
                    <a:pt x="1482" y="71"/>
                    <a:pt x="1410"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7"/>
            <p:cNvSpPr/>
            <p:nvPr/>
          </p:nvSpPr>
          <p:spPr>
            <a:xfrm>
              <a:off x="3692387" y="2969963"/>
              <a:ext cx="40099" cy="9200"/>
            </a:xfrm>
            <a:custGeom>
              <a:avLst/>
              <a:gdLst/>
              <a:ahLst/>
              <a:cxnLst/>
              <a:rect l="l" t="t" r="r" b="b"/>
              <a:pathLst>
                <a:path w="1482" h="340" extrusionOk="0">
                  <a:moveTo>
                    <a:pt x="161" y="0"/>
                  </a:moveTo>
                  <a:cubicBezTo>
                    <a:pt x="72" y="0"/>
                    <a:pt x="1" y="72"/>
                    <a:pt x="1" y="161"/>
                  </a:cubicBezTo>
                  <a:cubicBezTo>
                    <a:pt x="1" y="268"/>
                    <a:pt x="72" y="339"/>
                    <a:pt x="161" y="339"/>
                  </a:cubicBezTo>
                  <a:lnTo>
                    <a:pt x="1303" y="339"/>
                  </a:lnTo>
                  <a:cubicBezTo>
                    <a:pt x="1393" y="339"/>
                    <a:pt x="1482" y="268"/>
                    <a:pt x="1482" y="161"/>
                  </a:cubicBezTo>
                  <a:cubicBezTo>
                    <a:pt x="1482" y="72"/>
                    <a:pt x="1393"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7"/>
            <p:cNvSpPr/>
            <p:nvPr/>
          </p:nvSpPr>
          <p:spPr>
            <a:xfrm>
              <a:off x="3692387" y="2986387"/>
              <a:ext cx="40099" cy="9660"/>
            </a:xfrm>
            <a:custGeom>
              <a:avLst/>
              <a:gdLst/>
              <a:ahLst/>
              <a:cxnLst/>
              <a:rect l="l" t="t" r="r" b="b"/>
              <a:pathLst>
                <a:path w="1482" h="357" extrusionOk="0">
                  <a:moveTo>
                    <a:pt x="161" y="0"/>
                  </a:moveTo>
                  <a:cubicBezTo>
                    <a:pt x="72" y="0"/>
                    <a:pt x="1" y="71"/>
                    <a:pt x="1" y="179"/>
                  </a:cubicBezTo>
                  <a:cubicBezTo>
                    <a:pt x="1" y="268"/>
                    <a:pt x="72" y="357"/>
                    <a:pt x="161" y="357"/>
                  </a:cubicBezTo>
                  <a:lnTo>
                    <a:pt x="1303" y="357"/>
                  </a:lnTo>
                  <a:cubicBezTo>
                    <a:pt x="1393" y="357"/>
                    <a:pt x="1482" y="268"/>
                    <a:pt x="1482" y="179"/>
                  </a:cubicBezTo>
                  <a:cubicBezTo>
                    <a:pt x="1482" y="71"/>
                    <a:pt x="1393"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7"/>
            <p:cNvSpPr/>
            <p:nvPr/>
          </p:nvSpPr>
          <p:spPr>
            <a:xfrm>
              <a:off x="3714114" y="3046723"/>
              <a:ext cx="9687" cy="17885"/>
            </a:xfrm>
            <a:custGeom>
              <a:avLst/>
              <a:gdLst/>
              <a:ahLst/>
              <a:cxnLst/>
              <a:rect l="l" t="t" r="r" b="b"/>
              <a:pathLst>
                <a:path w="358" h="661" extrusionOk="0">
                  <a:moveTo>
                    <a:pt x="179" y="0"/>
                  </a:moveTo>
                  <a:cubicBezTo>
                    <a:pt x="90" y="0"/>
                    <a:pt x="1" y="90"/>
                    <a:pt x="1" y="179"/>
                  </a:cubicBezTo>
                  <a:lnTo>
                    <a:pt x="1" y="500"/>
                  </a:lnTo>
                  <a:cubicBezTo>
                    <a:pt x="1" y="589"/>
                    <a:pt x="90" y="661"/>
                    <a:pt x="179" y="661"/>
                  </a:cubicBezTo>
                  <a:cubicBezTo>
                    <a:pt x="268" y="661"/>
                    <a:pt x="358" y="589"/>
                    <a:pt x="358" y="500"/>
                  </a:cubicBezTo>
                  <a:lnTo>
                    <a:pt x="358" y="179"/>
                  </a:lnTo>
                  <a:cubicBezTo>
                    <a:pt x="358" y="90"/>
                    <a:pt x="268"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7"/>
            <p:cNvSpPr/>
            <p:nvPr/>
          </p:nvSpPr>
          <p:spPr>
            <a:xfrm>
              <a:off x="3735353" y="3065067"/>
              <a:ext cx="9200" cy="17885"/>
            </a:xfrm>
            <a:custGeom>
              <a:avLst/>
              <a:gdLst/>
              <a:ahLst/>
              <a:cxnLst/>
              <a:rect l="l" t="t" r="r" b="b"/>
              <a:pathLst>
                <a:path w="340" h="661" extrusionOk="0">
                  <a:moveTo>
                    <a:pt x="179" y="0"/>
                  </a:moveTo>
                  <a:cubicBezTo>
                    <a:pt x="72" y="0"/>
                    <a:pt x="1" y="90"/>
                    <a:pt x="1" y="179"/>
                  </a:cubicBezTo>
                  <a:lnTo>
                    <a:pt x="1" y="482"/>
                  </a:lnTo>
                  <a:cubicBezTo>
                    <a:pt x="1" y="589"/>
                    <a:pt x="72" y="661"/>
                    <a:pt x="179" y="661"/>
                  </a:cubicBezTo>
                  <a:cubicBezTo>
                    <a:pt x="268" y="661"/>
                    <a:pt x="340" y="589"/>
                    <a:pt x="340" y="482"/>
                  </a:cubicBezTo>
                  <a:lnTo>
                    <a:pt x="340" y="179"/>
                  </a:lnTo>
                  <a:cubicBezTo>
                    <a:pt x="340" y="90"/>
                    <a:pt x="268"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7"/>
            <p:cNvSpPr/>
            <p:nvPr/>
          </p:nvSpPr>
          <p:spPr>
            <a:xfrm>
              <a:off x="3582321" y="2877754"/>
              <a:ext cx="37204" cy="15964"/>
            </a:xfrm>
            <a:custGeom>
              <a:avLst/>
              <a:gdLst/>
              <a:ahLst/>
              <a:cxnLst/>
              <a:rect l="l" t="t" r="r" b="b"/>
              <a:pathLst>
                <a:path w="1375" h="590" extrusionOk="0">
                  <a:moveTo>
                    <a:pt x="304" y="1"/>
                  </a:moveTo>
                  <a:cubicBezTo>
                    <a:pt x="143" y="1"/>
                    <a:pt x="1" y="143"/>
                    <a:pt x="19" y="304"/>
                  </a:cubicBezTo>
                  <a:cubicBezTo>
                    <a:pt x="19" y="464"/>
                    <a:pt x="143" y="589"/>
                    <a:pt x="304" y="589"/>
                  </a:cubicBezTo>
                  <a:cubicBezTo>
                    <a:pt x="429" y="580"/>
                    <a:pt x="554" y="576"/>
                    <a:pt x="681" y="576"/>
                  </a:cubicBezTo>
                  <a:cubicBezTo>
                    <a:pt x="808" y="576"/>
                    <a:pt x="937" y="580"/>
                    <a:pt x="1071" y="589"/>
                  </a:cubicBezTo>
                  <a:cubicBezTo>
                    <a:pt x="1232" y="589"/>
                    <a:pt x="1357" y="447"/>
                    <a:pt x="1357" y="304"/>
                  </a:cubicBezTo>
                  <a:cubicBezTo>
                    <a:pt x="1375" y="143"/>
                    <a:pt x="1232" y="1"/>
                    <a:pt x="107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37"/>
            <p:cNvSpPr/>
            <p:nvPr/>
          </p:nvSpPr>
          <p:spPr>
            <a:xfrm>
              <a:off x="3553370" y="2877754"/>
              <a:ext cx="19806" cy="15964"/>
            </a:xfrm>
            <a:custGeom>
              <a:avLst/>
              <a:gdLst/>
              <a:ahLst/>
              <a:cxnLst/>
              <a:rect l="l" t="t" r="r" b="b"/>
              <a:pathLst>
                <a:path w="732" h="590" extrusionOk="0">
                  <a:moveTo>
                    <a:pt x="303" y="1"/>
                  </a:moveTo>
                  <a:cubicBezTo>
                    <a:pt x="143" y="1"/>
                    <a:pt x="0" y="125"/>
                    <a:pt x="0" y="286"/>
                  </a:cubicBezTo>
                  <a:cubicBezTo>
                    <a:pt x="0" y="447"/>
                    <a:pt x="143" y="589"/>
                    <a:pt x="303" y="589"/>
                  </a:cubicBezTo>
                  <a:lnTo>
                    <a:pt x="446" y="589"/>
                  </a:lnTo>
                  <a:cubicBezTo>
                    <a:pt x="607" y="589"/>
                    <a:pt x="732" y="447"/>
                    <a:pt x="732" y="286"/>
                  </a:cubicBezTo>
                  <a:cubicBezTo>
                    <a:pt x="732" y="125"/>
                    <a:pt x="607" y="1"/>
                    <a:pt x="44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37"/>
            <p:cNvSpPr/>
            <p:nvPr/>
          </p:nvSpPr>
          <p:spPr>
            <a:xfrm>
              <a:off x="3558673" y="3092097"/>
              <a:ext cx="74868" cy="75355"/>
            </a:xfrm>
            <a:custGeom>
              <a:avLst/>
              <a:gdLst/>
              <a:ahLst/>
              <a:cxnLst/>
              <a:rect l="l" t="t" r="r" b="b"/>
              <a:pathLst>
                <a:path w="2767" h="2785" extrusionOk="0">
                  <a:moveTo>
                    <a:pt x="1374" y="358"/>
                  </a:moveTo>
                  <a:cubicBezTo>
                    <a:pt x="1945" y="358"/>
                    <a:pt x="2409" y="821"/>
                    <a:pt x="2409" y="1392"/>
                  </a:cubicBezTo>
                  <a:cubicBezTo>
                    <a:pt x="2409" y="1963"/>
                    <a:pt x="1945" y="2427"/>
                    <a:pt x="1374" y="2427"/>
                  </a:cubicBezTo>
                  <a:cubicBezTo>
                    <a:pt x="803" y="2427"/>
                    <a:pt x="339" y="1963"/>
                    <a:pt x="339" y="1392"/>
                  </a:cubicBezTo>
                  <a:cubicBezTo>
                    <a:pt x="339" y="821"/>
                    <a:pt x="803" y="358"/>
                    <a:pt x="1374" y="358"/>
                  </a:cubicBezTo>
                  <a:close/>
                  <a:moveTo>
                    <a:pt x="1374" y="1"/>
                  </a:moveTo>
                  <a:cubicBezTo>
                    <a:pt x="625" y="1"/>
                    <a:pt x="0" y="625"/>
                    <a:pt x="0" y="1392"/>
                  </a:cubicBezTo>
                  <a:cubicBezTo>
                    <a:pt x="0" y="2160"/>
                    <a:pt x="625" y="2784"/>
                    <a:pt x="1374" y="2784"/>
                  </a:cubicBezTo>
                  <a:cubicBezTo>
                    <a:pt x="2142" y="2784"/>
                    <a:pt x="2766" y="2160"/>
                    <a:pt x="2766" y="1392"/>
                  </a:cubicBezTo>
                  <a:cubicBezTo>
                    <a:pt x="2766" y="625"/>
                    <a:pt x="2142" y="1"/>
                    <a:pt x="1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37"/>
            <p:cNvSpPr/>
            <p:nvPr/>
          </p:nvSpPr>
          <p:spPr>
            <a:xfrm>
              <a:off x="3576044" y="3109954"/>
              <a:ext cx="40099" cy="40099"/>
            </a:xfrm>
            <a:custGeom>
              <a:avLst/>
              <a:gdLst/>
              <a:ahLst/>
              <a:cxnLst/>
              <a:rect l="l" t="t" r="r" b="b"/>
              <a:pathLst>
                <a:path w="1482" h="1482" extrusionOk="0">
                  <a:moveTo>
                    <a:pt x="732" y="340"/>
                  </a:moveTo>
                  <a:cubicBezTo>
                    <a:pt x="946" y="340"/>
                    <a:pt x="1125" y="518"/>
                    <a:pt x="1125" y="732"/>
                  </a:cubicBezTo>
                  <a:cubicBezTo>
                    <a:pt x="1125" y="946"/>
                    <a:pt x="946" y="1125"/>
                    <a:pt x="732" y="1125"/>
                  </a:cubicBezTo>
                  <a:cubicBezTo>
                    <a:pt x="518" y="1125"/>
                    <a:pt x="358" y="946"/>
                    <a:pt x="358" y="732"/>
                  </a:cubicBezTo>
                  <a:cubicBezTo>
                    <a:pt x="358" y="518"/>
                    <a:pt x="518" y="340"/>
                    <a:pt x="732" y="340"/>
                  </a:cubicBezTo>
                  <a:close/>
                  <a:moveTo>
                    <a:pt x="732" y="1"/>
                  </a:moveTo>
                  <a:cubicBezTo>
                    <a:pt x="340" y="1"/>
                    <a:pt x="1" y="322"/>
                    <a:pt x="1" y="732"/>
                  </a:cubicBezTo>
                  <a:cubicBezTo>
                    <a:pt x="1" y="1143"/>
                    <a:pt x="340" y="1482"/>
                    <a:pt x="732" y="1482"/>
                  </a:cubicBezTo>
                  <a:cubicBezTo>
                    <a:pt x="1143" y="1482"/>
                    <a:pt x="1482" y="1143"/>
                    <a:pt x="1482" y="732"/>
                  </a:cubicBezTo>
                  <a:cubicBezTo>
                    <a:pt x="1482" y="322"/>
                    <a:pt x="1143"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37"/>
            <p:cNvSpPr/>
            <p:nvPr/>
          </p:nvSpPr>
          <p:spPr>
            <a:xfrm>
              <a:off x="3556752" y="2905271"/>
              <a:ext cx="78710" cy="127008"/>
            </a:xfrm>
            <a:custGeom>
              <a:avLst/>
              <a:gdLst/>
              <a:ahLst/>
              <a:cxnLst/>
              <a:rect l="l" t="t" r="r" b="b"/>
              <a:pathLst>
                <a:path w="2909" h="4694" extrusionOk="0">
                  <a:moveTo>
                    <a:pt x="2302" y="340"/>
                  </a:moveTo>
                  <a:cubicBezTo>
                    <a:pt x="2444" y="340"/>
                    <a:pt x="2552" y="464"/>
                    <a:pt x="2552" y="589"/>
                  </a:cubicBezTo>
                  <a:lnTo>
                    <a:pt x="2552" y="1178"/>
                  </a:lnTo>
                  <a:lnTo>
                    <a:pt x="357" y="1178"/>
                  </a:lnTo>
                  <a:lnTo>
                    <a:pt x="357" y="589"/>
                  </a:lnTo>
                  <a:cubicBezTo>
                    <a:pt x="357" y="464"/>
                    <a:pt x="464" y="340"/>
                    <a:pt x="607" y="340"/>
                  </a:cubicBezTo>
                  <a:close/>
                  <a:moveTo>
                    <a:pt x="2552" y="1535"/>
                  </a:moveTo>
                  <a:lnTo>
                    <a:pt x="2552" y="4087"/>
                  </a:lnTo>
                  <a:cubicBezTo>
                    <a:pt x="2552" y="4229"/>
                    <a:pt x="2444" y="4336"/>
                    <a:pt x="2302" y="4336"/>
                  </a:cubicBezTo>
                  <a:lnTo>
                    <a:pt x="607" y="4336"/>
                  </a:lnTo>
                  <a:cubicBezTo>
                    <a:pt x="464" y="4336"/>
                    <a:pt x="357" y="4229"/>
                    <a:pt x="357" y="4087"/>
                  </a:cubicBezTo>
                  <a:lnTo>
                    <a:pt x="357" y="1535"/>
                  </a:lnTo>
                  <a:close/>
                  <a:moveTo>
                    <a:pt x="607" y="1"/>
                  </a:moveTo>
                  <a:cubicBezTo>
                    <a:pt x="268" y="1"/>
                    <a:pt x="0" y="268"/>
                    <a:pt x="0" y="589"/>
                  </a:cubicBezTo>
                  <a:lnTo>
                    <a:pt x="0" y="4087"/>
                  </a:lnTo>
                  <a:cubicBezTo>
                    <a:pt x="0" y="4408"/>
                    <a:pt x="268" y="4693"/>
                    <a:pt x="607" y="4693"/>
                  </a:cubicBezTo>
                  <a:lnTo>
                    <a:pt x="2302" y="4693"/>
                  </a:lnTo>
                  <a:cubicBezTo>
                    <a:pt x="2641" y="4693"/>
                    <a:pt x="2908" y="4408"/>
                    <a:pt x="2908" y="4087"/>
                  </a:cubicBezTo>
                  <a:lnTo>
                    <a:pt x="2908" y="589"/>
                  </a:lnTo>
                  <a:cubicBezTo>
                    <a:pt x="2908" y="268"/>
                    <a:pt x="2641" y="1"/>
                    <a:pt x="2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7"/>
            <p:cNvSpPr/>
            <p:nvPr/>
          </p:nvSpPr>
          <p:spPr>
            <a:xfrm>
              <a:off x="3530183" y="2849751"/>
              <a:ext cx="248171" cy="352451"/>
            </a:xfrm>
            <a:custGeom>
              <a:avLst/>
              <a:gdLst/>
              <a:ahLst/>
              <a:cxnLst/>
              <a:rect l="l" t="t" r="r" b="b"/>
              <a:pathLst>
                <a:path w="9172" h="13026" extrusionOk="0">
                  <a:moveTo>
                    <a:pt x="3819" y="589"/>
                  </a:moveTo>
                  <a:cubicBezTo>
                    <a:pt x="4087" y="589"/>
                    <a:pt x="4283" y="804"/>
                    <a:pt x="4283" y="1053"/>
                  </a:cubicBezTo>
                  <a:lnTo>
                    <a:pt x="4283" y="11973"/>
                  </a:lnTo>
                  <a:cubicBezTo>
                    <a:pt x="4283" y="12223"/>
                    <a:pt x="4087" y="12437"/>
                    <a:pt x="3819" y="12437"/>
                  </a:cubicBezTo>
                  <a:lnTo>
                    <a:pt x="1053" y="12437"/>
                  </a:lnTo>
                  <a:cubicBezTo>
                    <a:pt x="786" y="12437"/>
                    <a:pt x="572" y="12223"/>
                    <a:pt x="572" y="11973"/>
                  </a:cubicBezTo>
                  <a:lnTo>
                    <a:pt x="572" y="1053"/>
                  </a:lnTo>
                  <a:cubicBezTo>
                    <a:pt x="572" y="804"/>
                    <a:pt x="786" y="589"/>
                    <a:pt x="1053" y="589"/>
                  </a:cubicBezTo>
                  <a:close/>
                  <a:moveTo>
                    <a:pt x="8119" y="589"/>
                  </a:moveTo>
                  <a:cubicBezTo>
                    <a:pt x="8369" y="589"/>
                    <a:pt x="8583" y="804"/>
                    <a:pt x="8583" y="1053"/>
                  </a:cubicBezTo>
                  <a:lnTo>
                    <a:pt x="8583" y="11973"/>
                  </a:lnTo>
                  <a:cubicBezTo>
                    <a:pt x="8583" y="12223"/>
                    <a:pt x="8369" y="12437"/>
                    <a:pt x="8119" y="12437"/>
                  </a:cubicBezTo>
                  <a:lnTo>
                    <a:pt x="5336" y="12437"/>
                  </a:lnTo>
                  <a:cubicBezTo>
                    <a:pt x="5086" y="12437"/>
                    <a:pt x="4872" y="12223"/>
                    <a:pt x="4872" y="11973"/>
                  </a:cubicBezTo>
                  <a:lnTo>
                    <a:pt x="4872" y="1053"/>
                  </a:lnTo>
                  <a:cubicBezTo>
                    <a:pt x="4872" y="804"/>
                    <a:pt x="5086" y="589"/>
                    <a:pt x="5336" y="589"/>
                  </a:cubicBezTo>
                  <a:close/>
                  <a:moveTo>
                    <a:pt x="1053" y="1"/>
                  </a:moveTo>
                  <a:cubicBezTo>
                    <a:pt x="465" y="1"/>
                    <a:pt x="1" y="482"/>
                    <a:pt x="1" y="1053"/>
                  </a:cubicBezTo>
                  <a:lnTo>
                    <a:pt x="1" y="11973"/>
                  </a:lnTo>
                  <a:cubicBezTo>
                    <a:pt x="1" y="12562"/>
                    <a:pt x="465" y="13026"/>
                    <a:pt x="1053" y="13026"/>
                  </a:cubicBezTo>
                  <a:lnTo>
                    <a:pt x="3819" y="13026"/>
                  </a:lnTo>
                  <a:cubicBezTo>
                    <a:pt x="4122" y="13026"/>
                    <a:pt x="4390" y="12901"/>
                    <a:pt x="4586" y="12705"/>
                  </a:cubicBezTo>
                  <a:cubicBezTo>
                    <a:pt x="4783" y="12901"/>
                    <a:pt x="5050" y="13026"/>
                    <a:pt x="5336" y="13026"/>
                  </a:cubicBezTo>
                  <a:lnTo>
                    <a:pt x="8119" y="13026"/>
                  </a:lnTo>
                  <a:cubicBezTo>
                    <a:pt x="8690" y="13026"/>
                    <a:pt x="9172" y="12562"/>
                    <a:pt x="9172" y="11973"/>
                  </a:cubicBezTo>
                  <a:lnTo>
                    <a:pt x="9172" y="1053"/>
                  </a:lnTo>
                  <a:cubicBezTo>
                    <a:pt x="9172" y="482"/>
                    <a:pt x="8690" y="1"/>
                    <a:pt x="8119" y="1"/>
                  </a:cubicBezTo>
                  <a:lnTo>
                    <a:pt x="5336" y="1"/>
                  </a:lnTo>
                  <a:cubicBezTo>
                    <a:pt x="5050" y="1"/>
                    <a:pt x="4783" y="126"/>
                    <a:pt x="4586" y="340"/>
                  </a:cubicBezTo>
                  <a:cubicBezTo>
                    <a:pt x="4390" y="126"/>
                    <a:pt x="4122" y="1"/>
                    <a:pt x="3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7"/>
            <p:cNvSpPr/>
            <p:nvPr/>
          </p:nvSpPr>
          <p:spPr>
            <a:xfrm>
              <a:off x="3674530" y="3092097"/>
              <a:ext cx="75355" cy="75355"/>
            </a:xfrm>
            <a:custGeom>
              <a:avLst/>
              <a:gdLst/>
              <a:ahLst/>
              <a:cxnLst/>
              <a:rect l="l" t="t" r="r" b="b"/>
              <a:pathLst>
                <a:path w="2785" h="2785" extrusionOk="0">
                  <a:moveTo>
                    <a:pt x="1392" y="358"/>
                  </a:moveTo>
                  <a:cubicBezTo>
                    <a:pt x="1963" y="358"/>
                    <a:pt x="2427" y="821"/>
                    <a:pt x="2427" y="1392"/>
                  </a:cubicBezTo>
                  <a:cubicBezTo>
                    <a:pt x="2427" y="1963"/>
                    <a:pt x="1963" y="2427"/>
                    <a:pt x="1392" y="2427"/>
                  </a:cubicBezTo>
                  <a:cubicBezTo>
                    <a:pt x="821" y="2427"/>
                    <a:pt x="357" y="1963"/>
                    <a:pt x="357" y="1392"/>
                  </a:cubicBezTo>
                  <a:cubicBezTo>
                    <a:pt x="357" y="821"/>
                    <a:pt x="821" y="358"/>
                    <a:pt x="1392" y="358"/>
                  </a:cubicBezTo>
                  <a:close/>
                  <a:moveTo>
                    <a:pt x="1392" y="1"/>
                  </a:moveTo>
                  <a:cubicBezTo>
                    <a:pt x="625" y="1"/>
                    <a:pt x="1" y="625"/>
                    <a:pt x="1" y="1392"/>
                  </a:cubicBezTo>
                  <a:cubicBezTo>
                    <a:pt x="1" y="2160"/>
                    <a:pt x="625" y="2784"/>
                    <a:pt x="1392" y="2784"/>
                  </a:cubicBezTo>
                  <a:cubicBezTo>
                    <a:pt x="2160" y="2784"/>
                    <a:pt x="2784" y="2160"/>
                    <a:pt x="2784" y="1392"/>
                  </a:cubicBezTo>
                  <a:cubicBezTo>
                    <a:pt x="2784" y="625"/>
                    <a:pt x="2160" y="1"/>
                    <a:pt x="1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37"/>
            <p:cNvSpPr/>
            <p:nvPr/>
          </p:nvSpPr>
          <p:spPr>
            <a:xfrm>
              <a:off x="3692387" y="3109954"/>
              <a:ext cx="40099" cy="40099"/>
            </a:xfrm>
            <a:custGeom>
              <a:avLst/>
              <a:gdLst/>
              <a:ahLst/>
              <a:cxnLst/>
              <a:rect l="l" t="t" r="r" b="b"/>
              <a:pathLst>
                <a:path w="1482" h="1482" extrusionOk="0">
                  <a:moveTo>
                    <a:pt x="732" y="340"/>
                  </a:moveTo>
                  <a:cubicBezTo>
                    <a:pt x="946" y="340"/>
                    <a:pt x="1125" y="518"/>
                    <a:pt x="1125" y="732"/>
                  </a:cubicBezTo>
                  <a:cubicBezTo>
                    <a:pt x="1125" y="946"/>
                    <a:pt x="946" y="1125"/>
                    <a:pt x="732" y="1125"/>
                  </a:cubicBezTo>
                  <a:cubicBezTo>
                    <a:pt x="518" y="1125"/>
                    <a:pt x="340" y="946"/>
                    <a:pt x="340" y="732"/>
                  </a:cubicBezTo>
                  <a:cubicBezTo>
                    <a:pt x="340" y="518"/>
                    <a:pt x="518" y="340"/>
                    <a:pt x="732" y="340"/>
                  </a:cubicBezTo>
                  <a:close/>
                  <a:moveTo>
                    <a:pt x="732" y="1"/>
                  </a:moveTo>
                  <a:cubicBezTo>
                    <a:pt x="322" y="1"/>
                    <a:pt x="1" y="322"/>
                    <a:pt x="1" y="732"/>
                  </a:cubicBezTo>
                  <a:cubicBezTo>
                    <a:pt x="1" y="1143"/>
                    <a:pt x="322" y="1482"/>
                    <a:pt x="732" y="1482"/>
                  </a:cubicBezTo>
                  <a:cubicBezTo>
                    <a:pt x="1143" y="1482"/>
                    <a:pt x="1482" y="1143"/>
                    <a:pt x="1482" y="732"/>
                  </a:cubicBezTo>
                  <a:cubicBezTo>
                    <a:pt x="1482" y="322"/>
                    <a:pt x="1143"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37"/>
            <p:cNvSpPr/>
            <p:nvPr/>
          </p:nvSpPr>
          <p:spPr>
            <a:xfrm>
              <a:off x="3673096" y="2905271"/>
              <a:ext cx="78710" cy="127008"/>
            </a:xfrm>
            <a:custGeom>
              <a:avLst/>
              <a:gdLst/>
              <a:ahLst/>
              <a:cxnLst/>
              <a:rect l="l" t="t" r="r" b="b"/>
              <a:pathLst>
                <a:path w="2909" h="4694" extrusionOk="0">
                  <a:moveTo>
                    <a:pt x="2302" y="340"/>
                  </a:moveTo>
                  <a:cubicBezTo>
                    <a:pt x="2445" y="340"/>
                    <a:pt x="2552" y="464"/>
                    <a:pt x="2552" y="589"/>
                  </a:cubicBezTo>
                  <a:lnTo>
                    <a:pt x="2552" y="1178"/>
                  </a:lnTo>
                  <a:lnTo>
                    <a:pt x="339" y="1178"/>
                  </a:lnTo>
                  <a:lnTo>
                    <a:pt x="339" y="589"/>
                  </a:lnTo>
                  <a:cubicBezTo>
                    <a:pt x="339" y="464"/>
                    <a:pt x="464" y="340"/>
                    <a:pt x="607" y="340"/>
                  </a:cubicBezTo>
                  <a:close/>
                  <a:moveTo>
                    <a:pt x="2552" y="1535"/>
                  </a:moveTo>
                  <a:lnTo>
                    <a:pt x="2552" y="4087"/>
                  </a:lnTo>
                  <a:cubicBezTo>
                    <a:pt x="2552" y="4229"/>
                    <a:pt x="2445" y="4336"/>
                    <a:pt x="2302" y="4336"/>
                  </a:cubicBezTo>
                  <a:lnTo>
                    <a:pt x="607" y="4336"/>
                  </a:lnTo>
                  <a:cubicBezTo>
                    <a:pt x="464" y="4336"/>
                    <a:pt x="339" y="4229"/>
                    <a:pt x="339" y="4087"/>
                  </a:cubicBezTo>
                  <a:lnTo>
                    <a:pt x="339" y="1535"/>
                  </a:lnTo>
                  <a:close/>
                  <a:moveTo>
                    <a:pt x="607" y="1"/>
                  </a:moveTo>
                  <a:cubicBezTo>
                    <a:pt x="268" y="1"/>
                    <a:pt x="0" y="268"/>
                    <a:pt x="0" y="589"/>
                  </a:cubicBezTo>
                  <a:lnTo>
                    <a:pt x="0" y="4087"/>
                  </a:lnTo>
                  <a:cubicBezTo>
                    <a:pt x="0" y="4408"/>
                    <a:pt x="268" y="4693"/>
                    <a:pt x="607" y="4693"/>
                  </a:cubicBezTo>
                  <a:lnTo>
                    <a:pt x="2302" y="4693"/>
                  </a:lnTo>
                  <a:cubicBezTo>
                    <a:pt x="2623" y="4693"/>
                    <a:pt x="2908" y="4408"/>
                    <a:pt x="2908" y="4087"/>
                  </a:cubicBezTo>
                  <a:lnTo>
                    <a:pt x="2908" y="589"/>
                  </a:lnTo>
                  <a:cubicBezTo>
                    <a:pt x="2908" y="268"/>
                    <a:pt x="2623" y="1"/>
                    <a:pt x="2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37"/>
          <p:cNvGrpSpPr/>
          <p:nvPr/>
        </p:nvGrpSpPr>
        <p:grpSpPr>
          <a:xfrm>
            <a:off x="3366663" y="2218631"/>
            <a:ext cx="541558" cy="485649"/>
            <a:chOff x="6512207" y="3456117"/>
            <a:chExt cx="397853" cy="356780"/>
          </a:xfrm>
        </p:grpSpPr>
        <p:sp>
          <p:nvSpPr>
            <p:cNvPr id="8358" name="Google Shape;8358;p37"/>
            <p:cNvSpPr/>
            <p:nvPr/>
          </p:nvSpPr>
          <p:spPr>
            <a:xfrm>
              <a:off x="6644974" y="3463828"/>
              <a:ext cx="131337" cy="90318"/>
            </a:xfrm>
            <a:custGeom>
              <a:avLst/>
              <a:gdLst/>
              <a:ahLst/>
              <a:cxnLst/>
              <a:rect l="l" t="t" r="r" b="b"/>
              <a:pathLst>
                <a:path w="4854" h="3338" extrusionOk="0">
                  <a:moveTo>
                    <a:pt x="3730" y="1035"/>
                  </a:moveTo>
                  <a:cubicBezTo>
                    <a:pt x="3747" y="1035"/>
                    <a:pt x="3765" y="1053"/>
                    <a:pt x="3765" y="1071"/>
                  </a:cubicBezTo>
                  <a:lnTo>
                    <a:pt x="3765" y="2820"/>
                  </a:lnTo>
                  <a:cubicBezTo>
                    <a:pt x="3765" y="2855"/>
                    <a:pt x="3747" y="2873"/>
                    <a:pt x="3730" y="2873"/>
                  </a:cubicBezTo>
                  <a:lnTo>
                    <a:pt x="1125" y="2873"/>
                  </a:lnTo>
                  <a:cubicBezTo>
                    <a:pt x="1107" y="2873"/>
                    <a:pt x="1089" y="2855"/>
                    <a:pt x="1089" y="2820"/>
                  </a:cubicBezTo>
                  <a:lnTo>
                    <a:pt x="1089" y="1071"/>
                  </a:lnTo>
                  <a:cubicBezTo>
                    <a:pt x="1089" y="1053"/>
                    <a:pt x="1107" y="1035"/>
                    <a:pt x="1125" y="1035"/>
                  </a:cubicBezTo>
                  <a:close/>
                  <a:moveTo>
                    <a:pt x="1053" y="0"/>
                  </a:moveTo>
                  <a:cubicBezTo>
                    <a:pt x="464" y="0"/>
                    <a:pt x="0" y="464"/>
                    <a:pt x="0" y="1053"/>
                  </a:cubicBezTo>
                  <a:lnTo>
                    <a:pt x="0" y="2267"/>
                  </a:lnTo>
                  <a:cubicBezTo>
                    <a:pt x="0" y="2855"/>
                    <a:pt x="464" y="3337"/>
                    <a:pt x="1053" y="3337"/>
                  </a:cubicBezTo>
                  <a:lnTo>
                    <a:pt x="3801" y="3337"/>
                  </a:lnTo>
                  <a:cubicBezTo>
                    <a:pt x="4390" y="3337"/>
                    <a:pt x="4854" y="2855"/>
                    <a:pt x="4854" y="2267"/>
                  </a:cubicBezTo>
                  <a:lnTo>
                    <a:pt x="4854" y="1053"/>
                  </a:lnTo>
                  <a:cubicBezTo>
                    <a:pt x="4854" y="464"/>
                    <a:pt x="4390" y="0"/>
                    <a:pt x="3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37"/>
            <p:cNvSpPr/>
            <p:nvPr/>
          </p:nvSpPr>
          <p:spPr>
            <a:xfrm>
              <a:off x="6519946" y="3525626"/>
              <a:ext cx="382377" cy="279071"/>
            </a:xfrm>
            <a:custGeom>
              <a:avLst/>
              <a:gdLst/>
              <a:ahLst/>
              <a:cxnLst/>
              <a:rect l="l" t="t" r="r" b="b"/>
              <a:pathLst>
                <a:path w="14132" h="10314" extrusionOk="0">
                  <a:moveTo>
                    <a:pt x="1535" y="0"/>
                  </a:moveTo>
                  <a:cubicBezTo>
                    <a:pt x="696" y="0"/>
                    <a:pt x="0" y="696"/>
                    <a:pt x="0" y="1553"/>
                  </a:cubicBezTo>
                  <a:lnTo>
                    <a:pt x="0" y="8779"/>
                  </a:lnTo>
                  <a:cubicBezTo>
                    <a:pt x="0" y="9635"/>
                    <a:pt x="696" y="10313"/>
                    <a:pt x="1535" y="10313"/>
                  </a:cubicBezTo>
                  <a:lnTo>
                    <a:pt x="12579" y="10313"/>
                  </a:lnTo>
                  <a:cubicBezTo>
                    <a:pt x="13436" y="10313"/>
                    <a:pt x="14132" y="9635"/>
                    <a:pt x="14132" y="8779"/>
                  </a:cubicBezTo>
                  <a:lnTo>
                    <a:pt x="14132" y="1553"/>
                  </a:lnTo>
                  <a:cubicBezTo>
                    <a:pt x="14132" y="696"/>
                    <a:pt x="13436" y="0"/>
                    <a:pt x="12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37"/>
            <p:cNvSpPr/>
            <p:nvPr/>
          </p:nvSpPr>
          <p:spPr>
            <a:xfrm>
              <a:off x="6519946" y="3525626"/>
              <a:ext cx="382377" cy="279071"/>
            </a:xfrm>
            <a:custGeom>
              <a:avLst/>
              <a:gdLst/>
              <a:ahLst/>
              <a:cxnLst/>
              <a:rect l="l" t="t" r="r" b="b"/>
              <a:pathLst>
                <a:path w="14132" h="10314" extrusionOk="0">
                  <a:moveTo>
                    <a:pt x="11455" y="0"/>
                  </a:moveTo>
                  <a:cubicBezTo>
                    <a:pt x="11812" y="0"/>
                    <a:pt x="12115" y="304"/>
                    <a:pt x="12115" y="678"/>
                  </a:cubicBezTo>
                  <a:lnTo>
                    <a:pt x="12115" y="7958"/>
                  </a:lnTo>
                  <a:cubicBezTo>
                    <a:pt x="12115" y="8333"/>
                    <a:pt x="11812" y="8636"/>
                    <a:pt x="11455" y="8636"/>
                  </a:cubicBezTo>
                  <a:lnTo>
                    <a:pt x="678" y="8636"/>
                  </a:lnTo>
                  <a:cubicBezTo>
                    <a:pt x="304" y="8636"/>
                    <a:pt x="0" y="8333"/>
                    <a:pt x="0" y="7958"/>
                  </a:cubicBezTo>
                  <a:lnTo>
                    <a:pt x="0" y="8779"/>
                  </a:lnTo>
                  <a:cubicBezTo>
                    <a:pt x="0" y="9635"/>
                    <a:pt x="696" y="10313"/>
                    <a:pt x="1535" y="10313"/>
                  </a:cubicBezTo>
                  <a:lnTo>
                    <a:pt x="12579" y="10313"/>
                  </a:lnTo>
                  <a:cubicBezTo>
                    <a:pt x="13436" y="10313"/>
                    <a:pt x="14132" y="9635"/>
                    <a:pt x="14132" y="8779"/>
                  </a:cubicBezTo>
                  <a:lnTo>
                    <a:pt x="14132" y="1553"/>
                  </a:lnTo>
                  <a:cubicBezTo>
                    <a:pt x="14132" y="696"/>
                    <a:pt x="13436" y="0"/>
                    <a:pt x="125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37"/>
            <p:cNvSpPr/>
            <p:nvPr/>
          </p:nvSpPr>
          <p:spPr>
            <a:xfrm>
              <a:off x="6572571" y="3514993"/>
              <a:ext cx="52627" cy="244329"/>
            </a:xfrm>
            <a:custGeom>
              <a:avLst/>
              <a:gdLst/>
              <a:ahLst/>
              <a:cxnLst/>
              <a:rect l="l" t="t" r="r" b="b"/>
              <a:pathLst>
                <a:path w="1945" h="9030" extrusionOk="0">
                  <a:moveTo>
                    <a:pt x="214" y="1"/>
                  </a:moveTo>
                  <a:cubicBezTo>
                    <a:pt x="107" y="1"/>
                    <a:pt x="0" y="90"/>
                    <a:pt x="0" y="215"/>
                  </a:cubicBezTo>
                  <a:lnTo>
                    <a:pt x="0" y="8333"/>
                  </a:lnTo>
                  <a:cubicBezTo>
                    <a:pt x="0" y="8708"/>
                    <a:pt x="321" y="9029"/>
                    <a:pt x="696" y="9029"/>
                  </a:cubicBezTo>
                  <a:lnTo>
                    <a:pt x="1249" y="9029"/>
                  </a:lnTo>
                  <a:cubicBezTo>
                    <a:pt x="1624" y="9029"/>
                    <a:pt x="1945" y="8708"/>
                    <a:pt x="1945" y="8333"/>
                  </a:cubicBezTo>
                  <a:lnTo>
                    <a:pt x="1945" y="215"/>
                  </a:lnTo>
                  <a:cubicBezTo>
                    <a:pt x="1945" y="90"/>
                    <a:pt x="1856" y="1"/>
                    <a:pt x="1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37"/>
            <p:cNvSpPr/>
            <p:nvPr/>
          </p:nvSpPr>
          <p:spPr>
            <a:xfrm>
              <a:off x="6567728" y="3649681"/>
              <a:ext cx="62313" cy="58931"/>
            </a:xfrm>
            <a:custGeom>
              <a:avLst/>
              <a:gdLst/>
              <a:ahLst/>
              <a:cxnLst/>
              <a:rect l="l" t="t" r="r" b="b"/>
              <a:pathLst>
                <a:path w="2303" h="2178" extrusionOk="0">
                  <a:moveTo>
                    <a:pt x="429" y="1"/>
                  </a:moveTo>
                  <a:cubicBezTo>
                    <a:pt x="197" y="1"/>
                    <a:pt x="1" y="179"/>
                    <a:pt x="1" y="429"/>
                  </a:cubicBezTo>
                  <a:lnTo>
                    <a:pt x="1" y="1732"/>
                  </a:lnTo>
                  <a:cubicBezTo>
                    <a:pt x="1" y="1981"/>
                    <a:pt x="197" y="2178"/>
                    <a:pt x="429" y="2178"/>
                  </a:cubicBezTo>
                  <a:lnTo>
                    <a:pt x="1874" y="2178"/>
                  </a:lnTo>
                  <a:cubicBezTo>
                    <a:pt x="2106" y="2178"/>
                    <a:pt x="2302" y="1981"/>
                    <a:pt x="2302" y="1732"/>
                  </a:cubicBezTo>
                  <a:lnTo>
                    <a:pt x="2302" y="429"/>
                  </a:lnTo>
                  <a:cubicBezTo>
                    <a:pt x="2302" y="179"/>
                    <a:pt x="21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37"/>
            <p:cNvSpPr/>
            <p:nvPr/>
          </p:nvSpPr>
          <p:spPr>
            <a:xfrm>
              <a:off x="6587533" y="3668025"/>
              <a:ext cx="22701" cy="21754"/>
            </a:xfrm>
            <a:custGeom>
              <a:avLst/>
              <a:gdLst/>
              <a:ahLst/>
              <a:cxnLst/>
              <a:rect l="l" t="t" r="r" b="b"/>
              <a:pathLst>
                <a:path w="839" h="804" extrusionOk="0">
                  <a:moveTo>
                    <a:pt x="18" y="1"/>
                  </a:moveTo>
                  <a:cubicBezTo>
                    <a:pt x="0" y="1"/>
                    <a:pt x="0" y="19"/>
                    <a:pt x="0" y="19"/>
                  </a:cubicBezTo>
                  <a:lnTo>
                    <a:pt x="0" y="786"/>
                  </a:lnTo>
                  <a:cubicBezTo>
                    <a:pt x="0" y="786"/>
                    <a:pt x="0" y="804"/>
                    <a:pt x="18" y="804"/>
                  </a:cubicBezTo>
                  <a:lnTo>
                    <a:pt x="821" y="804"/>
                  </a:lnTo>
                  <a:cubicBezTo>
                    <a:pt x="839" y="804"/>
                    <a:pt x="839" y="786"/>
                    <a:pt x="839" y="786"/>
                  </a:cubicBezTo>
                  <a:lnTo>
                    <a:pt x="839" y="19"/>
                  </a:lnTo>
                  <a:cubicBezTo>
                    <a:pt x="839" y="19"/>
                    <a:pt x="839" y="1"/>
                    <a:pt x="821" y="1"/>
                  </a:cubicBezTo>
                  <a:close/>
                </a:path>
              </a:pathLst>
            </a:custGeom>
            <a:solidFill>
              <a:srgbClr val="A562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37"/>
            <p:cNvSpPr/>
            <p:nvPr/>
          </p:nvSpPr>
          <p:spPr>
            <a:xfrm>
              <a:off x="6796086" y="3514993"/>
              <a:ext cx="52654" cy="244329"/>
            </a:xfrm>
            <a:custGeom>
              <a:avLst/>
              <a:gdLst/>
              <a:ahLst/>
              <a:cxnLst/>
              <a:rect l="l" t="t" r="r" b="b"/>
              <a:pathLst>
                <a:path w="1946" h="9030" extrusionOk="0">
                  <a:moveTo>
                    <a:pt x="214" y="1"/>
                  </a:moveTo>
                  <a:cubicBezTo>
                    <a:pt x="107" y="1"/>
                    <a:pt x="0" y="90"/>
                    <a:pt x="0" y="215"/>
                  </a:cubicBezTo>
                  <a:lnTo>
                    <a:pt x="0" y="8333"/>
                  </a:lnTo>
                  <a:cubicBezTo>
                    <a:pt x="0" y="8708"/>
                    <a:pt x="321" y="9029"/>
                    <a:pt x="696" y="9029"/>
                  </a:cubicBezTo>
                  <a:lnTo>
                    <a:pt x="1249" y="9029"/>
                  </a:lnTo>
                  <a:cubicBezTo>
                    <a:pt x="1624" y="9029"/>
                    <a:pt x="1945" y="8708"/>
                    <a:pt x="1945" y="8333"/>
                  </a:cubicBezTo>
                  <a:lnTo>
                    <a:pt x="1945" y="215"/>
                  </a:lnTo>
                  <a:cubicBezTo>
                    <a:pt x="1945" y="90"/>
                    <a:pt x="1856" y="1"/>
                    <a:pt x="1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37"/>
            <p:cNvSpPr/>
            <p:nvPr/>
          </p:nvSpPr>
          <p:spPr>
            <a:xfrm>
              <a:off x="6791243" y="3649681"/>
              <a:ext cx="62313" cy="58931"/>
            </a:xfrm>
            <a:custGeom>
              <a:avLst/>
              <a:gdLst/>
              <a:ahLst/>
              <a:cxnLst/>
              <a:rect l="l" t="t" r="r" b="b"/>
              <a:pathLst>
                <a:path w="2303" h="2178" extrusionOk="0">
                  <a:moveTo>
                    <a:pt x="429" y="1"/>
                  </a:moveTo>
                  <a:cubicBezTo>
                    <a:pt x="197" y="1"/>
                    <a:pt x="1" y="179"/>
                    <a:pt x="1" y="429"/>
                  </a:cubicBezTo>
                  <a:lnTo>
                    <a:pt x="1" y="1732"/>
                  </a:lnTo>
                  <a:cubicBezTo>
                    <a:pt x="1" y="1981"/>
                    <a:pt x="197" y="2178"/>
                    <a:pt x="429" y="2178"/>
                  </a:cubicBezTo>
                  <a:lnTo>
                    <a:pt x="1874" y="2178"/>
                  </a:lnTo>
                  <a:cubicBezTo>
                    <a:pt x="2106" y="2178"/>
                    <a:pt x="2302" y="1981"/>
                    <a:pt x="2302" y="1732"/>
                  </a:cubicBezTo>
                  <a:lnTo>
                    <a:pt x="2302" y="429"/>
                  </a:lnTo>
                  <a:cubicBezTo>
                    <a:pt x="2302" y="179"/>
                    <a:pt x="21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37"/>
            <p:cNvSpPr/>
            <p:nvPr/>
          </p:nvSpPr>
          <p:spPr>
            <a:xfrm>
              <a:off x="6811048" y="3668025"/>
              <a:ext cx="23188" cy="21754"/>
            </a:xfrm>
            <a:custGeom>
              <a:avLst/>
              <a:gdLst/>
              <a:ahLst/>
              <a:cxnLst/>
              <a:rect l="l" t="t" r="r" b="b"/>
              <a:pathLst>
                <a:path w="857" h="804" extrusionOk="0">
                  <a:moveTo>
                    <a:pt x="18" y="1"/>
                  </a:moveTo>
                  <a:cubicBezTo>
                    <a:pt x="0" y="1"/>
                    <a:pt x="0" y="19"/>
                    <a:pt x="0" y="19"/>
                  </a:cubicBezTo>
                  <a:lnTo>
                    <a:pt x="0" y="786"/>
                  </a:lnTo>
                  <a:cubicBezTo>
                    <a:pt x="0" y="786"/>
                    <a:pt x="0" y="804"/>
                    <a:pt x="18" y="804"/>
                  </a:cubicBezTo>
                  <a:lnTo>
                    <a:pt x="821" y="804"/>
                  </a:lnTo>
                  <a:cubicBezTo>
                    <a:pt x="839" y="804"/>
                    <a:pt x="857" y="786"/>
                    <a:pt x="857" y="786"/>
                  </a:cubicBezTo>
                  <a:lnTo>
                    <a:pt x="857" y="19"/>
                  </a:lnTo>
                  <a:cubicBezTo>
                    <a:pt x="857" y="19"/>
                    <a:pt x="839" y="1"/>
                    <a:pt x="821" y="1"/>
                  </a:cubicBezTo>
                  <a:close/>
                </a:path>
              </a:pathLst>
            </a:custGeom>
            <a:solidFill>
              <a:srgbClr val="A562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37"/>
            <p:cNvSpPr/>
            <p:nvPr/>
          </p:nvSpPr>
          <p:spPr>
            <a:xfrm>
              <a:off x="6582690" y="3663209"/>
              <a:ext cx="32388" cy="31414"/>
            </a:xfrm>
            <a:custGeom>
              <a:avLst/>
              <a:gdLst/>
              <a:ahLst/>
              <a:cxnLst/>
              <a:rect l="l" t="t" r="r" b="b"/>
              <a:pathLst>
                <a:path w="1197" h="1161" extrusionOk="0">
                  <a:moveTo>
                    <a:pt x="857" y="357"/>
                  </a:moveTo>
                  <a:lnTo>
                    <a:pt x="857" y="803"/>
                  </a:lnTo>
                  <a:lnTo>
                    <a:pt x="340" y="803"/>
                  </a:lnTo>
                  <a:lnTo>
                    <a:pt x="340" y="357"/>
                  </a:lnTo>
                  <a:close/>
                  <a:moveTo>
                    <a:pt x="197" y="0"/>
                  </a:moveTo>
                  <a:cubicBezTo>
                    <a:pt x="90" y="0"/>
                    <a:pt x="1" y="90"/>
                    <a:pt x="1" y="197"/>
                  </a:cubicBezTo>
                  <a:lnTo>
                    <a:pt x="1" y="964"/>
                  </a:lnTo>
                  <a:cubicBezTo>
                    <a:pt x="1" y="1071"/>
                    <a:pt x="90" y="1160"/>
                    <a:pt x="197" y="1160"/>
                  </a:cubicBezTo>
                  <a:lnTo>
                    <a:pt x="1000" y="1160"/>
                  </a:lnTo>
                  <a:cubicBezTo>
                    <a:pt x="1107" y="1160"/>
                    <a:pt x="1196" y="1071"/>
                    <a:pt x="1196" y="964"/>
                  </a:cubicBezTo>
                  <a:lnTo>
                    <a:pt x="1196" y="197"/>
                  </a:lnTo>
                  <a:cubicBezTo>
                    <a:pt x="1196" y="90"/>
                    <a:pt x="1107" y="0"/>
                    <a:pt x="1000"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37"/>
            <p:cNvSpPr/>
            <p:nvPr/>
          </p:nvSpPr>
          <p:spPr>
            <a:xfrm>
              <a:off x="6806205" y="3663209"/>
              <a:ext cx="32388" cy="31414"/>
            </a:xfrm>
            <a:custGeom>
              <a:avLst/>
              <a:gdLst/>
              <a:ahLst/>
              <a:cxnLst/>
              <a:rect l="l" t="t" r="r" b="b"/>
              <a:pathLst>
                <a:path w="1197" h="1161" extrusionOk="0">
                  <a:moveTo>
                    <a:pt x="857" y="357"/>
                  </a:moveTo>
                  <a:lnTo>
                    <a:pt x="857" y="803"/>
                  </a:lnTo>
                  <a:lnTo>
                    <a:pt x="340" y="803"/>
                  </a:lnTo>
                  <a:lnTo>
                    <a:pt x="340" y="357"/>
                  </a:lnTo>
                  <a:close/>
                  <a:moveTo>
                    <a:pt x="197" y="0"/>
                  </a:moveTo>
                  <a:cubicBezTo>
                    <a:pt x="90" y="0"/>
                    <a:pt x="1" y="90"/>
                    <a:pt x="1" y="197"/>
                  </a:cubicBezTo>
                  <a:lnTo>
                    <a:pt x="1" y="964"/>
                  </a:lnTo>
                  <a:cubicBezTo>
                    <a:pt x="1" y="1071"/>
                    <a:pt x="90" y="1160"/>
                    <a:pt x="197" y="1160"/>
                  </a:cubicBezTo>
                  <a:lnTo>
                    <a:pt x="1000" y="1160"/>
                  </a:lnTo>
                  <a:cubicBezTo>
                    <a:pt x="1107" y="1160"/>
                    <a:pt x="1196" y="1071"/>
                    <a:pt x="1196" y="964"/>
                  </a:cubicBezTo>
                  <a:lnTo>
                    <a:pt x="1196" y="197"/>
                  </a:lnTo>
                  <a:cubicBezTo>
                    <a:pt x="1196" y="90"/>
                    <a:pt x="1107" y="0"/>
                    <a:pt x="1000"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37"/>
            <p:cNvSpPr/>
            <p:nvPr/>
          </p:nvSpPr>
          <p:spPr>
            <a:xfrm>
              <a:off x="6725116" y="3737561"/>
              <a:ext cx="9687" cy="18859"/>
            </a:xfrm>
            <a:custGeom>
              <a:avLst/>
              <a:gdLst/>
              <a:ahLst/>
              <a:cxnLst/>
              <a:rect l="l" t="t" r="r" b="b"/>
              <a:pathLst>
                <a:path w="358" h="697" extrusionOk="0">
                  <a:moveTo>
                    <a:pt x="179" y="0"/>
                  </a:moveTo>
                  <a:cubicBezTo>
                    <a:pt x="72" y="0"/>
                    <a:pt x="0" y="72"/>
                    <a:pt x="0" y="179"/>
                  </a:cubicBezTo>
                  <a:lnTo>
                    <a:pt x="0" y="536"/>
                  </a:lnTo>
                  <a:cubicBezTo>
                    <a:pt x="0" y="625"/>
                    <a:pt x="72" y="696"/>
                    <a:pt x="179" y="696"/>
                  </a:cubicBezTo>
                  <a:cubicBezTo>
                    <a:pt x="268" y="696"/>
                    <a:pt x="357" y="625"/>
                    <a:pt x="357" y="536"/>
                  </a:cubicBezTo>
                  <a:lnTo>
                    <a:pt x="357" y="179"/>
                  </a:lnTo>
                  <a:cubicBezTo>
                    <a:pt x="357" y="72"/>
                    <a:pt x="268"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37"/>
            <p:cNvSpPr/>
            <p:nvPr/>
          </p:nvSpPr>
          <p:spPr>
            <a:xfrm>
              <a:off x="6749738" y="3696029"/>
              <a:ext cx="9687" cy="19346"/>
            </a:xfrm>
            <a:custGeom>
              <a:avLst/>
              <a:gdLst/>
              <a:ahLst/>
              <a:cxnLst/>
              <a:rect l="l" t="t" r="r" b="b"/>
              <a:pathLst>
                <a:path w="358" h="715" extrusionOk="0">
                  <a:moveTo>
                    <a:pt x="179" y="1"/>
                  </a:moveTo>
                  <a:cubicBezTo>
                    <a:pt x="90" y="1"/>
                    <a:pt x="0" y="90"/>
                    <a:pt x="0" y="179"/>
                  </a:cubicBezTo>
                  <a:lnTo>
                    <a:pt x="0" y="536"/>
                  </a:lnTo>
                  <a:cubicBezTo>
                    <a:pt x="0" y="625"/>
                    <a:pt x="90" y="714"/>
                    <a:pt x="179" y="714"/>
                  </a:cubicBezTo>
                  <a:cubicBezTo>
                    <a:pt x="268" y="714"/>
                    <a:pt x="357" y="625"/>
                    <a:pt x="357" y="536"/>
                  </a:cubicBezTo>
                  <a:lnTo>
                    <a:pt x="357" y="179"/>
                  </a:lnTo>
                  <a:cubicBezTo>
                    <a:pt x="357" y="90"/>
                    <a:pt x="268" y="1"/>
                    <a:pt x="17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37"/>
            <p:cNvSpPr/>
            <p:nvPr/>
          </p:nvSpPr>
          <p:spPr>
            <a:xfrm>
              <a:off x="6766134" y="3725493"/>
              <a:ext cx="9687" cy="18859"/>
            </a:xfrm>
            <a:custGeom>
              <a:avLst/>
              <a:gdLst/>
              <a:ahLst/>
              <a:cxnLst/>
              <a:rect l="l" t="t" r="r" b="b"/>
              <a:pathLst>
                <a:path w="358" h="697" extrusionOk="0">
                  <a:moveTo>
                    <a:pt x="179" y="0"/>
                  </a:moveTo>
                  <a:cubicBezTo>
                    <a:pt x="90" y="0"/>
                    <a:pt x="1" y="72"/>
                    <a:pt x="1" y="161"/>
                  </a:cubicBezTo>
                  <a:lnTo>
                    <a:pt x="1" y="518"/>
                  </a:lnTo>
                  <a:cubicBezTo>
                    <a:pt x="1" y="625"/>
                    <a:pt x="90" y="696"/>
                    <a:pt x="179" y="696"/>
                  </a:cubicBezTo>
                  <a:cubicBezTo>
                    <a:pt x="269" y="696"/>
                    <a:pt x="358" y="625"/>
                    <a:pt x="358" y="518"/>
                  </a:cubicBezTo>
                  <a:lnTo>
                    <a:pt x="358" y="161"/>
                  </a:lnTo>
                  <a:cubicBezTo>
                    <a:pt x="358" y="72"/>
                    <a:pt x="269"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37"/>
            <p:cNvSpPr/>
            <p:nvPr/>
          </p:nvSpPr>
          <p:spPr>
            <a:xfrm>
              <a:off x="6687453" y="3545540"/>
              <a:ext cx="57010" cy="16316"/>
            </a:xfrm>
            <a:custGeom>
              <a:avLst/>
              <a:gdLst/>
              <a:ahLst/>
              <a:cxnLst/>
              <a:rect l="l" t="t" r="r" b="b"/>
              <a:pathLst>
                <a:path w="2107" h="603" extrusionOk="0">
                  <a:moveTo>
                    <a:pt x="1053" y="0"/>
                  </a:moveTo>
                  <a:cubicBezTo>
                    <a:pt x="799" y="0"/>
                    <a:pt x="545" y="5"/>
                    <a:pt x="286" y="14"/>
                  </a:cubicBezTo>
                  <a:cubicBezTo>
                    <a:pt x="126" y="14"/>
                    <a:pt x="1" y="156"/>
                    <a:pt x="1" y="317"/>
                  </a:cubicBezTo>
                  <a:cubicBezTo>
                    <a:pt x="1" y="478"/>
                    <a:pt x="143" y="603"/>
                    <a:pt x="286" y="603"/>
                  </a:cubicBezTo>
                  <a:lnTo>
                    <a:pt x="304" y="603"/>
                  </a:lnTo>
                  <a:cubicBezTo>
                    <a:pt x="554" y="594"/>
                    <a:pt x="799" y="589"/>
                    <a:pt x="1047" y="589"/>
                  </a:cubicBezTo>
                  <a:cubicBezTo>
                    <a:pt x="1294" y="589"/>
                    <a:pt x="1544" y="594"/>
                    <a:pt x="1803" y="603"/>
                  </a:cubicBezTo>
                  <a:cubicBezTo>
                    <a:pt x="1963" y="603"/>
                    <a:pt x="2088" y="478"/>
                    <a:pt x="2106" y="317"/>
                  </a:cubicBezTo>
                  <a:cubicBezTo>
                    <a:pt x="2106" y="156"/>
                    <a:pt x="1981" y="14"/>
                    <a:pt x="1821" y="14"/>
                  </a:cubicBezTo>
                  <a:cubicBezTo>
                    <a:pt x="1562" y="5"/>
                    <a:pt x="1308" y="0"/>
                    <a:pt x="105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37"/>
            <p:cNvSpPr/>
            <p:nvPr/>
          </p:nvSpPr>
          <p:spPr>
            <a:xfrm>
              <a:off x="6647382" y="3545891"/>
              <a:ext cx="25136" cy="15964"/>
            </a:xfrm>
            <a:custGeom>
              <a:avLst/>
              <a:gdLst/>
              <a:ahLst/>
              <a:cxnLst/>
              <a:rect l="l" t="t" r="r" b="b"/>
              <a:pathLst>
                <a:path w="929" h="590" extrusionOk="0">
                  <a:moveTo>
                    <a:pt x="304" y="1"/>
                  </a:moveTo>
                  <a:cubicBezTo>
                    <a:pt x="126" y="1"/>
                    <a:pt x="1" y="126"/>
                    <a:pt x="1" y="304"/>
                  </a:cubicBezTo>
                  <a:cubicBezTo>
                    <a:pt x="1" y="465"/>
                    <a:pt x="126" y="590"/>
                    <a:pt x="304" y="590"/>
                  </a:cubicBezTo>
                  <a:lnTo>
                    <a:pt x="625" y="590"/>
                  </a:lnTo>
                  <a:cubicBezTo>
                    <a:pt x="786" y="590"/>
                    <a:pt x="928" y="465"/>
                    <a:pt x="928" y="304"/>
                  </a:cubicBezTo>
                  <a:cubicBezTo>
                    <a:pt x="928" y="126"/>
                    <a:pt x="786" y="1"/>
                    <a:pt x="62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37"/>
            <p:cNvSpPr/>
            <p:nvPr/>
          </p:nvSpPr>
          <p:spPr>
            <a:xfrm>
              <a:off x="6512207" y="3456117"/>
              <a:ext cx="397853" cy="356780"/>
            </a:xfrm>
            <a:custGeom>
              <a:avLst/>
              <a:gdLst/>
              <a:ahLst/>
              <a:cxnLst/>
              <a:rect l="l" t="t" r="r" b="b"/>
              <a:pathLst>
                <a:path w="14704" h="13186" extrusionOk="0">
                  <a:moveTo>
                    <a:pt x="8387" y="1606"/>
                  </a:moveTo>
                  <a:lnTo>
                    <a:pt x="8387" y="2284"/>
                  </a:lnTo>
                  <a:lnTo>
                    <a:pt x="6281" y="2284"/>
                  </a:lnTo>
                  <a:lnTo>
                    <a:pt x="6281" y="1606"/>
                  </a:lnTo>
                  <a:close/>
                  <a:moveTo>
                    <a:pt x="8708" y="571"/>
                  </a:moveTo>
                  <a:cubicBezTo>
                    <a:pt x="9136" y="571"/>
                    <a:pt x="9475" y="928"/>
                    <a:pt x="9475" y="1338"/>
                  </a:cubicBezTo>
                  <a:lnTo>
                    <a:pt x="9475" y="2284"/>
                  </a:lnTo>
                  <a:lnTo>
                    <a:pt x="8976" y="2284"/>
                  </a:lnTo>
                  <a:lnTo>
                    <a:pt x="8976" y="1356"/>
                  </a:lnTo>
                  <a:cubicBezTo>
                    <a:pt x="8976" y="1178"/>
                    <a:pt x="8815" y="1017"/>
                    <a:pt x="8637" y="1017"/>
                  </a:cubicBezTo>
                  <a:lnTo>
                    <a:pt x="6032" y="1017"/>
                  </a:lnTo>
                  <a:cubicBezTo>
                    <a:pt x="5853" y="1017"/>
                    <a:pt x="5693" y="1178"/>
                    <a:pt x="5693" y="1356"/>
                  </a:cubicBezTo>
                  <a:lnTo>
                    <a:pt x="5693" y="2284"/>
                  </a:lnTo>
                  <a:lnTo>
                    <a:pt x="5193" y="2284"/>
                  </a:lnTo>
                  <a:lnTo>
                    <a:pt x="5193" y="1338"/>
                  </a:lnTo>
                  <a:cubicBezTo>
                    <a:pt x="5193" y="928"/>
                    <a:pt x="5532" y="571"/>
                    <a:pt x="5960" y="571"/>
                  </a:cubicBezTo>
                  <a:close/>
                  <a:moveTo>
                    <a:pt x="3962" y="2355"/>
                  </a:moveTo>
                  <a:cubicBezTo>
                    <a:pt x="3980" y="2355"/>
                    <a:pt x="3997" y="2373"/>
                    <a:pt x="3997" y="2391"/>
                  </a:cubicBezTo>
                  <a:lnTo>
                    <a:pt x="3997" y="6976"/>
                  </a:lnTo>
                  <a:lnTo>
                    <a:pt x="2409" y="6976"/>
                  </a:lnTo>
                  <a:lnTo>
                    <a:pt x="2409" y="2391"/>
                  </a:lnTo>
                  <a:cubicBezTo>
                    <a:pt x="2409" y="2373"/>
                    <a:pt x="2427" y="2355"/>
                    <a:pt x="2445" y="2355"/>
                  </a:cubicBezTo>
                  <a:close/>
                  <a:moveTo>
                    <a:pt x="12223" y="2355"/>
                  </a:moveTo>
                  <a:cubicBezTo>
                    <a:pt x="12241" y="2355"/>
                    <a:pt x="12259" y="2373"/>
                    <a:pt x="12259" y="2391"/>
                  </a:cubicBezTo>
                  <a:lnTo>
                    <a:pt x="12259" y="6976"/>
                  </a:lnTo>
                  <a:lnTo>
                    <a:pt x="10671" y="6976"/>
                  </a:lnTo>
                  <a:lnTo>
                    <a:pt x="10671" y="2391"/>
                  </a:lnTo>
                  <a:cubicBezTo>
                    <a:pt x="10671" y="2373"/>
                    <a:pt x="10688" y="2355"/>
                    <a:pt x="10706" y="2355"/>
                  </a:cubicBezTo>
                  <a:close/>
                  <a:moveTo>
                    <a:pt x="2070" y="2873"/>
                  </a:moveTo>
                  <a:lnTo>
                    <a:pt x="2070" y="7137"/>
                  </a:lnTo>
                  <a:cubicBezTo>
                    <a:pt x="1946" y="7244"/>
                    <a:pt x="1874" y="7405"/>
                    <a:pt x="1874" y="7583"/>
                  </a:cubicBezTo>
                  <a:lnTo>
                    <a:pt x="1874" y="7637"/>
                  </a:lnTo>
                  <a:cubicBezTo>
                    <a:pt x="1143" y="7547"/>
                    <a:pt x="590" y="6941"/>
                    <a:pt x="590" y="6191"/>
                  </a:cubicBezTo>
                  <a:lnTo>
                    <a:pt x="590" y="4122"/>
                  </a:lnTo>
                  <a:cubicBezTo>
                    <a:pt x="590" y="3426"/>
                    <a:pt x="1143" y="2873"/>
                    <a:pt x="1821" y="2873"/>
                  </a:cubicBezTo>
                  <a:close/>
                  <a:moveTo>
                    <a:pt x="10332" y="2873"/>
                  </a:moveTo>
                  <a:lnTo>
                    <a:pt x="10332" y="7137"/>
                  </a:lnTo>
                  <a:cubicBezTo>
                    <a:pt x="10207" y="7244"/>
                    <a:pt x="10135" y="7405"/>
                    <a:pt x="10135" y="7583"/>
                  </a:cubicBezTo>
                  <a:lnTo>
                    <a:pt x="10135" y="7637"/>
                  </a:lnTo>
                  <a:lnTo>
                    <a:pt x="4533" y="7637"/>
                  </a:lnTo>
                  <a:lnTo>
                    <a:pt x="4533" y="7583"/>
                  </a:lnTo>
                  <a:cubicBezTo>
                    <a:pt x="4533" y="7405"/>
                    <a:pt x="4461" y="7244"/>
                    <a:pt x="4354" y="7137"/>
                  </a:cubicBezTo>
                  <a:lnTo>
                    <a:pt x="4354" y="2873"/>
                  </a:lnTo>
                  <a:close/>
                  <a:moveTo>
                    <a:pt x="12865" y="2873"/>
                  </a:moveTo>
                  <a:cubicBezTo>
                    <a:pt x="13561" y="2873"/>
                    <a:pt x="14114" y="3426"/>
                    <a:pt x="14114" y="4122"/>
                  </a:cubicBezTo>
                  <a:lnTo>
                    <a:pt x="14114" y="6191"/>
                  </a:lnTo>
                  <a:cubicBezTo>
                    <a:pt x="14114" y="6941"/>
                    <a:pt x="13543" y="7565"/>
                    <a:pt x="12794" y="7637"/>
                  </a:cubicBezTo>
                  <a:lnTo>
                    <a:pt x="12794" y="7583"/>
                  </a:lnTo>
                  <a:cubicBezTo>
                    <a:pt x="12794" y="7405"/>
                    <a:pt x="12723" y="7244"/>
                    <a:pt x="12615" y="7137"/>
                  </a:cubicBezTo>
                  <a:lnTo>
                    <a:pt x="12615" y="2873"/>
                  </a:lnTo>
                  <a:close/>
                  <a:moveTo>
                    <a:pt x="3926" y="7315"/>
                  </a:moveTo>
                  <a:cubicBezTo>
                    <a:pt x="4069" y="7315"/>
                    <a:pt x="4176" y="7440"/>
                    <a:pt x="4176" y="7583"/>
                  </a:cubicBezTo>
                  <a:lnTo>
                    <a:pt x="4176" y="8886"/>
                  </a:lnTo>
                  <a:cubicBezTo>
                    <a:pt x="4176" y="9028"/>
                    <a:pt x="4069" y="9153"/>
                    <a:pt x="3926" y="9153"/>
                  </a:cubicBezTo>
                  <a:lnTo>
                    <a:pt x="2481" y="9153"/>
                  </a:lnTo>
                  <a:cubicBezTo>
                    <a:pt x="2338" y="9153"/>
                    <a:pt x="2231" y="9028"/>
                    <a:pt x="2231" y="8886"/>
                  </a:cubicBezTo>
                  <a:lnTo>
                    <a:pt x="2231" y="7583"/>
                  </a:lnTo>
                  <a:cubicBezTo>
                    <a:pt x="2231" y="7440"/>
                    <a:pt x="2338" y="7315"/>
                    <a:pt x="2481" y="7315"/>
                  </a:cubicBezTo>
                  <a:close/>
                  <a:moveTo>
                    <a:pt x="12187" y="7315"/>
                  </a:moveTo>
                  <a:cubicBezTo>
                    <a:pt x="12330" y="7315"/>
                    <a:pt x="12437" y="7440"/>
                    <a:pt x="12437" y="7583"/>
                  </a:cubicBezTo>
                  <a:lnTo>
                    <a:pt x="12437" y="8886"/>
                  </a:lnTo>
                  <a:cubicBezTo>
                    <a:pt x="12437" y="9028"/>
                    <a:pt x="12330" y="9153"/>
                    <a:pt x="12187" y="9153"/>
                  </a:cubicBezTo>
                  <a:lnTo>
                    <a:pt x="10742" y="9153"/>
                  </a:lnTo>
                  <a:cubicBezTo>
                    <a:pt x="10599" y="9153"/>
                    <a:pt x="10492" y="9028"/>
                    <a:pt x="10492" y="8886"/>
                  </a:cubicBezTo>
                  <a:lnTo>
                    <a:pt x="10492" y="7583"/>
                  </a:lnTo>
                  <a:cubicBezTo>
                    <a:pt x="10492" y="7440"/>
                    <a:pt x="10599" y="7315"/>
                    <a:pt x="10742" y="7315"/>
                  </a:cubicBezTo>
                  <a:close/>
                  <a:moveTo>
                    <a:pt x="3997" y="9492"/>
                  </a:moveTo>
                  <a:lnTo>
                    <a:pt x="3997" y="10509"/>
                  </a:lnTo>
                  <a:cubicBezTo>
                    <a:pt x="3997" y="10795"/>
                    <a:pt x="3766" y="11027"/>
                    <a:pt x="3480" y="11027"/>
                  </a:cubicBezTo>
                  <a:lnTo>
                    <a:pt x="2927" y="11027"/>
                  </a:lnTo>
                  <a:cubicBezTo>
                    <a:pt x="2641" y="11027"/>
                    <a:pt x="2409" y="10795"/>
                    <a:pt x="2409" y="10509"/>
                  </a:cubicBezTo>
                  <a:lnTo>
                    <a:pt x="2409" y="9492"/>
                  </a:lnTo>
                  <a:close/>
                  <a:moveTo>
                    <a:pt x="12259" y="9492"/>
                  </a:moveTo>
                  <a:lnTo>
                    <a:pt x="12259" y="10509"/>
                  </a:lnTo>
                  <a:cubicBezTo>
                    <a:pt x="12259" y="10795"/>
                    <a:pt x="12027" y="11027"/>
                    <a:pt x="11741" y="11027"/>
                  </a:cubicBezTo>
                  <a:lnTo>
                    <a:pt x="11188" y="11027"/>
                  </a:lnTo>
                  <a:cubicBezTo>
                    <a:pt x="10903" y="11027"/>
                    <a:pt x="10671" y="10795"/>
                    <a:pt x="10671" y="10509"/>
                  </a:cubicBezTo>
                  <a:lnTo>
                    <a:pt x="10671" y="9492"/>
                  </a:lnTo>
                  <a:close/>
                  <a:moveTo>
                    <a:pt x="13240" y="8136"/>
                  </a:moveTo>
                  <a:lnTo>
                    <a:pt x="13240" y="10777"/>
                  </a:lnTo>
                  <a:cubicBezTo>
                    <a:pt x="13240" y="11294"/>
                    <a:pt x="12794" y="11740"/>
                    <a:pt x="12241" y="11740"/>
                  </a:cubicBezTo>
                  <a:lnTo>
                    <a:pt x="2463" y="11740"/>
                  </a:lnTo>
                  <a:cubicBezTo>
                    <a:pt x="1910" y="11740"/>
                    <a:pt x="1446" y="11294"/>
                    <a:pt x="1446" y="10777"/>
                  </a:cubicBezTo>
                  <a:lnTo>
                    <a:pt x="1446" y="8136"/>
                  </a:lnTo>
                  <a:cubicBezTo>
                    <a:pt x="1589" y="8172"/>
                    <a:pt x="1731" y="8208"/>
                    <a:pt x="1874" y="8208"/>
                  </a:cubicBezTo>
                  <a:lnTo>
                    <a:pt x="1874" y="8886"/>
                  </a:lnTo>
                  <a:cubicBezTo>
                    <a:pt x="1874" y="9064"/>
                    <a:pt x="1946" y="9225"/>
                    <a:pt x="2070" y="9332"/>
                  </a:cubicBezTo>
                  <a:lnTo>
                    <a:pt x="2070" y="10509"/>
                  </a:lnTo>
                  <a:cubicBezTo>
                    <a:pt x="2070" y="10991"/>
                    <a:pt x="2445" y="11366"/>
                    <a:pt x="2927" y="11366"/>
                  </a:cubicBezTo>
                  <a:lnTo>
                    <a:pt x="3480" y="11366"/>
                  </a:lnTo>
                  <a:cubicBezTo>
                    <a:pt x="3962" y="11366"/>
                    <a:pt x="4354" y="10991"/>
                    <a:pt x="4354" y="10509"/>
                  </a:cubicBezTo>
                  <a:lnTo>
                    <a:pt x="4354" y="9332"/>
                  </a:lnTo>
                  <a:cubicBezTo>
                    <a:pt x="4461" y="9225"/>
                    <a:pt x="4533" y="9064"/>
                    <a:pt x="4533" y="8886"/>
                  </a:cubicBezTo>
                  <a:lnTo>
                    <a:pt x="4533" y="8225"/>
                  </a:lnTo>
                  <a:lnTo>
                    <a:pt x="10135" y="8225"/>
                  </a:lnTo>
                  <a:lnTo>
                    <a:pt x="10135" y="8886"/>
                  </a:lnTo>
                  <a:cubicBezTo>
                    <a:pt x="10135" y="9064"/>
                    <a:pt x="10207" y="9225"/>
                    <a:pt x="10332" y="9332"/>
                  </a:cubicBezTo>
                  <a:lnTo>
                    <a:pt x="10332" y="10509"/>
                  </a:lnTo>
                  <a:cubicBezTo>
                    <a:pt x="10332" y="10991"/>
                    <a:pt x="10706" y="11366"/>
                    <a:pt x="11188" y="11366"/>
                  </a:cubicBezTo>
                  <a:lnTo>
                    <a:pt x="11741" y="11366"/>
                  </a:lnTo>
                  <a:cubicBezTo>
                    <a:pt x="12223" y="11366"/>
                    <a:pt x="12615" y="10991"/>
                    <a:pt x="12615" y="10509"/>
                  </a:cubicBezTo>
                  <a:lnTo>
                    <a:pt x="12615" y="9332"/>
                  </a:lnTo>
                  <a:cubicBezTo>
                    <a:pt x="12723" y="9225"/>
                    <a:pt x="12794" y="9064"/>
                    <a:pt x="12794" y="8886"/>
                  </a:cubicBezTo>
                  <a:lnTo>
                    <a:pt x="12794" y="8225"/>
                  </a:lnTo>
                  <a:cubicBezTo>
                    <a:pt x="12954" y="8208"/>
                    <a:pt x="13097" y="8190"/>
                    <a:pt x="13240" y="8136"/>
                  </a:cubicBezTo>
                  <a:close/>
                  <a:moveTo>
                    <a:pt x="14114" y="7619"/>
                  </a:moveTo>
                  <a:lnTo>
                    <a:pt x="14114" y="11348"/>
                  </a:lnTo>
                  <a:cubicBezTo>
                    <a:pt x="14114" y="12044"/>
                    <a:pt x="13561" y="12597"/>
                    <a:pt x="12865" y="12597"/>
                  </a:cubicBezTo>
                  <a:lnTo>
                    <a:pt x="1821" y="12597"/>
                  </a:lnTo>
                  <a:cubicBezTo>
                    <a:pt x="1143" y="12597"/>
                    <a:pt x="590" y="12044"/>
                    <a:pt x="590" y="11348"/>
                  </a:cubicBezTo>
                  <a:lnTo>
                    <a:pt x="590" y="7619"/>
                  </a:lnTo>
                  <a:cubicBezTo>
                    <a:pt x="732" y="7779"/>
                    <a:pt x="911" y="7904"/>
                    <a:pt x="1107" y="7994"/>
                  </a:cubicBezTo>
                  <a:lnTo>
                    <a:pt x="1107" y="10777"/>
                  </a:lnTo>
                  <a:cubicBezTo>
                    <a:pt x="1107" y="11491"/>
                    <a:pt x="1714" y="12079"/>
                    <a:pt x="2463" y="12079"/>
                  </a:cubicBezTo>
                  <a:lnTo>
                    <a:pt x="12241" y="12079"/>
                  </a:lnTo>
                  <a:cubicBezTo>
                    <a:pt x="12990" y="12079"/>
                    <a:pt x="13597" y="11491"/>
                    <a:pt x="13597" y="10777"/>
                  </a:cubicBezTo>
                  <a:lnTo>
                    <a:pt x="13597" y="7994"/>
                  </a:lnTo>
                  <a:cubicBezTo>
                    <a:pt x="13793" y="7904"/>
                    <a:pt x="13972" y="7779"/>
                    <a:pt x="14114" y="7619"/>
                  </a:cubicBezTo>
                  <a:close/>
                  <a:moveTo>
                    <a:pt x="5960" y="0"/>
                  </a:moveTo>
                  <a:cubicBezTo>
                    <a:pt x="5211" y="0"/>
                    <a:pt x="4604" y="607"/>
                    <a:pt x="4604" y="1338"/>
                  </a:cubicBezTo>
                  <a:lnTo>
                    <a:pt x="4604" y="2284"/>
                  </a:lnTo>
                  <a:lnTo>
                    <a:pt x="4336" y="2284"/>
                  </a:lnTo>
                  <a:cubicBezTo>
                    <a:pt x="4283" y="2123"/>
                    <a:pt x="4140" y="1998"/>
                    <a:pt x="3962" y="1998"/>
                  </a:cubicBezTo>
                  <a:lnTo>
                    <a:pt x="2445" y="1998"/>
                  </a:lnTo>
                  <a:cubicBezTo>
                    <a:pt x="2267" y="1998"/>
                    <a:pt x="2124" y="2123"/>
                    <a:pt x="2070" y="2284"/>
                  </a:cubicBezTo>
                  <a:lnTo>
                    <a:pt x="1821" y="2284"/>
                  </a:lnTo>
                  <a:cubicBezTo>
                    <a:pt x="821" y="2284"/>
                    <a:pt x="1" y="3105"/>
                    <a:pt x="1" y="4122"/>
                  </a:cubicBezTo>
                  <a:lnTo>
                    <a:pt x="1" y="11348"/>
                  </a:lnTo>
                  <a:cubicBezTo>
                    <a:pt x="1" y="12365"/>
                    <a:pt x="821" y="13186"/>
                    <a:pt x="1821" y="13186"/>
                  </a:cubicBezTo>
                  <a:lnTo>
                    <a:pt x="12865" y="13186"/>
                  </a:lnTo>
                  <a:cubicBezTo>
                    <a:pt x="13882" y="13186"/>
                    <a:pt x="14703" y="12365"/>
                    <a:pt x="14703" y="11348"/>
                  </a:cubicBezTo>
                  <a:lnTo>
                    <a:pt x="14703" y="4122"/>
                  </a:lnTo>
                  <a:cubicBezTo>
                    <a:pt x="14703" y="3105"/>
                    <a:pt x="13882" y="2284"/>
                    <a:pt x="12865" y="2284"/>
                  </a:cubicBezTo>
                  <a:lnTo>
                    <a:pt x="12598" y="2284"/>
                  </a:lnTo>
                  <a:cubicBezTo>
                    <a:pt x="12544" y="2123"/>
                    <a:pt x="12401" y="1998"/>
                    <a:pt x="12223" y="1998"/>
                  </a:cubicBezTo>
                  <a:lnTo>
                    <a:pt x="10706" y="1998"/>
                  </a:lnTo>
                  <a:cubicBezTo>
                    <a:pt x="10528" y="1998"/>
                    <a:pt x="10385" y="2123"/>
                    <a:pt x="10332" y="2284"/>
                  </a:cubicBezTo>
                  <a:lnTo>
                    <a:pt x="10064" y="2284"/>
                  </a:lnTo>
                  <a:lnTo>
                    <a:pt x="10064" y="1338"/>
                  </a:lnTo>
                  <a:cubicBezTo>
                    <a:pt x="10064" y="607"/>
                    <a:pt x="9457"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37"/>
          <p:cNvGrpSpPr/>
          <p:nvPr/>
        </p:nvGrpSpPr>
        <p:grpSpPr>
          <a:xfrm>
            <a:off x="5292191" y="4224031"/>
            <a:ext cx="549403" cy="435339"/>
            <a:chOff x="6510286" y="4089784"/>
            <a:chExt cx="403617" cy="319820"/>
          </a:xfrm>
        </p:grpSpPr>
        <p:sp>
          <p:nvSpPr>
            <p:cNvPr id="8376" name="Google Shape;8376;p37"/>
            <p:cNvSpPr/>
            <p:nvPr/>
          </p:nvSpPr>
          <p:spPr>
            <a:xfrm>
              <a:off x="6516076" y="4238650"/>
              <a:ext cx="392036" cy="163211"/>
            </a:xfrm>
            <a:custGeom>
              <a:avLst/>
              <a:gdLst/>
              <a:ahLst/>
              <a:cxnLst/>
              <a:rect l="l" t="t" r="r" b="b"/>
              <a:pathLst>
                <a:path w="14489" h="6032" extrusionOk="0">
                  <a:moveTo>
                    <a:pt x="2891" y="1"/>
                  </a:moveTo>
                  <a:cubicBezTo>
                    <a:pt x="1517" y="1"/>
                    <a:pt x="357" y="1054"/>
                    <a:pt x="232" y="2410"/>
                  </a:cubicBezTo>
                  <a:lnTo>
                    <a:pt x="161" y="3088"/>
                  </a:lnTo>
                  <a:cubicBezTo>
                    <a:pt x="0" y="4658"/>
                    <a:pt x="1232" y="6032"/>
                    <a:pt x="2820" y="6032"/>
                  </a:cubicBezTo>
                  <a:lnTo>
                    <a:pt x="11670" y="6032"/>
                  </a:lnTo>
                  <a:cubicBezTo>
                    <a:pt x="13240" y="6032"/>
                    <a:pt x="14489" y="4658"/>
                    <a:pt x="14328" y="3088"/>
                  </a:cubicBezTo>
                  <a:lnTo>
                    <a:pt x="14257" y="2410"/>
                  </a:lnTo>
                  <a:cubicBezTo>
                    <a:pt x="14114" y="1054"/>
                    <a:pt x="12972" y="1"/>
                    <a:pt x="11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37"/>
            <p:cNvSpPr/>
            <p:nvPr/>
          </p:nvSpPr>
          <p:spPr>
            <a:xfrm>
              <a:off x="6598139" y="4097874"/>
              <a:ext cx="209073" cy="296090"/>
            </a:xfrm>
            <a:custGeom>
              <a:avLst/>
              <a:gdLst/>
              <a:ahLst/>
              <a:cxnLst/>
              <a:rect l="l" t="t" r="r" b="b"/>
              <a:pathLst>
                <a:path w="7727" h="10943" extrusionOk="0">
                  <a:moveTo>
                    <a:pt x="5649" y="1729"/>
                  </a:moveTo>
                  <a:cubicBezTo>
                    <a:pt x="5717" y="1729"/>
                    <a:pt x="5787" y="1745"/>
                    <a:pt x="5853" y="1778"/>
                  </a:cubicBezTo>
                  <a:cubicBezTo>
                    <a:pt x="6067" y="1885"/>
                    <a:pt x="6139" y="2153"/>
                    <a:pt x="6032" y="2349"/>
                  </a:cubicBezTo>
                  <a:cubicBezTo>
                    <a:pt x="5945" y="2497"/>
                    <a:pt x="5800" y="2577"/>
                    <a:pt x="5647" y="2577"/>
                  </a:cubicBezTo>
                  <a:cubicBezTo>
                    <a:pt x="5579" y="2577"/>
                    <a:pt x="5509" y="2561"/>
                    <a:pt x="5443" y="2528"/>
                  </a:cubicBezTo>
                  <a:cubicBezTo>
                    <a:pt x="5246" y="2420"/>
                    <a:pt x="5157" y="2153"/>
                    <a:pt x="5282" y="1957"/>
                  </a:cubicBezTo>
                  <a:cubicBezTo>
                    <a:pt x="5356" y="1809"/>
                    <a:pt x="5498" y="1729"/>
                    <a:pt x="5649" y="1729"/>
                  </a:cubicBezTo>
                  <a:close/>
                  <a:moveTo>
                    <a:pt x="5497" y="1"/>
                  </a:moveTo>
                  <a:cubicBezTo>
                    <a:pt x="5272" y="1"/>
                    <a:pt x="5053" y="125"/>
                    <a:pt x="4943" y="333"/>
                  </a:cubicBezTo>
                  <a:lnTo>
                    <a:pt x="161" y="9201"/>
                  </a:lnTo>
                  <a:cubicBezTo>
                    <a:pt x="1" y="9504"/>
                    <a:pt x="108" y="9897"/>
                    <a:pt x="429" y="10057"/>
                  </a:cubicBezTo>
                  <a:lnTo>
                    <a:pt x="1910" y="10860"/>
                  </a:lnTo>
                  <a:cubicBezTo>
                    <a:pt x="2011" y="10916"/>
                    <a:pt x="2117" y="10942"/>
                    <a:pt x="2221" y="10942"/>
                  </a:cubicBezTo>
                  <a:cubicBezTo>
                    <a:pt x="2447" y="10942"/>
                    <a:pt x="2662" y="10818"/>
                    <a:pt x="2784" y="10610"/>
                  </a:cubicBezTo>
                  <a:lnTo>
                    <a:pt x="7566" y="1742"/>
                  </a:lnTo>
                  <a:cubicBezTo>
                    <a:pt x="7727" y="1439"/>
                    <a:pt x="7602" y="1047"/>
                    <a:pt x="7298" y="886"/>
                  </a:cubicBezTo>
                  <a:lnTo>
                    <a:pt x="5800" y="83"/>
                  </a:lnTo>
                  <a:cubicBezTo>
                    <a:pt x="5704" y="27"/>
                    <a:pt x="5600" y="1"/>
                    <a:pt x="5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37"/>
            <p:cNvSpPr/>
            <p:nvPr/>
          </p:nvSpPr>
          <p:spPr>
            <a:xfrm>
              <a:off x="6582203" y="4191761"/>
              <a:ext cx="296713" cy="206205"/>
            </a:xfrm>
            <a:custGeom>
              <a:avLst/>
              <a:gdLst/>
              <a:ahLst/>
              <a:cxnLst/>
              <a:rect l="l" t="t" r="r" b="b"/>
              <a:pathLst>
                <a:path w="10966" h="7621" extrusionOk="0">
                  <a:moveTo>
                    <a:pt x="10541" y="0"/>
                  </a:moveTo>
                  <a:cubicBezTo>
                    <a:pt x="10525" y="0"/>
                    <a:pt x="10509" y="1"/>
                    <a:pt x="10492" y="3"/>
                  </a:cubicBezTo>
                  <a:lnTo>
                    <a:pt x="9208" y="128"/>
                  </a:lnTo>
                  <a:lnTo>
                    <a:pt x="429" y="5963"/>
                  </a:lnTo>
                  <a:cubicBezTo>
                    <a:pt x="108" y="6177"/>
                    <a:pt x="1" y="6605"/>
                    <a:pt x="197" y="6908"/>
                  </a:cubicBezTo>
                  <a:lnTo>
                    <a:pt x="483" y="7336"/>
                  </a:lnTo>
                  <a:cubicBezTo>
                    <a:pt x="613" y="7522"/>
                    <a:pt x="824" y="7620"/>
                    <a:pt x="1046" y="7620"/>
                  </a:cubicBezTo>
                  <a:cubicBezTo>
                    <a:pt x="1187" y="7620"/>
                    <a:pt x="1332" y="7580"/>
                    <a:pt x="1464" y="7497"/>
                  </a:cubicBezTo>
                  <a:lnTo>
                    <a:pt x="10225" y="1663"/>
                  </a:lnTo>
                  <a:lnTo>
                    <a:pt x="10831" y="521"/>
                  </a:lnTo>
                  <a:cubicBezTo>
                    <a:pt x="10966" y="268"/>
                    <a:pt x="10799" y="0"/>
                    <a:pt x="10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37"/>
            <p:cNvSpPr/>
            <p:nvPr/>
          </p:nvSpPr>
          <p:spPr>
            <a:xfrm>
              <a:off x="6582203" y="4338597"/>
              <a:ext cx="60879" cy="59364"/>
            </a:xfrm>
            <a:custGeom>
              <a:avLst/>
              <a:gdLst/>
              <a:ahLst/>
              <a:cxnLst/>
              <a:rect l="l" t="t" r="r" b="b"/>
              <a:pathLst>
                <a:path w="2250" h="2194" extrusionOk="0">
                  <a:moveTo>
                    <a:pt x="1214" y="0"/>
                  </a:moveTo>
                  <a:lnTo>
                    <a:pt x="429" y="536"/>
                  </a:lnTo>
                  <a:cubicBezTo>
                    <a:pt x="108" y="750"/>
                    <a:pt x="1" y="1178"/>
                    <a:pt x="197" y="1481"/>
                  </a:cubicBezTo>
                  <a:lnTo>
                    <a:pt x="483" y="1909"/>
                  </a:lnTo>
                  <a:cubicBezTo>
                    <a:pt x="613" y="2095"/>
                    <a:pt x="824" y="2193"/>
                    <a:pt x="1046" y="2193"/>
                  </a:cubicBezTo>
                  <a:cubicBezTo>
                    <a:pt x="1187" y="2193"/>
                    <a:pt x="1332" y="2153"/>
                    <a:pt x="1464" y="2070"/>
                  </a:cubicBezTo>
                  <a:lnTo>
                    <a:pt x="2249" y="1535"/>
                  </a:lnTo>
                  <a:lnTo>
                    <a:pt x="1214" y="0"/>
                  </a:lnTo>
                  <a:close/>
                </a:path>
              </a:pathLst>
            </a:custGeom>
            <a:solidFill>
              <a:srgbClr val="F7A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37"/>
            <p:cNvSpPr/>
            <p:nvPr/>
          </p:nvSpPr>
          <p:spPr>
            <a:xfrm>
              <a:off x="6615050" y="4325069"/>
              <a:ext cx="47811" cy="55062"/>
            </a:xfrm>
            <a:custGeom>
              <a:avLst/>
              <a:gdLst/>
              <a:ahLst/>
              <a:cxnLst/>
              <a:rect l="l" t="t" r="r" b="b"/>
              <a:pathLst>
                <a:path w="1767" h="2035" extrusionOk="0">
                  <a:moveTo>
                    <a:pt x="785" y="1"/>
                  </a:moveTo>
                  <a:lnTo>
                    <a:pt x="0" y="500"/>
                  </a:lnTo>
                  <a:lnTo>
                    <a:pt x="1035" y="2035"/>
                  </a:lnTo>
                  <a:lnTo>
                    <a:pt x="1767" y="1482"/>
                  </a:lnTo>
                  <a:lnTo>
                    <a:pt x="785" y="1"/>
                  </a:lnTo>
                  <a:close/>
                </a:path>
              </a:pathLst>
            </a:custGeom>
            <a:solidFill>
              <a:srgbClr val="AA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37"/>
            <p:cNvSpPr/>
            <p:nvPr/>
          </p:nvSpPr>
          <p:spPr>
            <a:xfrm>
              <a:off x="6574979" y="4274392"/>
              <a:ext cx="275689" cy="127468"/>
            </a:xfrm>
            <a:custGeom>
              <a:avLst/>
              <a:gdLst/>
              <a:ahLst/>
              <a:cxnLst/>
              <a:rect l="l" t="t" r="r" b="b"/>
              <a:pathLst>
                <a:path w="10189" h="4711" extrusionOk="0">
                  <a:moveTo>
                    <a:pt x="36" y="0"/>
                  </a:moveTo>
                  <a:lnTo>
                    <a:pt x="0" y="4711"/>
                  </a:lnTo>
                  <a:lnTo>
                    <a:pt x="10188" y="4621"/>
                  </a:lnTo>
                  <a:lnTo>
                    <a:pt x="100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37"/>
            <p:cNvSpPr/>
            <p:nvPr/>
          </p:nvSpPr>
          <p:spPr>
            <a:xfrm>
              <a:off x="6516076" y="4242032"/>
              <a:ext cx="392036" cy="159829"/>
            </a:xfrm>
            <a:custGeom>
              <a:avLst/>
              <a:gdLst/>
              <a:ahLst/>
              <a:cxnLst/>
              <a:rect l="l" t="t" r="r" b="b"/>
              <a:pathLst>
                <a:path w="14489" h="5907" extrusionOk="0">
                  <a:moveTo>
                    <a:pt x="12365" y="1"/>
                  </a:moveTo>
                  <a:lnTo>
                    <a:pt x="11634" y="483"/>
                  </a:lnTo>
                  <a:cubicBezTo>
                    <a:pt x="11991" y="804"/>
                    <a:pt x="12241" y="1214"/>
                    <a:pt x="12294" y="1696"/>
                  </a:cubicBezTo>
                  <a:lnTo>
                    <a:pt x="12348" y="2195"/>
                  </a:lnTo>
                  <a:cubicBezTo>
                    <a:pt x="12490" y="3373"/>
                    <a:pt x="11420" y="4408"/>
                    <a:pt x="10064" y="4408"/>
                  </a:cubicBezTo>
                  <a:lnTo>
                    <a:pt x="2445" y="4408"/>
                  </a:lnTo>
                  <a:cubicBezTo>
                    <a:pt x="1303" y="4408"/>
                    <a:pt x="375" y="3676"/>
                    <a:pt x="179" y="2749"/>
                  </a:cubicBezTo>
                  <a:lnTo>
                    <a:pt x="161" y="2963"/>
                  </a:lnTo>
                  <a:cubicBezTo>
                    <a:pt x="0" y="4533"/>
                    <a:pt x="1232" y="5907"/>
                    <a:pt x="2820" y="5907"/>
                  </a:cubicBezTo>
                  <a:lnTo>
                    <a:pt x="11670" y="5907"/>
                  </a:lnTo>
                  <a:cubicBezTo>
                    <a:pt x="13240" y="5907"/>
                    <a:pt x="14489" y="4533"/>
                    <a:pt x="14328" y="2963"/>
                  </a:cubicBezTo>
                  <a:lnTo>
                    <a:pt x="14257" y="2285"/>
                  </a:lnTo>
                  <a:cubicBezTo>
                    <a:pt x="14132" y="1178"/>
                    <a:pt x="13365" y="304"/>
                    <a:pt x="123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37"/>
            <p:cNvSpPr/>
            <p:nvPr/>
          </p:nvSpPr>
          <p:spPr>
            <a:xfrm>
              <a:off x="6545054" y="4273661"/>
              <a:ext cx="45321" cy="52979"/>
            </a:xfrm>
            <a:custGeom>
              <a:avLst/>
              <a:gdLst/>
              <a:ahLst/>
              <a:cxnLst/>
              <a:rect l="l" t="t" r="r" b="b"/>
              <a:pathLst>
                <a:path w="1675" h="1958" extrusionOk="0">
                  <a:moveTo>
                    <a:pt x="1038" y="1"/>
                  </a:moveTo>
                  <a:cubicBezTo>
                    <a:pt x="911" y="1"/>
                    <a:pt x="784" y="66"/>
                    <a:pt x="714" y="206"/>
                  </a:cubicBezTo>
                  <a:lnTo>
                    <a:pt x="125" y="1276"/>
                  </a:lnTo>
                  <a:cubicBezTo>
                    <a:pt x="0" y="1508"/>
                    <a:pt x="143" y="1794"/>
                    <a:pt x="410" y="1829"/>
                  </a:cubicBezTo>
                  <a:lnTo>
                    <a:pt x="1213" y="1954"/>
                  </a:lnTo>
                  <a:cubicBezTo>
                    <a:pt x="1231" y="1957"/>
                    <a:pt x="1248" y="1958"/>
                    <a:pt x="1264" y="1958"/>
                  </a:cubicBezTo>
                  <a:cubicBezTo>
                    <a:pt x="1491" y="1958"/>
                    <a:pt x="1675" y="1741"/>
                    <a:pt x="1642" y="1508"/>
                  </a:cubicBezTo>
                  <a:lnTo>
                    <a:pt x="1410" y="313"/>
                  </a:lnTo>
                  <a:cubicBezTo>
                    <a:pt x="1369" y="111"/>
                    <a:pt x="1204" y="1"/>
                    <a:pt x="10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37"/>
            <p:cNvSpPr/>
            <p:nvPr/>
          </p:nvSpPr>
          <p:spPr>
            <a:xfrm>
              <a:off x="6734289" y="4139704"/>
              <a:ext cx="35256" cy="32848"/>
            </a:xfrm>
            <a:custGeom>
              <a:avLst/>
              <a:gdLst/>
              <a:ahLst/>
              <a:cxnLst/>
              <a:rect l="l" t="t" r="r" b="b"/>
              <a:pathLst>
                <a:path w="1303" h="1214" extrusionOk="0">
                  <a:moveTo>
                    <a:pt x="627" y="363"/>
                  </a:moveTo>
                  <a:cubicBezTo>
                    <a:pt x="663" y="363"/>
                    <a:pt x="701" y="372"/>
                    <a:pt x="732" y="393"/>
                  </a:cubicBezTo>
                  <a:cubicBezTo>
                    <a:pt x="857" y="446"/>
                    <a:pt x="910" y="607"/>
                    <a:pt x="839" y="732"/>
                  </a:cubicBezTo>
                  <a:cubicBezTo>
                    <a:pt x="790" y="805"/>
                    <a:pt x="707" y="853"/>
                    <a:pt x="620" y="853"/>
                  </a:cubicBezTo>
                  <a:cubicBezTo>
                    <a:pt x="580" y="853"/>
                    <a:pt x="539" y="843"/>
                    <a:pt x="500" y="821"/>
                  </a:cubicBezTo>
                  <a:cubicBezTo>
                    <a:pt x="375" y="750"/>
                    <a:pt x="339" y="607"/>
                    <a:pt x="393" y="482"/>
                  </a:cubicBezTo>
                  <a:cubicBezTo>
                    <a:pt x="429" y="428"/>
                    <a:pt x="482" y="393"/>
                    <a:pt x="553" y="375"/>
                  </a:cubicBezTo>
                  <a:cubicBezTo>
                    <a:pt x="576" y="367"/>
                    <a:pt x="601" y="363"/>
                    <a:pt x="627" y="363"/>
                  </a:cubicBezTo>
                  <a:close/>
                  <a:moveTo>
                    <a:pt x="629" y="1"/>
                  </a:moveTo>
                  <a:cubicBezTo>
                    <a:pt x="410" y="1"/>
                    <a:pt x="202" y="122"/>
                    <a:pt x="90" y="321"/>
                  </a:cubicBezTo>
                  <a:cubicBezTo>
                    <a:pt x="18" y="464"/>
                    <a:pt x="0" y="625"/>
                    <a:pt x="36" y="785"/>
                  </a:cubicBezTo>
                  <a:cubicBezTo>
                    <a:pt x="90" y="928"/>
                    <a:pt x="197" y="1053"/>
                    <a:pt x="339" y="1142"/>
                  </a:cubicBezTo>
                  <a:cubicBezTo>
                    <a:pt x="429" y="1178"/>
                    <a:pt x="518" y="1213"/>
                    <a:pt x="625" y="1213"/>
                  </a:cubicBezTo>
                  <a:cubicBezTo>
                    <a:pt x="839" y="1213"/>
                    <a:pt x="1035" y="1089"/>
                    <a:pt x="1142" y="892"/>
                  </a:cubicBezTo>
                  <a:cubicBezTo>
                    <a:pt x="1303" y="607"/>
                    <a:pt x="1196" y="232"/>
                    <a:pt x="910" y="72"/>
                  </a:cubicBezTo>
                  <a:cubicBezTo>
                    <a:pt x="819" y="23"/>
                    <a:pt x="723" y="1"/>
                    <a:pt x="62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37"/>
            <p:cNvSpPr/>
            <p:nvPr/>
          </p:nvSpPr>
          <p:spPr>
            <a:xfrm>
              <a:off x="6782071" y="4349203"/>
              <a:ext cx="9687" cy="19833"/>
            </a:xfrm>
            <a:custGeom>
              <a:avLst/>
              <a:gdLst/>
              <a:ahLst/>
              <a:cxnLst/>
              <a:rect l="l" t="t" r="r" b="b"/>
              <a:pathLst>
                <a:path w="358" h="733" extrusionOk="0">
                  <a:moveTo>
                    <a:pt x="179" y="1"/>
                  </a:moveTo>
                  <a:cubicBezTo>
                    <a:pt x="72" y="1"/>
                    <a:pt x="1" y="90"/>
                    <a:pt x="1" y="179"/>
                  </a:cubicBezTo>
                  <a:lnTo>
                    <a:pt x="1" y="554"/>
                  </a:lnTo>
                  <a:cubicBezTo>
                    <a:pt x="1" y="661"/>
                    <a:pt x="72" y="732"/>
                    <a:pt x="179" y="732"/>
                  </a:cubicBezTo>
                  <a:cubicBezTo>
                    <a:pt x="268" y="732"/>
                    <a:pt x="358" y="661"/>
                    <a:pt x="358" y="554"/>
                  </a:cubicBezTo>
                  <a:lnTo>
                    <a:pt x="358" y="179"/>
                  </a:lnTo>
                  <a:cubicBezTo>
                    <a:pt x="358" y="90"/>
                    <a:pt x="268" y="1"/>
                    <a:pt x="17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37"/>
            <p:cNvSpPr/>
            <p:nvPr/>
          </p:nvSpPr>
          <p:spPr>
            <a:xfrm>
              <a:off x="6814430" y="4323148"/>
              <a:ext cx="9687" cy="19806"/>
            </a:xfrm>
            <a:custGeom>
              <a:avLst/>
              <a:gdLst/>
              <a:ahLst/>
              <a:cxnLst/>
              <a:rect l="l" t="t" r="r" b="b"/>
              <a:pathLst>
                <a:path w="358" h="732" extrusionOk="0">
                  <a:moveTo>
                    <a:pt x="179" y="0"/>
                  </a:moveTo>
                  <a:cubicBezTo>
                    <a:pt x="89" y="0"/>
                    <a:pt x="0" y="72"/>
                    <a:pt x="0" y="179"/>
                  </a:cubicBezTo>
                  <a:lnTo>
                    <a:pt x="0" y="553"/>
                  </a:lnTo>
                  <a:cubicBezTo>
                    <a:pt x="0" y="643"/>
                    <a:pt x="89" y="732"/>
                    <a:pt x="179" y="732"/>
                  </a:cubicBezTo>
                  <a:cubicBezTo>
                    <a:pt x="286" y="732"/>
                    <a:pt x="357" y="643"/>
                    <a:pt x="357" y="553"/>
                  </a:cubicBezTo>
                  <a:lnTo>
                    <a:pt x="357" y="179"/>
                  </a:lnTo>
                  <a:cubicBezTo>
                    <a:pt x="357" y="72"/>
                    <a:pt x="286"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37"/>
            <p:cNvSpPr/>
            <p:nvPr/>
          </p:nvSpPr>
          <p:spPr>
            <a:xfrm>
              <a:off x="6846763" y="4336649"/>
              <a:ext cx="9687" cy="19833"/>
            </a:xfrm>
            <a:custGeom>
              <a:avLst/>
              <a:gdLst/>
              <a:ahLst/>
              <a:cxnLst/>
              <a:rect l="l" t="t" r="r" b="b"/>
              <a:pathLst>
                <a:path w="358" h="733" extrusionOk="0">
                  <a:moveTo>
                    <a:pt x="179" y="1"/>
                  </a:moveTo>
                  <a:cubicBezTo>
                    <a:pt x="90" y="1"/>
                    <a:pt x="1" y="72"/>
                    <a:pt x="1" y="179"/>
                  </a:cubicBezTo>
                  <a:lnTo>
                    <a:pt x="1" y="554"/>
                  </a:lnTo>
                  <a:cubicBezTo>
                    <a:pt x="1" y="643"/>
                    <a:pt x="90" y="733"/>
                    <a:pt x="179" y="733"/>
                  </a:cubicBezTo>
                  <a:cubicBezTo>
                    <a:pt x="286" y="733"/>
                    <a:pt x="358" y="643"/>
                    <a:pt x="358" y="554"/>
                  </a:cubicBezTo>
                  <a:lnTo>
                    <a:pt x="358" y="179"/>
                  </a:lnTo>
                  <a:cubicBezTo>
                    <a:pt x="358" y="72"/>
                    <a:pt x="286" y="1"/>
                    <a:pt x="17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37"/>
            <p:cNvSpPr/>
            <p:nvPr/>
          </p:nvSpPr>
          <p:spPr>
            <a:xfrm>
              <a:off x="6650765" y="4293223"/>
              <a:ext cx="42020" cy="15937"/>
            </a:xfrm>
            <a:custGeom>
              <a:avLst/>
              <a:gdLst/>
              <a:ahLst/>
              <a:cxnLst/>
              <a:rect l="l" t="t" r="r" b="b"/>
              <a:pathLst>
                <a:path w="1553" h="589" extrusionOk="0">
                  <a:moveTo>
                    <a:pt x="286" y="0"/>
                  </a:moveTo>
                  <a:cubicBezTo>
                    <a:pt x="125" y="0"/>
                    <a:pt x="1" y="125"/>
                    <a:pt x="1" y="286"/>
                  </a:cubicBezTo>
                  <a:cubicBezTo>
                    <a:pt x="1" y="446"/>
                    <a:pt x="125" y="589"/>
                    <a:pt x="286" y="589"/>
                  </a:cubicBezTo>
                  <a:lnTo>
                    <a:pt x="1267" y="589"/>
                  </a:lnTo>
                  <a:cubicBezTo>
                    <a:pt x="1428" y="589"/>
                    <a:pt x="1553" y="464"/>
                    <a:pt x="1553" y="286"/>
                  </a:cubicBezTo>
                  <a:cubicBezTo>
                    <a:pt x="1553" y="125"/>
                    <a:pt x="1428" y="0"/>
                    <a:pt x="12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37"/>
            <p:cNvSpPr/>
            <p:nvPr/>
          </p:nvSpPr>
          <p:spPr>
            <a:xfrm>
              <a:off x="6611181" y="4293223"/>
              <a:ext cx="22728" cy="15937"/>
            </a:xfrm>
            <a:custGeom>
              <a:avLst/>
              <a:gdLst/>
              <a:ahLst/>
              <a:cxnLst/>
              <a:rect l="l" t="t" r="r" b="b"/>
              <a:pathLst>
                <a:path w="840" h="589" extrusionOk="0">
                  <a:moveTo>
                    <a:pt x="286" y="0"/>
                  </a:moveTo>
                  <a:cubicBezTo>
                    <a:pt x="125" y="0"/>
                    <a:pt x="0" y="125"/>
                    <a:pt x="0" y="286"/>
                  </a:cubicBezTo>
                  <a:cubicBezTo>
                    <a:pt x="0" y="464"/>
                    <a:pt x="125" y="589"/>
                    <a:pt x="286" y="589"/>
                  </a:cubicBezTo>
                  <a:lnTo>
                    <a:pt x="554" y="589"/>
                  </a:lnTo>
                  <a:cubicBezTo>
                    <a:pt x="714" y="589"/>
                    <a:pt x="839" y="464"/>
                    <a:pt x="839" y="286"/>
                  </a:cubicBezTo>
                  <a:cubicBezTo>
                    <a:pt x="839" y="125"/>
                    <a:pt x="714" y="0"/>
                    <a:pt x="55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37"/>
            <p:cNvSpPr/>
            <p:nvPr/>
          </p:nvSpPr>
          <p:spPr>
            <a:xfrm>
              <a:off x="6510286" y="4089784"/>
              <a:ext cx="403617" cy="319820"/>
            </a:xfrm>
            <a:custGeom>
              <a:avLst/>
              <a:gdLst/>
              <a:ahLst/>
              <a:cxnLst/>
              <a:rect l="l" t="t" r="r" b="b"/>
              <a:pathLst>
                <a:path w="14917" h="11820" extrusionOk="0">
                  <a:moveTo>
                    <a:pt x="5442" y="6359"/>
                  </a:moveTo>
                  <a:lnTo>
                    <a:pt x="5978" y="6645"/>
                  </a:lnTo>
                  <a:lnTo>
                    <a:pt x="5282" y="6645"/>
                  </a:lnTo>
                  <a:lnTo>
                    <a:pt x="5442" y="6359"/>
                  </a:lnTo>
                  <a:close/>
                  <a:moveTo>
                    <a:pt x="8743" y="596"/>
                  </a:moveTo>
                  <a:cubicBezTo>
                    <a:pt x="8797" y="596"/>
                    <a:pt x="8868" y="614"/>
                    <a:pt x="8904" y="632"/>
                  </a:cubicBezTo>
                  <a:lnTo>
                    <a:pt x="10403" y="1435"/>
                  </a:lnTo>
                  <a:cubicBezTo>
                    <a:pt x="10581" y="1524"/>
                    <a:pt x="10635" y="1738"/>
                    <a:pt x="10545" y="1899"/>
                  </a:cubicBezTo>
                  <a:lnTo>
                    <a:pt x="8440" y="5824"/>
                  </a:lnTo>
                  <a:lnTo>
                    <a:pt x="7191" y="6645"/>
                  </a:lnTo>
                  <a:lnTo>
                    <a:pt x="6352" y="6645"/>
                  </a:lnTo>
                  <a:cubicBezTo>
                    <a:pt x="6388" y="6556"/>
                    <a:pt x="6370" y="6449"/>
                    <a:pt x="6281" y="6413"/>
                  </a:cubicBezTo>
                  <a:lnTo>
                    <a:pt x="5603" y="6038"/>
                  </a:lnTo>
                  <a:lnTo>
                    <a:pt x="5924" y="5432"/>
                  </a:lnTo>
                  <a:lnTo>
                    <a:pt x="7066" y="6056"/>
                  </a:lnTo>
                  <a:cubicBezTo>
                    <a:pt x="7102" y="6074"/>
                    <a:pt x="7137" y="6074"/>
                    <a:pt x="7155" y="6074"/>
                  </a:cubicBezTo>
                  <a:cubicBezTo>
                    <a:pt x="7227" y="6074"/>
                    <a:pt x="7280" y="6038"/>
                    <a:pt x="7316" y="5985"/>
                  </a:cubicBezTo>
                  <a:cubicBezTo>
                    <a:pt x="7352" y="5895"/>
                    <a:pt x="7334" y="5788"/>
                    <a:pt x="7244" y="5735"/>
                  </a:cubicBezTo>
                  <a:lnTo>
                    <a:pt x="6103" y="5128"/>
                  </a:lnTo>
                  <a:lnTo>
                    <a:pt x="6424" y="4504"/>
                  </a:lnTo>
                  <a:lnTo>
                    <a:pt x="7102" y="4878"/>
                  </a:lnTo>
                  <a:cubicBezTo>
                    <a:pt x="7137" y="4896"/>
                    <a:pt x="7155" y="4896"/>
                    <a:pt x="7191" y="4896"/>
                  </a:cubicBezTo>
                  <a:cubicBezTo>
                    <a:pt x="7244" y="4896"/>
                    <a:pt x="7316" y="4861"/>
                    <a:pt x="7352" y="4807"/>
                  </a:cubicBezTo>
                  <a:cubicBezTo>
                    <a:pt x="7387" y="4718"/>
                    <a:pt x="7352" y="4611"/>
                    <a:pt x="7280" y="4557"/>
                  </a:cubicBezTo>
                  <a:lnTo>
                    <a:pt x="6602" y="4200"/>
                  </a:lnTo>
                  <a:lnTo>
                    <a:pt x="6923" y="3594"/>
                  </a:lnTo>
                  <a:lnTo>
                    <a:pt x="8065" y="4200"/>
                  </a:lnTo>
                  <a:cubicBezTo>
                    <a:pt x="8101" y="4218"/>
                    <a:pt x="8119" y="4218"/>
                    <a:pt x="8154" y="4218"/>
                  </a:cubicBezTo>
                  <a:cubicBezTo>
                    <a:pt x="8208" y="4218"/>
                    <a:pt x="8279" y="4200"/>
                    <a:pt x="8315" y="4129"/>
                  </a:cubicBezTo>
                  <a:cubicBezTo>
                    <a:pt x="8351" y="4040"/>
                    <a:pt x="8315" y="3933"/>
                    <a:pt x="8244" y="3897"/>
                  </a:cubicBezTo>
                  <a:lnTo>
                    <a:pt x="7102" y="3273"/>
                  </a:lnTo>
                  <a:lnTo>
                    <a:pt x="8440" y="775"/>
                  </a:lnTo>
                  <a:cubicBezTo>
                    <a:pt x="8511" y="668"/>
                    <a:pt x="8636" y="596"/>
                    <a:pt x="8743" y="596"/>
                  </a:cubicBezTo>
                  <a:close/>
                  <a:moveTo>
                    <a:pt x="13275" y="4040"/>
                  </a:moveTo>
                  <a:cubicBezTo>
                    <a:pt x="13293" y="4040"/>
                    <a:pt x="13293" y="4040"/>
                    <a:pt x="13293" y="4058"/>
                  </a:cubicBezTo>
                  <a:lnTo>
                    <a:pt x="13275" y="4058"/>
                  </a:lnTo>
                  <a:lnTo>
                    <a:pt x="12704" y="5164"/>
                  </a:lnTo>
                  <a:cubicBezTo>
                    <a:pt x="12669" y="5200"/>
                    <a:pt x="12633" y="5235"/>
                    <a:pt x="12597" y="5253"/>
                  </a:cubicBezTo>
                  <a:lnTo>
                    <a:pt x="10510" y="6645"/>
                  </a:lnTo>
                  <a:lnTo>
                    <a:pt x="8262" y="6645"/>
                  </a:lnTo>
                  <a:lnTo>
                    <a:pt x="11901" y="4218"/>
                  </a:lnTo>
                  <a:cubicBezTo>
                    <a:pt x="11937" y="4183"/>
                    <a:pt x="11991" y="4165"/>
                    <a:pt x="12044" y="4165"/>
                  </a:cubicBezTo>
                  <a:lnTo>
                    <a:pt x="13275" y="4040"/>
                  </a:lnTo>
                  <a:close/>
                  <a:moveTo>
                    <a:pt x="2338" y="6984"/>
                  </a:moveTo>
                  <a:cubicBezTo>
                    <a:pt x="2356" y="6984"/>
                    <a:pt x="2391" y="7002"/>
                    <a:pt x="2409" y="7002"/>
                  </a:cubicBezTo>
                  <a:cubicBezTo>
                    <a:pt x="2463" y="7020"/>
                    <a:pt x="2498" y="7055"/>
                    <a:pt x="2516" y="7144"/>
                  </a:cubicBezTo>
                  <a:lnTo>
                    <a:pt x="2748" y="8340"/>
                  </a:lnTo>
                  <a:cubicBezTo>
                    <a:pt x="2766" y="8411"/>
                    <a:pt x="2730" y="8465"/>
                    <a:pt x="2695" y="8518"/>
                  </a:cubicBezTo>
                  <a:cubicBezTo>
                    <a:pt x="2651" y="8547"/>
                    <a:pt x="2607" y="8577"/>
                    <a:pt x="2554" y="8577"/>
                  </a:cubicBezTo>
                  <a:cubicBezTo>
                    <a:pt x="2542" y="8577"/>
                    <a:pt x="2529" y="8575"/>
                    <a:pt x="2516" y="8572"/>
                  </a:cubicBezTo>
                  <a:lnTo>
                    <a:pt x="1713" y="8447"/>
                  </a:lnTo>
                  <a:cubicBezTo>
                    <a:pt x="1642" y="8429"/>
                    <a:pt x="1588" y="8393"/>
                    <a:pt x="1571" y="8340"/>
                  </a:cubicBezTo>
                  <a:cubicBezTo>
                    <a:pt x="1535" y="8286"/>
                    <a:pt x="1535" y="8215"/>
                    <a:pt x="1571" y="8161"/>
                  </a:cubicBezTo>
                  <a:lnTo>
                    <a:pt x="2141" y="7091"/>
                  </a:lnTo>
                  <a:cubicBezTo>
                    <a:pt x="2195" y="6984"/>
                    <a:pt x="2302" y="6984"/>
                    <a:pt x="2338" y="6984"/>
                  </a:cubicBezTo>
                  <a:close/>
                  <a:moveTo>
                    <a:pt x="5068" y="5806"/>
                  </a:moveTo>
                  <a:lnTo>
                    <a:pt x="4604" y="6645"/>
                  </a:lnTo>
                  <a:lnTo>
                    <a:pt x="2480" y="6645"/>
                  </a:lnTo>
                  <a:cubicBezTo>
                    <a:pt x="2445" y="6645"/>
                    <a:pt x="2427" y="6627"/>
                    <a:pt x="2409" y="6627"/>
                  </a:cubicBezTo>
                  <a:cubicBezTo>
                    <a:pt x="2380" y="6622"/>
                    <a:pt x="2350" y="6620"/>
                    <a:pt x="2321" y="6620"/>
                  </a:cubicBezTo>
                  <a:cubicBezTo>
                    <a:pt x="2120" y="6620"/>
                    <a:pt x="1932" y="6726"/>
                    <a:pt x="1838" y="6912"/>
                  </a:cubicBezTo>
                  <a:lnTo>
                    <a:pt x="1249" y="7983"/>
                  </a:lnTo>
                  <a:cubicBezTo>
                    <a:pt x="1178" y="8144"/>
                    <a:pt x="1178" y="8340"/>
                    <a:pt x="1249" y="8500"/>
                  </a:cubicBezTo>
                  <a:cubicBezTo>
                    <a:pt x="1321" y="8661"/>
                    <a:pt x="1481" y="8768"/>
                    <a:pt x="1660" y="8804"/>
                  </a:cubicBezTo>
                  <a:lnTo>
                    <a:pt x="2463" y="8929"/>
                  </a:lnTo>
                  <a:lnTo>
                    <a:pt x="2552" y="8929"/>
                  </a:lnTo>
                  <a:cubicBezTo>
                    <a:pt x="2695" y="8929"/>
                    <a:pt x="2837" y="8875"/>
                    <a:pt x="2944" y="8768"/>
                  </a:cubicBezTo>
                  <a:cubicBezTo>
                    <a:pt x="3069" y="8625"/>
                    <a:pt x="3123" y="8447"/>
                    <a:pt x="3087" y="8269"/>
                  </a:cubicBezTo>
                  <a:lnTo>
                    <a:pt x="2873" y="7073"/>
                  </a:lnTo>
                  <a:cubicBezTo>
                    <a:pt x="2855" y="7055"/>
                    <a:pt x="2855" y="7020"/>
                    <a:pt x="2855" y="7002"/>
                  </a:cubicBezTo>
                  <a:lnTo>
                    <a:pt x="12776" y="7002"/>
                  </a:lnTo>
                  <a:cubicBezTo>
                    <a:pt x="12865" y="7002"/>
                    <a:pt x="12936" y="6912"/>
                    <a:pt x="12936" y="6823"/>
                  </a:cubicBezTo>
                  <a:cubicBezTo>
                    <a:pt x="12936" y="6734"/>
                    <a:pt x="12865" y="6645"/>
                    <a:pt x="12776" y="6645"/>
                  </a:cubicBezTo>
                  <a:lnTo>
                    <a:pt x="11580" y="6645"/>
                  </a:lnTo>
                  <a:lnTo>
                    <a:pt x="12633" y="5949"/>
                  </a:lnTo>
                  <a:cubicBezTo>
                    <a:pt x="13472" y="6252"/>
                    <a:pt x="14078" y="7037"/>
                    <a:pt x="14167" y="7947"/>
                  </a:cubicBezTo>
                  <a:lnTo>
                    <a:pt x="14239" y="8625"/>
                  </a:lnTo>
                  <a:cubicBezTo>
                    <a:pt x="14310" y="9286"/>
                    <a:pt x="14096" y="9946"/>
                    <a:pt x="13650" y="10445"/>
                  </a:cubicBezTo>
                  <a:cubicBezTo>
                    <a:pt x="13186" y="10945"/>
                    <a:pt x="12544" y="11230"/>
                    <a:pt x="11884" y="11230"/>
                  </a:cubicBezTo>
                  <a:lnTo>
                    <a:pt x="3034" y="11230"/>
                  </a:lnTo>
                  <a:cubicBezTo>
                    <a:pt x="2356" y="11230"/>
                    <a:pt x="1713" y="10945"/>
                    <a:pt x="1267" y="10445"/>
                  </a:cubicBezTo>
                  <a:cubicBezTo>
                    <a:pt x="821" y="9964"/>
                    <a:pt x="607" y="9286"/>
                    <a:pt x="661" y="8625"/>
                  </a:cubicBezTo>
                  <a:lnTo>
                    <a:pt x="732" y="7947"/>
                  </a:lnTo>
                  <a:cubicBezTo>
                    <a:pt x="857" y="6734"/>
                    <a:pt x="1874" y="5806"/>
                    <a:pt x="3105" y="5806"/>
                  </a:cubicBezTo>
                  <a:close/>
                  <a:moveTo>
                    <a:pt x="8752" y="1"/>
                  </a:moveTo>
                  <a:cubicBezTo>
                    <a:pt x="8420" y="1"/>
                    <a:pt x="8095" y="181"/>
                    <a:pt x="7922" y="489"/>
                  </a:cubicBezTo>
                  <a:lnTo>
                    <a:pt x="5389" y="5217"/>
                  </a:lnTo>
                  <a:lnTo>
                    <a:pt x="3105" y="5217"/>
                  </a:lnTo>
                  <a:cubicBezTo>
                    <a:pt x="2356" y="5217"/>
                    <a:pt x="1660" y="5485"/>
                    <a:pt x="1107" y="5985"/>
                  </a:cubicBezTo>
                  <a:cubicBezTo>
                    <a:pt x="553" y="6484"/>
                    <a:pt x="214" y="7162"/>
                    <a:pt x="143" y="7894"/>
                  </a:cubicBezTo>
                  <a:lnTo>
                    <a:pt x="72" y="8572"/>
                  </a:lnTo>
                  <a:cubicBezTo>
                    <a:pt x="0" y="9393"/>
                    <a:pt x="268" y="10231"/>
                    <a:pt x="839" y="10856"/>
                  </a:cubicBezTo>
                  <a:cubicBezTo>
                    <a:pt x="1392" y="11462"/>
                    <a:pt x="2195" y="11819"/>
                    <a:pt x="3034" y="11819"/>
                  </a:cubicBezTo>
                  <a:lnTo>
                    <a:pt x="11884" y="11819"/>
                  </a:lnTo>
                  <a:cubicBezTo>
                    <a:pt x="12722" y="11819"/>
                    <a:pt x="13525" y="11462"/>
                    <a:pt x="14078" y="10838"/>
                  </a:cubicBezTo>
                  <a:cubicBezTo>
                    <a:pt x="14649" y="10231"/>
                    <a:pt x="14917" y="9393"/>
                    <a:pt x="14828" y="8554"/>
                  </a:cubicBezTo>
                  <a:lnTo>
                    <a:pt x="14756" y="7876"/>
                  </a:lnTo>
                  <a:cubicBezTo>
                    <a:pt x="14703" y="7323"/>
                    <a:pt x="14489" y="6788"/>
                    <a:pt x="14132" y="6342"/>
                  </a:cubicBezTo>
                  <a:cubicBezTo>
                    <a:pt x="13864" y="6002"/>
                    <a:pt x="13525" y="5735"/>
                    <a:pt x="13150" y="5539"/>
                  </a:cubicBezTo>
                  <a:cubicBezTo>
                    <a:pt x="13168" y="5503"/>
                    <a:pt x="13204" y="5467"/>
                    <a:pt x="13222" y="5432"/>
                  </a:cubicBezTo>
                  <a:lnTo>
                    <a:pt x="13811" y="4343"/>
                  </a:lnTo>
                  <a:cubicBezTo>
                    <a:pt x="13918" y="4147"/>
                    <a:pt x="13900" y="3897"/>
                    <a:pt x="13775" y="3719"/>
                  </a:cubicBezTo>
                  <a:cubicBezTo>
                    <a:pt x="13682" y="3563"/>
                    <a:pt x="13494" y="3462"/>
                    <a:pt x="13305" y="3462"/>
                  </a:cubicBezTo>
                  <a:cubicBezTo>
                    <a:pt x="13277" y="3462"/>
                    <a:pt x="13249" y="3464"/>
                    <a:pt x="13222" y="3469"/>
                  </a:cubicBezTo>
                  <a:lnTo>
                    <a:pt x="11973" y="3576"/>
                  </a:lnTo>
                  <a:cubicBezTo>
                    <a:pt x="11830" y="3594"/>
                    <a:pt x="11705" y="3647"/>
                    <a:pt x="11580" y="3719"/>
                  </a:cubicBezTo>
                  <a:lnTo>
                    <a:pt x="9475" y="5128"/>
                  </a:lnTo>
                  <a:lnTo>
                    <a:pt x="11063" y="2184"/>
                  </a:lnTo>
                  <a:cubicBezTo>
                    <a:pt x="11313" y="1738"/>
                    <a:pt x="11134" y="1167"/>
                    <a:pt x="10688" y="917"/>
                  </a:cubicBezTo>
                  <a:lnTo>
                    <a:pt x="9189" y="114"/>
                  </a:lnTo>
                  <a:cubicBezTo>
                    <a:pt x="9051" y="37"/>
                    <a:pt x="8901" y="1"/>
                    <a:pt x="8752"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a:extLst>
              <a:ext uri="{FF2B5EF4-FFF2-40B4-BE49-F238E27FC236}">
                <a16:creationId xmlns:a16="http://schemas.microsoft.com/office/drawing/2014/main" id="{50DD8700-AE33-B00A-5472-C19BA4D92DDE}"/>
              </a:ext>
            </a:extLst>
          </p:cNvPr>
          <p:cNvSpPr txBox="1"/>
          <p:nvPr/>
        </p:nvSpPr>
        <p:spPr>
          <a:xfrm>
            <a:off x="712788" y="81260"/>
            <a:ext cx="7330440" cy="1200329"/>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2:</a:t>
            </a:r>
          </a:p>
          <a:p>
            <a:pPr algn="ctr"/>
            <a:r>
              <a:rPr lang="vi-VN" sz="1800" b="1" dirty="0">
                <a:solidFill>
                  <a:schemeClr val="tx2"/>
                </a:solidFill>
              </a:rPr>
              <a:t>Em hãy đọc các hành vi dưới đây và thực hiện yêu cầu</a:t>
            </a:r>
            <a:r>
              <a:rPr lang="en-US" sz="1800" b="1" dirty="0">
                <a:solidFill>
                  <a:schemeClr val="tx2"/>
                </a:solidFill>
              </a:rPr>
              <a:t>:</a:t>
            </a:r>
          </a:p>
          <a:p>
            <a:pPr algn="just"/>
            <a:r>
              <a:rPr lang="vi-VN" sz="1800" b="1" dirty="0">
                <a:solidFill>
                  <a:srgbClr val="002060"/>
                </a:solidFill>
              </a:rPr>
              <a:t>– Em hãy nhận diện nguy cơ của các hành vi </a:t>
            </a:r>
            <a:r>
              <a:rPr lang="en-US" sz="1800" b="1" dirty="0" err="1">
                <a:solidFill>
                  <a:srgbClr val="002060"/>
                </a:solidFill>
              </a:rPr>
              <a:t>sau</a:t>
            </a:r>
            <a:r>
              <a:rPr lang="vi-VN" sz="1800" b="1" dirty="0">
                <a:solidFill>
                  <a:srgbClr val="002060"/>
                </a:solidFill>
              </a:rPr>
              <a:t>. </a:t>
            </a:r>
          </a:p>
          <a:p>
            <a:pPr algn="just"/>
            <a:r>
              <a:rPr lang="vi-VN" sz="1800" b="1" dirty="0">
                <a:solidFill>
                  <a:srgbClr val="002060"/>
                </a:solidFill>
              </a:rPr>
              <a:t>– Em hãy phân tích hậu quả có thể xảy ra của từng hành vi. </a:t>
            </a:r>
          </a:p>
        </p:txBody>
      </p:sp>
      <p:sp>
        <p:nvSpPr>
          <p:cNvPr id="6" name="TextBox 5">
            <a:extLst>
              <a:ext uri="{FF2B5EF4-FFF2-40B4-BE49-F238E27FC236}">
                <a16:creationId xmlns:a16="http://schemas.microsoft.com/office/drawing/2014/main" id="{F8E19C6D-E9F0-C144-AC9B-97A5C17247C6}"/>
              </a:ext>
            </a:extLst>
          </p:cNvPr>
          <p:cNvSpPr txBox="1"/>
          <p:nvPr/>
        </p:nvSpPr>
        <p:spPr>
          <a:xfrm>
            <a:off x="6384213" y="3912783"/>
            <a:ext cx="1922872" cy="1077218"/>
          </a:xfrm>
          <a:prstGeom prst="rect">
            <a:avLst/>
          </a:prstGeom>
          <a:noFill/>
        </p:spPr>
        <p:txBody>
          <a:bodyPr wrap="square">
            <a:spAutoFit/>
          </a:bodyPr>
          <a:lstStyle/>
          <a:p>
            <a:pPr algn="just"/>
            <a:r>
              <a:rPr lang="vi-VN" sz="1600" dirty="0"/>
              <a:t>Công ti P có hành vi xả chất thải chưa qua xử lí ra môi trường. </a:t>
            </a:r>
          </a:p>
        </p:txBody>
      </p:sp>
      <p:sp>
        <p:nvSpPr>
          <p:cNvPr id="8" name="TextBox 7">
            <a:extLst>
              <a:ext uri="{FF2B5EF4-FFF2-40B4-BE49-F238E27FC236}">
                <a16:creationId xmlns:a16="http://schemas.microsoft.com/office/drawing/2014/main" id="{25A2BBDE-3C32-8A3A-BF2D-F82565815F43}"/>
              </a:ext>
            </a:extLst>
          </p:cNvPr>
          <p:cNvSpPr txBox="1"/>
          <p:nvPr/>
        </p:nvSpPr>
        <p:spPr>
          <a:xfrm>
            <a:off x="648760" y="2225386"/>
            <a:ext cx="2087349" cy="584775"/>
          </a:xfrm>
          <a:prstGeom prst="rect">
            <a:avLst/>
          </a:prstGeom>
          <a:noFill/>
        </p:spPr>
        <p:txBody>
          <a:bodyPr wrap="square">
            <a:spAutoFit/>
          </a:bodyPr>
          <a:lstStyle/>
          <a:p>
            <a:pPr algn="just"/>
            <a:r>
              <a:rPr lang="vi-VN" sz="1600" dirty="0"/>
              <a:t>Anh T hút thuốc lá tại trạm xăng dầu</a:t>
            </a:r>
            <a:endParaRPr lang="en-US" sz="1600" dirty="0"/>
          </a:p>
        </p:txBody>
      </p:sp>
      <p:sp>
        <p:nvSpPr>
          <p:cNvPr id="10" name="TextBox 9">
            <a:extLst>
              <a:ext uri="{FF2B5EF4-FFF2-40B4-BE49-F238E27FC236}">
                <a16:creationId xmlns:a16="http://schemas.microsoft.com/office/drawing/2014/main" id="{CA14B54F-689D-F8F2-F1A3-56D767B0A16D}"/>
              </a:ext>
            </a:extLst>
          </p:cNvPr>
          <p:cNvSpPr txBox="1"/>
          <p:nvPr/>
        </p:nvSpPr>
        <p:spPr>
          <a:xfrm>
            <a:off x="2551676" y="3935715"/>
            <a:ext cx="2048067" cy="1077218"/>
          </a:xfrm>
          <a:prstGeom prst="rect">
            <a:avLst/>
          </a:prstGeom>
          <a:noFill/>
        </p:spPr>
        <p:txBody>
          <a:bodyPr wrap="square">
            <a:spAutoFit/>
          </a:bodyPr>
          <a:lstStyle/>
          <a:p>
            <a:pPr algn="just"/>
            <a:r>
              <a:rPr lang="vi-VN" sz="1600" dirty="0"/>
              <a:t>Chị M tiêm </a:t>
            </a:r>
            <a:r>
              <a:rPr lang="vi-VN" sz="1600" dirty="0" err="1"/>
              <a:t>hoá</a:t>
            </a:r>
            <a:r>
              <a:rPr lang="vi-VN" sz="1600" dirty="0"/>
              <a:t> chất độc hại vào cá, tôm để bán nhằm tăng lợi nhuận. </a:t>
            </a:r>
          </a:p>
        </p:txBody>
      </p:sp>
      <p:sp>
        <p:nvSpPr>
          <p:cNvPr id="12" name="TextBox 11">
            <a:extLst>
              <a:ext uri="{FF2B5EF4-FFF2-40B4-BE49-F238E27FC236}">
                <a16:creationId xmlns:a16="http://schemas.microsoft.com/office/drawing/2014/main" id="{588704DF-0374-B1AC-563D-3CCC61E1A308}"/>
              </a:ext>
            </a:extLst>
          </p:cNvPr>
          <p:cNvSpPr txBox="1"/>
          <p:nvPr/>
        </p:nvSpPr>
        <p:spPr>
          <a:xfrm>
            <a:off x="4563999" y="1663039"/>
            <a:ext cx="2124991" cy="1323439"/>
          </a:xfrm>
          <a:prstGeom prst="rect">
            <a:avLst/>
          </a:prstGeom>
          <a:noFill/>
        </p:spPr>
        <p:txBody>
          <a:bodyPr wrap="square">
            <a:spAutoFit/>
          </a:bodyPr>
          <a:lstStyle/>
          <a:p>
            <a:pPr algn="just"/>
            <a:r>
              <a:rPr lang="vi-VN" sz="1600" dirty="0"/>
              <a:t>Bác K sử dụng phẩm màu không nằm trong danh mục của Bộ Y tế trong chế biến  thực phẩm. </a:t>
            </a:r>
            <a:endParaRPr lang="en-US" sz="1600"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down)">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P spid="1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CECFDCC-C2D7-9770-027C-F4D01CC63371}"/>
              </a:ext>
            </a:extLst>
          </p:cNvPr>
          <p:cNvSpPr txBox="1"/>
          <p:nvPr/>
        </p:nvSpPr>
        <p:spPr>
          <a:xfrm>
            <a:off x="868680" y="1432635"/>
            <a:ext cx="7124700" cy="1881990"/>
          </a:xfrm>
          <a:prstGeom prst="rect">
            <a:avLst/>
          </a:prstGeom>
          <a:noFill/>
        </p:spPr>
        <p:txBody>
          <a:bodyPr wrap="square">
            <a:spAutoFit/>
          </a:bodyPr>
          <a:lstStyle/>
          <a:p>
            <a:pPr algn="just">
              <a:lnSpc>
                <a:spcPct val="150000"/>
              </a:lnSpc>
            </a:pPr>
            <a:r>
              <a:rPr lang="en-US" sz="2000" b="1" dirty="0" err="1">
                <a:solidFill>
                  <a:schemeClr val="accent5">
                    <a:lumMod val="50000"/>
                  </a:schemeClr>
                </a:solidFill>
              </a:rPr>
              <a:t>Nhiệm</a:t>
            </a:r>
            <a:r>
              <a:rPr lang="en-US" sz="2000" b="1" dirty="0">
                <a:solidFill>
                  <a:schemeClr val="accent5">
                    <a:lumMod val="50000"/>
                  </a:schemeClr>
                </a:solidFill>
              </a:rPr>
              <a:t> </a:t>
            </a:r>
            <a:r>
              <a:rPr lang="en-US" sz="2000" b="1" dirty="0" err="1">
                <a:solidFill>
                  <a:schemeClr val="accent5">
                    <a:lumMod val="50000"/>
                  </a:schemeClr>
                </a:solidFill>
              </a:rPr>
              <a:t>vụ</a:t>
            </a:r>
            <a:r>
              <a:rPr lang="en-US" sz="2000" b="1" dirty="0">
                <a:solidFill>
                  <a:schemeClr val="accent5">
                    <a:lumMod val="50000"/>
                  </a:schemeClr>
                </a:solidFill>
              </a:rPr>
              <a:t> </a:t>
            </a:r>
            <a:r>
              <a:rPr lang="vi-VN" sz="2000" b="1" dirty="0">
                <a:solidFill>
                  <a:schemeClr val="accent5">
                    <a:lumMod val="50000"/>
                  </a:schemeClr>
                </a:solidFill>
              </a:rPr>
              <a:t>3</a:t>
            </a:r>
            <a:r>
              <a:rPr lang="en-US" sz="2000" b="1" dirty="0">
                <a:solidFill>
                  <a:schemeClr val="accent5">
                    <a:lumMod val="50000"/>
                  </a:schemeClr>
                </a:solidFill>
              </a:rPr>
              <a:t>:</a:t>
            </a:r>
            <a:r>
              <a:rPr lang="vi-VN" sz="2000" b="1" dirty="0">
                <a:solidFill>
                  <a:schemeClr val="accent5">
                    <a:lumMod val="50000"/>
                  </a:schemeClr>
                </a:solidFill>
              </a:rPr>
              <a:t> </a:t>
            </a:r>
            <a:r>
              <a:rPr lang="vi-VN" sz="2000" b="1" dirty="0">
                <a:solidFill>
                  <a:schemeClr val="accent5">
                    <a:lumMod val="10000"/>
                  </a:schemeClr>
                </a:solidFill>
              </a:rPr>
              <a:t>Em hãy kể những nguy cơ có thể gây tai nạn cháy, nổ và các chất độc hại có trong  gia đình em. Cho biết bản thân em cần làm gì để góp phần phòng ngừa tai nạn  vũ khí, cháy, nổ và các chất độc hại. </a:t>
            </a:r>
            <a:endParaRPr lang="en-US" sz="2000" b="1" dirty="0">
              <a:solidFill>
                <a:schemeClr val="accent5">
                  <a:lumMod val="10000"/>
                </a:schemeClr>
              </a:solidFill>
            </a:endParaRPr>
          </a:p>
        </p:txBody>
      </p:sp>
      <p:grpSp>
        <p:nvGrpSpPr>
          <p:cNvPr id="4" name="Google Shape;9735;p58">
            <a:extLst>
              <a:ext uri="{FF2B5EF4-FFF2-40B4-BE49-F238E27FC236}">
                <a16:creationId xmlns:a16="http://schemas.microsoft.com/office/drawing/2014/main" id="{DDB1B8A6-7666-13E9-39DA-3EA8B4F81EB1}"/>
              </a:ext>
            </a:extLst>
          </p:cNvPr>
          <p:cNvGrpSpPr/>
          <p:nvPr/>
        </p:nvGrpSpPr>
        <p:grpSpPr>
          <a:xfrm>
            <a:off x="6969670" y="3204210"/>
            <a:ext cx="1919144" cy="1846041"/>
            <a:chOff x="4498075" y="2571750"/>
            <a:chExt cx="1919144" cy="1846041"/>
          </a:xfrm>
        </p:grpSpPr>
        <p:sp>
          <p:nvSpPr>
            <p:cNvPr id="5" name="Google Shape;9736;p58">
              <a:extLst>
                <a:ext uri="{FF2B5EF4-FFF2-40B4-BE49-F238E27FC236}">
                  <a16:creationId xmlns:a16="http://schemas.microsoft.com/office/drawing/2014/main" id="{6B2ED2BF-7CAA-2832-2866-4EF0921E0AF4}"/>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737;p58">
              <a:extLst>
                <a:ext uri="{FF2B5EF4-FFF2-40B4-BE49-F238E27FC236}">
                  <a16:creationId xmlns:a16="http://schemas.microsoft.com/office/drawing/2014/main" id="{55C4E01E-4D0A-13CB-D88B-BB75E28E73A5}"/>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738;p58">
              <a:extLst>
                <a:ext uri="{FF2B5EF4-FFF2-40B4-BE49-F238E27FC236}">
                  <a16:creationId xmlns:a16="http://schemas.microsoft.com/office/drawing/2014/main" id="{CA1624E5-B775-6D07-C792-B2EEC21996C9}"/>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739;p58">
              <a:extLst>
                <a:ext uri="{FF2B5EF4-FFF2-40B4-BE49-F238E27FC236}">
                  <a16:creationId xmlns:a16="http://schemas.microsoft.com/office/drawing/2014/main" id="{A1F2B534-1C1D-64F1-949C-47BB9902E83F}"/>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740;p58">
              <a:extLst>
                <a:ext uri="{FF2B5EF4-FFF2-40B4-BE49-F238E27FC236}">
                  <a16:creationId xmlns:a16="http://schemas.microsoft.com/office/drawing/2014/main" id="{8DFD0C89-C0F9-DD38-C3FE-5D93A1FBC02B}"/>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741;p58">
              <a:extLst>
                <a:ext uri="{FF2B5EF4-FFF2-40B4-BE49-F238E27FC236}">
                  <a16:creationId xmlns:a16="http://schemas.microsoft.com/office/drawing/2014/main" id="{9EE93F87-A9D3-1C91-1944-55D6658FEC16}"/>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742;p58">
              <a:extLst>
                <a:ext uri="{FF2B5EF4-FFF2-40B4-BE49-F238E27FC236}">
                  <a16:creationId xmlns:a16="http://schemas.microsoft.com/office/drawing/2014/main" id="{105A934A-6701-0FB1-3B69-1A39B7DF2B7E}"/>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743;p58">
              <a:extLst>
                <a:ext uri="{FF2B5EF4-FFF2-40B4-BE49-F238E27FC236}">
                  <a16:creationId xmlns:a16="http://schemas.microsoft.com/office/drawing/2014/main" id="{E158F9FC-86CD-59E7-499A-88369A09F4A5}"/>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744;p58">
              <a:extLst>
                <a:ext uri="{FF2B5EF4-FFF2-40B4-BE49-F238E27FC236}">
                  <a16:creationId xmlns:a16="http://schemas.microsoft.com/office/drawing/2014/main" id="{A334AE47-79F3-1A79-244F-FF76FA5A4203}"/>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45;p58">
              <a:extLst>
                <a:ext uri="{FF2B5EF4-FFF2-40B4-BE49-F238E27FC236}">
                  <a16:creationId xmlns:a16="http://schemas.microsoft.com/office/drawing/2014/main" id="{2155BF93-32CE-7853-0E02-CA0DDC85F789}"/>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46;p58">
              <a:extLst>
                <a:ext uri="{FF2B5EF4-FFF2-40B4-BE49-F238E27FC236}">
                  <a16:creationId xmlns:a16="http://schemas.microsoft.com/office/drawing/2014/main" id="{B8684702-F0D8-FEC7-812A-AB57C5DEBB85}"/>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47;p58">
              <a:extLst>
                <a:ext uri="{FF2B5EF4-FFF2-40B4-BE49-F238E27FC236}">
                  <a16:creationId xmlns:a16="http://schemas.microsoft.com/office/drawing/2014/main" id="{E2085030-4815-0997-64CB-365762992C09}"/>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8;p58">
              <a:extLst>
                <a:ext uri="{FF2B5EF4-FFF2-40B4-BE49-F238E27FC236}">
                  <a16:creationId xmlns:a16="http://schemas.microsoft.com/office/drawing/2014/main" id="{CF6B2EC0-5FF6-C4B3-A8BB-989C55F9FD3E}"/>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9;p58">
              <a:extLst>
                <a:ext uri="{FF2B5EF4-FFF2-40B4-BE49-F238E27FC236}">
                  <a16:creationId xmlns:a16="http://schemas.microsoft.com/office/drawing/2014/main" id="{E1742302-8495-B891-44C2-B3EB7182241E}"/>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50;p58">
              <a:extLst>
                <a:ext uri="{FF2B5EF4-FFF2-40B4-BE49-F238E27FC236}">
                  <a16:creationId xmlns:a16="http://schemas.microsoft.com/office/drawing/2014/main" id="{1E45EF28-CAE0-6706-8813-5FEE5364E664}"/>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51;p58">
              <a:extLst>
                <a:ext uri="{FF2B5EF4-FFF2-40B4-BE49-F238E27FC236}">
                  <a16:creationId xmlns:a16="http://schemas.microsoft.com/office/drawing/2014/main" id="{2E832374-7F3B-E5E7-2908-63BF80137575}"/>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52;p58">
              <a:extLst>
                <a:ext uri="{FF2B5EF4-FFF2-40B4-BE49-F238E27FC236}">
                  <a16:creationId xmlns:a16="http://schemas.microsoft.com/office/drawing/2014/main" id="{C2FB15F8-7169-0809-009E-DBA34A7971F1}"/>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53;p58">
              <a:extLst>
                <a:ext uri="{FF2B5EF4-FFF2-40B4-BE49-F238E27FC236}">
                  <a16:creationId xmlns:a16="http://schemas.microsoft.com/office/drawing/2014/main" id="{3D82A16F-CF17-F51E-D691-6CB8C925D3B1}"/>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54;p58">
              <a:extLst>
                <a:ext uri="{FF2B5EF4-FFF2-40B4-BE49-F238E27FC236}">
                  <a16:creationId xmlns:a16="http://schemas.microsoft.com/office/drawing/2014/main" id="{6CFFB72F-A1BA-2DEC-7D0D-F2A45BD2FDF4}"/>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55;p58">
              <a:extLst>
                <a:ext uri="{FF2B5EF4-FFF2-40B4-BE49-F238E27FC236}">
                  <a16:creationId xmlns:a16="http://schemas.microsoft.com/office/drawing/2014/main" id="{43F78E4F-A9D9-ED94-8748-CDA2A832A681}"/>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56;p58">
              <a:extLst>
                <a:ext uri="{FF2B5EF4-FFF2-40B4-BE49-F238E27FC236}">
                  <a16:creationId xmlns:a16="http://schemas.microsoft.com/office/drawing/2014/main" id="{D8EA0EE7-6A1F-2D91-336B-564BE1659BAE}"/>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57;p58">
              <a:extLst>
                <a:ext uri="{FF2B5EF4-FFF2-40B4-BE49-F238E27FC236}">
                  <a16:creationId xmlns:a16="http://schemas.microsoft.com/office/drawing/2014/main" id="{93E4608D-887E-A5A7-B057-88F7984E93DB}"/>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8;p58">
              <a:extLst>
                <a:ext uri="{FF2B5EF4-FFF2-40B4-BE49-F238E27FC236}">
                  <a16:creationId xmlns:a16="http://schemas.microsoft.com/office/drawing/2014/main" id="{12515CAD-8DD4-BFFC-079F-76F9B4D970A9}"/>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9;p58">
              <a:extLst>
                <a:ext uri="{FF2B5EF4-FFF2-40B4-BE49-F238E27FC236}">
                  <a16:creationId xmlns:a16="http://schemas.microsoft.com/office/drawing/2014/main" id="{69973DA1-95FC-8534-BD6F-6CA5367EC0EA}"/>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60;p58">
              <a:extLst>
                <a:ext uri="{FF2B5EF4-FFF2-40B4-BE49-F238E27FC236}">
                  <a16:creationId xmlns:a16="http://schemas.microsoft.com/office/drawing/2014/main" id="{D3489B27-979D-0FE2-0E55-5D318351B85B}"/>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61;p58">
              <a:extLst>
                <a:ext uri="{FF2B5EF4-FFF2-40B4-BE49-F238E27FC236}">
                  <a16:creationId xmlns:a16="http://schemas.microsoft.com/office/drawing/2014/main" id="{C34713EF-F0CD-E7C4-89F8-0F0293B5834A}"/>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62;p58">
              <a:extLst>
                <a:ext uri="{FF2B5EF4-FFF2-40B4-BE49-F238E27FC236}">
                  <a16:creationId xmlns:a16="http://schemas.microsoft.com/office/drawing/2014/main" id="{4F95523A-789B-493D-1350-CADE63E87204}"/>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63;p58">
              <a:extLst>
                <a:ext uri="{FF2B5EF4-FFF2-40B4-BE49-F238E27FC236}">
                  <a16:creationId xmlns:a16="http://schemas.microsoft.com/office/drawing/2014/main" id="{C48B38EE-2F66-6D73-7F3C-4E91420C272E}"/>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64;p58">
              <a:extLst>
                <a:ext uri="{FF2B5EF4-FFF2-40B4-BE49-F238E27FC236}">
                  <a16:creationId xmlns:a16="http://schemas.microsoft.com/office/drawing/2014/main" id="{F9071C23-7FEA-48B1-65D1-91233CC1A3A7}"/>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765;p58">
              <a:extLst>
                <a:ext uri="{FF2B5EF4-FFF2-40B4-BE49-F238E27FC236}">
                  <a16:creationId xmlns:a16="http://schemas.microsoft.com/office/drawing/2014/main" id="{5EFE17F4-D60C-D77D-B3D0-8EC66401F96E}"/>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766;p58">
              <a:extLst>
                <a:ext uri="{FF2B5EF4-FFF2-40B4-BE49-F238E27FC236}">
                  <a16:creationId xmlns:a16="http://schemas.microsoft.com/office/drawing/2014/main" id="{A5882BF5-766E-FD5D-E11B-0E7B4B58B7D1}"/>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767;p58">
              <a:extLst>
                <a:ext uri="{FF2B5EF4-FFF2-40B4-BE49-F238E27FC236}">
                  <a16:creationId xmlns:a16="http://schemas.microsoft.com/office/drawing/2014/main" id="{12F73F61-CE1E-09F1-B6ED-4CA8D53B9473}"/>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68;p58">
              <a:extLst>
                <a:ext uri="{FF2B5EF4-FFF2-40B4-BE49-F238E27FC236}">
                  <a16:creationId xmlns:a16="http://schemas.microsoft.com/office/drawing/2014/main" id="{3A0BC1B4-B919-8BDD-1B1C-489DD7002A03}"/>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9;p58">
              <a:extLst>
                <a:ext uri="{FF2B5EF4-FFF2-40B4-BE49-F238E27FC236}">
                  <a16:creationId xmlns:a16="http://schemas.microsoft.com/office/drawing/2014/main" id="{191ED46A-699F-BBC1-053D-E3675F9A46F8}"/>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70;p58">
              <a:extLst>
                <a:ext uri="{FF2B5EF4-FFF2-40B4-BE49-F238E27FC236}">
                  <a16:creationId xmlns:a16="http://schemas.microsoft.com/office/drawing/2014/main" id="{FAF5AEB5-0BAF-20F1-CDCA-DF094EB37BAF}"/>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71;p58">
              <a:extLst>
                <a:ext uri="{FF2B5EF4-FFF2-40B4-BE49-F238E27FC236}">
                  <a16:creationId xmlns:a16="http://schemas.microsoft.com/office/drawing/2014/main" id="{AE6928EC-9041-368D-9D4D-95CFE09CCFF1}"/>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72;p58">
              <a:extLst>
                <a:ext uri="{FF2B5EF4-FFF2-40B4-BE49-F238E27FC236}">
                  <a16:creationId xmlns:a16="http://schemas.microsoft.com/office/drawing/2014/main" id="{7A86537C-85CE-0AE3-54E7-7276B71F441D}"/>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73;p58">
              <a:extLst>
                <a:ext uri="{FF2B5EF4-FFF2-40B4-BE49-F238E27FC236}">
                  <a16:creationId xmlns:a16="http://schemas.microsoft.com/office/drawing/2014/main" id="{AC3FB433-4BDB-86D3-9C17-413F016ED93B}"/>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74;p58">
              <a:extLst>
                <a:ext uri="{FF2B5EF4-FFF2-40B4-BE49-F238E27FC236}">
                  <a16:creationId xmlns:a16="http://schemas.microsoft.com/office/drawing/2014/main" id="{4A7331F1-3487-7553-C962-0E47A0EF73DE}"/>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75;p58">
              <a:extLst>
                <a:ext uri="{FF2B5EF4-FFF2-40B4-BE49-F238E27FC236}">
                  <a16:creationId xmlns:a16="http://schemas.microsoft.com/office/drawing/2014/main" id="{BE9179B5-ECBB-43EB-FD49-97B444890F9F}"/>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76;p58">
              <a:extLst>
                <a:ext uri="{FF2B5EF4-FFF2-40B4-BE49-F238E27FC236}">
                  <a16:creationId xmlns:a16="http://schemas.microsoft.com/office/drawing/2014/main" id="{A5222393-E0B6-F6AD-F9E9-043CAA692F0C}"/>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77;p58">
              <a:extLst>
                <a:ext uri="{FF2B5EF4-FFF2-40B4-BE49-F238E27FC236}">
                  <a16:creationId xmlns:a16="http://schemas.microsoft.com/office/drawing/2014/main" id="{2A1BEA3C-476A-A2E9-DF3F-CAA89D7BE624}"/>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78;p58">
              <a:extLst>
                <a:ext uri="{FF2B5EF4-FFF2-40B4-BE49-F238E27FC236}">
                  <a16:creationId xmlns:a16="http://schemas.microsoft.com/office/drawing/2014/main" id="{61209AA1-6642-0797-49FA-6C95278BCFF4}"/>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9;p58">
              <a:extLst>
                <a:ext uri="{FF2B5EF4-FFF2-40B4-BE49-F238E27FC236}">
                  <a16:creationId xmlns:a16="http://schemas.microsoft.com/office/drawing/2014/main" id="{2B39A7D7-31C3-468E-3618-52EEF57D5997}"/>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80;p58">
              <a:extLst>
                <a:ext uri="{FF2B5EF4-FFF2-40B4-BE49-F238E27FC236}">
                  <a16:creationId xmlns:a16="http://schemas.microsoft.com/office/drawing/2014/main" id="{66220264-A6D2-3449-5C60-0197D0C95DE5}"/>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781;p58">
              <a:extLst>
                <a:ext uri="{FF2B5EF4-FFF2-40B4-BE49-F238E27FC236}">
                  <a16:creationId xmlns:a16="http://schemas.microsoft.com/office/drawing/2014/main" id="{62EB4598-D1B6-FC71-6F0C-25B8032250B6}"/>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782;p58">
              <a:extLst>
                <a:ext uri="{FF2B5EF4-FFF2-40B4-BE49-F238E27FC236}">
                  <a16:creationId xmlns:a16="http://schemas.microsoft.com/office/drawing/2014/main" id="{153E9800-51DA-9884-BF8A-79B40D59DD3C}"/>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783;p58">
              <a:extLst>
                <a:ext uri="{FF2B5EF4-FFF2-40B4-BE49-F238E27FC236}">
                  <a16:creationId xmlns:a16="http://schemas.microsoft.com/office/drawing/2014/main" id="{C4521FA0-D278-7F1F-F582-2C4A5A8E3C50}"/>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784;p58">
              <a:extLst>
                <a:ext uri="{FF2B5EF4-FFF2-40B4-BE49-F238E27FC236}">
                  <a16:creationId xmlns:a16="http://schemas.microsoft.com/office/drawing/2014/main" id="{C7390479-B866-7916-69DF-54DBBA577841}"/>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785;p58">
              <a:extLst>
                <a:ext uri="{FF2B5EF4-FFF2-40B4-BE49-F238E27FC236}">
                  <a16:creationId xmlns:a16="http://schemas.microsoft.com/office/drawing/2014/main" id="{5F30D682-B46F-0FA1-2DD1-65A20B94D951}"/>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786;p58">
              <a:extLst>
                <a:ext uri="{FF2B5EF4-FFF2-40B4-BE49-F238E27FC236}">
                  <a16:creationId xmlns:a16="http://schemas.microsoft.com/office/drawing/2014/main" id="{4FD40AFD-6F4A-8EAE-C675-4156BAF13E91}"/>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787;p58">
              <a:extLst>
                <a:ext uri="{FF2B5EF4-FFF2-40B4-BE49-F238E27FC236}">
                  <a16:creationId xmlns:a16="http://schemas.microsoft.com/office/drawing/2014/main" id="{01FE1406-CF5A-F649-676B-CF23C3C7A611}"/>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788;p58">
              <a:extLst>
                <a:ext uri="{FF2B5EF4-FFF2-40B4-BE49-F238E27FC236}">
                  <a16:creationId xmlns:a16="http://schemas.microsoft.com/office/drawing/2014/main" id="{38E6F69F-162A-D051-DF29-2B1A894BE2B0}"/>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789;p58">
              <a:extLst>
                <a:ext uri="{FF2B5EF4-FFF2-40B4-BE49-F238E27FC236}">
                  <a16:creationId xmlns:a16="http://schemas.microsoft.com/office/drawing/2014/main" id="{34102579-94F6-9EDD-DE47-DBF31CB509AA}"/>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790;p58">
              <a:extLst>
                <a:ext uri="{FF2B5EF4-FFF2-40B4-BE49-F238E27FC236}">
                  <a16:creationId xmlns:a16="http://schemas.microsoft.com/office/drawing/2014/main" id="{823B11C0-5B72-EF23-51BB-354285DF8DA9}"/>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791;p58">
              <a:extLst>
                <a:ext uri="{FF2B5EF4-FFF2-40B4-BE49-F238E27FC236}">
                  <a16:creationId xmlns:a16="http://schemas.microsoft.com/office/drawing/2014/main" id="{0B8B996C-8272-91FC-8C3B-E43FF0C13CB9}"/>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792;p58">
              <a:extLst>
                <a:ext uri="{FF2B5EF4-FFF2-40B4-BE49-F238E27FC236}">
                  <a16:creationId xmlns:a16="http://schemas.microsoft.com/office/drawing/2014/main" id="{16DADCE3-0388-9F3A-2DEB-91FEAD68E40B}"/>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793;p58">
              <a:extLst>
                <a:ext uri="{FF2B5EF4-FFF2-40B4-BE49-F238E27FC236}">
                  <a16:creationId xmlns:a16="http://schemas.microsoft.com/office/drawing/2014/main" id="{5C1C7270-38FA-C44E-1C97-BA30B0E6333C}"/>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794;p58">
              <a:extLst>
                <a:ext uri="{FF2B5EF4-FFF2-40B4-BE49-F238E27FC236}">
                  <a16:creationId xmlns:a16="http://schemas.microsoft.com/office/drawing/2014/main" id="{96E6787B-115F-1C79-F05B-83DD6C64B5ED}"/>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795;p58">
              <a:extLst>
                <a:ext uri="{FF2B5EF4-FFF2-40B4-BE49-F238E27FC236}">
                  <a16:creationId xmlns:a16="http://schemas.microsoft.com/office/drawing/2014/main" id="{1ED2A19D-7C27-53CC-1D6E-6DC9D3AAF73D}"/>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796;p58">
              <a:extLst>
                <a:ext uri="{FF2B5EF4-FFF2-40B4-BE49-F238E27FC236}">
                  <a16:creationId xmlns:a16="http://schemas.microsoft.com/office/drawing/2014/main" id="{0DC706BE-35C5-DFEE-E3AD-AF42B89BE94B}"/>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797;p58">
              <a:extLst>
                <a:ext uri="{FF2B5EF4-FFF2-40B4-BE49-F238E27FC236}">
                  <a16:creationId xmlns:a16="http://schemas.microsoft.com/office/drawing/2014/main" id="{43459DA0-DFC6-D4C8-113E-47DF4C389ADF}"/>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798;p58">
              <a:extLst>
                <a:ext uri="{FF2B5EF4-FFF2-40B4-BE49-F238E27FC236}">
                  <a16:creationId xmlns:a16="http://schemas.microsoft.com/office/drawing/2014/main" id="{D7B3C1CD-13DD-F057-2568-883B4B95444C}"/>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799;p58">
              <a:extLst>
                <a:ext uri="{FF2B5EF4-FFF2-40B4-BE49-F238E27FC236}">
                  <a16:creationId xmlns:a16="http://schemas.microsoft.com/office/drawing/2014/main" id="{1C2027D3-7B95-0F70-E3D7-D14B103D635B}"/>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800;p58">
              <a:extLst>
                <a:ext uri="{FF2B5EF4-FFF2-40B4-BE49-F238E27FC236}">
                  <a16:creationId xmlns:a16="http://schemas.microsoft.com/office/drawing/2014/main" id="{A23E2887-B50F-AB47-3246-1930DF7A0811}"/>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801;p58">
              <a:extLst>
                <a:ext uri="{FF2B5EF4-FFF2-40B4-BE49-F238E27FC236}">
                  <a16:creationId xmlns:a16="http://schemas.microsoft.com/office/drawing/2014/main" id="{AABD142C-9201-B17B-C4EE-4D66614B72BB}"/>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802;p58">
              <a:extLst>
                <a:ext uri="{FF2B5EF4-FFF2-40B4-BE49-F238E27FC236}">
                  <a16:creationId xmlns:a16="http://schemas.microsoft.com/office/drawing/2014/main" id="{C1B85F88-9D5D-0BEE-256B-A0572E1EB67F}"/>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803;p58">
              <a:extLst>
                <a:ext uri="{FF2B5EF4-FFF2-40B4-BE49-F238E27FC236}">
                  <a16:creationId xmlns:a16="http://schemas.microsoft.com/office/drawing/2014/main" id="{2D56A052-FEDC-C5F7-CE45-27DACAF6681F}"/>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804;p58">
              <a:extLst>
                <a:ext uri="{FF2B5EF4-FFF2-40B4-BE49-F238E27FC236}">
                  <a16:creationId xmlns:a16="http://schemas.microsoft.com/office/drawing/2014/main" id="{0D3AD8A6-4DF4-7127-5D1A-C9D48D7046D6}"/>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805;p58">
              <a:extLst>
                <a:ext uri="{FF2B5EF4-FFF2-40B4-BE49-F238E27FC236}">
                  <a16:creationId xmlns:a16="http://schemas.microsoft.com/office/drawing/2014/main" id="{C260666A-20ED-1F18-FC86-5F7D0BAA5DC6}"/>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806;p58">
              <a:extLst>
                <a:ext uri="{FF2B5EF4-FFF2-40B4-BE49-F238E27FC236}">
                  <a16:creationId xmlns:a16="http://schemas.microsoft.com/office/drawing/2014/main" id="{B1D4F0A3-B63E-3DB5-E883-2D7ED877D731}"/>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807;p58">
              <a:extLst>
                <a:ext uri="{FF2B5EF4-FFF2-40B4-BE49-F238E27FC236}">
                  <a16:creationId xmlns:a16="http://schemas.microsoft.com/office/drawing/2014/main" id="{ECB9AFE9-D242-6146-D05D-9178185BB3D4}"/>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808;p58">
              <a:extLst>
                <a:ext uri="{FF2B5EF4-FFF2-40B4-BE49-F238E27FC236}">
                  <a16:creationId xmlns:a16="http://schemas.microsoft.com/office/drawing/2014/main" id="{4FB391CE-D865-4534-2B7D-12B3E8A21EDF}"/>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809;p58">
              <a:extLst>
                <a:ext uri="{FF2B5EF4-FFF2-40B4-BE49-F238E27FC236}">
                  <a16:creationId xmlns:a16="http://schemas.microsoft.com/office/drawing/2014/main" id="{CC82DECF-8CE2-A47A-975D-7B5920E8050D}"/>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810;p58">
              <a:extLst>
                <a:ext uri="{FF2B5EF4-FFF2-40B4-BE49-F238E27FC236}">
                  <a16:creationId xmlns:a16="http://schemas.microsoft.com/office/drawing/2014/main" id="{993B609B-507C-0879-E910-A33FD1756EBA}"/>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811;p58">
              <a:extLst>
                <a:ext uri="{FF2B5EF4-FFF2-40B4-BE49-F238E27FC236}">
                  <a16:creationId xmlns:a16="http://schemas.microsoft.com/office/drawing/2014/main" id="{9A123E48-88CD-9D5A-ABC5-BEB704FE3ED9}"/>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812;p58">
              <a:extLst>
                <a:ext uri="{FF2B5EF4-FFF2-40B4-BE49-F238E27FC236}">
                  <a16:creationId xmlns:a16="http://schemas.microsoft.com/office/drawing/2014/main" id="{B653AC88-3FD2-A332-B2D4-B126246F5563}"/>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813;p58">
              <a:extLst>
                <a:ext uri="{FF2B5EF4-FFF2-40B4-BE49-F238E27FC236}">
                  <a16:creationId xmlns:a16="http://schemas.microsoft.com/office/drawing/2014/main" id="{94B2DC18-C787-1AB1-CDB2-0B2CF77D3314}"/>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814;p58">
              <a:extLst>
                <a:ext uri="{FF2B5EF4-FFF2-40B4-BE49-F238E27FC236}">
                  <a16:creationId xmlns:a16="http://schemas.microsoft.com/office/drawing/2014/main" id="{5094449E-BF81-10DA-EA11-B93EAA037A95}"/>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815;p58">
              <a:extLst>
                <a:ext uri="{FF2B5EF4-FFF2-40B4-BE49-F238E27FC236}">
                  <a16:creationId xmlns:a16="http://schemas.microsoft.com/office/drawing/2014/main" id="{E82B1717-1253-692C-4E54-CD4CC395C233}"/>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816;p58">
              <a:extLst>
                <a:ext uri="{FF2B5EF4-FFF2-40B4-BE49-F238E27FC236}">
                  <a16:creationId xmlns:a16="http://schemas.microsoft.com/office/drawing/2014/main" id="{35749DE6-3062-463E-FF7A-849D29DA9AC1}"/>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817;p58">
              <a:extLst>
                <a:ext uri="{FF2B5EF4-FFF2-40B4-BE49-F238E27FC236}">
                  <a16:creationId xmlns:a16="http://schemas.microsoft.com/office/drawing/2014/main" id="{229D081B-A7C7-CBF3-4A21-628A99578BAB}"/>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818;p58">
              <a:extLst>
                <a:ext uri="{FF2B5EF4-FFF2-40B4-BE49-F238E27FC236}">
                  <a16:creationId xmlns:a16="http://schemas.microsoft.com/office/drawing/2014/main" id="{7D41ED80-C105-8BDE-EF70-A9E265E896CC}"/>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819;p58">
              <a:extLst>
                <a:ext uri="{FF2B5EF4-FFF2-40B4-BE49-F238E27FC236}">
                  <a16:creationId xmlns:a16="http://schemas.microsoft.com/office/drawing/2014/main" id="{0CC73056-A3C7-E41A-04A2-0107BC42A137}"/>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820;p58">
              <a:extLst>
                <a:ext uri="{FF2B5EF4-FFF2-40B4-BE49-F238E27FC236}">
                  <a16:creationId xmlns:a16="http://schemas.microsoft.com/office/drawing/2014/main" id="{41BA421A-4129-B051-451D-A756903C82D5}"/>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821;p58">
              <a:extLst>
                <a:ext uri="{FF2B5EF4-FFF2-40B4-BE49-F238E27FC236}">
                  <a16:creationId xmlns:a16="http://schemas.microsoft.com/office/drawing/2014/main" id="{CF20D20F-DA57-6EBE-4AF7-3469AE8ABD6C}"/>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822;p58">
              <a:extLst>
                <a:ext uri="{FF2B5EF4-FFF2-40B4-BE49-F238E27FC236}">
                  <a16:creationId xmlns:a16="http://schemas.microsoft.com/office/drawing/2014/main" id="{AE17F8E3-76BB-65B7-08E8-72506910CDAF}"/>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823;p58">
              <a:extLst>
                <a:ext uri="{FF2B5EF4-FFF2-40B4-BE49-F238E27FC236}">
                  <a16:creationId xmlns:a16="http://schemas.microsoft.com/office/drawing/2014/main" id="{F8187C6A-A253-392F-74E9-8B783D100C51}"/>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824;p58">
              <a:extLst>
                <a:ext uri="{FF2B5EF4-FFF2-40B4-BE49-F238E27FC236}">
                  <a16:creationId xmlns:a16="http://schemas.microsoft.com/office/drawing/2014/main" id="{29222077-10C1-2E37-8810-A9BE7DD2D645}"/>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25;p58">
              <a:extLst>
                <a:ext uri="{FF2B5EF4-FFF2-40B4-BE49-F238E27FC236}">
                  <a16:creationId xmlns:a16="http://schemas.microsoft.com/office/drawing/2014/main" id="{59202FCA-64B6-3FBC-E5C0-F88F8A437F38}"/>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826;p58">
              <a:extLst>
                <a:ext uri="{FF2B5EF4-FFF2-40B4-BE49-F238E27FC236}">
                  <a16:creationId xmlns:a16="http://schemas.microsoft.com/office/drawing/2014/main" id="{428C6EC3-1414-68AE-2CEE-1D086506CBCF}"/>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827;p58">
              <a:extLst>
                <a:ext uri="{FF2B5EF4-FFF2-40B4-BE49-F238E27FC236}">
                  <a16:creationId xmlns:a16="http://schemas.microsoft.com/office/drawing/2014/main" id="{198670BF-AC45-0B81-DDBB-B268A9FE7C01}"/>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828;p58">
              <a:extLst>
                <a:ext uri="{FF2B5EF4-FFF2-40B4-BE49-F238E27FC236}">
                  <a16:creationId xmlns:a16="http://schemas.microsoft.com/office/drawing/2014/main" id="{04F89E97-9E24-A219-A6E8-46E9C796F448}"/>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29;p58">
              <a:extLst>
                <a:ext uri="{FF2B5EF4-FFF2-40B4-BE49-F238E27FC236}">
                  <a16:creationId xmlns:a16="http://schemas.microsoft.com/office/drawing/2014/main" id="{8475025B-3FA0-B285-D06B-0BFF8F9651AA}"/>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830;p58">
              <a:extLst>
                <a:ext uri="{FF2B5EF4-FFF2-40B4-BE49-F238E27FC236}">
                  <a16:creationId xmlns:a16="http://schemas.microsoft.com/office/drawing/2014/main" id="{D1FFB327-D2C6-C493-999F-C473C2B337EB}"/>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831;p58">
              <a:extLst>
                <a:ext uri="{FF2B5EF4-FFF2-40B4-BE49-F238E27FC236}">
                  <a16:creationId xmlns:a16="http://schemas.microsoft.com/office/drawing/2014/main" id="{C1D6D2B8-E37E-2CA0-3FE0-497C3C1825BC}"/>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832;p58">
              <a:extLst>
                <a:ext uri="{FF2B5EF4-FFF2-40B4-BE49-F238E27FC236}">
                  <a16:creationId xmlns:a16="http://schemas.microsoft.com/office/drawing/2014/main" id="{EFC0765A-F5C5-ED09-FE16-5C6051308B97}"/>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833;p58">
              <a:extLst>
                <a:ext uri="{FF2B5EF4-FFF2-40B4-BE49-F238E27FC236}">
                  <a16:creationId xmlns:a16="http://schemas.microsoft.com/office/drawing/2014/main" id="{2E4090C9-30D7-FC4D-CF3E-001CF09B4026}"/>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834;p58">
              <a:extLst>
                <a:ext uri="{FF2B5EF4-FFF2-40B4-BE49-F238E27FC236}">
                  <a16:creationId xmlns:a16="http://schemas.microsoft.com/office/drawing/2014/main" id="{61289BBE-6C62-8936-96DB-BB8218B55FA7}"/>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835;p58">
              <a:extLst>
                <a:ext uri="{FF2B5EF4-FFF2-40B4-BE49-F238E27FC236}">
                  <a16:creationId xmlns:a16="http://schemas.microsoft.com/office/drawing/2014/main" id="{010D4853-7ED7-9E8A-4402-78790E95D51F}"/>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836;p58">
              <a:extLst>
                <a:ext uri="{FF2B5EF4-FFF2-40B4-BE49-F238E27FC236}">
                  <a16:creationId xmlns:a16="http://schemas.microsoft.com/office/drawing/2014/main" id="{CAEEE7AF-1B05-81DA-B595-6953E833918C}"/>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837;p58">
              <a:extLst>
                <a:ext uri="{FF2B5EF4-FFF2-40B4-BE49-F238E27FC236}">
                  <a16:creationId xmlns:a16="http://schemas.microsoft.com/office/drawing/2014/main" id="{5E9136AC-A54E-67F7-B491-6F3ABA08B6F3}"/>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838;p58">
              <a:extLst>
                <a:ext uri="{FF2B5EF4-FFF2-40B4-BE49-F238E27FC236}">
                  <a16:creationId xmlns:a16="http://schemas.microsoft.com/office/drawing/2014/main" id="{73727456-3DE5-A960-C288-A86916E8A360}"/>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839;p58">
              <a:extLst>
                <a:ext uri="{FF2B5EF4-FFF2-40B4-BE49-F238E27FC236}">
                  <a16:creationId xmlns:a16="http://schemas.microsoft.com/office/drawing/2014/main" id="{F203C9DD-278D-E2B4-0F4C-F442DD036264}"/>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840;p58">
              <a:extLst>
                <a:ext uri="{FF2B5EF4-FFF2-40B4-BE49-F238E27FC236}">
                  <a16:creationId xmlns:a16="http://schemas.microsoft.com/office/drawing/2014/main" id="{6DE00432-AE62-DFFB-72D8-CA76D4199421}"/>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841;p58">
              <a:extLst>
                <a:ext uri="{FF2B5EF4-FFF2-40B4-BE49-F238E27FC236}">
                  <a16:creationId xmlns:a16="http://schemas.microsoft.com/office/drawing/2014/main" id="{46733403-85CA-EEE6-8507-8C30EA9B3793}"/>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842;p58">
              <a:extLst>
                <a:ext uri="{FF2B5EF4-FFF2-40B4-BE49-F238E27FC236}">
                  <a16:creationId xmlns:a16="http://schemas.microsoft.com/office/drawing/2014/main" id="{62726FA1-A14B-3D3C-285B-E485AC454ECD}"/>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843;p58">
              <a:extLst>
                <a:ext uri="{FF2B5EF4-FFF2-40B4-BE49-F238E27FC236}">
                  <a16:creationId xmlns:a16="http://schemas.microsoft.com/office/drawing/2014/main" id="{BA47EA4C-8978-EFC8-EBD3-6EFF5DF794E1}"/>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844;p58">
              <a:extLst>
                <a:ext uri="{FF2B5EF4-FFF2-40B4-BE49-F238E27FC236}">
                  <a16:creationId xmlns:a16="http://schemas.microsoft.com/office/drawing/2014/main" id="{2B20E3EC-D653-F67E-33FB-8991DFEDE02C}"/>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845;p58">
              <a:extLst>
                <a:ext uri="{FF2B5EF4-FFF2-40B4-BE49-F238E27FC236}">
                  <a16:creationId xmlns:a16="http://schemas.microsoft.com/office/drawing/2014/main" id="{FD5F6053-D638-0B9A-09A8-099134FEDD71}"/>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846;p58">
              <a:extLst>
                <a:ext uri="{FF2B5EF4-FFF2-40B4-BE49-F238E27FC236}">
                  <a16:creationId xmlns:a16="http://schemas.microsoft.com/office/drawing/2014/main" id="{BCB77BF7-ACBF-C58C-571D-096589CCAC58}"/>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847;p58">
              <a:extLst>
                <a:ext uri="{FF2B5EF4-FFF2-40B4-BE49-F238E27FC236}">
                  <a16:creationId xmlns:a16="http://schemas.microsoft.com/office/drawing/2014/main" id="{6306889E-6EC5-E86B-AF23-64CCC6C40026}"/>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848;p58">
              <a:extLst>
                <a:ext uri="{FF2B5EF4-FFF2-40B4-BE49-F238E27FC236}">
                  <a16:creationId xmlns:a16="http://schemas.microsoft.com/office/drawing/2014/main" id="{D78D93A1-8A50-252A-663E-86F2FD1AF2FE}"/>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849;p58">
              <a:extLst>
                <a:ext uri="{FF2B5EF4-FFF2-40B4-BE49-F238E27FC236}">
                  <a16:creationId xmlns:a16="http://schemas.microsoft.com/office/drawing/2014/main" id="{92CA24EC-EBF2-5242-53DE-B99C3610DB91}"/>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850;p58">
              <a:extLst>
                <a:ext uri="{FF2B5EF4-FFF2-40B4-BE49-F238E27FC236}">
                  <a16:creationId xmlns:a16="http://schemas.microsoft.com/office/drawing/2014/main" id="{9B4CB186-6407-994D-3196-7C93E806DCCF}"/>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851;p58">
              <a:extLst>
                <a:ext uri="{FF2B5EF4-FFF2-40B4-BE49-F238E27FC236}">
                  <a16:creationId xmlns:a16="http://schemas.microsoft.com/office/drawing/2014/main" id="{0C36688D-0FFE-76EE-FDB5-1D2FE2870BB4}"/>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852;p58">
              <a:extLst>
                <a:ext uri="{FF2B5EF4-FFF2-40B4-BE49-F238E27FC236}">
                  <a16:creationId xmlns:a16="http://schemas.microsoft.com/office/drawing/2014/main" id="{EB4EC5CE-9733-C742-0C89-828D094CCD6F}"/>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853;p58">
              <a:extLst>
                <a:ext uri="{FF2B5EF4-FFF2-40B4-BE49-F238E27FC236}">
                  <a16:creationId xmlns:a16="http://schemas.microsoft.com/office/drawing/2014/main" id="{FC21EA3E-7910-988E-FE69-09A0FAFE735F}"/>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854;p58">
              <a:extLst>
                <a:ext uri="{FF2B5EF4-FFF2-40B4-BE49-F238E27FC236}">
                  <a16:creationId xmlns:a16="http://schemas.microsoft.com/office/drawing/2014/main" id="{5B03A0B0-5978-D121-4C32-EA8E6C8E1384}"/>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855;p58">
              <a:extLst>
                <a:ext uri="{FF2B5EF4-FFF2-40B4-BE49-F238E27FC236}">
                  <a16:creationId xmlns:a16="http://schemas.microsoft.com/office/drawing/2014/main" id="{00A5AF02-989D-0BE6-C7AA-6282B55C6D96}"/>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856;p58">
              <a:extLst>
                <a:ext uri="{FF2B5EF4-FFF2-40B4-BE49-F238E27FC236}">
                  <a16:creationId xmlns:a16="http://schemas.microsoft.com/office/drawing/2014/main" id="{F6C5901D-5C2D-9D8C-8890-7A7B8378BCA7}"/>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857;p58">
              <a:extLst>
                <a:ext uri="{FF2B5EF4-FFF2-40B4-BE49-F238E27FC236}">
                  <a16:creationId xmlns:a16="http://schemas.microsoft.com/office/drawing/2014/main" id="{88FB2551-8931-1427-9C39-5627F0FA0068}"/>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858;p58">
              <a:extLst>
                <a:ext uri="{FF2B5EF4-FFF2-40B4-BE49-F238E27FC236}">
                  <a16:creationId xmlns:a16="http://schemas.microsoft.com/office/drawing/2014/main" id="{294B0EBA-FF6C-794E-29CC-9F9EDD84B071}"/>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859;p58">
              <a:extLst>
                <a:ext uri="{FF2B5EF4-FFF2-40B4-BE49-F238E27FC236}">
                  <a16:creationId xmlns:a16="http://schemas.microsoft.com/office/drawing/2014/main" id="{30DF2E39-17ED-272A-F80F-653C03613688}"/>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860;p58">
              <a:extLst>
                <a:ext uri="{FF2B5EF4-FFF2-40B4-BE49-F238E27FC236}">
                  <a16:creationId xmlns:a16="http://schemas.microsoft.com/office/drawing/2014/main" id="{9E1A5428-3640-B53D-C211-124C7D81AFBF}"/>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861;p58">
              <a:extLst>
                <a:ext uri="{FF2B5EF4-FFF2-40B4-BE49-F238E27FC236}">
                  <a16:creationId xmlns:a16="http://schemas.microsoft.com/office/drawing/2014/main" id="{41CB84C2-7033-D545-0150-9B13D284C7AC}"/>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862;p58">
              <a:extLst>
                <a:ext uri="{FF2B5EF4-FFF2-40B4-BE49-F238E27FC236}">
                  <a16:creationId xmlns:a16="http://schemas.microsoft.com/office/drawing/2014/main" id="{A2566C9E-617B-9C7F-AD7E-7D46EADE4467}"/>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863;p58">
              <a:extLst>
                <a:ext uri="{FF2B5EF4-FFF2-40B4-BE49-F238E27FC236}">
                  <a16:creationId xmlns:a16="http://schemas.microsoft.com/office/drawing/2014/main" id="{F5333027-C3BD-4CD2-442A-E42BBBE47B6E}"/>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864;p58">
              <a:extLst>
                <a:ext uri="{FF2B5EF4-FFF2-40B4-BE49-F238E27FC236}">
                  <a16:creationId xmlns:a16="http://schemas.microsoft.com/office/drawing/2014/main" id="{90EC5331-380E-FC79-E62F-8D8E7FB69BAA}"/>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865;p58">
              <a:extLst>
                <a:ext uri="{FF2B5EF4-FFF2-40B4-BE49-F238E27FC236}">
                  <a16:creationId xmlns:a16="http://schemas.microsoft.com/office/drawing/2014/main" id="{A1F9A784-C5C0-8C39-1A68-AD8B1DD64CB7}"/>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866;p58">
              <a:extLst>
                <a:ext uri="{FF2B5EF4-FFF2-40B4-BE49-F238E27FC236}">
                  <a16:creationId xmlns:a16="http://schemas.microsoft.com/office/drawing/2014/main" id="{48AB2018-50DD-3A0F-374D-7CD55C87A162}"/>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867;p58">
              <a:extLst>
                <a:ext uri="{FF2B5EF4-FFF2-40B4-BE49-F238E27FC236}">
                  <a16:creationId xmlns:a16="http://schemas.microsoft.com/office/drawing/2014/main" id="{8A690B33-EB4A-3156-4F2E-CBAFC007E163}"/>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868;p58">
              <a:extLst>
                <a:ext uri="{FF2B5EF4-FFF2-40B4-BE49-F238E27FC236}">
                  <a16:creationId xmlns:a16="http://schemas.microsoft.com/office/drawing/2014/main" id="{71D7E102-0070-E6CF-7B9B-852592FFAA96}"/>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869;p58">
              <a:extLst>
                <a:ext uri="{FF2B5EF4-FFF2-40B4-BE49-F238E27FC236}">
                  <a16:creationId xmlns:a16="http://schemas.microsoft.com/office/drawing/2014/main" id="{44BD7744-65AA-6766-E91A-E544628B0748}"/>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870;p58">
              <a:extLst>
                <a:ext uri="{FF2B5EF4-FFF2-40B4-BE49-F238E27FC236}">
                  <a16:creationId xmlns:a16="http://schemas.microsoft.com/office/drawing/2014/main" id="{489182B1-AED1-7025-D88D-28949D0717D2}"/>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871;p58">
              <a:extLst>
                <a:ext uri="{FF2B5EF4-FFF2-40B4-BE49-F238E27FC236}">
                  <a16:creationId xmlns:a16="http://schemas.microsoft.com/office/drawing/2014/main" id="{C5BC6DC7-7E24-B99E-76E3-7948E3A032C3}"/>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872;p58">
              <a:extLst>
                <a:ext uri="{FF2B5EF4-FFF2-40B4-BE49-F238E27FC236}">
                  <a16:creationId xmlns:a16="http://schemas.microsoft.com/office/drawing/2014/main" id="{76D0A020-8BC4-1F94-DAEB-420DEBFFE463}"/>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873;p58">
              <a:extLst>
                <a:ext uri="{FF2B5EF4-FFF2-40B4-BE49-F238E27FC236}">
                  <a16:creationId xmlns:a16="http://schemas.microsoft.com/office/drawing/2014/main" id="{FB08A4C9-CB6B-AC6F-A309-8D8381138285}"/>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874;p58">
              <a:extLst>
                <a:ext uri="{FF2B5EF4-FFF2-40B4-BE49-F238E27FC236}">
                  <a16:creationId xmlns:a16="http://schemas.microsoft.com/office/drawing/2014/main" id="{3A4B3B53-30B6-4F7B-8C83-9417F8FFE913}"/>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875;p58">
              <a:extLst>
                <a:ext uri="{FF2B5EF4-FFF2-40B4-BE49-F238E27FC236}">
                  <a16:creationId xmlns:a16="http://schemas.microsoft.com/office/drawing/2014/main" id="{72B66FE9-5782-B29B-74FD-AC10B7FE5441}"/>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876;p58">
              <a:extLst>
                <a:ext uri="{FF2B5EF4-FFF2-40B4-BE49-F238E27FC236}">
                  <a16:creationId xmlns:a16="http://schemas.microsoft.com/office/drawing/2014/main" id="{33718A32-1C66-74A4-F712-1BAED2C2D67F}"/>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877;p58">
              <a:extLst>
                <a:ext uri="{FF2B5EF4-FFF2-40B4-BE49-F238E27FC236}">
                  <a16:creationId xmlns:a16="http://schemas.microsoft.com/office/drawing/2014/main" id="{E28CCFC3-FF35-EFB1-EF20-FA1987650EC1}"/>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878;p58">
              <a:extLst>
                <a:ext uri="{FF2B5EF4-FFF2-40B4-BE49-F238E27FC236}">
                  <a16:creationId xmlns:a16="http://schemas.microsoft.com/office/drawing/2014/main" id="{01A533C1-49DF-B21C-E90B-B6651E55A813}"/>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879;p58">
              <a:extLst>
                <a:ext uri="{FF2B5EF4-FFF2-40B4-BE49-F238E27FC236}">
                  <a16:creationId xmlns:a16="http://schemas.microsoft.com/office/drawing/2014/main" id="{67BD8F22-2878-7A58-21BF-70E293A16566}"/>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880;p58">
              <a:extLst>
                <a:ext uri="{FF2B5EF4-FFF2-40B4-BE49-F238E27FC236}">
                  <a16:creationId xmlns:a16="http://schemas.microsoft.com/office/drawing/2014/main" id="{B24B0304-C5DD-A0E3-0536-36D2FE80DC38}"/>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881;p58">
              <a:extLst>
                <a:ext uri="{FF2B5EF4-FFF2-40B4-BE49-F238E27FC236}">
                  <a16:creationId xmlns:a16="http://schemas.microsoft.com/office/drawing/2014/main" id="{C8DE3D08-3E18-649D-3BFC-7C1224507D28}"/>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882;p58">
              <a:extLst>
                <a:ext uri="{FF2B5EF4-FFF2-40B4-BE49-F238E27FC236}">
                  <a16:creationId xmlns:a16="http://schemas.microsoft.com/office/drawing/2014/main" id="{F95DB739-59FA-9551-E671-3E2B3019AAC4}"/>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883;p58">
              <a:extLst>
                <a:ext uri="{FF2B5EF4-FFF2-40B4-BE49-F238E27FC236}">
                  <a16:creationId xmlns:a16="http://schemas.microsoft.com/office/drawing/2014/main" id="{451D3365-26A5-C1BA-CC39-39524AFA758D}"/>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884;p58">
              <a:extLst>
                <a:ext uri="{FF2B5EF4-FFF2-40B4-BE49-F238E27FC236}">
                  <a16:creationId xmlns:a16="http://schemas.microsoft.com/office/drawing/2014/main" id="{369F7AC8-8508-B7F5-135E-6E65B5796902}"/>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885;p58">
              <a:extLst>
                <a:ext uri="{FF2B5EF4-FFF2-40B4-BE49-F238E27FC236}">
                  <a16:creationId xmlns:a16="http://schemas.microsoft.com/office/drawing/2014/main" id="{ECCF941E-C2F0-1A56-1F37-5DCBEED4DC6E}"/>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886;p58">
              <a:extLst>
                <a:ext uri="{FF2B5EF4-FFF2-40B4-BE49-F238E27FC236}">
                  <a16:creationId xmlns:a16="http://schemas.microsoft.com/office/drawing/2014/main" id="{FAE70540-71F8-6A2F-4789-599F380BB832}"/>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887;p58">
              <a:extLst>
                <a:ext uri="{FF2B5EF4-FFF2-40B4-BE49-F238E27FC236}">
                  <a16:creationId xmlns:a16="http://schemas.microsoft.com/office/drawing/2014/main" id="{0B9CC5B1-0067-6505-78F0-E6BD8C36FDC7}"/>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888;p58">
              <a:extLst>
                <a:ext uri="{FF2B5EF4-FFF2-40B4-BE49-F238E27FC236}">
                  <a16:creationId xmlns:a16="http://schemas.microsoft.com/office/drawing/2014/main" id="{864EE86E-E2C3-BEC8-968B-2869790DA20D}"/>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889;p58">
              <a:extLst>
                <a:ext uri="{FF2B5EF4-FFF2-40B4-BE49-F238E27FC236}">
                  <a16:creationId xmlns:a16="http://schemas.microsoft.com/office/drawing/2014/main" id="{0D9E416A-E2B8-08A7-04A7-1D27AEB7095A}"/>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890;p58">
              <a:extLst>
                <a:ext uri="{FF2B5EF4-FFF2-40B4-BE49-F238E27FC236}">
                  <a16:creationId xmlns:a16="http://schemas.microsoft.com/office/drawing/2014/main" id="{CC9C359A-371E-EFBC-75C2-C062AF13DA31}"/>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891;p58">
              <a:extLst>
                <a:ext uri="{FF2B5EF4-FFF2-40B4-BE49-F238E27FC236}">
                  <a16:creationId xmlns:a16="http://schemas.microsoft.com/office/drawing/2014/main" id="{AF4C292A-5566-3513-BF1C-384838BCA753}"/>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892;p58">
              <a:extLst>
                <a:ext uri="{FF2B5EF4-FFF2-40B4-BE49-F238E27FC236}">
                  <a16:creationId xmlns:a16="http://schemas.microsoft.com/office/drawing/2014/main" id="{56951557-90F8-9E22-7F2B-C1F64831DCF5}"/>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893;p58">
              <a:extLst>
                <a:ext uri="{FF2B5EF4-FFF2-40B4-BE49-F238E27FC236}">
                  <a16:creationId xmlns:a16="http://schemas.microsoft.com/office/drawing/2014/main" id="{E1369493-113A-EB67-33E0-F9683BDCD667}"/>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894;p58">
              <a:extLst>
                <a:ext uri="{FF2B5EF4-FFF2-40B4-BE49-F238E27FC236}">
                  <a16:creationId xmlns:a16="http://schemas.microsoft.com/office/drawing/2014/main" id="{E319D7DB-4E60-C355-5592-11E88EF6F6D1}"/>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895;p58">
              <a:extLst>
                <a:ext uri="{FF2B5EF4-FFF2-40B4-BE49-F238E27FC236}">
                  <a16:creationId xmlns:a16="http://schemas.microsoft.com/office/drawing/2014/main" id="{456170B9-D20A-F517-10E0-AA2A5537C2E4}"/>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896;p58">
              <a:extLst>
                <a:ext uri="{FF2B5EF4-FFF2-40B4-BE49-F238E27FC236}">
                  <a16:creationId xmlns:a16="http://schemas.microsoft.com/office/drawing/2014/main" id="{C03FEB2D-880D-21CC-0AF4-A3370FE32DC4}"/>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897;p58">
              <a:extLst>
                <a:ext uri="{FF2B5EF4-FFF2-40B4-BE49-F238E27FC236}">
                  <a16:creationId xmlns:a16="http://schemas.microsoft.com/office/drawing/2014/main" id="{D9F0A373-80DA-6FE9-FE10-50F5C2C4D99C}"/>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898;p58">
              <a:extLst>
                <a:ext uri="{FF2B5EF4-FFF2-40B4-BE49-F238E27FC236}">
                  <a16:creationId xmlns:a16="http://schemas.microsoft.com/office/drawing/2014/main" id="{714AF64D-5FCA-0277-3EBD-E32E62B64BDE}"/>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899;p58">
              <a:extLst>
                <a:ext uri="{FF2B5EF4-FFF2-40B4-BE49-F238E27FC236}">
                  <a16:creationId xmlns:a16="http://schemas.microsoft.com/office/drawing/2014/main" id="{77E6F264-80CD-D7B5-0932-3EFA215416E6}"/>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900;p58">
              <a:extLst>
                <a:ext uri="{FF2B5EF4-FFF2-40B4-BE49-F238E27FC236}">
                  <a16:creationId xmlns:a16="http://schemas.microsoft.com/office/drawing/2014/main" id="{EBD23A7D-014B-0524-5F57-5BED4AF6A66F}"/>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901;p58">
              <a:extLst>
                <a:ext uri="{FF2B5EF4-FFF2-40B4-BE49-F238E27FC236}">
                  <a16:creationId xmlns:a16="http://schemas.microsoft.com/office/drawing/2014/main" id="{FF8A0D6A-009B-8B6D-6DB9-B4901E91D879}"/>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902;p58">
              <a:extLst>
                <a:ext uri="{FF2B5EF4-FFF2-40B4-BE49-F238E27FC236}">
                  <a16:creationId xmlns:a16="http://schemas.microsoft.com/office/drawing/2014/main" id="{3A48FBBA-67EE-E5E8-B0C2-33072F043C32}"/>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903;p58">
              <a:extLst>
                <a:ext uri="{FF2B5EF4-FFF2-40B4-BE49-F238E27FC236}">
                  <a16:creationId xmlns:a16="http://schemas.microsoft.com/office/drawing/2014/main" id="{1B08BC14-254F-0454-9735-550AEA9C4972}"/>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904;p58">
              <a:extLst>
                <a:ext uri="{FF2B5EF4-FFF2-40B4-BE49-F238E27FC236}">
                  <a16:creationId xmlns:a16="http://schemas.microsoft.com/office/drawing/2014/main" id="{ACDE6B92-BF9E-3066-B9A2-476FF5B883E8}"/>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905;p58">
              <a:extLst>
                <a:ext uri="{FF2B5EF4-FFF2-40B4-BE49-F238E27FC236}">
                  <a16:creationId xmlns:a16="http://schemas.microsoft.com/office/drawing/2014/main" id="{E6CAA20B-D233-9C8F-40E2-2874AC2E834A}"/>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906;p58">
              <a:extLst>
                <a:ext uri="{FF2B5EF4-FFF2-40B4-BE49-F238E27FC236}">
                  <a16:creationId xmlns:a16="http://schemas.microsoft.com/office/drawing/2014/main" id="{449FC7BD-A3F1-38D7-8775-4A0D1FA586A7}"/>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907;p58">
              <a:extLst>
                <a:ext uri="{FF2B5EF4-FFF2-40B4-BE49-F238E27FC236}">
                  <a16:creationId xmlns:a16="http://schemas.microsoft.com/office/drawing/2014/main" id="{3373C414-1233-77FC-4E0F-121B3513ADD7}"/>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908;p58">
              <a:extLst>
                <a:ext uri="{FF2B5EF4-FFF2-40B4-BE49-F238E27FC236}">
                  <a16:creationId xmlns:a16="http://schemas.microsoft.com/office/drawing/2014/main" id="{AD757E3A-4C59-FF61-00C2-3D32714131AE}"/>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909;p58">
              <a:extLst>
                <a:ext uri="{FF2B5EF4-FFF2-40B4-BE49-F238E27FC236}">
                  <a16:creationId xmlns:a16="http://schemas.microsoft.com/office/drawing/2014/main" id="{0BF6CC1D-3C9C-AB2A-D2D1-E49A506ECA68}"/>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910;p58">
              <a:extLst>
                <a:ext uri="{FF2B5EF4-FFF2-40B4-BE49-F238E27FC236}">
                  <a16:creationId xmlns:a16="http://schemas.microsoft.com/office/drawing/2014/main" id="{5F94894B-4AA3-CA4B-F08D-F96C16F09DDD}"/>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911;p58">
              <a:extLst>
                <a:ext uri="{FF2B5EF4-FFF2-40B4-BE49-F238E27FC236}">
                  <a16:creationId xmlns:a16="http://schemas.microsoft.com/office/drawing/2014/main" id="{5EC398A5-20F2-2608-55D7-693E6422DE55}"/>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912;p58">
              <a:extLst>
                <a:ext uri="{FF2B5EF4-FFF2-40B4-BE49-F238E27FC236}">
                  <a16:creationId xmlns:a16="http://schemas.microsoft.com/office/drawing/2014/main" id="{01DCAD6C-54BD-DD9D-08ED-1E50C1B40C38}"/>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913;p58">
              <a:extLst>
                <a:ext uri="{FF2B5EF4-FFF2-40B4-BE49-F238E27FC236}">
                  <a16:creationId xmlns:a16="http://schemas.microsoft.com/office/drawing/2014/main" id="{91627280-7D1D-4B99-DD37-B4182485104D}"/>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914;p58">
              <a:extLst>
                <a:ext uri="{FF2B5EF4-FFF2-40B4-BE49-F238E27FC236}">
                  <a16:creationId xmlns:a16="http://schemas.microsoft.com/office/drawing/2014/main" id="{F5526D40-F587-7FC7-3F4F-12D353FE8BF6}"/>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915;p58">
              <a:extLst>
                <a:ext uri="{FF2B5EF4-FFF2-40B4-BE49-F238E27FC236}">
                  <a16:creationId xmlns:a16="http://schemas.microsoft.com/office/drawing/2014/main" id="{F3403E43-4A55-58D3-642B-38587DB782BD}"/>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916;p58">
              <a:extLst>
                <a:ext uri="{FF2B5EF4-FFF2-40B4-BE49-F238E27FC236}">
                  <a16:creationId xmlns:a16="http://schemas.microsoft.com/office/drawing/2014/main" id="{64EE87F8-CD49-3DEE-C0FC-26AE658769FF}"/>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917;p58">
              <a:extLst>
                <a:ext uri="{FF2B5EF4-FFF2-40B4-BE49-F238E27FC236}">
                  <a16:creationId xmlns:a16="http://schemas.microsoft.com/office/drawing/2014/main" id="{0A638928-3FC7-D60F-CAB9-37E57696B193}"/>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918;p58">
              <a:extLst>
                <a:ext uri="{FF2B5EF4-FFF2-40B4-BE49-F238E27FC236}">
                  <a16:creationId xmlns:a16="http://schemas.microsoft.com/office/drawing/2014/main" id="{0EEE60C4-985F-5D16-BC25-CB0A2064048E}"/>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919;p58">
              <a:extLst>
                <a:ext uri="{FF2B5EF4-FFF2-40B4-BE49-F238E27FC236}">
                  <a16:creationId xmlns:a16="http://schemas.microsoft.com/office/drawing/2014/main" id="{C7945BA5-B35E-D479-BC91-631721C74A4A}"/>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20;p58">
              <a:extLst>
                <a:ext uri="{FF2B5EF4-FFF2-40B4-BE49-F238E27FC236}">
                  <a16:creationId xmlns:a16="http://schemas.microsoft.com/office/drawing/2014/main" id="{D002DBDF-B613-8D94-E5BF-D498C7E61EE3}"/>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21;p58">
              <a:extLst>
                <a:ext uri="{FF2B5EF4-FFF2-40B4-BE49-F238E27FC236}">
                  <a16:creationId xmlns:a16="http://schemas.microsoft.com/office/drawing/2014/main" id="{F2542925-AB9A-F361-6B00-EEA0E29AFA5F}"/>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22;p58">
              <a:extLst>
                <a:ext uri="{FF2B5EF4-FFF2-40B4-BE49-F238E27FC236}">
                  <a16:creationId xmlns:a16="http://schemas.microsoft.com/office/drawing/2014/main" id="{E93A1F43-F9FD-766C-E2BE-5BF8433474BE}"/>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23;p58">
              <a:extLst>
                <a:ext uri="{FF2B5EF4-FFF2-40B4-BE49-F238E27FC236}">
                  <a16:creationId xmlns:a16="http://schemas.microsoft.com/office/drawing/2014/main" id="{770B8A70-2467-8D5D-E122-3178C9F7A331}"/>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24;p58">
              <a:extLst>
                <a:ext uri="{FF2B5EF4-FFF2-40B4-BE49-F238E27FC236}">
                  <a16:creationId xmlns:a16="http://schemas.microsoft.com/office/drawing/2014/main" id="{107B98E2-2802-10DF-1761-C66BCE289A18}"/>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25;p58">
              <a:extLst>
                <a:ext uri="{FF2B5EF4-FFF2-40B4-BE49-F238E27FC236}">
                  <a16:creationId xmlns:a16="http://schemas.microsoft.com/office/drawing/2014/main" id="{5FA3BDA4-151C-0386-B56F-FECB023E8291}"/>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26;p58">
              <a:extLst>
                <a:ext uri="{FF2B5EF4-FFF2-40B4-BE49-F238E27FC236}">
                  <a16:creationId xmlns:a16="http://schemas.microsoft.com/office/drawing/2014/main" id="{2A5B7563-B785-9F0A-0659-0C409CCCCE98}"/>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27;p58">
              <a:extLst>
                <a:ext uri="{FF2B5EF4-FFF2-40B4-BE49-F238E27FC236}">
                  <a16:creationId xmlns:a16="http://schemas.microsoft.com/office/drawing/2014/main" id="{28E08898-7282-7EDC-17FE-561527BAB629}"/>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28;p58">
              <a:extLst>
                <a:ext uri="{FF2B5EF4-FFF2-40B4-BE49-F238E27FC236}">
                  <a16:creationId xmlns:a16="http://schemas.microsoft.com/office/drawing/2014/main" id="{B13E3265-33D6-0672-6DF0-EDF9CE488424}"/>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29;p58">
              <a:extLst>
                <a:ext uri="{FF2B5EF4-FFF2-40B4-BE49-F238E27FC236}">
                  <a16:creationId xmlns:a16="http://schemas.microsoft.com/office/drawing/2014/main" id="{6F140077-6F9C-4D51-6073-590360BD2EA4}"/>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930;p58">
              <a:extLst>
                <a:ext uri="{FF2B5EF4-FFF2-40B4-BE49-F238E27FC236}">
                  <a16:creationId xmlns:a16="http://schemas.microsoft.com/office/drawing/2014/main" id="{D62D8F83-AF02-386D-CF8E-6A680ADEF083}"/>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931;p58">
              <a:extLst>
                <a:ext uri="{FF2B5EF4-FFF2-40B4-BE49-F238E27FC236}">
                  <a16:creationId xmlns:a16="http://schemas.microsoft.com/office/drawing/2014/main" id="{EEC4A60E-46D2-B98B-217A-FD9C003AEFC7}"/>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932;p58">
              <a:extLst>
                <a:ext uri="{FF2B5EF4-FFF2-40B4-BE49-F238E27FC236}">
                  <a16:creationId xmlns:a16="http://schemas.microsoft.com/office/drawing/2014/main" id="{163166BC-0742-D2A9-D0FF-19263275B84F}"/>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933;p58">
              <a:extLst>
                <a:ext uri="{FF2B5EF4-FFF2-40B4-BE49-F238E27FC236}">
                  <a16:creationId xmlns:a16="http://schemas.microsoft.com/office/drawing/2014/main" id="{CD4D6A86-BE0D-095E-331E-8CF72E6980FC}"/>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934;p58">
              <a:extLst>
                <a:ext uri="{FF2B5EF4-FFF2-40B4-BE49-F238E27FC236}">
                  <a16:creationId xmlns:a16="http://schemas.microsoft.com/office/drawing/2014/main" id="{5BBAC1E2-2EFB-3FFE-5FC7-EE1A0E1290D2}"/>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935;p58">
              <a:extLst>
                <a:ext uri="{FF2B5EF4-FFF2-40B4-BE49-F238E27FC236}">
                  <a16:creationId xmlns:a16="http://schemas.microsoft.com/office/drawing/2014/main" id="{BE229973-41CE-112E-4526-55C1E530CE49}"/>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936;p58">
              <a:extLst>
                <a:ext uri="{FF2B5EF4-FFF2-40B4-BE49-F238E27FC236}">
                  <a16:creationId xmlns:a16="http://schemas.microsoft.com/office/drawing/2014/main" id="{F028B2FC-09D9-9B14-7179-267E8E887611}"/>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937;p58">
              <a:extLst>
                <a:ext uri="{FF2B5EF4-FFF2-40B4-BE49-F238E27FC236}">
                  <a16:creationId xmlns:a16="http://schemas.microsoft.com/office/drawing/2014/main" id="{8EFF15BC-EB27-D714-EBB2-301D957D3C80}"/>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938;p58">
              <a:extLst>
                <a:ext uri="{FF2B5EF4-FFF2-40B4-BE49-F238E27FC236}">
                  <a16:creationId xmlns:a16="http://schemas.microsoft.com/office/drawing/2014/main" id="{35D596A2-3893-C4B2-763E-E61E324C8ACB}"/>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939;p58">
              <a:extLst>
                <a:ext uri="{FF2B5EF4-FFF2-40B4-BE49-F238E27FC236}">
                  <a16:creationId xmlns:a16="http://schemas.microsoft.com/office/drawing/2014/main" id="{CE160A27-0BC7-D5EF-6A09-5C6756276737}"/>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940;p58">
              <a:extLst>
                <a:ext uri="{FF2B5EF4-FFF2-40B4-BE49-F238E27FC236}">
                  <a16:creationId xmlns:a16="http://schemas.microsoft.com/office/drawing/2014/main" id="{18D84C91-7585-FDE4-BBBD-4735C52906CE}"/>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941;p58">
              <a:extLst>
                <a:ext uri="{FF2B5EF4-FFF2-40B4-BE49-F238E27FC236}">
                  <a16:creationId xmlns:a16="http://schemas.microsoft.com/office/drawing/2014/main" id="{2F36B2AA-09D5-0604-F9B4-07B325004D5F}"/>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942;p58">
              <a:extLst>
                <a:ext uri="{FF2B5EF4-FFF2-40B4-BE49-F238E27FC236}">
                  <a16:creationId xmlns:a16="http://schemas.microsoft.com/office/drawing/2014/main" id="{495A1E39-AA8C-B6B4-DDA0-9A13204FC2EB}"/>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943;p58">
              <a:extLst>
                <a:ext uri="{FF2B5EF4-FFF2-40B4-BE49-F238E27FC236}">
                  <a16:creationId xmlns:a16="http://schemas.microsoft.com/office/drawing/2014/main" id="{F3A52D55-80AD-E588-AD64-1F017A23365E}"/>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944;p58">
              <a:extLst>
                <a:ext uri="{FF2B5EF4-FFF2-40B4-BE49-F238E27FC236}">
                  <a16:creationId xmlns:a16="http://schemas.microsoft.com/office/drawing/2014/main" id="{350CE88B-4985-CFA2-7BFF-67A26F52B24A}"/>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945;p58">
              <a:extLst>
                <a:ext uri="{FF2B5EF4-FFF2-40B4-BE49-F238E27FC236}">
                  <a16:creationId xmlns:a16="http://schemas.microsoft.com/office/drawing/2014/main" id="{5551303F-658C-DA87-1A35-2FD53F5FB320}"/>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946;p58">
              <a:extLst>
                <a:ext uri="{FF2B5EF4-FFF2-40B4-BE49-F238E27FC236}">
                  <a16:creationId xmlns:a16="http://schemas.microsoft.com/office/drawing/2014/main" id="{4674A521-B6B3-4191-8AA7-31112F3F8F06}"/>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947;p58">
              <a:extLst>
                <a:ext uri="{FF2B5EF4-FFF2-40B4-BE49-F238E27FC236}">
                  <a16:creationId xmlns:a16="http://schemas.microsoft.com/office/drawing/2014/main" id="{FDF24483-689C-AB7D-6A08-381087F9E11C}"/>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948;p58">
              <a:extLst>
                <a:ext uri="{FF2B5EF4-FFF2-40B4-BE49-F238E27FC236}">
                  <a16:creationId xmlns:a16="http://schemas.microsoft.com/office/drawing/2014/main" id="{7AA02337-0F44-0D8E-35E8-E8440EBEC8B3}"/>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949;p58">
              <a:extLst>
                <a:ext uri="{FF2B5EF4-FFF2-40B4-BE49-F238E27FC236}">
                  <a16:creationId xmlns:a16="http://schemas.microsoft.com/office/drawing/2014/main" id="{77B73A4C-E37D-0E0A-DCF1-B8DDB23344CE}"/>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950;p58">
              <a:extLst>
                <a:ext uri="{FF2B5EF4-FFF2-40B4-BE49-F238E27FC236}">
                  <a16:creationId xmlns:a16="http://schemas.microsoft.com/office/drawing/2014/main" id="{9456D99E-E140-B6F6-862D-E18950F64879}"/>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951;p58">
              <a:extLst>
                <a:ext uri="{FF2B5EF4-FFF2-40B4-BE49-F238E27FC236}">
                  <a16:creationId xmlns:a16="http://schemas.microsoft.com/office/drawing/2014/main" id="{E32C5AC8-3C51-8691-60BB-80B75983EE52}"/>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952;p58">
              <a:extLst>
                <a:ext uri="{FF2B5EF4-FFF2-40B4-BE49-F238E27FC236}">
                  <a16:creationId xmlns:a16="http://schemas.microsoft.com/office/drawing/2014/main" id="{793CF231-E8B8-B9DC-3B23-39FABA6DF40E}"/>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953;p58">
              <a:extLst>
                <a:ext uri="{FF2B5EF4-FFF2-40B4-BE49-F238E27FC236}">
                  <a16:creationId xmlns:a16="http://schemas.microsoft.com/office/drawing/2014/main" id="{78C0E81E-E67E-A92A-5D94-8179678E1152}"/>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954;p58">
              <a:extLst>
                <a:ext uri="{FF2B5EF4-FFF2-40B4-BE49-F238E27FC236}">
                  <a16:creationId xmlns:a16="http://schemas.microsoft.com/office/drawing/2014/main" id="{53D348FA-E938-4ABD-27E1-6947A69DEBD1}"/>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955;p58">
              <a:extLst>
                <a:ext uri="{FF2B5EF4-FFF2-40B4-BE49-F238E27FC236}">
                  <a16:creationId xmlns:a16="http://schemas.microsoft.com/office/drawing/2014/main" id="{8BDBEED1-6029-3C0B-62EA-98A9F1A57795}"/>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56;p58">
              <a:extLst>
                <a:ext uri="{FF2B5EF4-FFF2-40B4-BE49-F238E27FC236}">
                  <a16:creationId xmlns:a16="http://schemas.microsoft.com/office/drawing/2014/main" id="{6B4D9302-BD35-3C28-6308-E89AD9E9AC82}"/>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57;p58">
              <a:extLst>
                <a:ext uri="{FF2B5EF4-FFF2-40B4-BE49-F238E27FC236}">
                  <a16:creationId xmlns:a16="http://schemas.microsoft.com/office/drawing/2014/main" id="{C81D962E-4210-69B8-E2F6-8E4ECA5F446C}"/>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58;p58">
              <a:extLst>
                <a:ext uri="{FF2B5EF4-FFF2-40B4-BE49-F238E27FC236}">
                  <a16:creationId xmlns:a16="http://schemas.microsoft.com/office/drawing/2014/main" id="{3D835FE9-2B67-D29C-48CA-5DD6FC8BDFC0}"/>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59;p58">
              <a:extLst>
                <a:ext uri="{FF2B5EF4-FFF2-40B4-BE49-F238E27FC236}">
                  <a16:creationId xmlns:a16="http://schemas.microsoft.com/office/drawing/2014/main" id="{609B1258-67AF-CD1A-0B3A-3AF22B86ED91}"/>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60;p58">
              <a:extLst>
                <a:ext uri="{FF2B5EF4-FFF2-40B4-BE49-F238E27FC236}">
                  <a16:creationId xmlns:a16="http://schemas.microsoft.com/office/drawing/2014/main" id="{9277B117-1F77-F3E4-D983-D955B4C61700}"/>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61;p58">
              <a:extLst>
                <a:ext uri="{FF2B5EF4-FFF2-40B4-BE49-F238E27FC236}">
                  <a16:creationId xmlns:a16="http://schemas.microsoft.com/office/drawing/2014/main" id="{C7BDB1E2-F95F-98F3-386C-2355F146523E}"/>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62;p58">
              <a:extLst>
                <a:ext uri="{FF2B5EF4-FFF2-40B4-BE49-F238E27FC236}">
                  <a16:creationId xmlns:a16="http://schemas.microsoft.com/office/drawing/2014/main" id="{48405FA6-F826-4A8E-AFE7-2E62968AB079}"/>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63;p58">
              <a:extLst>
                <a:ext uri="{FF2B5EF4-FFF2-40B4-BE49-F238E27FC236}">
                  <a16:creationId xmlns:a16="http://schemas.microsoft.com/office/drawing/2014/main" id="{8AAEF38D-E390-586F-4EED-0399C271765D}"/>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64;p58">
              <a:extLst>
                <a:ext uri="{FF2B5EF4-FFF2-40B4-BE49-F238E27FC236}">
                  <a16:creationId xmlns:a16="http://schemas.microsoft.com/office/drawing/2014/main" id="{12E43ED0-F501-F487-45BF-AE2E55BACC32}"/>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65;p58">
              <a:extLst>
                <a:ext uri="{FF2B5EF4-FFF2-40B4-BE49-F238E27FC236}">
                  <a16:creationId xmlns:a16="http://schemas.microsoft.com/office/drawing/2014/main" id="{9A2D7BB4-6756-41E4-FA4D-3FD59CB858B9}"/>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966;p58">
              <a:extLst>
                <a:ext uri="{FF2B5EF4-FFF2-40B4-BE49-F238E27FC236}">
                  <a16:creationId xmlns:a16="http://schemas.microsoft.com/office/drawing/2014/main" id="{B7297DF5-0711-08FF-BBF0-D0AE8B20B681}"/>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967;p58">
              <a:extLst>
                <a:ext uri="{FF2B5EF4-FFF2-40B4-BE49-F238E27FC236}">
                  <a16:creationId xmlns:a16="http://schemas.microsoft.com/office/drawing/2014/main" id="{FF8A4F45-F23F-79EA-99D9-BC1305554FD7}"/>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968;p58">
              <a:extLst>
                <a:ext uri="{FF2B5EF4-FFF2-40B4-BE49-F238E27FC236}">
                  <a16:creationId xmlns:a16="http://schemas.microsoft.com/office/drawing/2014/main" id="{C1FAEB09-7DEB-4786-5701-BD5EAFA12C16}"/>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969;p58">
              <a:extLst>
                <a:ext uri="{FF2B5EF4-FFF2-40B4-BE49-F238E27FC236}">
                  <a16:creationId xmlns:a16="http://schemas.microsoft.com/office/drawing/2014/main" id="{13041F30-739E-24AF-B5CF-07A67A7096E8}"/>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970;p58">
              <a:extLst>
                <a:ext uri="{FF2B5EF4-FFF2-40B4-BE49-F238E27FC236}">
                  <a16:creationId xmlns:a16="http://schemas.microsoft.com/office/drawing/2014/main" id="{A5D19AC5-6543-42BF-F56E-D8E1919FE851}"/>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971;p58">
              <a:extLst>
                <a:ext uri="{FF2B5EF4-FFF2-40B4-BE49-F238E27FC236}">
                  <a16:creationId xmlns:a16="http://schemas.microsoft.com/office/drawing/2014/main" id="{7203D36F-5749-441A-81D2-0B692955A506}"/>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972;p58">
              <a:extLst>
                <a:ext uri="{FF2B5EF4-FFF2-40B4-BE49-F238E27FC236}">
                  <a16:creationId xmlns:a16="http://schemas.microsoft.com/office/drawing/2014/main" id="{9A992EC4-927C-68F1-0E0F-A8C19F28FD68}"/>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973;p58">
              <a:extLst>
                <a:ext uri="{FF2B5EF4-FFF2-40B4-BE49-F238E27FC236}">
                  <a16:creationId xmlns:a16="http://schemas.microsoft.com/office/drawing/2014/main" id="{682CFDB4-8F90-D285-8364-86F042BE47EA}"/>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974;p58">
              <a:extLst>
                <a:ext uri="{FF2B5EF4-FFF2-40B4-BE49-F238E27FC236}">
                  <a16:creationId xmlns:a16="http://schemas.microsoft.com/office/drawing/2014/main" id="{450969BF-4095-6CE2-0E93-4F000B385473}"/>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975;p58">
              <a:extLst>
                <a:ext uri="{FF2B5EF4-FFF2-40B4-BE49-F238E27FC236}">
                  <a16:creationId xmlns:a16="http://schemas.microsoft.com/office/drawing/2014/main" id="{AD12FCC8-5C9C-9366-6EC7-9CC936F5A40E}"/>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976;p58">
              <a:extLst>
                <a:ext uri="{FF2B5EF4-FFF2-40B4-BE49-F238E27FC236}">
                  <a16:creationId xmlns:a16="http://schemas.microsoft.com/office/drawing/2014/main" id="{7D8C01FA-185D-42F8-64D2-000CC96107EB}"/>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977;p58">
              <a:extLst>
                <a:ext uri="{FF2B5EF4-FFF2-40B4-BE49-F238E27FC236}">
                  <a16:creationId xmlns:a16="http://schemas.microsoft.com/office/drawing/2014/main" id="{C4A2208E-4817-5D03-D876-81712C12FE22}"/>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978;p58">
              <a:extLst>
                <a:ext uri="{FF2B5EF4-FFF2-40B4-BE49-F238E27FC236}">
                  <a16:creationId xmlns:a16="http://schemas.microsoft.com/office/drawing/2014/main" id="{496D98D5-95B8-C093-075B-82FF81A20875}"/>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979;p58">
              <a:extLst>
                <a:ext uri="{FF2B5EF4-FFF2-40B4-BE49-F238E27FC236}">
                  <a16:creationId xmlns:a16="http://schemas.microsoft.com/office/drawing/2014/main" id="{4A08058F-7B3A-400D-72C3-30A4BCB31EF6}"/>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980;p58">
              <a:extLst>
                <a:ext uri="{FF2B5EF4-FFF2-40B4-BE49-F238E27FC236}">
                  <a16:creationId xmlns:a16="http://schemas.microsoft.com/office/drawing/2014/main" id="{8DFBB08E-937A-8997-28B7-5E1DB46AD763}"/>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981;p58">
              <a:extLst>
                <a:ext uri="{FF2B5EF4-FFF2-40B4-BE49-F238E27FC236}">
                  <a16:creationId xmlns:a16="http://schemas.microsoft.com/office/drawing/2014/main" id="{24FA00E0-7421-F0E3-219B-BD375F9D74D7}"/>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982;p58">
              <a:extLst>
                <a:ext uri="{FF2B5EF4-FFF2-40B4-BE49-F238E27FC236}">
                  <a16:creationId xmlns:a16="http://schemas.microsoft.com/office/drawing/2014/main" id="{925B4680-7369-8CAB-15C4-0D9015B21274}"/>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983;p58">
              <a:extLst>
                <a:ext uri="{FF2B5EF4-FFF2-40B4-BE49-F238E27FC236}">
                  <a16:creationId xmlns:a16="http://schemas.microsoft.com/office/drawing/2014/main" id="{418B8743-D022-8EAE-0E8F-A99C968B9D7D}"/>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984;p58">
              <a:extLst>
                <a:ext uri="{FF2B5EF4-FFF2-40B4-BE49-F238E27FC236}">
                  <a16:creationId xmlns:a16="http://schemas.microsoft.com/office/drawing/2014/main" id="{61245623-58AB-8909-9CFD-A8423C387A2B}"/>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985;p58">
              <a:extLst>
                <a:ext uri="{FF2B5EF4-FFF2-40B4-BE49-F238E27FC236}">
                  <a16:creationId xmlns:a16="http://schemas.microsoft.com/office/drawing/2014/main" id="{0AA86CFE-76D8-0086-0B77-7D5F9DFD338A}"/>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986;p58">
              <a:extLst>
                <a:ext uri="{FF2B5EF4-FFF2-40B4-BE49-F238E27FC236}">
                  <a16:creationId xmlns:a16="http://schemas.microsoft.com/office/drawing/2014/main" id="{96F49EE3-A323-661F-499B-A28753B94693}"/>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987;p58">
              <a:extLst>
                <a:ext uri="{FF2B5EF4-FFF2-40B4-BE49-F238E27FC236}">
                  <a16:creationId xmlns:a16="http://schemas.microsoft.com/office/drawing/2014/main" id="{CFB3C192-9DC4-E604-6965-6174D98A1EF1}"/>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988;p58">
              <a:extLst>
                <a:ext uri="{FF2B5EF4-FFF2-40B4-BE49-F238E27FC236}">
                  <a16:creationId xmlns:a16="http://schemas.microsoft.com/office/drawing/2014/main" id="{17D5A93D-9A10-165B-4488-26E405631FCB}"/>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989;p58">
              <a:extLst>
                <a:ext uri="{FF2B5EF4-FFF2-40B4-BE49-F238E27FC236}">
                  <a16:creationId xmlns:a16="http://schemas.microsoft.com/office/drawing/2014/main" id="{EB40F190-621A-2AA3-2683-C056A555204C}"/>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990;p58">
              <a:extLst>
                <a:ext uri="{FF2B5EF4-FFF2-40B4-BE49-F238E27FC236}">
                  <a16:creationId xmlns:a16="http://schemas.microsoft.com/office/drawing/2014/main" id="{518B1A67-9358-1823-EAA6-3DEAE8B4981E}"/>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991;p58">
              <a:extLst>
                <a:ext uri="{FF2B5EF4-FFF2-40B4-BE49-F238E27FC236}">
                  <a16:creationId xmlns:a16="http://schemas.microsoft.com/office/drawing/2014/main" id="{FB5A858F-2F41-2595-CBB1-00F8E43666AC}"/>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992;p58">
              <a:extLst>
                <a:ext uri="{FF2B5EF4-FFF2-40B4-BE49-F238E27FC236}">
                  <a16:creationId xmlns:a16="http://schemas.microsoft.com/office/drawing/2014/main" id="{F92DF854-D409-5F96-E251-4E4AF87704BF}"/>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993;p58">
              <a:extLst>
                <a:ext uri="{FF2B5EF4-FFF2-40B4-BE49-F238E27FC236}">
                  <a16:creationId xmlns:a16="http://schemas.microsoft.com/office/drawing/2014/main" id="{F643E41E-2E2E-2206-62EC-498686B5A07C}"/>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994;p58">
              <a:extLst>
                <a:ext uri="{FF2B5EF4-FFF2-40B4-BE49-F238E27FC236}">
                  <a16:creationId xmlns:a16="http://schemas.microsoft.com/office/drawing/2014/main" id="{EE2B9C3A-571C-B1DF-DC11-B55478FE47D8}"/>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995;p58">
              <a:extLst>
                <a:ext uri="{FF2B5EF4-FFF2-40B4-BE49-F238E27FC236}">
                  <a16:creationId xmlns:a16="http://schemas.microsoft.com/office/drawing/2014/main" id="{614FDA66-0D26-AEDE-F5B6-58BE4C925960}"/>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996;p58">
              <a:extLst>
                <a:ext uri="{FF2B5EF4-FFF2-40B4-BE49-F238E27FC236}">
                  <a16:creationId xmlns:a16="http://schemas.microsoft.com/office/drawing/2014/main" id="{508F8639-EB89-8386-EB33-EAEEE0EEE3E9}"/>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997;p58">
              <a:extLst>
                <a:ext uri="{FF2B5EF4-FFF2-40B4-BE49-F238E27FC236}">
                  <a16:creationId xmlns:a16="http://schemas.microsoft.com/office/drawing/2014/main" id="{B7556E50-8DA0-9AB6-96F4-98D3ADFD3B66}"/>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998;p58">
              <a:extLst>
                <a:ext uri="{FF2B5EF4-FFF2-40B4-BE49-F238E27FC236}">
                  <a16:creationId xmlns:a16="http://schemas.microsoft.com/office/drawing/2014/main" id="{B9EF9C12-015E-D61E-256C-42C2939F2CE8}"/>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999;p58">
              <a:extLst>
                <a:ext uri="{FF2B5EF4-FFF2-40B4-BE49-F238E27FC236}">
                  <a16:creationId xmlns:a16="http://schemas.microsoft.com/office/drawing/2014/main" id="{B34CC742-E067-D77F-21D6-B2EC09C51C87}"/>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0000;p58">
              <a:extLst>
                <a:ext uri="{FF2B5EF4-FFF2-40B4-BE49-F238E27FC236}">
                  <a16:creationId xmlns:a16="http://schemas.microsoft.com/office/drawing/2014/main" id="{A9BC9388-18C4-F75F-0DB7-319905595D1A}"/>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0001;p58">
              <a:extLst>
                <a:ext uri="{FF2B5EF4-FFF2-40B4-BE49-F238E27FC236}">
                  <a16:creationId xmlns:a16="http://schemas.microsoft.com/office/drawing/2014/main" id="{3FDD56A1-3994-4EA3-1187-534671408378}"/>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0002;p58">
              <a:extLst>
                <a:ext uri="{FF2B5EF4-FFF2-40B4-BE49-F238E27FC236}">
                  <a16:creationId xmlns:a16="http://schemas.microsoft.com/office/drawing/2014/main" id="{AAFCAF97-A84F-8B13-BD6A-41AEAA0BD7EF}"/>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0003;p58">
              <a:extLst>
                <a:ext uri="{FF2B5EF4-FFF2-40B4-BE49-F238E27FC236}">
                  <a16:creationId xmlns:a16="http://schemas.microsoft.com/office/drawing/2014/main" id="{68EC845E-4BBE-5938-A992-47B55F015EA5}"/>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0004;p58">
              <a:extLst>
                <a:ext uri="{FF2B5EF4-FFF2-40B4-BE49-F238E27FC236}">
                  <a16:creationId xmlns:a16="http://schemas.microsoft.com/office/drawing/2014/main" id="{4CE76F8E-14D9-FA6D-C6C9-B3DBEB780731}"/>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0005;p58">
              <a:extLst>
                <a:ext uri="{FF2B5EF4-FFF2-40B4-BE49-F238E27FC236}">
                  <a16:creationId xmlns:a16="http://schemas.microsoft.com/office/drawing/2014/main" id="{2E924A11-0575-79C2-F2A2-8AC7E15B9F23}"/>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597633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784EA3C-380F-821A-F264-A133D2BE8096}"/>
              </a:ext>
            </a:extLst>
          </p:cNvPr>
          <p:cNvSpPr txBox="1"/>
          <p:nvPr/>
        </p:nvSpPr>
        <p:spPr>
          <a:xfrm>
            <a:off x="549276" y="1030918"/>
            <a:ext cx="4297044" cy="3739998"/>
          </a:xfrm>
          <a:prstGeom prst="rect">
            <a:avLst/>
          </a:prstGeom>
          <a:solidFill>
            <a:schemeClr val="accent1">
              <a:lumMod val="40000"/>
              <a:lumOff val="60000"/>
            </a:schemeClr>
          </a:solidFill>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a:t>Trước khi đi công tác, bố mẹ gọi bạn N và em T vào dặn dò: “Bố mẹ đi công tác  một tuần, anh em con ở nhà nhớ tự chăm sóc lẫn nhau. Quan trọng là phải bảo đảm  không được để xảy ra cháy, nổ và ngộ độc thực phẩm nhé!” Thực hiện lời dặn của bố  mẹ, bạn N </a:t>
            </a:r>
            <a:r>
              <a:rPr lang="vi-VN" sz="1600" dirty="0" err="1"/>
              <a:t>khoá</a:t>
            </a:r>
            <a:r>
              <a:rPr lang="vi-VN" sz="1600" dirty="0"/>
              <a:t> bình ga sau khi nấu ăn xong, tắt điện trước khi ra khỏi nhà. Đặc  biệt, bạn N còn dặn em trai khi nấu ăn phải sử dụng các loại thực phẩm sạch, có  nguồn gốc rõ ràng. </a:t>
            </a:r>
          </a:p>
        </p:txBody>
      </p:sp>
      <p:sp>
        <p:nvSpPr>
          <p:cNvPr id="7" name="TextBox 6">
            <a:extLst>
              <a:ext uri="{FF2B5EF4-FFF2-40B4-BE49-F238E27FC236}">
                <a16:creationId xmlns:a16="http://schemas.microsoft.com/office/drawing/2014/main" id="{56BD7DF0-7CAF-238A-9F6C-C8E45C5A7CC7}"/>
              </a:ext>
            </a:extLst>
          </p:cNvPr>
          <p:cNvSpPr txBox="1"/>
          <p:nvPr/>
        </p:nvSpPr>
        <p:spPr>
          <a:xfrm>
            <a:off x="5109528" y="1195060"/>
            <a:ext cx="3562032" cy="1991379"/>
          </a:xfrm>
          <a:prstGeom prst="rect">
            <a:avLst/>
          </a:prstGeom>
          <a:noFill/>
        </p:spPr>
        <p:txBody>
          <a:bodyPr wrap="square">
            <a:spAutoFit/>
          </a:bodyPr>
          <a:lstStyle/>
          <a:p>
            <a:pPr algn="just">
              <a:lnSpc>
                <a:spcPct val="150000"/>
              </a:lnSpc>
            </a:pPr>
            <a:r>
              <a:rPr lang="vi-VN" dirty="0">
                <a:solidFill>
                  <a:srgbClr val="002060"/>
                </a:solidFill>
              </a:rPr>
              <a:t>– Nếu là bạn N và em T, hãy cho biết em thực hiện như thế nào để phòng ngừa tai  nạn cháy, nổ và các chất độc hại. </a:t>
            </a:r>
          </a:p>
          <a:p>
            <a:pPr algn="just">
              <a:lnSpc>
                <a:spcPct val="150000"/>
              </a:lnSpc>
            </a:pPr>
            <a:r>
              <a:rPr lang="vi-VN" dirty="0">
                <a:solidFill>
                  <a:srgbClr val="002060"/>
                </a:solidFill>
              </a:rPr>
              <a:t>– Cho biết bạn N nên nhắc nhở em trai là em T như thế nào để chủ động phòng  ngừa tai nạn cháy, nổ và các chất độc hại. </a:t>
            </a:r>
          </a:p>
        </p:txBody>
      </p:sp>
      <p:sp>
        <p:nvSpPr>
          <p:cNvPr id="10" name="TextBox 9">
            <a:extLst>
              <a:ext uri="{FF2B5EF4-FFF2-40B4-BE49-F238E27FC236}">
                <a16:creationId xmlns:a16="http://schemas.microsoft.com/office/drawing/2014/main" id="{4893DF83-8AE0-1E58-1074-2D3787FDDECD}"/>
              </a:ext>
            </a:extLst>
          </p:cNvPr>
          <p:cNvSpPr txBox="1"/>
          <p:nvPr/>
        </p:nvSpPr>
        <p:spPr>
          <a:xfrm>
            <a:off x="1543368" y="120699"/>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4:</a:t>
            </a:r>
          </a:p>
          <a:p>
            <a:pPr algn="ctr"/>
            <a:r>
              <a:rPr lang="vi-VN" sz="1800" b="1" dirty="0">
                <a:solidFill>
                  <a:schemeClr val="tx2"/>
                </a:solidFill>
              </a:rPr>
              <a:t>Em hãy đọc trường hợp sau và thực hiện yêu cầu </a:t>
            </a:r>
            <a:endParaRPr lang="vi-VN" sz="1800" b="1" dirty="0">
              <a:solidFill>
                <a:srgbClr val="002060"/>
              </a:solidFill>
            </a:endParaRPr>
          </a:p>
        </p:txBody>
      </p:sp>
      <p:grpSp>
        <p:nvGrpSpPr>
          <p:cNvPr id="11" name="Google Shape;9735;p58">
            <a:extLst>
              <a:ext uri="{FF2B5EF4-FFF2-40B4-BE49-F238E27FC236}">
                <a16:creationId xmlns:a16="http://schemas.microsoft.com/office/drawing/2014/main" id="{C47B638A-77A9-22AC-3243-1009CEAC5AE4}"/>
              </a:ext>
            </a:extLst>
          </p:cNvPr>
          <p:cNvGrpSpPr/>
          <p:nvPr/>
        </p:nvGrpSpPr>
        <p:grpSpPr>
          <a:xfrm>
            <a:off x="5849530" y="3368040"/>
            <a:ext cx="1747610" cy="1550140"/>
            <a:chOff x="4498075" y="2571750"/>
            <a:chExt cx="1919144" cy="1846041"/>
          </a:xfrm>
        </p:grpSpPr>
        <p:sp>
          <p:nvSpPr>
            <p:cNvPr id="12" name="Google Shape;9736;p58">
              <a:extLst>
                <a:ext uri="{FF2B5EF4-FFF2-40B4-BE49-F238E27FC236}">
                  <a16:creationId xmlns:a16="http://schemas.microsoft.com/office/drawing/2014/main" id="{5EA78C89-720D-DD5D-BF4E-1E64460BCB6F}"/>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737;p58">
              <a:extLst>
                <a:ext uri="{FF2B5EF4-FFF2-40B4-BE49-F238E27FC236}">
                  <a16:creationId xmlns:a16="http://schemas.microsoft.com/office/drawing/2014/main" id="{21A12EAA-9C1C-BD92-96A3-6C4418AB98A1}"/>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38;p58">
              <a:extLst>
                <a:ext uri="{FF2B5EF4-FFF2-40B4-BE49-F238E27FC236}">
                  <a16:creationId xmlns:a16="http://schemas.microsoft.com/office/drawing/2014/main" id="{8058530E-F56F-3335-3198-4ABCDD73F515}"/>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39;p58">
              <a:extLst>
                <a:ext uri="{FF2B5EF4-FFF2-40B4-BE49-F238E27FC236}">
                  <a16:creationId xmlns:a16="http://schemas.microsoft.com/office/drawing/2014/main" id="{C8BD92DC-6583-56C8-2FDF-0A70EED6038E}"/>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40;p58">
              <a:extLst>
                <a:ext uri="{FF2B5EF4-FFF2-40B4-BE49-F238E27FC236}">
                  <a16:creationId xmlns:a16="http://schemas.microsoft.com/office/drawing/2014/main" id="{B7DD1152-79DC-8B41-BE8F-9CE54499B738}"/>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1;p58">
              <a:extLst>
                <a:ext uri="{FF2B5EF4-FFF2-40B4-BE49-F238E27FC236}">
                  <a16:creationId xmlns:a16="http://schemas.microsoft.com/office/drawing/2014/main" id="{2A173721-73ED-F2F1-4043-3E3D7F013562}"/>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2;p58">
              <a:extLst>
                <a:ext uri="{FF2B5EF4-FFF2-40B4-BE49-F238E27FC236}">
                  <a16:creationId xmlns:a16="http://schemas.microsoft.com/office/drawing/2014/main" id="{9009476B-BCA6-7A77-F654-B16C7788025E}"/>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43;p58">
              <a:extLst>
                <a:ext uri="{FF2B5EF4-FFF2-40B4-BE49-F238E27FC236}">
                  <a16:creationId xmlns:a16="http://schemas.microsoft.com/office/drawing/2014/main" id="{38A7C080-CB87-AFC6-F6FD-F19AC0FD4EA4}"/>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44;p58">
              <a:extLst>
                <a:ext uri="{FF2B5EF4-FFF2-40B4-BE49-F238E27FC236}">
                  <a16:creationId xmlns:a16="http://schemas.microsoft.com/office/drawing/2014/main" id="{7849ED0F-651E-8198-FD3C-BE413994FD07}"/>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45;p58">
              <a:extLst>
                <a:ext uri="{FF2B5EF4-FFF2-40B4-BE49-F238E27FC236}">
                  <a16:creationId xmlns:a16="http://schemas.microsoft.com/office/drawing/2014/main" id="{2A9BAE1B-6F24-7AB5-EFA8-0A9F0E909090}"/>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46;p58">
              <a:extLst>
                <a:ext uri="{FF2B5EF4-FFF2-40B4-BE49-F238E27FC236}">
                  <a16:creationId xmlns:a16="http://schemas.microsoft.com/office/drawing/2014/main" id="{90D841E2-9258-8643-E861-A595A717394F}"/>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47;p58">
              <a:extLst>
                <a:ext uri="{FF2B5EF4-FFF2-40B4-BE49-F238E27FC236}">
                  <a16:creationId xmlns:a16="http://schemas.microsoft.com/office/drawing/2014/main" id="{D6A9CFD5-C8D4-2FD1-9E69-371B12E493DD}"/>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48;p58">
              <a:extLst>
                <a:ext uri="{FF2B5EF4-FFF2-40B4-BE49-F238E27FC236}">
                  <a16:creationId xmlns:a16="http://schemas.microsoft.com/office/drawing/2014/main" id="{C06B33AF-FC76-71BC-3869-7FDF5756E580}"/>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49;p58">
              <a:extLst>
                <a:ext uri="{FF2B5EF4-FFF2-40B4-BE49-F238E27FC236}">
                  <a16:creationId xmlns:a16="http://schemas.microsoft.com/office/drawing/2014/main" id="{C3DCD676-717F-C710-D971-1EE55058F58C}"/>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50;p58">
              <a:extLst>
                <a:ext uri="{FF2B5EF4-FFF2-40B4-BE49-F238E27FC236}">
                  <a16:creationId xmlns:a16="http://schemas.microsoft.com/office/drawing/2014/main" id="{510836D3-63B6-512B-6D3C-9B548C1FED94}"/>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1;p58">
              <a:extLst>
                <a:ext uri="{FF2B5EF4-FFF2-40B4-BE49-F238E27FC236}">
                  <a16:creationId xmlns:a16="http://schemas.microsoft.com/office/drawing/2014/main" id="{3ABF8BC5-3ACC-451B-4FDA-098B41EE7A48}"/>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2;p58">
              <a:extLst>
                <a:ext uri="{FF2B5EF4-FFF2-40B4-BE49-F238E27FC236}">
                  <a16:creationId xmlns:a16="http://schemas.microsoft.com/office/drawing/2014/main" id="{F45A2772-D1B8-0C00-B917-6DC6F310BCCA}"/>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53;p58">
              <a:extLst>
                <a:ext uri="{FF2B5EF4-FFF2-40B4-BE49-F238E27FC236}">
                  <a16:creationId xmlns:a16="http://schemas.microsoft.com/office/drawing/2014/main" id="{F78BECB8-7939-0001-B85A-7BAA1C92C2A1}"/>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54;p58">
              <a:extLst>
                <a:ext uri="{FF2B5EF4-FFF2-40B4-BE49-F238E27FC236}">
                  <a16:creationId xmlns:a16="http://schemas.microsoft.com/office/drawing/2014/main" id="{4FFA7187-E630-9636-7639-563CDFBDF4F8}"/>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55;p58">
              <a:extLst>
                <a:ext uri="{FF2B5EF4-FFF2-40B4-BE49-F238E27FC236}">
                  <a16:creationId xmlns:a16="http://schemas.microsoft.com/office/drawing/2014/main" id="{56C3247D-45C6-CE1B-2F57-74B277028F60}"/>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56;p58">
              <a:extLst>
                <a:ext uri="{FF2B5EF4-FFF2-40B4-BE49-F238E27FC236}">
                  <a16:creationId xmlns:a16="http://schemas.microsoft.com/office/drawing/2014/main" id="{7C44B657-611A-F647-987C-34537257287E}"/>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57;p58">
              <a:extLst>
                <a:ext uri="{FF2B5EF4-FFF2-40B4-BE49-F238E27FC236}">
                  <a16:creationId xmlns:a16="http://schemas.microsoft.com/office/drawing/2014/main" id="{E2640FF6-2FDA-2658-B456-FE5DF0A68539}"/>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758;p58">
              <a:extLst>
                <a:ext uri="{FF2B5EF4-FFF2-40B4-BE49-F238E27FC236}">
                  <a16:creationId xmlns:a16="http://schemas.microsoft.com/office/drawing/2014/main" id="{F0701181-16A8-A747-B776-1E41FFFF4DC5}"/>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759;p58">
              <a:extLst>
                <a:ext uri="{FF2B5EF4-FFF2-40B4-BE49-F238E27FC236}">
                  <a16:creationId xmlns:a16="http://schemas.microsoft.com/office/drawing/2014/main" id="{BE25E73A-8769-0D90-ADBB-8683C4CBB32F}"/>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760;p58">
              <a:extLst>
                <a:ext uri="{FF2B5EF4-FFF2-40B4-BE49-F238E27FC236}">
                  <a16:creationId xmlns:a16="http://schemas.microsoft.com/office/drawing/2014/main" id="{75409FFA-E0DD-9092-3327-3ED6BBAC021E}"/>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61;p58">
              <a:extLst>
                <a:ext uri="{FF2B5EF4-FFF2-40B4-BE49-F238E27FC236}">
                  <a16:creationId xmlns:a16="http://schemas.microsoft.com/office/drawing/2014/main" id="{52BDF0DC-9409-0470-AD77-719DCE1C6199}"/>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2;p58">
              <a:extLst>
                <a:ext uri="{FF2B5EF4-FFF2-40B4-BE49-F238E27FC236}">
                  <a16:creationId xmlns:a16="http://schemas.microsoft.com/office/drawing/2014/main" id="{BD4102B2-5304-59D0-0210-9E7DB8DB333C}"/>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3;p58">
              <a:extLst>
                <a:ext uri="{FF2B5EF4-FFF2-40B4-BE49-F238E27FC236}">
                  <a16:creationId xmlns:a16="http://schemas.microsoft.com/office/drawing/2014/main" id="{39085E21-EC42-2253-E278-C79D09E2C6A5}"/>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4;p58">
              <a:extLst>
                <a:ext uri="{FF2B5EF4-FFF2-40B4-BE49-F238E27FC236}">
                  <a16:creationId xmlns:a16="http://schemas.microsoft.com/office/drawing/2014/main" id="{3616E1A0-456F-6D44-020D-3655BA658B84}"/>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5;p58">
              <a:extLst>
                <a:ext uri="{FF2B5EF4-FFF2-40B4-BE49-F238E27FC236}">
                  <a16:creationId xmlns:a16="http://schemas.microsoft.com/office/drawing/2014/main" id="{4385975F-4D28-47D0-1BB1-1302B49370F1}"/>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6;p58">
              <a:extLst>
                <a:ext uri="{FF2B5EF4-FFF2-40B4-BE49-F238E27FC236}">
                  <a16:creationId xmlns:a16="http://schemas.microsoft.com/office/drawing/2014/main" id="{72DE3CF5-44A2-49B4-08A0-EFFC9EDDD2C8}"/>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7;p58">
              <a:extLst>
                <a:ext uri="{FF2B5EF4-FFF2-40B4-BE49-F238E27FC236}">
                  <a16:creationId xmlns:a16="http://schemas.microsoft.com/office/drawing/2014/main" id="{3EC54C72-833D-1821-CC8F-1FAB7C9FB761}"/>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8;p58">
              <a:extLst>
                <a:ext uri="{FF2B5EF4-FFF2-40B4-BE49-F238E27FC236}">
                  <a16:creationId xmlns:a16="http://schemas.microsoft.com/office/drawing/2014/main" id="{DD2031AC-1B38-F83D-A0A2-F0D5FA5AEB37}"/>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9;p58">
              <a:extLst>
                <a:ext uri="{FF2B5EF4-FFF2-40B4-BE49-F238E27FC236}">
                  <a16:creationId xmlns:a16="http://schemas.microsoft.com/office/drawing/2014/main" id="{4B029032-0E84-ACCF-EDAF-9176A2B972BE}"/>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70;p58">
              <a:extLst>
                <a:ext uri="{FF2B5EF4-FFF2-40B4-BE49-F238E27FC236}">
                  <a16:creationId xmlns:a16="http://schemas.microsoft.com/office/drawing/2014/main" id="{BC2A41E2-888B-61BB-C07B-4922A0FD79A9}"/>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71;p58">
              <a:extLst>
                <a:ext uri="{FF2B5EF4-FFF2-40B4-BE49-F238E27FC236}">
                  <a16:creationId xmlns:a16="http://schemas.microsoft.com/office/drawing/2014/main" id="{362A1134-2DB1-75A7-4BB4-CAEC54948086}"/>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2;p58">
              <a:extLst>
                <a:ext uri="{FF2B5EF4-FFF2-40B4-BE49-F238E27FC236}">
                  <a16:creationId xmlns:a16="http://schemas.microsoft.com/office/drawing/2014/main" id="{F20EE03D-91B1-562F-A9EF-C8B7B49434F0}"/>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3;p58">
              <a:extLst>
                <a:ext uri="{FF2B5EF4-FFF2-40B4-BE49-F238E27FC236}">
                  <a16:creationId xmlns:a16="http://schemas.microsoft.com/office/drawing/2014/main" id="{93F9DE54-D547-1BA1-E0AC-6A2CCB19B67A}"/>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774;p58">
              <a:extLst>
                <a:ext uri="{FF2B5EF4-FFF2-40B4-BE49-F238E27FC236}">
                  <a16:creationId xmlns:a16="http://schemas.microsoft.com/office/drawing/2014/main" id="{BBD66B40-D8F7-B8F3-F837-A4297A586DED}"/>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775;p58">
              <a:extLst>
                <a:ext uri="{FF2B5EF4-FFF2-40B4-BE49-F238E27FC236}">
                  <a16:creationId xmlns:a16="http://schemas.microsoft.com/office/drawing/2014/main" id="{318D16C4-8ED4-8A5B-C5A1-D2D5A7690125}"/>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776;p58">
              <a:extLst>
                <a:ext uri="{FF2B5EF4-FFF2-40B4-BE49-F238E27FC236}">
                  <a16:creationId xmlns:a16="http://schemas.microsoft.com/office/drawing/2014/main" id="{E037D4F1-1E1C-542D-FC60-02CFB6787486}"/>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777;p58">
              <a:extLst>
                <a:ext uri="{FF2B5EF4-FFF2-40B4-BE49-F238E27FC236}">
                  <a16:creationId xmlns:a16="http://schemas.microsoft.com/office/drawing/2014/main" id="{BAEF003D-82E6-1468-7DDE-A5C44464A887}"/>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778;p58">
              <a:extLst>
                <a:ext uri="{FF2B5EF4-FFF2-40B4-BE49-F238E27FC236}">
                  <a16:creationId xmlns:a16="http://schemas.microsoft.com/office/drawing/2014/main" id="{EF8A5A92-48EB-2826-2738-5056D7EE1B19}"/>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779;p58">
              <a:extLst>
                <a:ext uri="{FF2B5EF4-FFF2-40B4-BE49-F238E27FC236}">
                  <a16:creationId xmlns:a16="http://schemas.microsoft.com/office/drawing/2014/main" id="{B5220807-A63E-9431-89E8-1807E886E1CA}"/>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780;p58">
              <a:extLst>
                <a:ext uri="{FF2B5EF4-FFF2-40B4-BE49-F238E27FC236}">
                  <a16:creationId xmlns:a16="http://schemas.microsoft.com/office/drawing/2014/main" id="{5DC5E43E-5F74-3E67-C476-556C532FCED9}"/>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781;p58">
              <a:extLst>
                <a:ext uri="{FF2B5EF4-FFF2-40B4-BE49-F238E27FC236}">
                  <a16:creationId xmlns:a16="http://schemas.microsoft.com/office/drawing/2014/main" id="{35FB7338-6C8A-B7C6-C19D-754CF7E804EA}"/>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782;p58">
              <a:extLst>
                <a:ext uri="{FF2B5EF4-FFF2-40B4-BE49-F238E27FC236}">
                  <a16:creationId xmlns:a16="http://schemas.microsoft.com/office/drawing/2014/main" id="{6E35D2FF-C5D9-0009-6726-E651F389E18D}"/>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783;p58">
              <a:extLst>
                <a:ext uri="{FF2B5EF4-FFF2-40B4-BE49-F238E27FC236}">
                  <a16:creationId xmlns:a16="http://schemas.microsoft.com/office/drawing/2014/main" id="{9EFA26CC-D20A-4C23-BEEF-C12E4704F08D}"/>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784;p58">
              <a:extLst>
                <a:ext uri="{FF2B5EF4-FFF2-40B4-BE49-F238E27FC236}">
                  <a16:creationId xmlns:a16="http://schemas.microsoft.com/office/drawing/2014/main" id="{A187BB6D-7EE7-B4C5-6C57-FF94B79F7DE7}"/>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785;p58">
              <a:extLst>
                <a:ext uri="{FF2B5EF4-FFF2-40B4-BE49-F238E27FC236}">
                  <a16:creationId xmlns:a16="http://schemas.microsoft.com/office/drawing/2014/main" id="{0C1BCCB0-5270-A686-CD68-48D9966BA02C}"/>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786;p58">
              <a:extLst>
                <a:ext uri="{FF2B5EF4-FFF2-40B4-BE49-F238E27FC236}">
                  <a16:creationId xmlns:a16="http://schemas.microsoft.com/office/drawing/2014/main" id="{2AB9ED6F-7156-D31B-3C51-8A4802DF22E0}"/>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787;p58">
              <a:extLst>
                <a:ext uri="{FF2B5EF4-FFF2-40B4-BE49-F238E27FC236}">
                  <a16:creationId xmlns:a16="http://schemas.microsoft.com/office/drawing/2014/main" id="{76BF9EF2-B346-614F-A614-4F49239638F3}"/>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788;p58">
              <a:extLst>
                <a:ext uri="{FF2B5EF4-FFF2-40B4-BE49-F238E27FC236}">
                  <a16:creationId xmlns:a16="http://schemas.microsoft.com/office/drawing/2014/main" id="{8FC9D2FD-276D-6058-316D-040BB1AF3B75}"/>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789;p58">
              <a:extLst>
                <a:ext uri="{FF2B5EF4-FFF2-40B4-BE49-F238E27FC236}">
                  <a16:creationId xmlns:a16="http://schemas.microsoft.com/office/drawing/2014/main" id="{26B1A673-BB78-3A96-D924-67E511B40DC9}"/>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790;p58">
              <a:extLst>
                <a:ext uri="{FF2B5EF4-FFF2-40B4-BE49-F238E27FC236}">
                  <a16:creationId xmlns:a16="http://schemas.microsoft.com/office/drawing/2014/main" id="{2DBB9CCA-08C0-D2B1-780D-41920FB8212A}"/>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791;p58">
              <a:extLst>
                <a:ext uri="{FF2B5EF4-FFF2-40B4-BE49-F238E27FC236}">
                  <a16:creationId xmlns:a16="http://schemas.microsoft.com/office/drawing/2014/main" id="{CDD0A13F-EC73-E270-5532-3D713529A679}"/>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792;p58">
              <a:extLst>
                <a:ext uri="{FF2B5EF4-FFF2-40B4-BE49-F238E27FC236}">
                  <a16:creationId xmlns:a16="http://schemas.microsoft.com/office/drawing/2014/main" id="{E05F213E-1FFF-2DC7-D398-ECDE00061E49}"/>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793;p58">
              <a:extLst>
                <a:ext uri="{FF2B5EF4-FFF2-40B4-BE49-F238E27FC236}">
                  <a16:creationId xmlns:a16="http://schemas.microsoft.com/office/drawing/2014/main" id="{74E737EC-0967-8108-DD5E-13A8F63FDEA3}"/>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794;p58">
              <a:extLst>
                <a:ext uri="{FF2B5EF4-FFF2-40B4-BE49-F238E27FC236}">
                  <a16:creationId xmlns:a16="http://schemas.microsoft.com/office/drawing/2014/main" id="{E08DAE22-3911-23FD-868F-FA6DE416E459}"/>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795;p58">
              <a:extLst>
                <a:ext uri="{FF2B5EF4-FFF2-40B4-BE49-F238E27FC236}">
                  <a16:creationId xmlns:a16="http://schemas.microsoft.com/office/drawing/2014/main" id="{FEF99ABA-1831-44E3-AC88-36D86FF378F3}"/>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796;p58">
              <a:extLst>
                <a:ext uri="{FF2B5EF4-FFF2-40B4-BE49-F238E27FC236}">
                  <a16:creationId xmlns:a16="http://schemas.microsoft.com/office/drawing/2014/main" id="{8D04FAA6-ACDC-7087-E131-53AF63351904}"/>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797;p58">
              <a:extLst>
                <a:ext uri="{FF2B5EF4-FFF2-40B4-BE49-F238E27FC236}">
                  <a16:creationId xmlns:a16="http://schemas.microsoft.com/office/drawing/2014/main" id="{A16DCEC2-80AD-8413-191A-16CF88673493}"/>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798;p58">
              <a:extLst>
                <a:ext uri="{FF2B5EF4-FFF2-40B4-BE49-F238E27FC236}">
                  <a16:creationId xmlns:a16="http://schemas.microsoft.com/office/drawing/2014/main" id="{4DB73096-1F45-6068-633D-C8A5DF349600}"/>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799;p58">
              <a:extLst>
                <a:ext uri="{FF2B5EF4-FFF2-40B4-BE49-F238E27FC236}">
                  <a16:creationId xmlns:a16="http://schemas.microsoft.com/office/drawing/2014/main" id="{0A3123AF-2AE9-56DD-A643-A502DF6AA087}"/>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800;p58">
              <a:extLst>
                <a:ext uri="{FF2B5EF4-FFF2-40B4-BE49-F238E27FC236}">
                  <a16:creationId xmlns:a16="http://schemas.microsoft.com/office/drawing/2014/main" id="{260B7420-5D39-A64F-C0D0-4C4FAB932E96}"/>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801;p58">
              <a:extLst>
                <a:ext uri="{FF2B5EF4-FFF2-40B4-BE49-F238E27FC236}">
                  <a16:creationId xmlns:a16="http://schemas.microsoft.com/office/drawing/2014/main" id="{1E887F42-1C2C-6505-60CF-3D460D3A82FF}"/>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802;p58">
              <a:extLst>
                <a:ext uri="{FF2B5EF4-FFF2-40B4-BE49-F238E27FC236}">
                  <a16:creationId xmlns:a16="http://schemas.microsoft.com/office/drawing/2014/main" id="{7E80D862-4BA1-0DA4-0E4E-B806D2364D3C}"/>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803;p58">
              <a:extLst>
                <a:ext uri="{FF2B5EF4-FFF2-40B4-BE49-F238E27FC236}">
                  <a16:creationId xmlns:a16="http://schemas.microsoft.com/office/drawing/2014/main" id="{1DF0508F-E993-5E8D-1A87-9FB20AE5057A}"/>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804;p58">
              <a:extLst>
                <a:ext uri="{FF2B5EF4-FFF2-40B4-BE49-F238E27FC236}">
                  <a16:creationId xmlns:a16="http://schemas.microsoft.com/office/drawing/2014/main" id="{57C9C40E-EAE6-D452-CAFC-8B7067EBF836}"/>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805;p58">
              <a:extLst>
                <a:ext uri="{FF2B5EF4-FFF2-40B4-BE49-F238E27FC236}">
                  <a16:creationId xmlns:a16="http://schemas.microsoft.com/office/drawing/2014/main" id="{A5677699-252F-90A0-8689-95E81A898E76}"/>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806;p58">
              <a:extLst>
                <a:ext uri="{FF2B5EF4-FFF2-40B4-BE49-F238E27FC236}">
                  <a16:creationId xmlns:a16="http://schemas.microsoft.com/office/drawing/2014/main" id="{5EF0A2C3-42EA-C0DA-BA6A-018DB3EF67B6}"/>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807;p58">
              <a:extLst>
                <a:ext uri="{FF2B5EF4-FFF2-40B4-BE49-F238E27FC236}">
                  <a16:creationId xmlns:a16="http://schemas.microsoft.com/office/drawing/2014/main" id="{9BB00204-8789-9AC5-02CD-32998D9E73E9}"/>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808;p58">
              <a:extLst>
                <a:ext uri="{FF2B5EF4-FFF2-40B4-BE49-F238E27FC236}">
                  <a16:creationId xmlns:a16="http://schemas.microsoft.com/office/drawing/2014/main" id="{44BFF936-512E-8FCD-A6D8-1ECB6EDCCC97}"/>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809;p58">
              <a:extLst>
                <a:ext uri="{FF2B5EF4-FFF2-40B4-BE49-F238E27FC236}">
                  <a16:creationId xmlns:a16="http://schemas.microsoft.com/office/drawing/2014/main" id="{B1DD94A7-D746-608F-B5F3-CCD11CC1BE69}"/>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810;p58">
              <a:extLst>
                <a:ext uri="{FF2B5EF4-FFF2-40B4-BE49-F238E27FC236}">
                  <a16:creationId xmlns:a16="http://schemas.microsoft.com/office/drawing/2014/main" id="{8E71705C-E7A7-EC3A-8B94-00ACC05C3AC1}"/>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811;p58">
              <a:extLst>
                <a:ext uri="{FF2B5EF4-FFF2-40B4-BE49-F238E27FC236}">
                  <a16:creationId xmlns:a16="http://schemas.microsoft.com/office/drawing/2014/main" id="{A66FB485-963D-99E8-9354-11F3BF205247}"/>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812;p58">
              <a:extLst>
                <a:ext uri="{FF2B5EF4-FFF2-40B4-BE49-F238E27FC236}">
                  <a16:creationId xmlns:a16="http://schemas.microsoft.com/office/drawing/2014/main" id="{B4358775-26F4-7AF6-B8BB-C05CD3003234}"/>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813;p58">
              <a:extLst>
                <a:ext uri="{FF2B5EF4-FFF2-40B4-BE49-F238E27FC236}">
                  <a16:creationId xmlns:a16="http://schemas.microsoft.com/office/drawing/2014/main" id="{A8E4FC16-5A8E-2373-8E75-A546EAAD9462}"/>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814;p58">
              <a:extLst>
                <a:ext uri="{FF2B5EF4-FFF2-40B4-BE49-F238E27FC236}">
                  <a16:creationId xmlns:a16="http://schemas.microsoft.com/office/drawing/2014/main" id="{C31E1259-C2AE-FE9A-6734-A84C8D12CA27}"/>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815;p58">
              <a:extLst>
                <a:ext uri="{FF2B5EF4-FFF2-40B4-BE49-F238E27FC236}">
                  <a16:creationId xmlns:a16="http://schemas.microsoft.com/office/drawing/2014/main" id="{26D405E0-F290-9018-909A-46C2BBE1B220}"/>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816;p58">
              <a:extLst>
                <a:ext uri="{FF2B5EF4-FFF2-40B4-BE49-F238E27FC236}">
                  <a16:creationId xmlns:a16="http://schemas.microsoft.com/office/drawing/2014/main" id="{F8580ECF-327B-8DAD-9B42-47932EB28B82}"/>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817;p58">
              <a:extLst>
                <a:ext uri="{FF2B5EF4-FFF2-40B4-BE49-F238E27FC236}">
                  <a16:creationId xmlns:a16="http://schemas.microsoft.com/office/drawing/2014/main" id="{D4D9BFBD-BE49-4E33-A04F-81630A603D01}"/>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18;p58">
              <a:extLst>
                <a:ext uri="{FF2B5EF4-FFF2-40B4-BE49-F238E27FC236}">
                  <a16:creationId xmlns:a16="http://schemas.microsoft.com/office/drawing/2014/main" id="{B214FD10-DAEA-8DE5-FE2E-F303416CC3AC}"/>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819;p58">
              <a:extLst>
                <a:ext uri="{FF2B5EF4-FFF2-40B4-BE49-F238E27FC236}">
                  <a16:creationId xmlns:a16="http://schemas.microsoft.com/office/drawing/2014/main" id="{24BEAA22-45DF-5D7F-7948-FE6885852A64}"/>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820;p58">
              <a:extLst>
                <a:ext uri="{FF2B5EF4-FFF2-40B4-BE49-F238E27FC236}">
                  <a16:creationId xmlns:a16="http://schemas.microsoft.com/office/drawing/2014/main" id="{C67AD458-31CB-11E3-CEF6-D4879FE258FE}"/>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821;p58">
              <a:extLst>
                <a:ext uri="{FF2B5EF4-FFF2-40B4-BE49-F238E27FC236}">
                  <a16:creationId xmlns:a16="http://schemas.microsoft.com/office/drawing/2014/main" id="{11946B28-0E64-948C-EC8B-75C818980EBE}"/>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22;p58">
              <a:extLst>
                <a:ext uri="{FF2B5EF4-FFF2-40B4-BE49-F238E27FC236}">
                  <a16:creationId xmlns:a16="http://schemas.microsoft.com/office/drawing/2014/main" id="{AE516405-FC04-90B9-38E1-7DC3534C0596}"/>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823;p58">
              <a:extLst>
                <a:ext uri="{FF2B5EF4-FFF2-40B4-BE49-F238E27FC236}">
                  <a16:creationId xmlns:a16="http://schemas.microsoft.com/office/drawing/2014/main" id="{44EBF874-7B11-7B16-3AA3-E97CB0552800}"/>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824;p58">
              <a:extLst>
                <a:ext uri="{FF2B5EF4-FFF2-40B4-BE49-F238E27FC236}">
                  <a16:creationId xmlns:a16="http://schemas.microsoft.com/office/drawing/2014/main" id="{FB771E8B-760E-49DF-45C4-98C02D183DFE}"/>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825;p58">
              <a:extLst>
                <a:ext uri="{FF2B5EF4-FFF2-40B4-BE49-F238E27FC236}">
                  <a16:creationId xmlns:a16="http://schemas.microsoft.com/office/drawing/2014/main" id="{C8F92D94-D468-CC81-5C49-ED27CBDF4510}"/>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826;p58">
              <a:extLst>
                <a:ext uri="{FF2B5EF4-FFF2-40B4-BE49-F238E27FC236}">
                  <a16:creationId xmlns:a16="http://schemas.microsoft.com/office/drawing/2014/main" id="{68680D38-40EB-034E-F4F3-1E005443255E}"/>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827;p58">
              <a:extLst>
                <a:ext uri="{FF2B5EF4-FFF2-40B4-BE49-F238E27FC236}">
                  <a16:creationId xmlns:a16="http://schemas.microsoft.com/office/drawing/2014/main" id="{53DABED0-F993-90EC-6659-D899A9DCCFDF}"/>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828;p58">
              <a:extLst>
                <a:ext uri="{FF2B5EF4-FFF2-40B4-BE49-F238E27FC236}">
                  <a16:creationId xmlns:a16="http://schemas.microsoft.com/office/drawing/2014/main" id="{A2F445E9-C258-7717-6A9A-B01867211D88}"/>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829;p58">
              <a:extLst>
                <a:ext uri="{FF2B5EF4-FFF2-40B4-BE49-F238E27FC236}">
                  <a16:creationId xmlns:a16="http://schemas.microsoft.com/office/drawing/2014/main" id="{4209C6D4-4452-E77E-7989-5C7815DC2972}"/>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830;p58">
              <a:extLst>
                <a:ext uri="{FF2B5EF4-FFF2-40B4-BE49-F238E27FC236}">
                  <a16:creationId xmlns:a16="http://schemas.microsoft.com/office/drawing/2014/main" id="{F8B5735C-E4D9-6956-2305-AEAA26A45E83}"/>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831;p58">
              <a:extLst>
                <a:ext uri="{FF2B5EF4-FFF2-40B4-BE49-F238E27FC236}">
                  <a16:creationId xmlns:a16="http://schemas.microsoft.com/office/drawing/2014/main" id="{9929C8E2-DB55-4549-4763-5B714433C302}"/>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832;p58">
              <a:extLst>
                <a:ext uri="{FF2B5EF4-FFF2-40B4-BE49-F238E27FC236}">
                  <a16:creationId xmlns:a16="http://schemas.microsoft.com/office/drawing/2014/main" id="{77712CAD-F623-716C-F151-F7817F4E7E2F}"/>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833;p58">
              <a:extLst>
                <a:ext uri="{FF2B5EF4-FFF2-40B4-BE49-F238E27FC236}">
                  <a16:creationId xmlns:a16="http://schemas.microsoft.com/office/drawing/2014/main" id="{152AE26D-A39A-71F7-8F24-F8F1B55624D0}"/>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834;p58">
              <a:extLst>
                <a:ext uri="{FF2B5EF4-FFF2-40B4-BE49-F238E27FC236}">
                  <a16:creationId xmlns:a16="http://schemas.microsoft.com/office/drawing/2014/main" id="{B4637EC9-1046-932A-12E2-3416257A6E65}"/>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835;p58">
              <a:extLst>
                <a:ext uri="{FF2B5EF4-FFF2-40B4-BE49-F238E27FC236}">
                  <a16:creationId xmlns:a16="http://schemas.microsoft.com/office/drawing/2014/main" id="{2D400132-1EAD-7370-2C97-0420C16AF0B7}"/>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836;p58">
              <a:extLst>
                <a:ext uri="{FF2B5EF4-FFF2-40B4-BE49-F238E27FC236}">
                  <a16:creationId xmlns:a16="http://schemas.microsoft.com/office/drawing/2014/main" id="{AA332334-4DDA-9CB3-ECDA-D6C01413C304}"/>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837;p58">
              <a:extLst>
                <a:ext uri="{FF2B5EF4-FFF2-40B4-BE49-F238E27FC236}">
                  <a16:creationId xmlns:a16="http://schemas.microsoft.com/office/drawing/2014/main" id="{729A1B7A-1722-2179-83ED-455BD1F914CE}"/>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838;p58">
              <a:extLst>
                <a:ext uri="{FF2B5EF4-FFF2-40B4-BE49-F238E27FC236}">
                  <a16:creationId xmlns:a16="http://schemas.microsoft.com/office/drawing/2014/main" id="{D8BAB4F5-6BA4-3CBF-23F5-BBDA03998C40}"/>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839;p58">
              <a:extLst>
                <a:ext uri="{FF2B5EF4-FFF2-40B4-BE49-F238E27FC236}">
                  <a16:creationId xmlns:a16="http://schemas.microsoft.com/office/drawing/2014/main" id="{8E5B66D4-6DA6-EDDF-549B-A0E1875EA1A8}"/>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840;p58">
              <a:extLst>
                <a:ext uri="{FF2B5EF4-FFF2-40B4-BE49-F238E27FC236}">
                  <a16:creationId xmlns:a16="http://schemas.microsoft.com/office/drawing/2014/main" id="{FA84D4F0-6A82-32D5-08D6-1A3B0F282E37}"/>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841;p58">
              <a:extLst>
                <a:ext uri="{FF2B5EF4-FFF2-40B4-BE49-F238E27FC236}">
                  <a16:creationId xmlns:a16="http://schemas.microsoft.com/office/drawing/2014/main" id="{F76D20A2-7784-B9C7-B08D-1158DC0AE442}"/>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842;p58">
              <a:extLst>
                <a:ext uri="{FF2B5EF4-FFF2-40B4-BE49-F238E27FC236}">
                  <a16:creationId xmlns:a16="http://schemas.microsoft.com/office/drawing/2014/main" id="{5F0C72EF-E96F-1D1F-BB62-446DCA2E745D}"/>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843;p58">
              <a:extLst>
                <a:ext uri="{FF2B5EF4-FFF2-40B4-BE49-F238E27FC236}">
                  <a16:creationId xmlns:a16="http://schemas.microsoft.com/office/drawing/2014/main" id="{AC1548A5-2DCD-1FCD-60B0-8F6C54582FED}"/>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844;p58">
              <a:extLst>
                <a:ext uri="{FF2B5EF4-FFF2-40B4-BE49-F238E27FC236}">
                  <a16:creationId xmlns:a16="http://schemas.microsoft.com/office/drawing/2014/main" id="{6A343070-98AC-FAD1-DB74-4E7EFE5A35E0}"/>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845;p58">
              <a:extLst>
                <a:ext uri="{FF2B5EF4-FFF2-40B4-BE49-F238E27FC236}">
                  <a16:creationId xmlns:a16="http://schemas.microsoft.com/office/drawing/2014/main" id="{A9972F13-485C-04F9-0599-4439AA0704DB}"/>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846;p58">
              <a:extLst>
                <a:ext uri="{FF2B5EF4-FFF2-40B4-BE49-F238E27FC236}">
                  <a16:creationId xmlns:a16="http://schemas.microsoft.com/office/drawing/2014/main" id="{E1640945-762F-4580-3A9D-238356E8BB21}"/>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847;p58">
              <a:extLst>
                <a:ext uri="{FF2B5EF4-FFF2-40B4-BE49-F238E27FC236}">
                  <a16:creationId xmlns:a16="http://schemas.microsoft.com/office/drawing/2014/main" id="{728EC87B-5FBF-4F5B-092D-B6E81E4A3480}"/>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848;p58">
              <a:extLst>
                <a:ext uri="{FF2B5EF4-FFF2-40B4-BE49-F238E27FC236}">
                  <a16:creationId xmlns:a16="http://schemas.microsoft.com/office/drawing/2014/main" id="{9E6D1F48-0235-23AA-5D3F-8641286C6DF5}"/>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849;p58">
              <a:extLst>
                <a:ext uri="{FF2B5EF4-FFF2-40B4-BE49-F238E27FC236}">
                  <a16:creationId xmlns:a16="http://schemas.microsoft.com/office/drawing/2014/main" id="{E648C70E-69EF-5793-F400-63B9FC2B660A}"/>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850;p58">
              <a:extLst>
                <a:ext uri="{FF2B5EF4-FFF2-40B4-BE49-F238E27FC236}">
                  <a16:creationId xmlns:a16="http://schemas.microsoft.com/office/drawing/2014/main" id="{C73301BC-7545-B92B-CD88-12FC066C0D91}"/>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851;p58">
              <a:extLst>
                <a:ext uri="{FF2B5EF4-FFF2-40B4-BE49-F238E27FC236}">
                  <a16:creationId xmlns:a16="http://schemas.microsoft.com/office/drawing/2014/main" id="{733BF281-9F1A-8230-4360-EC9A3211C4AC}"/>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852;p58">
              <a:extLst>
                <a:ext uri="{FF2B5EF4-FFF2-40B4-BE49-F238E27FC236}">
                  <a16:creationId xmlns:a16="http://schemas.microsoft.com/office/drawing/2014/main" id="{B514DC1D-D177-3711-2402-363E64CB8A98}"/>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853;p58">
              <a:extLst>
                <a:ext uri="{FF2B5EF4-FFF2-40B4-BE49-F238E27FC236}">
                  <a16:creationId xmlns:a16="http://schemas.microsoft.com/office/drawing/2014/main" id="{47D7CF09-3538-2112-F796-F60737445173}"/>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854;p58">
              <a:extLst>
                <a:ext uri="{FF2B5EF4-FFF2-40B4-BE49-F238E27FC236}">
                  <a16:creationId xmlns:a16="http://schemas.microsoft.com/office/drawing/2014/main" id="{D999CDEF-214C-C011-B1F2-4C1132A8FC14}"/>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855;p58">
              <a:extLst>
                <a:ext uri="{FF2B5EF4-FFF2-40B4-BE49-F238E27FC236}">
                  <a16:creationId xmlns:a16="http://schemas.microsoft.com/office/drawing/2014/main" id="{06AA6082-9ED0-2753-D956-526022D459E9}"/>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856;p58">
              <a:extLst>
                <a:ext uri="{FF2B5EF4-FFF2-40B4-BE49-F238E27FC236}">
                  <a16:creationId xmlns:a16="http://schemas.microsoft.com/office/drawing/2014/main" id="{34F32910-B4EC-478D-8E72-7BA174EA17C7}"/>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857;p58">
              <a:extLst>
                <a:ext uri="{FF2B5EF4-FFF2-40B4-BE49-F238E27FC236}">
                  <a16:creationId xmlns:a16="http://schemas.microsoft.com/office/drawing/2014/main" id="{18D27129-3C8A-5548-C521-765E93D53318}"/>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858;p58">
              <a:extLst>
                <a:ext uri="{FF2B5EF4-FFF2-40B4-BE49-F238E27FC236}">
                  <a16:creationId xmlns:a16="http://schemas.microsoft.com/office/drawing/2014/main" id="{D6C8CB7E-1093-53C3-1FA4-5EC2D936263A}"/>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859;p58">
              <a:extLst>
                <a:ext uri="{FF2B5EF4-FFF2-40B4-BE49-F238E27FC236}">
                  <a16:creationId xmlns:a16="http://schemas.microsoft.com/office/drawing/2014/main" id="{73F197AF-44AB-5D1C-9952-DDD7517C144D}"/>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860;p58">
              <a:extLst>
                <a:ext uri="{FF2B5EF4-FFF2-40B4-BE49-F238E27FC236}">
                  <a16:creationId xmlns:a16="http://schemas.microsoft.com/office/drawing/2014/main" id="{BC4441BE-D247-6AF5-97C6-BB435388D3FC}"/>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861;p58">
              <a:extLst>
                <a:ext uri="{FF2B5EF4-FFF2-40B4-BE49-F238E27FC236}">
                  <a16:creationId xmlns:a16="http://schemas.microsoft.com/office/drawing/2014/main" id="{6F5BC1FF-C40D-3935-F37C-AB7DD2FD6BED}"/>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862;p58">
              <a:extLst>
                <a:ext uri="{FF2B5EF4-FFF2-40B4-BE49-F238E27FC236}">
                  <a16:creationId xmlns:a16="http://schemas.microsoft.com/office/drawing/2014/main" id="{F28A53B3-0336-767B-7D4B-4F83942F09AD}"/>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863;p58">
              <a:extLst>
                <a:ext uri="{FF2B5EF4-FFF2-40B4-BE49-F238E27FC236}">
                  <a16:creationId xmlns:a16="http://schemas.microsoft.com/office/drawing/2014/main" id="{EA15BB8D-2874-08F3-C6FE-E70DAA072B3A}"/>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864;p58">
              <a:extLst>
                <a:ext uri="{FF2B5EF4-FFF2-40B4-BE49-F238E27FC236}">
                  <a16:creationId xmlns:a16="http://schemas.microsoft.com/office/drawing/2014/main" id="{2580E19C-F2B7-11B6-9E35-980E21168A6F}"/>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865;p58">
              <a:extLst>
                <a:ext uri="{FF2B5EF4-FFF2-40B4-BE49-F238E27FC236}">
                  <a16:creationId xmlns:a16="http://schemas.microsoft.com/office/drawing/2014/main" id="{15CB8D63-CC68-7042-037E-CD6723479DBC}"/>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866;p58">
              <a:extLst>
                <a:ext uri="{FF2B5EF4-FFF2-40B4-BE49-F238E27FC236}">
                  <a16:creationId xmlns:a16="http://schemas.microsoft.com/office/drawing/2014/main" id="{F3FBC74F-46F4-E015-976C-19B2E8365362}"/>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867;p58">
              <a:extLst>
                <a:ext uri="{FF2B5EF4-FFF2-40B4-BE49-F238E27FC236}">
                  <a16:creationId xmlns:a16="http://schemas.microsoft.com/office/drawing/2014/main" id="{6299B773-FF9A-CB9D-D3D1-5C9040A3A7DC}"/>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868;p58">
              <a:extLst>
                <a:ext uri="{FF2B5EF4-FFF2-40B4-BE49-F238E27FC236}">
                  <a16:creationId xmlns:a16="http://schemas.microsoft.com/office/drawing/2014/main" id="{1D1E8870-7F08-04F8-DAD8-BA006772C9DF}"/>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869;p58">
              <a:extLst>
                <a:ext uri="{FF2B5EF4-FFF2-40B4-BE49-F238E27FC236}">
                  <a16:creationId xmlns:a16="http://schemas.microsoft.com/office/drawing/2014/main" id="{CB90F0D7-94F5-94DA-BE1C-9E9D4BD8C4E5}"/>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870;p58">
              <a:extLst>
                <a:ext uri="{FF2B5EF4-FFF2-40B4-BE49-F238E27FC236}">
                  <a16:creationId xmlns:a16="http://schemas.microsoft.com/office/drawing/2014/main" id="{4D435311-85F8-C354-481C-4F98457B9231}"/>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871;p58">
              <a:extLst>
                <a:ext uri="{FF2B5EF4-FFF2-40B4-BE49-F238E27FC236}">
                  <a16:creationId xmlns:a16="http://schemas.microsoft.com/office/drawing/2014/main" id="{61AA9EA4-BEC7-2752-4417-29C97CF35ADD}"/>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872;p58">
              <a:extLst>
                <a:ext uri="{FF2B5EF4-FFF2-40B4-BE49-F238E27FC236}">
                  <a16:creationId xmlns:a16="http://schemas.microsoft.com/office/drawing/2014/main" id="{D5D34331-2420-CA78-DE3E-0EBC3E3B2A07}"/>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873;p58">
              <a:extLst>
                <a:ext uri="{FF2B5EF4-FFF2-40B4-BE49-F238E27FC236}">
                  <a16:creationId xmlns:a16="http://schemas.microsoft.com/office/drawing/2014/main" id="{2F5CD9EF-6C56-34B8-9948-A86B8176298D}"/>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874;p58">
              <a:extLst>
                <a:ext uri="{FF2B5EF4-FFF2-40B4-BE49-F238E27FC236}">
                  <a16:creationId xmlns:a16="http://schemas.microsoft.com/office/drawing/2014/main" id="{FAAB07D2-F1CC-468F-8DA8-AAC4D1A3E31D}"/>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875;p58">
              <a:extLst>
                <a:ext uri="{FF2B5EF4-FFF2-40B4-BE49-F238E27FC236}">
                  <a16:creationId xmlns:a16="http://schemas.microsoft.com/office/drawing/2014/main" id="{FA1424FC-3D64-209C-7152-F88E1BBF7CB3}"/>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876;p58">
              <a:extLst>
                <a:ext uri="{FF2B5EF4-FFF2-40B4-BE49-F238E27FC236}">
                  <a16:creationId xmlns:a16="http://schemas.microsoft.com/office/drawing/2014/main" id="{3356AE93-9F9F-5F13-77F6-996F5BEF2752}"/>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877;p58">
              <a:extLst>
                <a:ext uri="{FF2B5EF4-FFF2-40B4-BE49-F238E27FC236}">
                  <a16:creationId xmlns:a16="http://schemas.microsoft.com/office/drawing/2014/main" id="{170249F8-5AFB-5571-6BC9-EBDB4E742936}"/>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878;p58">
              <a:extLst>
                <a:ext uri="{FF2B5EF4-FFF2-40B4-BE49-F238E27FC236}">
                  <a16:creationId xmlns:a16="http://schemas.microsoft.com/office/drawing/2014/main" id="{0B81ADD0-D6E0-74CC-DED5-857109A4A9D4}"/>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879;p58">
              <a:extLst>
                <a:ext uri="{FF2B5EF4-FFF2-40B4-BE49-F238E27FC236}">
                  <a16:creationId xmlns:a16="http://schemas.microsoft.com/office/drawing/2014/main" id="{A9F4D955-FBAB-234A-EE1F-EA24C5D44CD9}"/>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880;p58">
              <a:extLst>
                <a:ext uri="{FF2B5EF4-FFF2-40B4-BE49-F238E27FC236}">
                  <a16:creationId xmlns:a16="http://schemas.microsoft.com/office/drawing/2014/main" id="{3FE26EDD-55ED-2A5C-2798-AA8CDEED6392}"/>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881;p58">
              <a:extLst>
                <a:ext uri="{FF2B5EF4-FFF2-40B4-BE49-F238E27FC236}">
                  <a16:creationId xmlns:a16="http://schemas.microsoft.com/office/drawing/2014/main" id="{9D52D128-1326-F143-2B15-2F6C04D26DD0}"/>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882;p58">
              <a:extLst>
                <a:ext uri="{FF2B5EF4-FFF2-40B4-BE49-F238E27FC236}">
                  <a16:creationId xmlns:a16="http://schemas.microsoft.com/office/drawing/2014/main" id="{70AFD943-580B-36FE-752B-C0497A9168BF}"/>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883;p58">
              <a:extLst>
                <a:ext uri="{FF2B5EF4-FFF2-40B4-BE49-F238E27FC236}">
                  <a16:creationId xmlns:a16="http://schemas.microsoft.com/office/drawing/2014/main" id="{7F99B018-F9F9-085D-7406-2718ED678617}"/>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884;p58">
              <a:extLst>
                <a:ext uri="{FF2B5EF4-FFF2-40B4-BE49-F238E27FC236}">
                  <a16:creationId xmlns:a16="http://schemas.microsoft.com/office/drawing/2014/main" id="{139BDB73-45A5-F069-D5D3-CC1522DAE69B}"/>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885;p58">
              <a:extLst>
                <a:ext uri="{FF2B5EF4-FFF2-40B4-BE49-F238E27FC236}">
                  <a16:creationId xmlns:a16="http://schemas.microsoft.com/office/drawing/2014/main" id="{99945299-23D4-5A87-1781-32A149676971}"/>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886;p58">
              <a:extLst>
                <a:ext uri="{FF2B5EF4-FFF2-40B4-BE49-F238E27FC236}">
                  <a16:creationId xmlns:a16="http://schemas.microsoft.com/office/drawing/2014/main" id="{04793D08-C8D1-4E2D-085B-10C3C33041A3}"/>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887;p58">
              <a:extLst>
                <a:ext uri="{FF2B5EF4-FFF2-40B4-BE49-F238E27FC236}">
                  <a16:creationId xmlns:a16="http://schemas.microsoft.com/office/drawing/2014/main" id="{96542609-EA0D-5F0F-FF48-9C63ABDD36B6}"/>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888;p58">
              <a:extLst>
                <a:ext uri="{FF2B5EF4-FFF2-40B4-BE49-F238E27FC236}">
                  <a16:creationId xmlns:a16="http://schemas.microsoft.com/office/drawing/2014/main" id="{6FA6F5EA-86A3-B6EA-EBFD-08790F76D6DF}"/>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889;p58">
              <a:extLst>
                <a:ext uri="{FF2B5EF4-FFF2-40B4-BE49-F238E27FC236}">
                  <a16:creationId xmlns:a16="http://schemas.microsoft.com/office/drawing/2014/main" id="{A6D30EE7-C65A-77DB-8924-99F8BA28CC0A}"/>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890;p58">
              <a:extLst>
                <a:ext uri="{FF2B5EF4-FFF2-40B4-BE49-F238E27FC236}">
                  <a16:creationId xmlns:a16="http://schemas.microsoft.com/office/drawing/2014/main" id="{20BA364C-21D7-B4C0-A51D-C687D8BD590B}"/>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891;p58">
              <a:extLst>
                <a:ext uri="{FF2B5EF4-FFF2-40B4-BE49-F238E27FC236}">
                  <a16:creationId xmlns:a16="http://schemas.microsoft.com/office/drawing/2014/main" id="{B7243CFC-85C8-03B3-881D-D9D24ACA820A}"/>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892;p58">
              <a:extLst>
                <a:ext uri="{FF2B5EF4-FFF2-40B4-BE49-F238E27FC236}">
                  <a16:creationId xmlns:a16="http://schemas.microsoft.com/office/drawing/2014/main" id="{AD7A9A0B-43AD-DF00-6917-7F8FD3F839A9}"/>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893;p58">
              <a:extLst>
                <a:ext uri="{FF2B5EF4-FFF2-40B4-BE49-F238E27FC236}">
                  <a16:creationId xmlns:a16="http://schemas.microsoft.com/office/drawing/2014/main" id="{4B3D2926-D3D3-CFB7-6BB8-8C862AD64623}"/>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894;p58">
              <a:extLst>
                <a:ext uri="{FF2B5EF4-FFF2-40B4-BE49-F238E27FC236}">
                  <a16:creationId xmlns:a16="http://schemas.microsoft.com/office/drawing/2014/main" id="{E658394D-17E2-EE9D-969E-1EF746538A1A}"/>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895;p58">
              <a:extLst>
                <a:ext uri="{FF2B5EF4-FFF2-40B4-BE49-F238E27FC236}">
                  <a16:creationId xmlns:a16="http://schemas.microsoft.com/office/drawing/2014/main" id="{4C0734D9-6B56-97EE-CD21-06E3044A08DD}"/>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896;p58">
              <a:extLst>
                <a:ext uri="{FF2B5EF4-FFF2-40B4-BE49-F238E27FC236}">
                  <a16:creationId xmlns:a16="http://schemas.microsoft.com/office/drawing/2014/main" id="{459790C6-1EB6-88A6-E633-CC7719853619}"/>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897;p58">
              <a:extLst>
                <a:ext uri="{FF2B5EF4-FFF2-40B4-BE49-F238E27FC236}">
                  <a16:creationId xmlns:a16="http://schemas.microsoft.com/office/drawing/2014/main" id="{18E5ABF2-C659-0896-FA09-C0C739182C58}"/>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898;p58">
              <a:extLst>
                <a:ext uri="{FF2B5EF4-FFF2-40B4-BE49-F238E27FC236}">
                  <a16:creationId xmlns:a16="http://schemas.microsoft.com/office/drawing/2014/main" id="{91999B77-6BEF-69A5-E2F3-6903A95122B9}"/>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899;p58">
              <a:extLst>
                <a:ext uri="{FF2B5EF4-FFF2-40B4-BE49-F238E27FC236}">
                  <a16:creationId xmlns:a16="http://schemas.microsoft.com/office/drawing/2014/main" id="{F8516FDD-4868-44F9-8F9B-6CA07A9CBEBB}"/>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900;p58">
              <a:extLst>
                <a:ext uri="{FF2B5EF4-FFF2-40B4-BE49-F238E27FC236}">
                  <a16:creationId xmlns:a16="http://schemas.microsoft.com/office/drawing/2014/main" id="{FA88806E-CAEC-C3A9-9102-34BFF2C6A49F}"/>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901;p58">
              <a:extLst>
                <a:ext uri="{FF2B5EF4-FFF2-40B4-BE49-F238E27FC236}">
                  <a16:creationId xmlns:a16="http://schemas.microsoft.com/office/drawing/2014/main" id="{0DE682BB-5414-96E8-BC86-CB2E1C8A0DA4}"/>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902;p58">
              <a:extLst>
                <a:ext uri="{FF2B5EF4-FFF2-40B4-BE49-F238E27FC236}">
                  <a16:creationId xmlns:a16="http://schemas.microsoft.com/office/drawing/2014/main" id="{0A75885F-01E5-F077-FFD9-654140CC613D}"/>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903;p58">
              <a:extLst>
                <a:ext uri="{FF2B5EF4-FFF2-40B4-BE49-F238E27FC236}">
                  <a16:creationId xmlns:a16="http://schemas.microsoft.com/office/drawing/2014/main" id="{DF63C68E-E846-6186-C864-397AB3EE7970}"/>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904;p58">
              <a:extLst>
                <a:ext uri="{FF2B5EF4-FFF2-40B4-BE49-F238E27FC236}">
                  <a16:creationId xmlns:a16="http://schemas.microsoft.com/office/drawing/2014/main" id="{87B30C31-E1A6-398F-E301-E2C54411056F}"/>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905;p58">
              <a:extLst>
                <a:ext uri="{FF2B5EF4-FFF2-40B4-BE49-F238E27FC236}">
                  <a16:creationId xmlns:a16="http://schemas.microsoft.com/office/drawing/2014/main" id="{BBE34C12-B8D3-9B73-17E3-3F64008BB163}"/>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906;p58">
              <a:extLst>
                <a:ext uri="{FF2B5EF4-FFF2-40B4-BE49-F238E27FC236}">
                  <a16:creationId xmlns:a16="http://schemas.microsoft.com/office/drawing/2014/main" id="{8CA28E7F-13EA-FE30-68F2-B0449BC56939}"/>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907;p58">
              <a:extLst>
                <a:ext uri="{FF2B5EF4-FFF2-40B4-BE49-F238E27FC236}">
                  <a16:creationId xmlns:a16="http://schemas.microsoft.com/office/drawing/2014/main" id="{35121223-2A2B-7036-2BC5-EA866E926F64}"/>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908;p58">
              <a:extLst>
                <a:ext uri="{FF2B5EF4-FFF2-40B4-BE49-F238E27FC236}">
                  <a16:creationId xmlns:a16="http://schemas.microsoft.com/office/drawing/2014/main" id="{5509AA20-E336-97A5-9DB3-0A990AC3FEDE}"/>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909;p58">
              <a:extLst>
                <a:ext uri="{FF2B5EF4-FFF2-40B4-BE49-F238E27FC236}">
                  <a16:creationId xmlns:a16="http://schemas.microsoft.com/office/drawing/2014/main" id="{A43C1DC6-4A6B-A398-0F1B-D4FF5D06F05C}"/>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910;p58">
              <a:extLst>
                <a:ext uri="{FF2B5EF4-FFF2-40B4-BE49-F238E27FC236}">
                  <a16:creationId xmlns:a16="http://schemas.microsoft.com/office/drawing/2014/main" id="{1C1090EC-BC2F-40C4-769E-AEC68D0FF1CD}"/>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911;p58">
              <a:extLst>
                <a:ext uri="{FF2B5EF4-FFF2-40B4-BE49-F238E27FC236}">
                  <a16:creationId xmlns:a16="http://schemas.microsoft.com/office/drawing/2014/main" id="{9435E40C-A70C-5BD2-1121-311A6C2C7DCD}"/>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912;p58">
              <a:extLst>
                <a:ext uri="{FF2B5EF4-FFF2-40B4-BE49-F238E27FC236}">
                  <a16:creationId xmlns:a16="http://schemas.microsoft.com/office/drawing/2014/main" id="{08766D18-EB41-EF3F-07D2-6242BF6C9E1C}"/>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13;p58">
              <a:extLst>
                <a:ext uri="{FF2B5EF4-FFF2-40B4-BE49-F238E27FC236}">
                  <a16:creationId xmlns:a16="http://schemas.microsoft.com/office/drawing/2014/main" id="{B8A2CA89-1130-AF58-0115-9694616EF0B2}"/>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4;p58">
              <a:extLst>
                <a:ext uri="{FF2B5EF4-FFF2-40B4-BE49-F238E27FC236}">
                  <a16:creationId xmlns:a16="http://schemas.microsoft.com/office/drawing/2014/main" id="{2376EC3F-449B-55ED-A189-74B701165CB0}"/>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15;p58">
              <a:extLst>
                <a:ext uri="{FF2B5EF4-FFF2-40B4-BE49-F238E27FC236}">
                  <a16:creationId xmlns:a16="http://schemas.microsoft.com/office/drawing/2014/main" id="{2C08F16D-0A7A-73EC-35B5-3B8A0B765BBD}"/>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16;p58">
              <a:extLst>
                <a:ext uri="{FF2B5EF4-FFF2-40B4-BE49-F238E27FC236}">
                  <a16:creationId xmlns:a16="http://schemas.microsoft.com/office/drawing/2014/main" id="{F11A6911-C8EC-8C30-20F4-5E09C5286561}"/>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17;p58">
              <a:extLst>
                <a:ext uri="{FF2B5EF4-FFF2-40B4-BE49-F238E27FC236}">
                  <a16:creationId xmlns:a16="http://schemas.microsoft.com/office/drawing/2014/main" id="{5A767C27-44A1-7609-1B62-C042BE20E84E}"/>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18;p58">
              <a:extLst>
                <a:ext uri="{FF2B5EF4-FFF2-40B4-BE49-F238E27FC236}">
                  <a16:creationId xmlns:a16="http://schemas.microsoft.com/office/drawing/2014/main" id="{14525C12-305B-0304-7485-531B5249898C}"/>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19;p58">
              <a:extLst>
                <a:ext uri="{FF2B5EF4-FFF2-40B4-BE49-F238E27FC236}">
                  <a16:creationId xmlns:a16="http://schemas.microsoft.com/office/drawing/2014/main" id="{0D4E5A79-4F08-84C4-7587-429CD5E06F27}"/>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20;p58">
              <a:extLst>
                <a:ext uri="{FF2B5EF4-FFF2-40B4-BE49-F238E27FC236}">
                  <a16:creationId xmlns:a16="http://schemas.microsoft.com/office/drawing/2014/main" id="{DD7DF1FD-ED7A-FF05-81B5-CC5BD269B8B6}"/>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21;p58">
              <a:extLst>
                <a:ext uri="{FF2B5EF4-FFF2-40B4-BE49-F238E27FC236}">
                  <a16:creationId xmlns:a16="http://schemas.microsoft.com/office/drawing/2014/main" id="{58C14AF3-FED1-5846-D25F-D2420C6AB4F4}"/>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22;p58">
              <a:extLst>
                <a:ext uri="{FF2B5EF4-FFF2-40B4-BE49-F238E27FC236}">
                  <a16:creationId xmlns:a16="http://schemas.microsoft.com/office/drawing/2014/main" id="{36AB50FC-3AFE-FA4B-83A2-AF3488B32AEE}"/>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923;p58">
              <a:extLst>
                <a:ext uri="{FF2B5EF4-FFF2-40B4-BE49-F238E27FC236}">
                  <a16:creationId xmlns:a16="http://schemas.microsoft.com/office/drawing/2014/main" id="{043F2967-E98A-965B-7B30-241014EA14E9}"/>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924;p58">
              <a:extLst>
                <a:ext uri="{FF2B5EF4-FFF2-40B4-BE49-F238E27FC236}">
                  <a16:creationId xmlns:a16="http://schemas.microsoft.com/office/drawing/2014/main" id="{BAF3AD75-C3A7-984D-B163-EACE32516A18}"/>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925;p58">
              <a:extLst>
                <a:ext uri="{FF2B5EF4-FFF2-40B4-BE49-F238E27FC236}">
                  <a16:creationId xmlns:a16="http://schemas.microsoft.com/office/drawing/2014/main" id="{016A17E8-15F6-573D-5A36-9DA49C37B092}"/>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926;p58">
              <a:extLst>
                <a:ext uri="{FF2B5EF4-FFF2-40B4-BE49-F238E27FC236}">
                  <a16:creationId xmlns:a16="http://schemas.microsoft.com/office/drawing/2014/main" id="{A3125A54-9A62-060A-3E4C-288E6B3C59DD}"/>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927;p58">
              <a:extLst>
                <a:ext uri="{FF2B5EF4-FFF2-40B4-BE49-F238E27FC236}">
                  <a16:creationId xmlns:a16="http://schemas.microsoft.com/office/drawing/2014/main" id="{833E616B-FBFB-95C6-AD97-832FE59AD488}"/>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928;p58">
              <a:extLst>
                <a:ext uri="{FF2B5EF4-FFF2-40B4-BE49-F238E27FC236}">
                  <a16:creationId xmlns:a16="http://schemas.microsoft.com/office/drawing/2014/main" id="{B1FFBAA7-13C2-8E88-1602-42E5E4A7228A}"/>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929;p58">
              <a:extLst>
                <a:ext uri="{FF2B5EF4-FFF2-40B4-BE49-F238E27FC236}">
                  <a16:creationId xmlns:a16="http://schemas.microsoft.com/office/drawing/2014/main" id="{86D9108F-18DA-35F1-A126-AEE897D39E04}"/>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930;p58">
              <a:extLst>
                <a:ext uri="{FF2B5EF4-FFF2-40B4-BE49-F238E27FC236}">
                  <a16:creationId xmlns:a16="http://schemas.microsoft.com/office/drawing/2014/main" id="{D8134C85-59B1-B6C0-0901-21096D4D8973}"/>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931;p58">
              <a:extLst>
                <a:ext uri="{FF2B5EF4-FFF2-40B4-BE49-F238E27FC236}">
                  <a16:creationId xmlns:a16="http://schemas.microsoft.com/office/drawing/2014/main" id="{D8D7F682-3687-6266-E834-7EB14D316EA8}"/>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932;p58">
              <a:extLst>
                <a:ext uri="{FF2B5EF4-FFF2-40B4-BE49-F238E27FC236}">
                  <a16:creationId xmlns:a16="http://schemas.microsoft.com/office/drawing/2014/main" id="{1ADC1DCE-4B31-E1B4-3075-B0C9E67134B6}"/>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933;p58">
              <a:extLst>
                <a:ext uri="{FF2B5EF4-FFF2-40B4-BE49-F238E27FC236}">
                  <a16:creationId xmlns:a16="http://schemas.microsoft.com/office/drawing/2014/main" id="{6D43F71B-5F78-D48D-9D79-DCF5C3FA57DE}"/>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934;p58">
              <a:extLst>
                <a:ext uri="{FF2B5EF4-FFF2-40B4-BE49-F238E27FC236}">
                  <a16:creationId xmlns:a16="http://schemas.microsoft.com/office/drawing/2014/main" id="{CCDA4542-5228-F94D-FFBA-E37A2F9AC68D}"/>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935;p58">
              <a:extLst>
                <a:ext uri="{FF2B5EF4-FFF2-40B4-BE49-F238E27FC236}">
                  <a16:creationId xmlns:a16="http://schemas.microsoft.com/office/drawing/2014/main" id="{0686FFE3-CAC4-F9DF-14E0-15EC60143F26}"/>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936;p58">
              <a:extLst>
                <a:ext uri="{FF2B5EF4-FFF2-40B4-BE49-F238E27FC236}">
                  <a16:creationId xmlns:a16="http://schemas.microsoft.com/office/drawing/2014/main" id="{A34CCFE3-D01F-B5B5-2ECF-6195158BAE03}"/>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937;p58">
              <a:extLst>
                <a:ext uri="{FF2B5EF4-FFF2-40B4-BE49-F238E27FC236}">
                  <a16:creationId xmlns:a16="http://schemas.microsoft.com/office/drawing/2014/main" id="{46BEA0A9-8647-CCEE-5752-2BC59F380D99}"/>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938;p58">
              <a:extLst>
                <a:ext uri="{FF2B5EF4-FFF2-40B4-BE49-F238E27FC236}">
                  <a16:creationId xmlns:a16="http://schemas.microsoft.com/office/drawing/2014/main" id="{408CDB79-A757-FE03-73D8-6048DFBD0A6F}"/>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939;p58">
              <a:extLst>
                <a:ext uri="{FF2B5EF4-FFF2-40B4-BE49-F238E27FC236}">
                  <a16:creationId xmlns:a16="http://schemas.microsoft.com/office/drawing/2014/main" id="{861E8203-A1ED-A94F-E639-D35727A29972}"/>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940;p58">
              <a:extLst>
                <a:ext uri="{FF2B5EF4-FFF2-40B4-BE49-F238E27FC236}">
                  <a16:creationId xmlns:a16="http://schemas.microsoft.com/office/drawing/2014/main" id="{E02AC1A3-F421-1E4D-ECEE-670E060DE203}"/>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941;p58">
              <a:extLst>
                <a:ext uri="{FF2B5EF4-FFF2-40B4-BE49-F238E27FC236}">
                  <a16:creationId xmlns:a16="http://schemas.microsoft.com/office/drawing/2014/main" id="{30F151E7-F546-9238-B361-DF4DBD60CAC0}"/>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942;p58">
              <a:extLst>
                <a:ext uri="{FF2B5EF4-FFF2-40B4-BE49-F238E27FC236}">
                  <a16:creationId xmlns:a16="http://schemas.microsoft.com/office/drawing/2014/main" id="{F0867A9D-C6F0-7AF4-BFD5-C939BE1E63BB}"/>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943;p58">
              <a:extLst>
                <a:ext uri="{FF2B5EF4-FFF2-40B4-BE49-F238E27FC236}">
                  <a16:creationId xmlns:a16="http://schemas.microsoft.com/office/drawing/2014/main" id="{3ABF19D8-18A9-FED1-E1BE-C0CB7CD0ADE0}"/>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944;p58">
              <a:extLst>
                <a:ext uri="{FF2B5EF4-FFF2-40B4-BE49-F238E27FC236}">
                  <a16:creationId xmlns:a16="http://schemas.microsoft.com/office/drawing/2014/main" id="{4D13D643-B89E-0636-D453-14071D08A2D7}"/>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945;p58">
              <a:extLst>
                <a:ext uri="{FF2B5EF4-FFF2-40B4-BE49-F238E27FC236}">
                  <a16:creationId xmlns:a16="http://schemas.microsoft.com/office/drawing/2014/main" id="{5824B363-8F25-65B6-2485-6D5D3E0111AE}"/>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946;p58">
              <a:extLst>
                <a:ext uri="{FF2B5EF4-FFF2-40B4-BE49-F238E27FC236}">
                  <a16:creationId xmlns:a16="http://schemas.microsoft.com/office/drawing/2014/main" id="{555572B2-6835-4567-C7F0-EFB4A1D0F0EE}"/>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947;p58">
              <a:extLst>
                <a:ext uri="{FF2B5EF4-FFF2-40B4-BE49-F238E27FC236}">
                  <a16:creationId xmlns:a16="http://schemas.microsoft.com/office/drawing/2014/main" id="{304FBE4E-3C2C-1BFB-A04A-B723AB15DC2C}"/>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948;p58">
              <a:extLst>
                <a:ext uri="{FF2B5EF4-FFF2-40B4-BE49-F238E27FC236}">
                  <a16:creationId xmlns:a16="http://schemas.microsoft.com/office/drawing/2014/main" id="{99F4B128-359C-FAB2-E01E-3890F361174D}"/>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49;p58">
              <a:extLst>
                <a:ext uri="{FF2B5EF4-FFF2-40B4-BE49-F238E27FC236}">
                  <a16:creationId xmlns:a16="http://schemas.microsoft.com/office/drawing/2014/main" id="{76A3E9F7-45BD-A96D-8DE1-BA805290E0C6}"/>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50;p58">
              <a:extLst>
                <a:ext uri="{FF2B5EF4-FFF2-40B4-BE49-F238E27FC236}">
                  <a16:creationId xmlns:a16="http://schemas.microsoft.com/office/drawing/2014/main" id="{C6298CE5-2D5A-EBBC-256B-B5D6D587CEAC}"/>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51;p58">
              <a:extLst>
                <a:ext uri="{FF2B5EF4-FFF2-40B4-BE49-F238E27FC236}">
                  <a16:creationId xmlns:a16="http://schemas.microsoft.com/office/drawing/2014/main" id="{71ED689F-BAD6-48D2-B58C-BDEB7DE8CF67}"/>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52;p58">
              <a:extLst>
                <a:ext uri="{FF2B5EF4-FFF2-40B4-BE49-F238E27FC236}">
                  <a16:creationId xmlns:a16="http://schemas.microsoft.com/office/drawing/2014/main" id="{21615CB5-A15E-6A5F-E75E-86088F0D1064}"/>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53;p58">
              <a:extLst>
                <a:ext uri="{FF2B5EF4-FFF2-40B4-BE49-F238E27FC236}">
                  <a16:creationId xmlns:a16="http://schemas.microsoft.com/office/drawing/2014/main" id="{1FEB487B-6448-F157-844F-C467ED2F6402}"/>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54;p58">
              <a:extLst>
                <a:ext uri="{FF2B5EF4-FFF2-40B4-BE49-F238E27FC236}">
                  <a16:creationId xmlns:a16="http://schemas.microsoft.com/office/drawing/2014/main" id="{A230C710-1999-6CCD-7E42-FB9B973F0821}"/>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55;p58">
              <a:extLst>
                <a:ext uri="{FF2B5EF4-FFF2-40B4-BE49-F238E27FC236}">
                  <a16:creationId xmlns:a16="http://schemas.microsoft.com/office/drawing/2014/main" id="{1D64DD50-330C-67EC-E6DA-7F9F767D78F4}"/>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56;p58">
              <a:extLst>
                <a:ext uri="{FF2B5EF4-FFF2-40B4-BE49-F238E27FC236}">
                  <a16:creationId xmlns:a16="http://schemas.microsoft.com/office/drawing/2014/main" id="{E34F5791-D04E-3426-CE86-61EC311CAAD8}"/>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57;p58">
              <a:extLst>
                <a:ext uri="{FF2B5EF4-FFF2-40B4-BE49-F238E27FC236}">
                  <a16:creationId xmlns:a16="http://schemas.microsoft.com/office/drawing/2014/main" id="{C16DAF30-2FD9-5E39-8D29-516516FB451A}"/>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58;p58">
              <a:extLst>
                <a:ext uri="{FF2B5EF4-FFF2-40B4-BE49-F238E27FC236}">
                  <a16:creationId xmlns:a16="http://schemas.microsoft.com/office/drawing/2014/main" id="{714BABB7-04C6-0C48-7564-0D7255AE25DF}"/>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959;p58">
              <a:extLst>
                <a:ext uri="{FF2B5EF4-FFF2-40B4-BE49-F238E27FC236}">
                  <a16:creationId xmlns:a16="http://schemas.microsoft.com/office/drawing/2014/main" id="{1A23D02B-FC31-0FA1-F969-49B45B768C1A}"/>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960;p58">
              <a:extLst>
                <a:ext uri="{FF2B5EF4-FFF2-40B4-BE49-F238E27FC236}">
                  <a16:creationId xmlns:a16="http://schemas.microsoft.com/office/drawing/2014/main" id="{C03B186D-CEA7-89ED-C366-C31CA2067848}"/>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961;p58">
              <a:extLst>
                <a:ext uri="{FF2B5EF4-FFF2-40B4-BE49-F238E27FC236}">
                  <a16:creationId xmlns:a16="http://schemas.microsoft.com/office/drawing/2014/main" id="{8B42DF82-CCF9-4F1C-B3DA-D93DC77A43E2}"/>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962;p58">
              <a:extLst>
                <a:ext uri="{FF2B5EF4-FFF2-40B4-BE49-F238E27FC236}">
                  <a16:creationId xmlns:a16="http://schemas.microsoft.com/office/drawing/2014/main" id="{5C6512A6-377E-AA57-02B2-16F9C425B859}"/>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963;p58">
              <a:extLst>
                <a:ext uri="{FF2B5EF4-FFF2-40B4-BE49-F238E27FC236}">
                  <a16:creationId xmlns:a16="http://schemas.microsoft.com/office/drawing/2014/main" id="{15E9CB0F-82CB-9E98-BE3F-AF7558EF5BC3}"/>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964;p58">
              <a:extLst>
                <a:ext uri="{FF2B5EF4-FFF2-40B4-BE49-F238E27FC236}">
                  <a16:creationId xmlns:a16="http://schemas.microsoft.com/office/drawing/2014/main" id="{A4FEFC21-BCF6-2AF5-61B5-C7E024F25640}"/>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965;p58">
              <a:extLst>
                <a:ext uri="{FF2B5EF4-FFF2-40B4-BE49-F238E27FC236}">
                  <a16:creationId xmlns:a16="http://schemas.microsoft.com/office/drawing/2014/main" id="{B2556A60-F6A5-F0F5-9363-E45A72A63A38}"/>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966;p58">
              <a:extLst>
                <a:ext uri="{FF2B5EF4-FFF2-40B4-BE49-F238E27FC236}">
                  <a16:creationId xmlns:a16="http://schemas.microsoft.com/office/drawing/2014/main" id="{7EDC5DBB-9ADA-831B-C6EC-631501D19074}"/>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967;p58">
              <a:extLst>
                <a:ext uri="{FF2B5EF4-FFF2-40B4-BE49-F238E27FC236}">
                  <a16:creationId xmlns:a16="http://schemas.microsoft.com/office/drawing/2014/main" id="{58B6043D-56C7-0B13-445F-7BA6DA947133}"/>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968;p58">
              <a:extLst>
                <a:ext uri="{FF2B5EF4-FFF2-40B4-BE49-F238E27FC236}">
                  <a16:creationId xmlns:a16="http://schemas.microsoft.com/office/drawing/2014/main" id="{837377CD-3669-F88C-D398-C4DDCFAC29EF}"/>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969;p58">
              <a:extLst>
                <a:ext uri="{FF2B5EF4-FFF2-40B4-BE49-F238E27FC236}">
                  <a16:creationId xmlns:a16="http://schemas.microsoft.com/office/drawing/2014/main" id="{BB0B9DF7-E289-0DD6-DCDA-29E4C9BAE1CA}"/>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970;p58">
              <a:extLst>
                <a:ext uri="{FF2B5EF4-FFF2-40B4-BE49-F238E27FC236}">
                  <a16:creationId xmlns:a16="http://schemas.microsoft.com/office/drawing/2014/main" id="{BF1A69D1-FEDD-2F1F-B4D5-19CC64ACD399}"/>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971;p58">
              <a:extLst>
                <a:ext uri="{FF2B5EF4-FFF2-40B4-BE49-F238E27FC236}">
                  <a16:creationId xmlns:a16="http://schemas.microsoft.com/office/drawing/2014/main" id="{39A53505-7670-399F-DB96-8DC7391D66B3}"/>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972;p58">
              <a:extLst>
                <a:ext uri="{FF2B5EF4-FFF2-40B4-BE49-F238E27FC236}">
                  <a16:creationId xmlns:a16="http://schemas.microsoft.com/office/drawing/2014/main" id="{F0F03381-DE17-457A-6DA3-990E27D83803}"/>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973;p58">
              <a:extLst>
                <a:ext uri="{FF2B5EF4-FFF2-40B4-BE49-F238E27FC236}">
                  <a16:creationId xmlns:a16="http://schemas.microsoft.com/office/drawing/2014/main" id="{90611EB1-05CC-3BCE-BE0B-14562E928BAC}"/>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974;p58">
              <a:extLst>
                <a:ext uri="{FF2B5EF4-FFF2-40B4-BE49-F238E27FC236}">
                  <a16:creationId xmlns:a16="http://schemas.microsoft.com/office/drawing/2014/main" id="{B94F7413-F559-9BB5-0EBD-3CFFAF090D6E}"/>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975;p58">
              <a:extLst>
                <a:ext uri="{FF2B5EF4-FFF2-40B4-BE49-F238E27FC236}">
                  <a16:creationId xmlns:a16="http://schemas.microsoft.com/office/drawing/2014/main" id="{A7B28B1E-58C3-C712-DBFB-A14236834182}"/>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976;p58">
              <a:extLst>
                <a:ext uri="{FF2B5EF4-FFF2-40B4-BE49-F238E27FC236}">
                  <a16:creationId xmlns:a16="http://schemas.microsoft.com/office/drawing/2014/main" id="{074A134F-382F-3D06-9052-D71B825904F7}"/>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977;p58">
              <a:extLst>
                <a:ext uri="{FF2B5EF4-FFF2-40B4-BE49-F238E27FC236}">
                  <a16:creationId xmlns:a16="http://schemas.microsoft.com/office/drawing/2014/main" id="{D3103923-5DEC-6E59-C898-C9942730AB3E}"/>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978;p58">
              <a:extLst>
                <a:ext uri="{FF2B5EF4-FFF2-40B4-BE49-F238E27FC236}">
                  <a16:creationId xmlns:a16="http://schemas.microsoft.com/office/drawing/2014/main" id="{350DAAD2-F691-6DC2-DCBF-3BD3FA97679D}"/>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979;p58">
              <a:extLst>
                <a:ext uri="{FF2B5EF4-FFF2-40B4-BE49-F238E27FC236}">
                  <a16:creationId xmlns:a16="http://schemas.microsoft.com/office/drawing/2014/main" id="{554E3399-08B5-A81E-ADFD-36CF85042428}"/>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980;p58">
              <a:extLst>
                <a:ext uri="{FF2B5EF4-FFF2-40B4-BE49-F238E27FC236}">
                  <a16:creationId xmlns:a16="http://schemas.microsoft.com/office/drawing/2014/main" id="{71B6AEDF-1B51-C485-FBBC-32C4BC6ED7D0}"/>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981;p58">
              <a:extLst>
                <a:ext uri="{FF2B5EF4-FFF2-40B4-BE49-F238E27FC236}">
                  <a16:creationId xmlns:a16="http://schemas.microsoft.com/office/drawing/2014/main" id="{2FD1141C-F244-21CC-A73F-FE4C05C1168F}"/>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982;p58">
              <a:extLst>
                <a:ext uri="{FF2B5EF4-FFF2-40B4-BE49-F238E27FC236}">
                  <a16:creationId xmlns:a16="http://schemas.microsoft.com/office/drawing/2014/main" id="{7745C0AD-8D4D-80A0-A4B2-F7C0B10082FD}"/>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983;p58">
              <a:extLst>
                <a:ext uri="{FF2B5EF4-FFF2-40B4-BE49-F238E27FC236}">
                  <a16:creationId xmlns:a16="http://schemas.microsoft.com/office/drawing/2014/main" id="{423380B6-6191-46A7-EC26-4F07F411B457}"/>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984;p58">
              <a:extLst>
                <a:ext uri="{FF2B5EF4-FFF2-40B4-BE49-F238E27FC236}">
                  <a16:creationId xmlns:a16="http://schemas.microsoft.com/office/drawing/2014/main" id="{8E0CC75A-9DCA-5600-B812-6D053B7DA01A}"/>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985;p58">
              <a:extLst>
                <a:ext uri="{FF2B5EF4-FFF2-40B4-BE49-F238E27FC236}">
                  <a16:creationId xmlns:a16="http://schemas.microsoft.com/office/drawing/2014/main" id="{8D10BB4D-1BD1-60A0-2B1F-D97A66ABDE13}"/>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986;p58">
              <a:extLst>
                <a:ext uri="{FF2B5EF4-FFF2-40B4-BE49-F238E27FC236}">
                  <a16:creationId xmlns:a16="http://schemas.microsoft.com/office/drawing/2014/main" id="{6D1A7EF6-D1D0-A16B-686E-AA23F9F94638}"/>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987;p58">
              <a:extLst>
                <a:ext uri="{FF2B5EF4-FFF2-40B4-BE49-F238E27FC236}">
                  <a16:creationId xmlns:a16="http://schemas.microsoft.com/office/drawing/2014/main" id="{9642E8B8-3252-8CF7-7DCD-8ACB6C279866}"/>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988;p58">
              <a:extLst>
                <a:ext uri="{FF2B5EF4-FFF2-40B4-BE49-F238E27FC236}">
                  <a16:creationId xmlns:a16="http://schemas.microsoft.com/office/drawing/2014/main" id="{9E775C0D-83ED-38CD-0333-D86D3BC9646C}"/>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989;p58">
              <a:extLst>
                <a:ext uri="{FF2B5EF4-FFF2-40B4-BE49-F238E27FC236}">
                  <a16:creationId xmlns:a16="http://schemas.microsoft.com/office/drawing/2014/main" id="{59137A73-23F4-7B23-0530-ED8A7E44DECD}"/>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990;p58">
              <a:extLst>
                <a:ext uri="{FF2B5EF4-FFF2-40B4-BE49-F238E27FC236}">
                  <a16:creationId xmlns:a16="http://schemas.microsoft.com/office/drawing/2014/main" id="{1F8A04A9-D53F-BBCF-4BF2-0C1B28F41ABF}"/>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991;p58">
              <a:extLst>
                <a:ext uri="{FF2B5EF4-FFF2-40B4-BE49-F238E27FC236}">
                  <a16:creationId xmlns:a16="http://schemas.microsoft.com/office/drawing/2014/main" id="{F7152BB5-7667-12E4-86B8-F7BAFC7C35E0}"/>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992;p58">
              <a:extLst>
                <a:ext uri="{FF2B5EF4-FFF2-40B4-BE49-F238E27FC236}">
                  <a16:creationId xmlns:a16="http://schemas.microsoft.com/office/drawing/2014/main" id="{1A945A2B-CF69-CACF-713F-02B02119829C}"/>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993;p58">
              <a:extLst>
                <a:ext uri="{FF2B5EF4-FFF2-40B4-BE49-F238E27FC236}">
                  <a16:creationId xmlns:a16="http://schemas.microsoft.com/office/drawing/2014/main" id="{C624C81B-3C66-F30E-D67A-00057B46F01F}"/>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994;p58">
              <a:extLst>
                <a:ext uri="{FF2B5EF4-FFF2-40B4-BE49-F238E27FC236}">
                  <a16:creationId xmlns:a16="http://schemas.microsoft.com/office/drawing/2014/main" id="{DB4FD874-57D3-D6A7-F866-26B2D651D9B9}"/>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995;p58">
              <a:extLst>
                <a:ext uri="{FF2B5EF4-FFF2-40B4-BE49-F238E27FC236}">
                  <a16:creationId xmlns:a16="http://schemas.microsoft.com/office/drawing/2014/main" id="{16FDC31E-2B8E-3E7B-4898-73425D5866BE}"/>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9996;p58">
              <a:extLst>
                <a:ext uri="{FF2B5EF4-FFF2-40B4-BE49-F238E27FC236}">
                  <a16:creationId xmlns:a16="http://schemas.microsoft.com/office/drawing/2014/main" id="{E3BEF3EB-6C2B-4ECC-183B-BE4F7339AD6E}"/>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9997;p58">
              <a:extLst>
                <a:ext uri="{FF2B5EF4-FFF2-40B4-BE49-F238E27FC236}">
                  <a16:creationId xmlns:a16="http://schemas.microsoft.com/office/drawing/2014/main" id="{CBCE34E0-BD43-39D1-75E4-E6F8A506F040}"/>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9998;p58">
              <a:extLst>
                <a:ext uri="{FF2B5EF4-FFF2-40B4-BE49-F238E27FC236}">
                  <a16:creationId xmlns:a16="http://schemas.microsoft.com/office/drawing/2014/main" id="{23084B9F-84D0-CDC3-07FE-3FEFFB4A3A20}"/>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9999;p58">
              <a:extLst>
                <a:ext uri="{FF2B5EF4-FFF2-40B4-BE49-F238E27FC236}">
                  <a16:creationId xmlns:a16="http://schemas.microsoft.com/office/drawing/2014/main" id="{EAA73C01-5B1C-6068-53A0-8734E3689282}"/>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0000;p58">
              <a:extLst>
                <a:ext uri="{FF2B5EF4-FFF2-40B4-BE49-F238E27FC236}">
                  <a16:creationId xmlns:a16="http://schemas.microsoft.com/office/drawing/2014/main" id="{8F6332E7-003F-92A0-F606-A2D744009773}"/>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001;p58">
              <a:extLst>
                <a:ext uri="{FF2B5EF4-FFF2-40B4-BE49-F238E27FC236}">
                  <a16:creationId xmlns:a16="http://schemas.microsoft.com/office/drawing/2014/main" id="{26A13254-FB43-8B5F-F8C7-06E3DD35AAC6}"/>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0002;p58">
              <a:extLst>
                <a:ext uri="{FF2B5EF4-FFF2-40B4-BE49-F238E27FC236}">
                  <a16:creationId xmlns:a16="http://schemas.microsoft.com/office/drawing/2014/main" id="{D767F8EF-8B72-1B41-A3B8-A71F238067C2}"/>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0003;p58">
              <a:extLst>
                <a:ext uri="{FF2B5EF4-FFF2-40B4-BE49-F238E27FC236}">
                  <a16:creationId xmlns:a16="http://schemas.microsoft.com/office/drawing/2014/main" id="{7906AE07-58F4-E107-4739-546FC7F7C4AB}"/>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0004;p58">
              <a:extLst>
                <a:ext uri="{FF2B5EF4-FFF2-40B4-BE49-F238E27FC236}">
                  <a16:creationId xmlns:a16="http://schemas.microsoft.com/office/drawing/2014/main" id="{4BD4E6C9-6881-D5F6-7A00-7F45FDF5B51C}"/>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0005;p58">
              <a:extLst>
                <a:ext uri="{FF2B5EF4-FFF2-40B4-BE49-F238E27FC236}">
                  <a16:creationId xmlns:a16="http://schemas.microsoft.com/office/drawing/2014/main" id="{34EAA465-C64E-E483-040F-E862DD3EC988}"/>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647194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Review Hồi ức tươi đẹp về dải pháo đỏ giòn giã ngày xuân">
            <a:extLst>
              <a:ext uri="{FF2B5EF4-FFF2-40B4-BE49-F238E27FC236}">
                <a16:creationId xmlns:a16="http://schemas.microsoft.com/office/drawing/2014/main" id="{1A8B4579-DBC0-C50D-0E2B-CE271F222EF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42791" y="0"/>
            <a:ext cx="3705348" cy="519684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2830940-2CC3-CAFD-3B01-CC9622E617A1}"/>
              </a:ext>
            </a:extLst>
          </p:cNvPr>
          <p:cNvSpPr txBox="1"/>
          <p:nvPr/>
        </p:nvSpPr>
        <p:spPr>
          <a:xfrm>
            <a:off x="3916680" y="1367522"/>
            <a:ext cx="5105400" cy="3370666"/>
          </a:xfrm>
          <a:prstGeom prst="rect">
            <a:avLst/>
          </a:prstGeom>
          <a:solidFill>
            <a:schemeClr val="accent3">
              <a:lumMod val="40000"/>
              <a:lumOff val="60000"/>
            </a:schemeClr>
          </a:solidFill>
          <a:ln w="38100">
            <a:solidFill>
              <a:srgbClr val="0070C0"/>
            </a:solidFill>
          </a:ln>
        </p:spPr>
        <p:txBody>
          <a:bodyPr wrap="square">
            <a:spAutoFit/>
          </a:bodyPr>
          <a:lstStyle/>
          <a:p>
            <a:pPr algn="just">
              <a:lnSpc>
                <a:spcPct val="150000"/>
              </a:lnSpc>
            </a:pPr>
            <a:r>
              <a:rPr lang="vi-VN" sz="1600" dirty="0"/>
              <a:t>Gần ngày tết Nguyên đán, bạn G được người anh họ cho một bánh pháo để đốt.  Bạn G nói với bạn K: “Tớ với cậu đốt pháo cho vui đi!”. Nghe xong, bạn K liền đáp: “Pháp luật đã cấm đốt pháo rồi mà, chúng mình đốt pháo là vi phạm pháp luật đấy!”. Bạn G đáp: “Sao cậu máy móc thế? Ngày Tết cũng phải có tiếng nổ cho vui nhà vui xóm chứ!”.  Lúc này, bạn K nhấn mạnh, đáp: “Không nên G ạ!”. Cả hai tranh luận qua lại vì ý  kiến trái ngược nhau. </a:t>
            </a:r>
          </a:p>
        </p:txBody>
      </p:sp>
      <p:sp>
        <p:nvSpPr>
          <p:cNvPr id="8" name="TextBox 7">
            <a:extLst>
              <a:ext uri="{FF2B5EF4-FFF2-40B4-BE49-F238E27FC236}">
                <a16:creationId xmlns:a16="http://schemas.microsoft.com/office/drawing/2014/main" id="{5E0A88ED-1A80-9B96-AE80-5B1E85B434BA}"/>
              </a:ext>
            </a:extLst>
          </p:cNvPr>
          <p:cNvSpPr txBox="1"/>
          <p:nvPr/>
        </p:nvSpPr>
        <p:spPr>
          <a:xfrm>
            <a:off x="-42791" y="2571750"/>
            <a:ext cx="3568188" cy="2632003"/>
          </a:xfrm>
          <a:prstGeom prst="rect">
            <a:avLst/>
          </a:prstGeom>
          <a:solidFill>
            <a:schemeClr val="bg2">
              <a:alpha val="36000"/>
            </a:schemeClr>
          </a:solidFill>
        </p:spPr>
        <p:txBody>
          <a:bodyPr wrap="square">
            <a:spAutoFit/>
          </a:bodyPr>
          <a:lstStyle/>
          <a:p>
            <a:pPr algn="just">
              <a:lnSpc>
                <a:spcPct val="150000"/>
              </a:lnSpc>
            </a:pPr>
            <a:r>
              <a:rPr lang="vi-VN" sz="1600" dirty="0">
                <a:solidFill>
                  <a:schemeClr val="bg1"/>
                </a:solidFill>
              </a:rPr>
              <a:t>– Hành vi tàng trữ, đốt pháo có nguy cơ gây tai nạn không? Vì sao? </a:t>
            </a:r>
            <a:endParaRPr lang="en-US" sz="1600" dirty="0">
              <a:solidFill>
                <a:schemeClr val="bg1"/>
              </a:solidFill>
            </a:endParaRPr>
          </a:p>
          <a:p>
            <a:pPr algn="just">
              <a:lnSpc>
                <a:spcPct val="150000"/>
              </a:lnSpc>
            </a:pPr>
            <a:r>
              <a:rPr lang="vi-VN" sz="1600" dirty="0">
                <a:solidFill>
                  <a:schemeClr val="bg1"/>
                </a:solidFill>
              </a:rPr>
              <a:t>– Nếu bạn G thực hiện hành vi đốt pháo thì có thể dẫn đến những hậu  quả gì? </a:t>
            </a:r>
          </a:p>
          <a:p>
            <a:pPr algn="just">
              <a:lnSpc>
                <a:spcPct val="150000"/>
              </a:lnSpc>
            </a:pPr>
            <a:r>
              <a:rPr lang="vi-VN" sz="1600" dirty="0">
                <a:solidFill>
                  <a:schemeClr val="bg1"/>
                </a:solidFill>
              </a:rPr>
              <a:t>– Em có lời khuyên như thế nào đối với bạn G? </a:t>
            </a:r>
          </a:p>
        </p:txBody>
      </p:sp>
      <p:sp>
        <p:nvSpPr>
          <p:cNvPr id="11" name="TextBox 10">
            <a:extLst>
              <a:ext uri="{FF2B5EF4-FFF2-40B4-BE49-F238E27FC236}">
                <a16:creationId xmlns:a16="http://schemas.microsoft.com/office/drawing/2014/main" id="{1B5E0DAA-66BF-A98B-0FC9-03352BF41D41}"/>
              </a:ext>
            </a:extLst>
          </p:cNvPr>
          <p:cNvSpPr txBox="1"/>
          <p:nvPr/>
        </p:nvSpPr>
        <p:spPr>
          <a:xfrm>
            <a:off x="3662557" y="0"/>
            <a:ext cx="5533585"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5:</a:t>
            </a:r>
          </a:p>
          <a:p>
            <a:pPr algn="ctr"/>
            <a:r>
              <a:rPr lang="vi-VN" sz="1800" b="1" dirty="0">
                <a:solidFill>
                  <a:schemeClr val="tx2"/>
                </a:solidFill>
              </a:rPr>
              <a:t>Em hãy đọc các tình huống sau và trả lời câu hỏi </a:t>
            </a:r>
            <a:endParaRPr lang="vi-VN" sz="1800" b="1" dirty="0">
              <a:solidFill>
                <a:srgbClr val="002060"/>
              </a:solidFill>
            </a:endParaRPr>
          </a:p>
        </p:txBody>
      </p:sp>
      <p:sp>
        <p:nvSpPr>
          <p:cNvPr id="12" name="TextBox 109">
            <a:extLst>
              <a:ext uri="{FF2B5EF4-FFF2-40B4-BE49-F238E27FC236}">
                <a16:creationId xmlns:a16="http://schemas.microsoft.com/office/drawing/2014/main" id="{AB9A9546-DE7A-6902-CBCB-B393784807F8}"/>
              </a:ext>
            </a:extLst>
          </p:cNvPr>
          <p:cNvSpPr txBox="1"/>
          <p:nvPr/>
        </p:nvSpPr>
        <p:spPr>
          <a:xfrm>
            <a:off x="3408433" y="967412"/>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Tình</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huống</a:t>
            </a:r>
            <a:r>
              <a:rPr lang="en-US" sz="2000" dirty="0">
                <a:solidFill>
                  <a:schemeClr val="accent2">
                    <a:lumMod val="75000"/>
                  </a:schemeClr>
                </a:solidFill>
                <a:latin typeface="SVN-Caprica Script" pitchFamily="2" charset="0"/>
              </a:rPr>
              <a:t> 1:</a:t>
            </a:r>
          </a:p>
        </p:txBody>
      </p:sp>
    </p:spTree>
    <p:extLst>
      <p:ext uri="{BB962C8B-B14F-4D97-AF65-F5344CB8AC3E}">
        <p14:creationId xmlns:p14="http://schemas.microsoft.com/office/powerpoint/2010/main" val="24471573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69BE0E5-F003-CFE3-6CBF-D7C706719018}"/>
              </a:ext>
            </a:extLst>
          </p:cNvPr>
          <p:cNvSpPr txBox="1"/>
          <p:nvPr/>
        </p:nvSpPr>
        <p:spPr>
          <a:xfrm>
            <a:off x="369888" y="820053"/>
            <a:ext cx="3861435" cy="3780522"/>
          </a:xfrm>
          <a:prstGeom prst="rect">
            <a:avLst/>
          </a:prstGeom>
          <a:ln w="38100">
            <a:solidFill>
              <a:schemeClr val="accent1">
                <a:lumMod val="75000"/>
              </a:schemeClr>
            </a:solid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algn="just">
              <a:lnSpc>
                <a:spcPct val="150000"/>
              </a:lnSpc>
            </a:pPr>
            <a:r>
              <a:rPr lang="vi-VN" sz="1800" dirty="0"/>
              <a:t>Vào kì nghỉ hè, bạn T và bạn H rủ nhau dùng ná đi bắn chim. Thế nhưng, mấy ngày  trôi qua, cả hai vẫn chưa đạt được kết quả gì. Thấy vậy, bạn T bảo: “Hay mình học  cách làm súng tự chế thay cho ná để bắn chim”. Bạn H nói: “Không T ơi, làm như vậy  nguy hiểm và dễ xảy ra tai nạn lắm!”. </a:t>
            </a:r>
          </a:p>
        </p:txBody>
      </p:sp>
      <p:sp>
        <p:nvSpPr>
          <p:cNvPr id="7" name="TextBox 6">
            <a:extLst>
              <a:ext uri="{FF2B5EF4-FFF2-40B4-BE49-F238E27FC236}">
                <a16:creationId xmlns:a16="http://schemas.microsoft.com/office/drawing/2014/main" id="{0C16C9D8-E780-6E9E-CC70-BBF46F75B400}"/>
              </a:ext>
            </a:extLst>
          </p:cNvPr>
          <p:cNvSpPr txBox="1"/>
          <p:nvPr/>
        </p:nvSpPr>
        <p:spPr>
          <a:xfrm>
            <a:off x="4341178" y="873393"/>
            <a:ext cx="3937635" cy="1893339"/>
          </a:xfrm>
          <a:prstGeom prst="rect">
            <a:avLst/>
          </a:prstGeom>
          <a:noFill/>
        </p:spPr>
        <p:txBody>
          <a:bodyPr wrap="square">
            <a:spAutoFit/>
          </a:bodyPr>
          <a:lstStyle/>
          <a:p>
            <a:pPr algn="just">
              <a:lnSpc>
                <a:spcPct val="150000"/>
              </a:lnSpc>
            </a:pPr>
            <a:r>
              <a:rPr lang="vi-VN" sz="1600" dirty="0">
                <a:solidFill>
                  <a:srgbClr val="0070C0"/>
                </a:solidFill>
              </a:rPr>
              <a:t>– Theo em, nếu bạn T và bạn H làm súng tự chế để bắn chim có vi phạm  các quy định của pháp luật không? Vì sao? </a:t>
            </a:r>
          </a:p>
          <a:p>
            <a:pPr algn="just">
              <a:lnSpc>
                <a:spcPct val="150000"/>
              </a:lnSpc>
            </a:pPr>
            <a:r>
              <a:rPr lang="vi-VN" sz="1600" dirty="0">
                <a:solidFill>
                  <a:srgbClr val="0070C0"/>
                </a:solidFill>
              </a:rPr>
              <a:t>– Em có tán thành ý kiến của bạn H không? Vì sao? </a:t>
            </a:r>
          </a:p>
        </p:txBody>
      </p:sp>
      <p:sp>
        <p:nvSpPr>
          <p:cNvPr id="11" name="TextBox 109">
            <a:extLst>
              <a:ext uri="{FF2B5EF4-FFF2-40B4-BE49-F238E27FC236}">
                <a16:creationId xmlns:a16="http://schemas.microsoft.com/office/drawing/2014/main" id="{6C4880F6-60E4-C8B5-A2E9-7659AC2F2077}"/>
              </a:ext>
            </a:extLst>
          </p:cNvPr>
          <p:cNvSpPr txBox="1"/>
          <p:nvPr/>
        </p:nvSpPr>
        <p:spPr>
          <a:xfrm>
            <a:off x="126876" y="208539"/>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solidFill>
                  <a:schemeClr val="accent2">
                    <a:lumMod val="75000"/>
                  </a:schemeClr>
                </a:solidFill>
                <a:latin typeface="SVN-Caprica Script" pitchFamily="2" charset="0"/>
              </a:rPr>
              <a:t>Tình</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huống</a:t>
            </a:r>
            <a:r>
              <a:rPr lang="en-US" sz="2000" dirty="0">
                <a:solidFill>
                  <a:schemeClr val="accent2">
                    <a:lumMod val="75000"/>
                  </a:schemeClr>
                </a:solidFill>
                <a:latin typeface="SVN-Caprica Script" pitchFamily="2" charset="0"/>
              </a:rPr>
              <a:t> 2:</a:t>
            </a:r>
          </a:p>
        </p:txBody>
      </p:sp>
      <p:grpSp>
        <p:nvGrpSpPr>
          <p:cNvPr id="12" name="Google Shape;9735;p58">
            <a:extLst>
              <a:ext uri="{FF2B5EF4-FFF2-40B4-BE49-F238E27FC236}">
                <a16:creationId xmlns:a16="http://schemas.microsoft.com/office/drawing/2014/main" id="{1DC580B0-CA21-CAAF-B771-E7B8D5D96043}"/>
              </a:ext>
            </a:extLst>
          </p:cNvPr>
          <p:cNvGrpSpPr/>
          <p:nvPr/>
        </p:nvGrpSpPr>
        <p:grpSpPr>
          <a:xfrm>
            <a:off x="5506630" y="3021330"/>
            <a:ext cx="1919144" cy="1846041"/>
            <a:chOff x="4498075" y="2571750"/>
            <a:chExt cx="1919144" cy="1846041"/>
          </a:xfrm>
        </p:grpSpPr>
        <p:sp>
          <p:nvSpPr>
            <p:cNvPr id="13" name="Google Shape;9736;p58">
              <a:extLst>
                <a:ext uri="{FF2B5EF4-FFF2-40B4-BE49-F238E27FC236}">
                  <a16:creationId xmlns:a16="http://schemas.microsoft.com/office/drawing/2014/main" id="{321CD900-3F07-5BFC-3C75-A43642BCB662}"/>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37;p58">
              <a:extLst>
                <a:ext uri="{FF2B5EF4-FFF2-40B4-BE49-F238E27FC236}">
                  <a16:creationId xmlns:a16="http://schemas.microsoft.com/office/drawing/2014/main" id="{6D2FDAFD-7A11-3BA5-DE3A-1E90B28ED8B8}"/>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38;p58">
              <a:extLst>
                <a:ext uri="{FF2B5EF4-FFF2-40B4-BE49-F238E27FC236}">
                  <a16:creationId xmlns:a16="http://schemas.microsoft.com/office/drawing/2014/main" id="{1A0A33EE-BF63-16CD-B455-8B8673A87D15}"/>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39;p58">
              <a:extLst>
                <a:ext uri="{FF2B5EF4-FFF2-40B4-BE49-F238E27FC236}">
                  <a16:creationId xmlns:a16="http://schemas.microsoft.com/office/drawing/2014/main" id="{37C4C59E-E099-D5E5-1E87-917A0ABC5578}"/>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0;p58">
              <a:extLst>
                <a:ext uri="{FF2B5EF4-FFF2-40B4-BE49-F238E27FC236}">
                  <a16:creationId xmlns:a16="http://schemas.microsoft.com/office/drawing/2014/main" id="{BAEDEBBB-4DFD-8A1B-633C-31D1DB4165F8}"/>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1;p58">
              <a:extLst>
                <a:ext uri="{FF2B5EF4-FFF2-40B4-BE49-F238E27FC236}">
                  <a16:creationId xmlns:a16="http://schemas.microsoft.com/office/drawing/2014/main" id="{A7C4F699-4055-64C9-9860-092CAE28122C}"/>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42;p58">
              <a:extLst>
                <a:ext uri="{FF2B5EF4-FFF2-40B4-BE49-F238E27FC236}">
                  <a16:creationId xmlns:a16="http://schemas.microsoft.com/office/drawing/2014/main" id="{793F80FD-0B5D-8D56-63F2-15185DEEAAD9}"/>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43;p58">
              <a:extLst>
                <a:ext uri="{FF2B5EF4-FFF2-40B4-BE49-F238E27FC236}">
                  <a16:creationId xmlns:a16="http://schemas.microsoft.com/office/drawing/2014/main" id="{92205765-6F6C-2BFC-335D-C93A22BA02BA}"/>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44;p58">
              <a:extLst>
                <a:ext uri="{FF2B5EF4-FFF2-40B4-BE49-F238E27FC236}">
                  <a16:creationId xmlns:a16="http://schemas.microsoft.com/office/drawing/2014/main" id="{762E1CB1-2A83-AB3D-8B2F-F9B7443C7109}"/>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45;p58">
              <a:extLst>
                <a:ext uri="{FF2B5EF4-FFF2-40B4-BE49-F238E27FC236}">
                  <a16:creationId xmlns:a16="http://schemas.microsoft.com/office/drawing/2014/main" id="{31FBE5B2-6376-2EE5-C5AF-351DB348D325}"/>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46;p58">
              <a:extLst>
                <a:ext uri="{FF2B5EF4-FFF2-40B4-BE49-F238E27FC236}">
                  <a16:creationId xmlns:a16="http://schemas.microsoft.com/office/drawing/2014/main" id="{D07F9194-4F2F-478B-FB37-D8E66DAB4DBC}"/>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47;p58">
              <a:extLst>
                <a:ext uri="{FF2B5EF4-FFF2-40B4-BE49-F238E27FC236}">
                  <a16:creationId xmlns:a16="http://schemas.microsoft.com/office/drawing/2014/main" id="{133FB557-3F27-E4BD-884C-10332D0902E1}"/>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48;p58">
              <a:extLst>
                <a:ext uri="{FF2B5EF4-FFF2-40B4-BE49-F238E27FC236}">
                  <a16:creationId xmlns:a16="http://schemas.microsoft.com/office/drawing/2014/main" id="{85AD8C45-39D7-A3EB-B1A5-A1FE3DBCB326}"/>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49;p58">
              <a:extLst>
                <a:ext uri="{FF2B5EF4-FFF2-40B4-BE49-F238E27FC236}">
                  <a16:creationId xmlns:a16="http://schemas.microsoft.com/office/drawing/2014/main" id="{D034F59D-28E1-F36E-2339-F851E345FCE3}"/>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0;p58">
              <a:extLst>
                <a:ext uri="{FF2B5EF4-FFF2-40B4-BE49-F238E27FC236}">
                  <a16:creationId xmlns:a16="http://schemas.microsoft.com/office/drawing/2014/main" id="{3119B009-22CE-37E7-B414-9BF6596BDE0E}"/>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1;p58">
              <a:extLst>
                <a:ext uri="{FF2B5EF4-FFF2-40B4-BE49-F238E27FC236}">
                  <a16:creationId xmlns:a16="http://schemas.microsoft.com/office/drawing/2014/main" id="{77D229E4-7359-DEF4-7772-034AB09A83CE}"/>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52;p58">
              <a:extLst>
                <a:ext uri="{FF2B5EF4-FFF2-40B4-BE49-F238E27FC236}">
                  <a16:creationId xmlns:a16="http://schemas.microsoft.com/office/drawing/2014/main" id="{8A8AB2A8-87AA-DF58-7F59-7E5B91F9FEEF}"/>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53;p58">
              <a:extLst>
                <a:ext uri="{FF2B5EF4-FFF2-40B4-BE49-F238E27FC236}">
                  <a16:creationId xmlns:a16="http://schemas.microsoft.com/office/drawing/2014/main" id="{8EC2E952-21B0-B20C-4188-8E4D8432639B}"/>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54;p58">
              <a:extLst>
                <a:ext uri="{FF2B5EF4-FFF2-40B4-BE49-F238E27FC236}">
                  <a16:creationId xmlns:a16="http://schemas.microsoft.com/office/drawing/2014/main" id="{4237B5C9-FA9B-CE90-D753-8989477CC597}"/>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55;p58">
              <a:extLst>
                <a:ext uri="{FF2B5EF4-FFF2-40B4-BE49-F238E27FC236}">
                  <a16:creationId xmlns:a16="http://schemas.microsoft.com/office/drawing/2014/main" id="{875D8AAA-D21F-E796-7BBD-24AF5173B8BA}"/>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56;p58">
              <a:extLst>
                <a:ext uri="{FF2B5EF4-FFF2-40B4-BE49-F238E27FC236}">
                  <a16:creationId xmlns:a16="http://schemas.microsoft.com/office/drawing/2014/main" id="{BEB6CF4E-D4CD-565F-ABC2-8029DCB72A4C}"/>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757;p58">
              <a:extLst>
                <a:ext uri="{FF2B5EF4-FFF2-40B4-BE49-F238E27FC236}">
                  <a16:creationId xmlns:a16="http://schemas.microsoft.com/office/drawing/2014/main" id="{CFF7B831-45CF-694B-8CBD-C2E02476255A}"/>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758;p58">
              <a:extLst>
                <a:ext uri="{FF2B5EF4-FFF2-40B4-BE49-F238E27FC236}">
                  <a16:creationId xmlns:a16="http://schemas.microsoft.com/office/drawing/2014/main" id="{1D33409A-3D85-C17D-C929-01E3382A8E91}"/>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759;p58">
              <a:extLst>
                <a:ext uri="{FF2B5EF4-FFF2-40B4-BE49-F238E27FC236}">
                  <a16:creationId xmlns:a16="http://schemas.microsoft.com/office/drawing/2014/main" id="{3265A20B-35CC-7F7E-1515-F228BCBF95DE}"/>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60;p58">
              <a:extLst>
                <a:ext uri="{FF2B5EF4-FFF2-40B4-BE49-F238E27FC236}">
                  <a16:creationId xmlns:a16="http://schemas.microsoft.com/office/drawing/2014/main" id="{BB033204-23DB-40D0-EF84-044144638C90}"/>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1;p58">
              <a:extLst>
                <a:ext uri="{FF2B5EF4-FFF2-40B4-BE49-F238E27FC236}">
                  <a16:creationId xmlns:a16="http://schemas.microsoft.com/office/drawing/2014/main" id="{1B1D5900-E8F0-F56D-2933-5BA9214609E5}"/>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2;p58">
              <a:extLst>
                <a:ext uri="{FF2B5EF4-FFF2-40B4-BE49-F238E27FC236}">
                  <a16:creationId xmlns:a16="http://schemas.microsoft.com/office/drawing/2014/main" id="{93377733-4CE2-5334-7902-1AF509946720}"/>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3;p58">
              <a:extLst>
                <a:ext uri="{FF2B5EF4-FFF2-40B4-BE49-F238E27FC236}">
                  <a16:creationId xmlns:a16="http://schemas.microsoft.com/office/drawing/2014/main" id="{FB7E717C-A1DA-E619-3357-F8FB5082C39D}"/>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4;p58">
              <a:extLst>
                <a:ext uri="{FF2B5EF4-FFF2-40B4-BE49-F238E27FC236}">
                  <a16:creationId xmlns:a16="http://schemas.microsoft.com/office/drawing/2014/main" id="{114EEA40-7DC0-2D15-CD6E-ACF1CCAF7511}"/>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5;p58">
              <a:extLst>
                <a:ext uri="{FF2B5EF4-FFF2-40B4-BE49-F238E27FC236}">
                  <a16:creationId xmlns:a16="http://schemas.microsoft.com/office/drawing/2014/main" id="{98CD1166-BD7E-90B6-7EF6-482011E16289}"/>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6;p58">
              <a:extLst>
                <a:ext uri="{FF2B5EF4-FFF2-40B4-BE49-F238E27FC236}">
                  <a16:creationId xmlns:a16="http://schemas.microsoft.com/office/drawing/2014/main" id="{D85A0656-08AC-87A1-3B62-98D390C805E1}"/>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7;p58">
              <a:extLst>
                <a:ext uri="{FF2B5EF4-FFF2-40B4-BE49-F238E27FC236}">
                  <a16:creationId xmlns:a16="http://schemas.microsoft.com/office/drawing/2014/main" id="{4B77E3AC-841F-336D-EB0A-19E5ACD89931}"/>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8;p58">
              <a:extLst>
                <a:ext uri="{FF2B5EF4-FFF2-40B4-BE49-F238E27FC236}">
                  <a16:creationId xmlns:a16="http://schemas.microsoft.com/office/drawing/2014/main" id="{8A66E144-4C55-0A08-EC7C-0EE5017E96FA}"/>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69;p58">
              <a:extLst>
                <a:ext uri="{FF2B5EF4-FFF2-40B4-BE49-F238E27FC236}">
                  <a16:creationId xmlns:a16="http://schemas.microsoft.com/office/drawing/2014/main" id="{54E3A705-3FB9-A405-D2BA-93EC515E8DBB}"/>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70;p58">
              <a:extLst>
                <a:ext uri="{FF2B5EF4-FFF2-40B4-BE49-F238E27FC236}">
                  <a16:creationId xmlns:a16="http://schemas.microsoft.com/office/drawing/2014/main" id="{237567F4-A497-A73C-026C-B436C1B30E37}"/>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1;p58">
              <a:extLst>
                <a:ext uri="{FF2B5EF4-FFF2-40B4-BE49-F238E27FC236}">
                  <a16:creationId xmlns:a16="http://schemas.microsoft.com/office/drawing/2014/main" id="{770D4B7B-42FE-E197-4B2E-B80BD614AE0A}"/>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2;p58">
              <a:extLst>
                <a:ext uri="{FF2B5EF4-FFF2-40B4-BE49-F238E27FC236}">
                  <a16:creationId xmlns:a16="http://schemas.microsoft.com/office/drawing/2014/main" id="{3940C38D-882A-0478-D945-170B5250F365}"/>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773;p58">
              <a:extLst>
                <a:ext uri="{FF2B5EF4-FFF2-40B4-BE49-F238E27FC236}">
                  <a16:creationId xmlns:a16="http://schemas.microsoft.com/office/drawing/2014/main" id="{822B4F4A-AD5A-9A32-59D7-C34B51BCCA2B}"/>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774;p58">
              <a:extLst>
                <a:ext uri="{FF2B5EF4-FFF2-40B4-BE49-F238E27FC236}">
                  <a16:creationId xmlns:a16="http://schemas.microsoft.com/office/drawing/2014/main" id="{1C690A74-9509-5884-7D62-84D4C2C20ECC}"/>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775;p58">
              <a:extLst>
                <a:ext uri="{FF2B5EF4-FFF2-40B4-BE49-F238E27FC236}">
                  <a16:creationId xmlns:a16="http://schemas.microsoft.com/office/drawing/2014/main" id="{74B5EDE3-3E82-9177-6741-E313F7549ECD}"/>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776;p58">
              <a:extLst>
                <a:ext uri="{FF2B5EF4-FFF2-40B4-BE49-F238E27FC236}">
                  <a16:creationId xmlns:a16="http://schemas.microsoft.com/office/drawing/2014/main" id="{68A354E5-CFEA-0E26-7DD7-A53950112F6B}"/>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777;p58">
              <a:extLst>
                <a:ext uri="{FF2B5EF4-FFF2-40B4-BE49-F238E27FC236}">
                  <a16:creationId xmlns:a16="http://schemas.microsoft.com/office/drawing/2014/main" id="{9DC12939-941D-4EDE-6B7C-DFA6878B03CA}"/>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778;p58">
              <a:extLst>
                <a:ext uri="{FF2B5EF4-FFF2-40B4-BE49-F238E27FC236}">
                  <a16:creationId xmlns:a16="http://schemas.microsoft.com/office/drawing/2014/main" id="{257E168B-3807-C4E5-97DA-E113CF295DDB}"/>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779;p58">
              <a:extLst>
                <a:ext uri="{FF2B5EF4-FFF2-40B4-BE49-F238E27FC236}">
                  <a16:creationId xmlns:a16="http://schemas.microsoft.com/office/drawing/2014/main" id="{77021CA3-2075-EA60-694F-DE42E68A86FB}"/>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780;p58">
              <a:extLst>
                <a:ext uri="{FF2B5EF4-FFF2-40B4-BE49-F238E27FC236}">
                  <a16:creationId xmlns:a16="http://schemas.microsoft.com/office/drawing/2014/main" id="{A28427A8-2913-51E2-9037-DC097E135BDC}"/>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781;p58">
              <a:extLst>
                <a:ext uri="{FF2B5EF4-FFF2-40B4-BE49-F238E27FC236}">
                  <a16:creationId xmlns:a16="http://schemas.microsoft.com/office/drawing/2014/main" id="{0F79EDBD-9995-3BF1-931C-7D502BE43788}"/>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782;p58">
              <a:extLst>
                <a:ext uri="{FF2B5EF4-FFF2-40B4-BE49-F238E27FC236}">
                  <a16:creationId xmlns:a16="http://schemas.microsoft.com/office/drawing/2014/main" id="{0DFA2FCE-AECB-61B0-9D40-C26641F1090E}"/>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783;p58">
              <a:extLst>
                <a:ext uri="{FF2B5EF4-FFF2-40B4-BE49-F238E27FC236}">
                  <a16:creationId xmlns:a16="http://schemas.microsoft.com/office/drawing/2014/main" id="{4CAFA7EB-7A01-1D1F-95B7-461C40065755}"/>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784;p58">
              <a:extLst>
                <a:ext uri="{FF2B5EF4-FFF2-40B4-BE49-F238E27FC236}">
                  <a16:creationId xmlns:a16="http://schemas.microsoft.com/office/drawing/2014/main" id="{9DC9124E-8153-04DF-5066-5684A7DADBE5}"/>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785;p58">
              <a:extLst>
                <a:ext uri="{FF2B5EF4-FFF2-40B4-BE49-F238E27FC236}">
                  <a16:creationId xmlns:a16="http://schemas.microsoft.com/office/drawing/2014/main" id="{992A56DE-A39D-061A-17BC-76EA384E9CD5}"/>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786;p58">
              <a:extLst>
                <a:ext uri="{FF2B5EF4-FFF2-40B4-BE49-F238E27FC236}">
                  <a16:creationId xmlns:a16="http://schemas.microsoft.com/office/drawing/2014/main" id="{D01536C4-829A-23FE-7406-D3FAB0934F8C}"/>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787;p58">
              <a:extLst>
                <a:ext uri="{FF2B5EF4-FFF2-40B4-BE49-F238E27FC236}">
                  <a16:creationId xmlns:a16="http://schemas.microsoft.com/office/drawing/2014/main" id="{577C0694-71E9-F7C3-FF91-F916CF042263}"/>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788;p58">
              <a:extLst>
                <a:ext uri="{FF2B5EF4-FFF2-40B4-BE49-F238E27FC236}">
                  <a16:creationId xmlns:a16="http://schemas.microsoft.com/office/drawing/2014/main" id="{0EA6E195-82AB-9322-6A45-AF0EBA650FA7}"/>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789;p58">
              <a:extLst>
                <a:ext uri="{FF2B5EF4-FFF2-40B4-BE49-F238E27FC236}">
                  <a16:creationId xmlns:a16="http://schemas.microsoft.com/office/drawing/2014/main" id="{96EEFE0F-8BB8-7309-F299-89AD0A634747}"/>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790;p58">
              <a:extLst>
                <a:ext uri="{FF2B5EF4-FFF2-40B4-BE49-F238E27FC236}">
                  <a16:creationId xmlns:a16="http://schemas.microsoft.com/office/drawing/2014/main" id="{01CC2970-2A33-52CD-994A-CACB205DC746}"/>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791;p58">
              <a:extLst>
                <a:ext uri="{FF2B5EF4-FFF2-40B4-BE49-F238E27FC236}">
                  <a16:creationId xmlns:a16="http://schemas.microsoft.com/office/drawing/2014/main" id="{EDEF4366-278C-34F5-4A68-A636EA178890}"/>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792;p58">
              <a:extLst>
                <a:ext uri="{FF2B5EF4-FFF2-40B4-BE49-F238E27FC236}">
                  <a16:creationId xmlns:a16="http://schemas.microsoft.com/office/drawing/2014/main" id="{6037EAD4-5216-944B-EE42-5C9B551F681B}"/>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793;p58">
              <a:extLst>
                <a:ext uri="{FF2B5EF4-FFF2-40B4-BE49-F238E27FC236}">
                  <a16:creationId xmlns:a16="http://schemas.microsoft.com/office/drawing/2014/main" id="{88B56EFC-7994-3413-E903-F5E21A872CD2}"/>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794;p58">
              <a:extLst>
                <a:ext uri="{FF2B5EF4-FFF2-40B4-BE49-F238E27FC236}">
                  <a16:creationId xmlns:a16="http://schemas.microsoft.com/office/drawing/2014/main" id="{5D59F2EB-7624-6F11-FFC7-4BC6C98498E3}"/>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795;p58">
              <a:extLst>
                <a:ext uri="{FF2B5EF4-FFF2-40B4-BE49-F238E27FC236}">
                  <a16:creationId xmlns:a16="http://schemas.microsoft.com/office/drawing/2014/main" id="{396D4364-35F9-9CFF-9A8C-2155F34FDBB8}"/>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796;p58">
              <a:extLst>
                <a:ext uri="{FF2B5EF4-FFF2-40B4-BE49-F238E27FC236}">
                  <a16:creationId xmlns:a16="http://schemas.microsoft.com/office/drawing/2014/main" id="{030E8D79-3122-9216-E163-508953A76323}"/>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797;p58">
              <a:extLst>
                <a:ext uri="{FF2B5EF4-FFF2-40B4-BE49-F238E27FC236}">
                  <a16:creationId xmlns:a16="http://schemas.microsoft.com/office/drawing/2014/main" id="{26D7B3E9-75E4-BB32-0955-B10DA2787277}"/>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798;p58">
              <a:extLst>
                <a:ext uri="{FF2B5EF4-FFF2-40B4-BE49-F238E27FC236}">
                  <a16:creationId xmlns:a16="http://schemas.microsoft.com/office/drawing/2014/main" id="{B5416BD1-B927-61D7-CB92-DAAD18E93247}"/>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799;p58">
              <a:extLst>
                <a:ext uri="{FF2B5EF4-FFF2-40B4-BE49-F238E27FC236}">
                  <a16:creationId xmlns:a16="http://schemas.microsoft.com/office/drawing/2014/main" id="{BD741498-A73B-60EC-D83A-8DAF864E7D3E}"/>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800;p58">
              <a:extLst>
                <a:ext uri="{FF2B5EF4-FFF2-40B4-BE49-F238E27FC236}">
                  <a16:creationId xmlns:a16="http://schemas.microsoft.com/office/drawing/2014/main" id="{3AEEC002-14DD-B39F-72D4-095AA3C9FC77}"/>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801;p58">
              <a:extLst>
                <a:ext uri="{FF2B5EF4-FFF2-40B4-BE49-F238E27FC236}">
                  <a16:creationId xmlns:a16="http://schemas.microsoft.com/office/drawing/2014/main" id="{24A73EDB-FC1E-3EC5-0D4D-DC170F35BB93}"/>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802;p58">
              <a:extLst>
                <a:ext uri="{FF2B5EF4-FFF2-40B4-BE49-F238E27FC236}">
                  <a16:creationId xmlns:a16="http://schemas.microsoft.com/office/drawing/2014/main" id="{3BFAD6FD-A4E1-DAE1-C5E7-997A88153BF7}"/>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803;p58">
              <a:extLst>
                <a:ext uri="{FF2B5EF4-FFF2-40B4-BE49-F238E27FC236}">
                  <a16:creationId xmlns:a16="http://schemas.microsoft.com/office/drawing/2014/main" id="{97329AA4-545D-55E5-FAFE-8B0B8238CF35}"/>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804;p58">
              <a:extLst>
                <a:ext uri="{FF2B5EF4-FFF2-40B4-BE49-F238E27FC236}">
                  <a16:creationId xmlns:a16="http://schemas.microsoft.com/office/drawing/2014/main" id="{2F343683-9294-6781-16E1-95E8DEAFB8C9}"/>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805;p58">
              <a:extLst>
                <a:ext uri="{FF2B5EF4-FFF2-40B4-BE49-F238E27FC236}">
                  <a16:creationId xmlns:a16="http://schemas.microsoft.com/office/drawing/2014/main" id="{86B1DD22-ABA0-2BE2-72B7-A2EDA02CB6AB}"/>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806;p58">
              <a:extLst>
                <a:ext uri="{FF2B5EF4-FFF2-40B4-BE49-F238E27FC236}">
                  <a16:creationId xmlns:a16="http://schemas.microsoft.com/office/drawing/2014/main" id="{6C99171A-CD41-4CEF-2BAD-F6FCF0B46D8B}"/>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807;p58">
              <a:extLst>
                <a:ext uri="{FF2B5EF4-FFF2-40B4-BE49-F238E27FC236}">
                  <a16:creationId xmlns:a16="http://schemas.microsoft.com/office/drawing/2014/main" id="{87E769A3-68F7-84EF-97DC-F8DE1BC69539}"/>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808;p58">
              <a:extLst>
                <a:ext uri="{FF2B5EF4-FFF2-40B4-BE49-F238E27FC236}">
                  <a16:creationId xmlns:a16="http://schemas.microsoft.com/office/drawing/2014/main" id="{019F503D-B6E0-3E6E-3D29-56180D9DC9D1}"/>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809;p58">
              <a:extLst>
                <a:ext uri="{FF2B5EF4-FFF2-40B4-BE49-F238E27FC236}">
                  <a16:creationId xmlns:a16="http://schemas.microsoft.com/office/drawing/2014/main" id="{31A21FD6-18AC-CFDE-413D-EDB257F319D4}"/>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810;p58">
              <a:extLst>
                <a:ext uri="{FF2B5EF4-FFF2-40B4-BE49-F238E27FC236}">
                  <a16:creationId xmlns:a16="http://schemas.microsoft.com/office/drawing/2014/main" id="{23C898A9-5085-4438-3C50-C44CB15D6B91}"/>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811;p58">
              <a:extLst>
                <a:ext uri="{FF2B5EF4-FFF2-40B4-BE49-F238E27FC236}">
                  <a16:creationId xmlns:a16="http://schemas.microsoft.com/office/drawing/2014/main" id="{601BFCCD-1989-4888-FB3A-F96023468E79}"/>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812;p58">
              <a:extLst>
                <a:ext uri="{FF2B5EF4-FFF2-40B4-BE49-F238E27FC236}">
                  <a16:creationId xmlns:a16="http://schemas.microsoft.com/office/drawing/2014/main" id="{167D2793-FCEF-23B6-2D22-827134BFE550}"/>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813;p58">
              <a:extLst>
                <a:ext uri="{FF2B5EF4-FFF2-40B4-BE49-F238E27FC236}">
                  <a16:creationId xmlns:a16="http://schemas.microsoft.com/office/drawing/2014/main" id="{58956FC9-2860-0C83-530E-85AF2ED3A7B7}"/>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814;p58">
              <a:extLst>
                <a:ext uri="{FF2B5EF4-FFF2-40B4-BE49-F238E27FC236}">
                  <a16:creationId xmlns:a16="http://schemas.microsoft.com/office/drawing/2014/main" id="{4B53EC8F-EF75-E7C5-6BCC-313AC908E286}"/>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815;p58">
              <a:extLst>
                <a:ext uri="{FF2B5EF4-FFF2-40B4-BE49-F238E27FC236}">
                  <a16:creationId xmlns:a16="http://schemas.microsoft.com/office/drawing/2014/main" id="{DE6F5E9F-1EE6-6C4F-8C27-DDA945B711A7}"/>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816;p58">
              <a:extLst>
                <a:ext uri="{FF2B5EF4-FFF2-40B4-BE49-F238E27FC236}">
                  <a16:creationId xmlns:a16="http://schemas.microsoft.com/office/drawing/2014/main" id="{12CCB705-CC4F-0FAB-FCBD-5F32534A79D8}"/>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17;p58">
              <a:extLst>
                <a:ext uri="{FF2B5EF4-FFF2-40B4-BE49-F238E27FC236}">
                  <a16:creationId xmlns:a16="http://schemas.microsoft.com/office/drawing/2014/main" id="{2F40993D-E524-AEAF-4A36-2C6CC1A6E2E0}"/>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818;p58">
              <a:extLst>
                <a:ext uri="{FF2B5EF4-FFF2-40B4-BE49-F238E27FC236}">
                  <a16:creationId xmlns:a16="http://schemas.microsoft.com/office/drawing/2014/main" id="{4642FE32-B0E2-7541-7DBF-AAE09AA3F98B}"/>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819;p58">
              <a:extLst>
                <a:ext uri="{FF2B5EF4-FFF2-40B4-BE49-F238E27FC236}">
                  <a16:creationId xmlns:a16="http://schemas.microsoft.com/office/drawing/2014/main" id="{142EA4A9-AE83-C338-D25A-DB13F913A569}"/>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820;p58">
              <a:extLst>
                <a:ext uri="{FF2B5EF4-FFF2-40B4-BE49-F238E27FC236}">
                  <a16:creationId xmlns:a16="http://schemas.microsoft.com/office/drawing/2014/main" id="{19E394AD-ADD8-8F70-9E8C-521B068FC166}"/>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21;p58">
              <a:extLst>
                <a:ext uri="{FF2B5EF4-FFF2-40B4-BE49-F238E27FC236}">
                  <a16:creationId xmlns:a16="http://schemas.microsoft.com/office/drawing/2014/main" id="{5D41F40E-944C-1863-A405-EE908C084211}"/>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822;p58">
              <a:extLst>
                <a:ext uri="{FF2B5EF4-FFF2-40B4-BE49-F238E27FC236}">
                  <a16:creationId xmlns:a16="http://schemas.microsoft.com/office/drawing/2014/main" id="{588FFDC9-35F7-D4F8-EC5B-2055DA6E7403}"/>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823;p58">
              <a:extLst>
                <a:ext uri="{FF2B5EF4-FFF2-40B4-BE49-F238E27FC236}">
                  <a16:creationId xmlns:a16="http://schemas.microsoft.com/office/drawing/2014/main" id="{56B416B6-2E47-5821-2D1E-578463DFB5F8}"/>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824;p58">
              <a:extLst>
                <a:ext uri="{FF2B5EF4-FFF2-40B4-BE49-F238E27FC236}">
                  <a16:creationId xmlns:a16="http://schemas.microsoft.com/office/drawing/2014/main" id="{8098071B-7EFC-8723-1D64-DC4E72112A4F}"/>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825;p58">
              <a:extLst>
                <a:ext uri="{FF2B5EF4-FFF2-40B4-BE49-F238E27FC236}">
                  <a16:creationId xmlns:a16="http://schemas.microsoft.com/office/drawing/2014/main" id="{E2FD621D-028D-69D4-FB44-4271A8E22E2E}"/>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826;p58">
              <a:extLst>
                <a:ext uri="{FF2B5EF4-FFF2-40B4-BE49-F238E27FC236}">
                  <a16:creationId xmlns:a16="http://schemas.microsoft.com/office/drawing/2014/main" id="{64F4713D-7B79-841E-A669-AEB1D0370C18}"/>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827;p58">
              <a:extLst>
                <a:ext uri="{FF2B5EF4-FFF2-40B4-BE49-F238E27FC236}">
                  <a16:creationId xmlns:a16="http://schemas.microsoft.com/office/drawing/2014/main" id="{867FC008-3237-7866-2E87-45FF1F7394D5}"/>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828;p58">
              <a:extLst>
                <a:ext uri="{FF2B5EF4-FFF2-40B4-BE49-F238E27FC236}">
                  <a16:creationId xmlns:a16="http://schemas.microsoft.com/office/drawing/2014/main" id="{C5CF23B0-4F70-6AC4-1682-93B98D9248EF}"/>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829;p58">
              <a:extLst>
                <a:ext uri="{FF2B5EF4-FFF2-40B4-BE49-F238E27FC236}">
                  <a16:creationId xmlns:a16="http://schemas.microsoft.com/office/drawing/2014/main" id="{2D03CE9F-C819-CD6E-EE9D-4E1D1EB51219}"/>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830;p58">
              <a:extLst>
                <a:ext uri="{FF2B5EF4-FFF2-40B4-BE49-F238E27FC236}">
                  <a16:creationId xmlns:a16="http://schemas.microsoft.com/office/drawing/2014/main" id="{BBC1C324-8A24-A3C6-7B0F-9590E20BC18A}"/>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831;p58">
              <a:extLst>
                <a:ext uri="{FF2B5EF4-FFF2-40B4-BE49-F238E27FC236}">
                  <a16:creationId xmlns:a16="http://schemas.microsoft.com/office/drawing/2014/main" id="{F9C78078-2A15-5DD9-031B-612CB4B83CBD}"/>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832;p58">
              <a:extLst>
                <a:ext uri="{FF2B5EF4-FFF2-40B4-BE49-F238E27FC236}">
                  <a16:creationId xmlns:a16="http://schemas.microsoft.com/office/drawing/2014/main" id="{36748B4E-60BD-1A92-4E02-66F66671BEB7}"/>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833;p58">
              <a:extLst>
                <a:ext uri="{FF2B5EF4-FFF2-40B4-BE49-F238E27FC236}">
                  <a16:creationId xmlns:a16="http://schemas.microsoft.com/office/drawing/2014/main" id="{31AACA04-CE74-3DD1-EF4E-03803A5A4EDF}"/>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834;p58">
              <a:extLst>
                <a:ext uri="{FF2B5EF4-FFF2-40B4-BE49-F238E27FC236}">
                  <a16:creationId xmlns:a16="http://schemas.microsoft.com/office/drawing/2014/main" id="{BD658815-2E12-07C6-A140-A588B672896D}"/>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835;p58">
              <a:extLst>
                <a:ext uri="{FF2B5EF4-FFF2-40B4-BE49-F238E27FC236}">
                  <a16:creationId xmlns:a16="http://schemas.microsoft.com/office/drawing/2014/main" id="{D61FD2AE-6687-246E-276D-75DFA6CF138D}"/>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836;p58">
              <a:extLst>
                <a:ext uri="{FF2B5EF4-FFF2-40B4-BE49-F238E27FC236}">
                  <a16:creationId xmlns:a16="http://schemas.microsoft.com/office/drawing/2014/main" id="{5640306F-EA42-B578-0F72-EFB0410C1984}"/>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837;p58">
              <a:extLst>
                <a:ext uri="{FF2B5EF4-FFF2-40B4-BE49-F238E27FC236}">
                  <a16:creationId xmlns:a16="http://schemas.microsoft.com/office/drawing/2014/main" id="{A5798AB8-D0D4-55D4-4A51-2286D5C96FB1}"/>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838;p58">
              <a:extLst>
                <a:ext uri="{FF2B5EF4-FFF2-40B4-BE49-F238E27FC236}">
                  <a16:creationId xmlns:a16="http://schemas.microsoft.com/office/drawing/2014/main" id="{AE7B31D5-5C4C-2D0D-1D1D-46554775117C}"/>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839;p58">
              <a:extLst>
                <a:ext uri="{FF2B5EF4-FFF2-40B4-BE49-F238E27FC236}">
                  <a16:creationId xmlns:a16="http://schemas.microsoft.com/office/drawing/2014/main" id="{4CD57085-2C0B-39CE-77A8-DC837E27EA9F}"/>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840;p58">
              <a:extLst>
                <a:ext uri="{FF2B5EF4-FFF2-40B4-BE49-F238E27FC236}">
                  <a16:creationId xmlns:a16="http://schemas.microsoft.com/office/drawing/2014/main" id="{6474FCEE-0A37-76D3-877C-9DE54A9D7FDE}"/>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841;p58">
              <a:extLst>
                <a:ext uri="{FF2B5EF4-FFF2-40B4-BE49-F238E27FC236}">
                  <a16:creationId xmlns:a16="http://schemas.microsoft.com/office/drawing/2014/main" id="{84B11E18-7332-48A6-3593-0FD3C702A5A8}"/>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842;p58">
              <a:extLst>
                <a:ext uri="{FF2B5EF4-FFF2-40B4-BE49-F238E27FC236}">
                  <a16:creationId xmlns:a16="http://schemas.microsoft.com/office/drawing/2014/main" id="{F373775E-B855-AAEE-3FB0-6240109DAAC4}"/>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843;p58">
              <a:extLst>
                <a:ext uri="{FF2B5EF4-FFF2-40B4-BE49-F238E27FC236}">
                  <a16:creationId xmlns:a16="http://schemas.microsoft.com/office/drawing/2014/main" id="{DB71FABE-BA27-82C4-9A08-536367FBAB1C}"/>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844;p58">
              <a:extLst>
                <a:ext uri="{FF2B5EF4-FFF2-40B4-BE49-F238E27FC236}">
                  <a16:creationId xmlns:a16="http://schemas.microsoft.com/office/drawing/2014/main" id="{61293421-6782-3B15-C306-3196A19E6443}"/>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845;p58">
              <a:extLst>
                <a:ext uri="{FF2B5EF4-FFF2-40B4-BE49-F238E27FC236}">
                  <a16:creationId xmlns:a16="http://schemas.microsoft.com/office/drawing/2014/main" id="{43870DFB-0165-948C-B7AB-0F8FA6CFFA3F}"/>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846;p58">
              <a:extLst>
                <a:ext uri="{FF2B5EF4-FFF2-40B4-BE49-F238E27FC236}">
                  <a16:creationId xmlns:a16="http://schemas.microsoft.com/office/drawing/2014/main" id="{7B7845DD-7834-07B3-9889-F4DA3E9F9DEA}"/>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847;p58">
              <a:extLst>
                <a:ext uri="{FF2B5EF4-FFF2-40B4-BE49-F238E27FC236}">
                  <a16:creationId xmlns:a16="http://schemas.microsoft.com/office/drawing/2014/main" id="{1992E077-F4F9-FA57-B383-AE1AFCF93BD4}"/>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848;p58">
              <a:extLst>
                <a:ext uri="{FF2B5EF4-FFF2-40B4-BE49-F238E27FC236}">
                  <a16:creationId xmlns:a16="http://schemas.microsoft.com/office/drawing/2014/main" id="{558DDE53-6FC6-BCBD-5A7A-91E2840DCFCF}"/>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849;p58">
              <a:extLst>
                <a:ext uri="{FF2B5EF4-FFF2-40B4-BE49-F238E27FC236}">
                  <a16:creationId xmlns:a16="http://schemas.microsoft.com/office/drawing/2014/main" id="{F93BD8CD-830A-A943-1B34-95A05C00E1F4}"/>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850;p58">
              <a:extLst>
                <a:ext uri="{FF2B5EF4-FFF2-40B4-BE49-F238E27FC236}">
                  <a16:creationId xmlns:a16="http://schemas.microsoft.com/office/drawing/2014/main" id="{150EB1D3-FA63-0BD4-59E4-A3B59494A827}"/>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851;p58">
              <a:extLst>
                <a:ext uri="{FF2B5EF4-FFF2-40B4-BE49-F238E27FC236}">
                  <a16:creationId xmlns:a16="http://schemas.microsoft.com/office/drawing/2014/main" id="{F42858F7-016F-28DC-B018-B132FCE4B6C1}"/>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852;p58">
              <a:extLst>
                <a:ext uri="{FF2B5EF4-FFF2-40B4-BE49-F238E27FC236}">
                  <a16:creationId xmlns:a16="http://schemas.microsoft.com/office/drawing/2014/main" id="{5BA40230-DE70-9E5D-D297-3011FADA184D}"/>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853;p58">
              <a:extLst>
                <a:ext uri="{FF2B5EF4-FFF2-40B4-BE49-F238E27FC236}">
                  <a16:creationId xmlns:a16="http://schemas.microsoft.com/office/drawing/2014/main" id="{785E9C9F-DE13-A17A-B046-7A1E443E46FA}"/>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854;p58">
              <a:extLst>
                <a:ext uri="{FF2B5EF4-FFF2-40B4-BE49-F238E27FC236}">
                  <a16:creationId xmlns:a16="http://schemas.microsoft.com/office/drawing/2014/main" id="{98177CEA-01B6-7875-9B44-85C405A9801D}"/>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855;p58">
              <a:extLst>
                <a:ext uri="{FF2B5EF4-FFF2-40B4-BE49-F238E27FC236}">
                  <a16:creationId xmlns:a16="http://schemas.microsoft.com/office/drawing/2014/main" id="{0491F8F7-CD51-93DD-2A2F-44B063448DFE}"/>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856;p58">
              <a:extLst>
                <a:ext uri="{FF2B5EF4-FFF2-40B4-BE49-F238E27FC236}">
                  <a16:creationId xmlns:a16="http://schemas.microsoft.com/office/drawing/2014/main" id="{E9C2DA8B-22E3-D3E6-FD69-EEFB4BB52436}"/>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857;p58">
              <a:extLst>
                <a:ext uri="{FF2B5EF4-FFF2-40B4-BE49-F238E27FC236}">
                  <a16:creationId xmlns:a16="http://schemas.microsoft.com/office/drawing/2014/main" id="{C29C8E85-80CE-87A9-8551-868D3DABB791}"/>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858;p58">
              <a:extLst>
                <a:ext uri="{FF2B5EF4-FFF2-40B4-BE49-F238E27FC236}">
                  <a16:creationId xmlns:a16="http://schemas.microsoft.com/office/drawing/2014/main" id="{0702EC35-4C98-7293-3CC7-07EAA98BAD5C}"/>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859;p58">
              <a:extLst>
                <a:ext uri="{FF2B5EF4-FFF2-40B4-BE49-F238E27FC236}">
                  <a16:creationId xmlns:a16="http://schemas.microsoft.com/office/drawing/2014/main" id="{33756EBD-500E-8EFD-7948-991DB860B5FB}"/>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860;p58">
              <a:extLst>
                <a:ext uri="{FF2B5EF4-FFF2-40B4-BE49-F238E27FC236}">
                  <a16:creationId xmlns:a16="http://schemas.microsoft.com/office/drawing/2014/main" id="{B4BE5E7F-DACC-4B74-092C-08378A9D352F}"/>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861;p58">
              <a:extLst>
                <a:ext uri="{FF2B5EF4-FFF2-40B4-BE49-F238E27FC236}">
                  <a16:creationId xmlns:a16="http://schemas.microsoft.com/office/drawing/2014/main" id="{742EDBE2-E97D-E383-55BA-B959781D4B1F}"/>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862;p58">
              <a:extLst>
                <a:ext uri="{FF2B5EF4-FFF2-40B4-BE49-F238E27FC236}">
                  <a16:creationId xmlns:a16="http://schemas.microsoft.com/office/drawing/2014/main" id="{D9D7A3D0-0C2E-A76E-EE8F-6648E667C81C}"/>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863;p58">
              <a:extLst>
                <a:ext uri="{FF2B5EF4-FFF2-40B4-BE49-F238E27FC236}">
                  <a16:creationId xmlns:a16="http://schemas.microsoft.com/office/drawing/2014/main" id="{CCC28CC7-D142-ADAF-641E-AD8A1CCEE3E4}"/>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864;p58">
              <a:extLst>
                <a:ext uri="{FF2B5EF4-FFF2-40B4-BE49-F238E27FC236}">
                  <a16:creationId xmlns:a16="http://schemas.microsoft.com/office/drawing/2014/main" id="{753BC129-ABAA-9D27-F9FF-CF0BEC204124}"/>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865;p58">
              <a:extLst>
                <a:ext uri="{FF2B5EF4-FFF2-40B4-BE49-F238E27FC236}">
                  <a16:creationId xmlns:a16="http://schemas.microsoft.com/office/drawing/2014/main" id="{406DAEE4-6F14-F0BD-107E-B697BBF9FDB5}"/>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866;p58">
              <a:extLst>
                <a:ext uri="{FF2B5EF4-FFF2-40B4-BE49-F238E27FC236}">
                  <a16:creationId xmlns:a16="http://schemas.microsoft.com/office/drawing/2014/main" id="{4D02D642-9393-83A8-A70A-E14E1FD288A3}"/>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867;p58">
              <a:extLst>
                <a:ext uri="{FF2B5EF4-FFF2-40B4-BE49-F238E27FC236}">
                  <a16:creationId xmlns:a16="http://schemas.microsoft.com/office/drawing/2014/main" id="{8B12C8FC-BE44-689C-6307-E62696A09E62}"/>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868;p58">
              <a:extLst>
                <a:ext uri="{FF2B5EF4-FFF2-40B4-BE49-F238E27FC236}">
                  <a16:creationId xmlns:a16="http://schemas.microsoft.com/office/drawing/2014/main" id="{1B0E306D-9B36-95B9-A5FC-90990AD7F6A9}"/>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869;p58">
              <a:extLst>
                <a:ext uri="{FF2B5EF4-FFF2-40B4-BE49-F238E27FC236}">
                  <a16:creationId xmlns:a16="http://schemas.microsoft.com/office/drawing/2014/main" id="{A4E70303-CD34-75ED-CFD9-B00BF845F7B4}"/>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870;p58">
              <a:extLst>
                <a:ext uri="{FF2B5EF4-FFF2-40B4-BE49-F238E27FC236}">
                  <a16:creationId xmlns:a16="http://schemas.microsoft.com/office/drawing/2014/main" id="{C0932F81-3F63-E82A-C38B-19360DD103F1}"/>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871;p58">
              <a:extLst>
                <a:ext uri="{FF2B5EF4-FFF2-40B4-BE49-F238E27FC236}">
                  <a16:creationId xmlns:a16="http://schemas.microsoft.com/office/drawing/2014/main" id="{A9C423DD-39CC-B162-EDF0-CCA3C7C56389}"/>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872;p58">
              <a:extLst>
                <a:ext uri="{FF2B5EF4-FFF2-40B4-BE49-F238E27FC236}">
                  <a16:creationId xmlns:a16="http://schemas.microsoft.com/office/drawing/2014/main" id="{724D26E5-733D-E288-5340-51134BC598BC}"/>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873;p58">
              <a:extLst>
                <a:ext uri="{FF2B5EF4-FFF2-40B4-BE49-F238E27FC236}">
                  <a16:creationId xmlns:a16="http://schemas.microsoft.com/office/drawing/2014/main" id="{02624F39-58DF-7057-D383-07F14D50FDE0}"/>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874;p58">
              <a:extLst>
                <a:ext uri="{FF2B5EF4-FFF2-40B4-BE49-F238E27FC236}">
                  <a16:creationId xmlns:a16="http://schemas.microsoft.com/office/drawing/2014/main" id="{CAFAF4DC-3401-FF80-6116-19ABFB34B3CB}"/>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875;p58">
              <a:extLst>
                <a:ext uri="{FF2B5EF4-FFF2-40B4-BE49-F238E27FC236}">
                  <a16:creationId xmlns:a16="http://schemas.microsoft.com/office/drawing/2014/main" id="{FCF33A41-342B-ECB3-2E25-7F3E496D4A62}"/>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876;p58">
              <a:extLst>
                <a:ext uri="{FF2B5EF4-FFF2-40B4-BE49-F238E27FC236}">
                  <a16:creationId xmlns:a16="http://schemas.microsoft.com/office/drawing/2014/main" id="{73E1445D-3374-8479-E025-17FC5A9BA966}"/>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877;p58">
              <a:extLst>
                <a:ext uri="{FF2B5EF4-FFF2-40B4-BE49-F238E27FC236}">
                  <a16:creationId xmlns:a16="http://schemas.microsoft.com/office/drawing/2014/main" id="{D6793343-4F38-0D90-9C28-7658271A4645}"/>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878;p58">
              <a:extLst>
                <a:ext uri="{FF2B5EF4-FFF2-40B4-BE49-F238E27FC236}">
                  <a16:creationId xmlns:a16="http://schemas.microsoft.com/office/drawing/2014/main" id="{46DC5C92-1C0E-820C-F56B-9F53451069F9}"/>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879;p58">
              <a:extLst>
                <a:ext uri="{FF2B5EF4-FFF2-40B4-BE49-F238E27FC236}">
                  <a16:creationId xmlns:a16="http://schemas.microsoft.com/office/drawing/2014/main" id="{B77FE439-072E-3757-6496-346EB3EC8D31}"/>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880;p58">
              <a:extLst>
                <a:ext uri="{FF2B5EF4-FFF2-40B4-BE49-F238E27FC236}">
                  <a16:creationId xmlns:a16="http://schemas.microsoft.com/office/drawing/2014/main" id="{BFF78C7C-4638-AEC5-E5D0-865A6E1DB4BA}"/>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881;p58">
              <a:extLst>
                <a:ext uri="{FF2B5EF4-FFF2-40B4-BE49-F238E27FC236}">
                  <a16:creationId xmlns:a16="http://schemas.microsoft.com/office/drawing/2014/main" id="{6485ACF5-E57D-CD24-7AB9-20D766E03006}"/>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882;p58">
              <a:extLst>
                <a:ext uri="{FF2B5EF4-FFF2-40B4-BE49-F238E27FC236}">
                  <a16:creationId xmlns:a16="http://schemas.microsoft.com/office/drawing/2014/main" id="{EDD8B039-0763-A598-0009-5819431BA6FF}"/>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883;p58">
              <a:extLst>
                <a:ext uri="{FF2B5EF4-FFF2-40B4-BE49-F238E27FC236}">
                  <a16:creationId xmlns:a16="http://schemas.microsoft.com/office/drawing/2014/main" id="{BC6BB39C-9374-A092-F072-2A92C63C3A5A}"/>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884;p58">
              <a:extLst>
                <a:ext uri="{FF2B5EF4-FFF2-40B4-BE49-F238E27FC236}">
                  <a16:creationId xmlns:a16="http://schemas.microsoft.com/office/drawing/2014/main" id="{558657F9-1DBC-1C0B-4D4B-25F99FDDBC88}"/>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885;p58">
              <a:extLst>
                <a:ext uri="{FF2B5EF4-FFF2-40B4-BE49-F238E27FC236}">
                  <a16:creationId xmlns:a16="http://schemas.microsoft.com/office/drawing/2014/main" id="{E1540AE1-11A3-A646-3BDA-A1550974960C}"/>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886;p58">
              <a:extLst>
                <a:ext uri="{FF2B5EF4-FFF2-40B4-BE49-F238E27FC236}">
                  <a16:creationId xmlns:a16="http://schemas.microsoft.com/office/drawing/2014/main" id="{5EF3C9BF-E8F7-80AB-74B9-6CB557125801}"/>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887;p58">
              <a:extLst>
                <a:ext uri="{FF2B5EF4-FFF2-40B4-BE49-F238E27FC236}">
                  <a16:creationId xmlns:a16="http://schemas.microsoft.com/office/drawing/2014/main" id="{FB959581-18BE-5C56-6E0D-F89D1E4AE06D}"/>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888;p58">
              <a:extLst>
                <a:ext uri="{FF2B5EF4-FFF2-40B4-BE49-F238E27FC236}">
                  <a16:creationId xmlns:a16="http://schemas.microsoft.com/office/drawing/2014/main" id="{6CA14B11-2825-2720-7B81-B9D98D947E51}"/>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889;p58">
              <a:extLst>
                <a:ext uri="{FF2B5EF4-FFF2-40B4-BE49-F238E27FC236}">
                  <a16:creationId xmlns:a16="http://schemas.microsoft.com/office/drawing/2014/main" id="{6AC4006A-7933-4712-39CE-022B2CBCC4AC}"/>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890;p58">
              <a:extLst>
                <a:ext uri="{FF2B5EF4-FFF2-40B4-BE49-F238E27FC236}">
                  <a16:creationId xmlns:a16="http://schemas.microsoft.com/office/drawing/2014/main" id="{0795DA0D-B177-CC04-8F96-D078B7202630}"/>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891;p58">
              <a:extLst>
                <a:ext uri="{FF2B5EF4-FFF2-40B4-BE49-F238E27FC236}">
                  <a16:creationId xmlns:a16="http://schemas.microsoft.com/office/drawing/2014/main" id="{A1778DA9-69EE-D9CA-AE2D-13E6B5AB2732}"/>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892;p58">
              <a:extLst>
                <a:ext uri="{FF2B5EF4-FFF2-40B4-BE49-F238E27FC236}">
                  <a16:creationId xmlns:a16="http://schemas.microsoft.com/office/drawing/2014/main" id="{2488B890-C5DF-F218-B782-5104D5233B50}"/>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893;p58">
              <a:extLst>
                <a:ext uri="{FF2B5EF4-FFF2-40B4-BE49-F238E27FC236}">
                  <a16:creationId xmlns:a16="http://schemas.microsoft.com/office/drawing/2014/main" id="{B9476B95-5CEF-2C57-E4C4-6CB3B93392C2}"/>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894;p58">
              <a:extLst>
                <a:ext uri="{FF2B5EF4-FFF2-40B4-BE49-F238E27FC236}">
                  <a16:creationId xmlns:a16="http://schemas.microsoft.com/office/drawing/2014/main" id="{39A5B2E1-42C4-CFA4-B14C-7C0458810365}"/>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895;p58">
              <a:extLst>
                <a:ext uri="{FF2B5EF4-FFF2-40B4-BE49-F238E27FC236}">
                  <a16:creationId xmlns:a16="http://schemas.microsoft.com/office/drawing/2014/main" id="{4EDAED47-D31C-9C33-B773-F81BAB2B1410}"/>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896;p58">
              <a:extLst>
                <a:ext uri="{FF2B5EF4-FFF2-40B4-BE49-F238E27FC236}">
                  <a16:creationId xmlns:a16="http://schemas.microsoft.com/office/drawing/2014/main" id="{78EECF46-FA5B-1AE3-A34E-AF04A4CFA142}"/>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897;p58">
              <a:extLst>
                <a:ext uri="{FF2B5EF4-FFF2-40B4-BE49-F238E27FC236}">
                  <a16:creationId xmlns:a16="http://schemas.microsoft.com/office/drawing/2014/main" id="{DB272A59-A6DF-5BD0-7D30-927C51D2951E}"/>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898;p58">
              <a:extLst>
                <a:ext uri="{FF2B5EF4-FFF2-40B4-BE49-F238E27FC236}">
                  <a16:creationId xmlns:a16="http://schemas.microsoft.com/office/drawing/2014/main" id="{8139711C-963B-534C-7C04-D95DF11F3EF6}"/>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899;p58">
              <a:extLst>
                <a:ext uri="{FF2B5EF4-FFF2-40B4-BE49-F238E27FC236}">
                  <a16:creationId xmlns:a16="http://schemas.microsoft.com/office/drawing/2014/main" id="{16F30594-36F2-1D36-8C2E-44944C6C4BD7}"/>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900;p58">
              <a:extLst>
                <a:ext uri="{FF2B5EF4-FFF2-40B4-BE49-F238E27FC236}">
                  <a16:creationId xmlns:a16="http://schemas.microsoft.com/office/drawing/2014/main" id="{849EAFE3-AC70-1378-8D77-5066DE0E4974}"/>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901;p58">
              <a:extLst>
                <a:ext uri="{FF2B5EF4-FFF2-40B4-BE49-F238E27FC236}">
                  <a16:creationId xmlns:a16="http://schemas.microsoft.com/office/drawing/2014/main" id="{1D3A8131-88DA-CBC4-C24A-1E10D3709AC2}"/>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902;p58">
              <a:extLst>
                <a:ext uri="{FF2B5EF4-FFF2-40B4-BE49-F238E27FC236}">
                  <a16:creationId xmlns:a16="http://schemas.microsoft.com/office/drawing/2014/main" id="{CA312B54-06E2-91B7-BE50-45138121E875}"/>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903;p58">
              <a:extLst>
                <a:ext uri="{FF2B5EF4-FFF2-40B4-BE49-F238E27FC236}">
                  <a16:creationId xmlns:a16="http://schemas.microsoft.com/office/drawing/2014/main" id="{27057F6D-DDBB-6586-86C8-4181E14AAC8B}"/>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904;p58">
              <a:extLst>
                <a:ext uri="{FF2B5EF4-FFF2-40B4-BE49-F238E27FC236}">
                  <a16:creationId xmlns:a16="http://schemas.microsoft.com/office/drawing/2014/main" id="{9243EE7E-D9CC-61EC-762F-4B8AD74730A9}"/>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905;p58">
              <a:extLst>
                <a:ext uri="{FF2B5EF4-FFF2-40B4-BE49-F238E27FC236}">
                  <a16:creationId xmlns:a16="http://schemas.microsoft.com/office/drawing/2014/main" id="{73B5B24A-2D58-1B2E-96E0-30FA6EC0D969}"/>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906;p58">
              <a:extLst>
                <a:ext uri="{FF2B5EF4-FFF2-40B4-BE49-F238E27FC236}">
                  <a16:creationId xmlns:a16="http://schemas.microsoft.com/office/drawing/2014/main" id="{245C7F52-E29A-473C-972A-07ED09036D10}"/>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907;p58">
              <a:extLst>
                <a:ext uri="{FF2B5EF4-FFF2-40B4-BE49-F238E27FC236}">
                  <a16:creationId xmlns:a16="http://schemas.microsoft.com/office/drawing/2014/main" id="{234A0DB5-C16D-ABD1-0501-FC074530A470}"/>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908;p58">
              <a:extLst>
                <a:ext uri="{FF2B5EF4-FFF2-40B4-BE49-F238E27FC236}">
                  <a16:creationId xmlns:a16="http://schemas.microsoft.com/office/drawing/2014/main" id="{5886243B-0327-3DA7-DB6A-BA23C5FD130C}"/>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909;p58">
              <a:extLst>
                <a:ext uri="{FF2B5EF4-FFF2-40B4-BE49-F238E27FC236}">
                  <a16:creationId xmlns:a16="http://schemas.microsoft.com/office/drawing/2014/main" id="{B1D38F1E-40C9-9FE3-3001-004C1EDEF649}"/>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910;p58">
              <a:extLst>
                <a:ext uri="{FF2B5EF4-FFF2-40B4-BE49-F238E27FC236}">
                  <a16:creationId xmlns:a16="http://schemas.microsoft.com/office/drawing/2014/main" id="{F1C15EC8-69BF-5F66-FE53-2D85E31B9A47}"/>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911;p58">
              <a:extLst>
                <a:ext uri="{FF2B5EF4-FFF2-40B4-BE49-F238E27FC236}">
                  <a16:creationId xmlns:a16="http://schemas.microsoft.com/office/drawing/2014/main" id="{C98B60BE-503E-6569-DC70-27CD108F5B4C}"/>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12;p58">
              <a:extLst>
                <a:ext uri="{FF2B5EF4-FFF2-40B4-BE49-F238E27FC236}">
                  <a16:creationId xmlns:a16="http://schemas.microsoft.com/office/drawing/2014/main" id="{BFAA55D0-144E-0F4D-89F1-4C6C8FE15E25}"/>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3;p58">
              <a:extLst>
                <a:ext uri="{FF2B5EF4-FFF2-40B4-BE49-F238E27FC236}">
                  <a16:creationId xmlns:a16="http://schemas.microsoft.com/office/drawing/2014/main" id="{55882611-95DA-A005-F442-B735CECBEEEB}"/>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14;p58">
              <a:extLst>
                <a:ext uri="{FF2B5EF4-FFF2-40B4-BE49-F238E27FC236}">
                  <a16:creationId xmlns:a16="http://schemas.microsoft.com/office/drawing/2014/main" id="{11351437-00D6-A81A-F462-DA11C81EC297}"/>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15;p58">
              <a:extLst>
                <a:ext uri="{FF2B5EF4-FFF2-40B4-BE49-F238E27FC236}">
                  <a16:creationId xmlns:a16="http://schemas.microsoft.com/office/drawing/2014/main" id="{572037B3-AFE9-5340-34CB-7C05C8327730}"/>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16;p58">
              <a:extLst>
                <a:ext uri="{FF2B5EF4-FFF2-40B4-BE49-F238E27FC236}">
                  <a16:creationId xmlns:a16="http://schemas.microsoft.com/office/drawing/2014/main" id="{24A7ED65-7334-05C7-D2F7-76AE17CF33D5}"/>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17;p58">
              <a:extLst>
                <a:ext uri="{FF2B5EF4-FFF2-40B4-BE49-F238E27FC236}">
                  <a16:creationId xmlns:a16="http://schemas.microsoft.com/office/drawing/2014/main" id="{67FCA5BB-4B75-5667-3465-239EAD35B60A}"/>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18;p58">
              <a:extLst>
                <a:ext uri="{FF2B5EF4-FFF2-40B4-BE49-F238E27FC236}">
                  <a16:creationId xmlns:a16="http://schemas.microsoft.com/office/drawing/2014/main" id="{1C8FD839-7230-8B87-3735-D79028270250}"/>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19;p58">
              <a:extLst>
                <a:ext uri="{FF2B5EF4-FFF2-40B4-BE49-F238E27FC236}">
                  <a16:creationId xmlns:a16="http://schemas.microsoft.com/office/drawing/2014/main" id="{633EC9F6-CDEF-378F-392C-99C9D1D1407B}"/>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20;p58">
              <a:extLst>
                <a:ext uri="{FF2B5EF4-FFF2-40B4-BE49-F238E27FC236}">
                  <a16:creationId xmlns:a16="http://schemas.microsoft.com/office/drawing/2014/main" id="{98EC8CF8-3970-7995-9F8F-A1E586F50A9E}"/>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21;p58">
              <a:extLst>
                <a:ext uri="{FF2B5EF4-FFF2-40B4-BE49-F238E27FC236}">
                  <a16:creationId xmlns:a16="http://schemas.microsoft.com/office/drawing/2014/main" id="{A8E6FBC8-1C93-ACCB-18F7-6F5492C5016B}"/>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922;p58">
              <a:extLst>
                <a:ext uri="{FF2B5EF4-FFF2-40B4-BE49-F238E27FC236}">
                  <a16:creationId xmlns:a16="http://schemas.microsoft.com/office/drawing/2014/main" id="{7370B21F-818F-5A99-0F4B-6C73562B624D}"/>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923;p58">
              <a:extLst>
                <a:ext uri="{FF2B5EF4-FFF2-40B4-BE49-F238E27FC236}">
                  <a16:creationId xmlns:a16="http://schemas.microsoft.com/office/drawing/2014/main" id="{A0246A66-6CAF-B49C-654C-93B28BFDB97B}"/>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924;p58">
              <a:extLst>
                <a:ext uri="{FF2B5EF4-FFF2-40B4-BE49-F238E27FC236}">
                  <a16:creationId xmlns:a16="http://schemas.microsoft.com/office/drawing/2014/main" id="{C2F03BAF-622A-0FF2-B7E4-993B0316A92D}"/>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925;p58">
              <a:extLst>
                <a:ext uri="{FF2B5EF4-FFF2-40B4-BE49-F238E27FC236}">
                  <a16:creationId xmlns:a16="http://schemas.microsoft.com/office/drawing/2014/main" id="{AB7B754D-69F2-AF42-0D17-1B7DEECAD0FD}"/>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926;p58">
              <a:extLst>
                <a:ext uri="{FF2B5EF4-FFF2-40B4-BE49-F238E27FC236}">
                  <a16:creationId xmlns:a16="http://schemas.microsoft.com/office/drawing/2014/main" id="{F3F0A972-A2BD-5790-928C-E2B73C97DC5C}"/>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927;p58">
              <a:extLst>
                <a:ext uri="{FF2B5EF4-FFF2-40B4-BE49-F238E27FC236}">
                  <a16:creationId xmlns:a16="http://schemas.microsoft.com/office/drawing/2014/main" id="{D96FE818-8244-5D3F-BF94-E7296FBDF2C7}"/>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928;p58">
              <a:extLst>
                <a:ext uri="{FF2B5EF4-FFF2-40B4-BE49-F238E27FC236}">
                  <a16:creationId xmlns:a16="http://schemas.microsoft.com/office/drawing/2014/main" id="{45D0CDC9-6BF6-78C2-AE6D-13FF4FF3EA23}"/>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929;p58">
              <a:extLst>
                <a:ext uri="{FF2B5EF4-FFF2-40B4-BE49-F238E27FC236}">
                  <a16:creationId xmlns:a16="http://schemas.microsoft.com/office/drawing/2014/main" id="{862075FB-3F78-D558-6A53-1A0E1D932A72}"/>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930;p58">
              <a:extLst>
                <a:ext uri="{FF2B5EF4-FFF2-40B4-BE49-F238E27FC236}">
                  <a16:creationId xmlns:a16="http://schemas.microsoft.com/office/drawing/2014/main" id="{D1F3087E-A84C-1768-5DF4-ADA19818128F}"/>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931;p58">
              <a:extLst>
                <a:ext uri="{FF2B5EF4-FFF2-40B4-BE49-F238E27FC236}">
                  <a16:creationId xmlns:a16="http://schemas.microsoft.com/office/drawing/2014/main" id="{D8947C64-4B96-7348-BAFD-B8801DC0DC29}"/>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932;p58">
              <a:extLst>
                <a:ext uri="{FF2B5EF4-FFF2-40B4-BE49-F238E27FC236}">
                  <a16:creationId xmlns:a16="http://schemas.microsoft.com/office/drawing/2014/main" id="{8EE35ADD-522B-6C08-1C02-75F369726D4B}"/>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933;p58">
              <a:extLst>
                <a:ext uri="{FF2B5EF4-FFF2-40B4-BE49-F238E27FC236}">
                  <a16:creationId xmlns:a16="http://schemas.microsoft.com/office/drawing/2014/main" id="{7EF2E6A8-FA75-5285-1C2B-9AA9A6FF79D7}"/>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934;p58">
              <a:extLst>
                <a:ext uri="{FF2B5EF4-FFF2-40B4-BE49-F238E27FC236}">
                  <a16:creationId xmlns:a16="http://schemas.microsoft.com/office/drawing/2014/main" id="{609D0A2F-C8DB-3B2E-B4FA-6AA5B978AD65}"/>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935;p58">
              <a:extLst>
                <a:ext uri="{FF2B5EF4-FFF2-40B4-BE49-F238E27FC236}">
                  <a16:creationId xmlns:a16="http://schemas.microsoft.com/office/drawing/2014/main" id="{D997A454-14B4-7B41-4FA9-3A3BF0C4B587}"/>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936;p58">
              <a:extLst>
                <a:ext uri="{FF2B5EF4-FFF2-40B4-BE49-F238E27FC236}">
                  <a16:creationId xmlns:a16="http://schemas.microsoft.com/office/drawing/2014/main" id="{081AC471-1EF7-BE16-FA53-2FC183FD9497}"/>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937;p58">
              <a:extLst>
                <a:ext uri="{FF2B5EF4-FFF2-40B4-BE49-F238E27FC236}">
                  <a16:creationId xmlns:a16="http://schemas.microsoft.com/office/drawing/2014/main" id="{0354F7F4-6359-77E4-8746-5A60DEF52774}"/>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938;p58">
              <a:extLst>
                <a:ext uri="{FF2B5EF4-FFF2-40B4-BE49-F238E27FC236}">
                  <a16:creationId xmlns:a16="http://schemas.microsoft.com/office/drawing/2014/main" id="{27E4C206-4BA6-A833-10B7-8DC6E4AD2211}"/>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939;p58">
              <a:extLst>
                <a:ext uri="{FF2B5EF4-FFF2-40B4-BE49-F238E27FC236}">
                  <a16:creationId xmlns:a16="http://schemas.microsoft.com/office/drawing/2014/main" id="{EC376478-85AA-1A23-14B3-12C0FDBA780D}"/>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940;p58">
              <a:extLst>
                <a:ext uri="{FF2B5EF4-FFF2-40B4-BE49-F238E27FC236}">
                  <a16:creationId xmlns:a16="http://schemas.microsoft.com/office/drawing/2014/main" id="{BB964F15-BCAA-6580-86C4-DEAB819B1005}"/>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941;p58">
              <a:extLst>
                <a:ext uri="{FF2B5EF4-FFF2-40B4-BE49-F238E27FC236}">
                  <a16:creationId xmlns:a16="http://schemas.microsoft.com/office/drawing/2014/main" id="{85D1F0EB-58EC-1D18-2421-48E7C89F794B}"/>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942;p58">
              <a:extLst>
                <a:ext uri="{FF2B5EF4-FFF2-40B4-BE49-F238E27FC236}">
                  <a16:creationId xmlns:a16="http://schemas.microsoft.com/office/drawing/2014/main" id="{C20310FD-469B-88FD-A95E-69D1D03168CA}"/>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943;p58">
              <a:extLst>
                <a:ext uri="{FF2B5EF4-FFF2-40B4-BE49-F238E27FC236}">
                  <a16:creationId xmlns:a16="http://schemas.microsoft.com/office/drawing/2014/main" id="{66E51A03-B882-FCDF-9F87-2DFE3641E601}"/>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944;p58">
              <a:extLst>
                <a:ext uri="{FF2B5EF4-FFF2-40B4-BE49-F238E27FC236}">
                  <a16:creationId xmlns:a16="http://schemas.microsoft.com/office/drawing/2014/main" id="{CBB4DBE7-4822-D052-9CDC-6F9BA4DD0C9D}"/>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945;p58">
              <a:extLst>
                <a:ext uri="{FF2B5EF4-FFF2-40B4-BE49-F238E27FC236}">
                  <a16:creationId xmlns:a16="http://schemas.microsoft.com/office/drawing/2014/main" id="{EDDC6B13-F01F-D662-2458-73788C741C45}"/>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946;p58">
              <a:extLst>
                <a:ext uri="{FF2B5EF4-FFF2-40B4-BE49-F238E27FC236}">
                  <a16:creationId xmlns:a16="http://schemas.microsoft.com/office/drawing/2014/main" id="{020DB36B-499D-3CB2-06D8-2068FA298503}"/>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947;p58">
              <a:extLst>
                <a:ext uri="{FF2B5EF4-FFF2-40B4-BE49-F238E27FC236}">
                  <a16:creationId xmlns:a16="http://schemas.microsoft.com/office/drawing/2014/main" id="{A828C9BE-F41D-3479-8213-57ABC614DE23}"/>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48;p58">
              <a:extLst>
                <a:ext uri="{FF2B5EF4-FFF2-40B4-BE49-F238E27FC236}">
                  <a16:creationId xmlns:a16="http://schemas.microsoft.com/office/drawing/2014/main" id="{EAD57356-7BA9-2CDE-2C36-641B9AAF5C80}"/>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49;p58">
              <a:extLst>
                <a:ext uri="{FF2B5EF4-FFF2-40B4-BE49-F238E27FC236}">
                  <a16:creationId xmlns:a16="http://schemas.microsoft.com/office/drawing/2014/main" id="{CB0E834A-48A0-672F-52F6-52ABFF1A1935}"/>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50;p58">
              <a:extLst>
                <a:ext uri="{FF2B5EF4-FFF2-40B4-BE49-F238E27FC236}">
                  <a16:creationId xmlns:a16="http://schemas.microsoft.com/office/drawing/2014/main" id="{3D84A1DD-6B69-012E-7FE7-5B2ED7BCBE60}"/>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51;p58">
              <a:extLst>
                <a:ext uri="{FF2B5EF4-FFF2-40B4-BE49-F238E27FC236}">
                  <a16:creationId xmlns:a16="http://schemas.microsoft.com/office/drawing/2014/main" id="{90B976A2-664E-9525-2346-7C0B126FE988}"/>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52;p58">
              <a:extLst>
                <a:ext uri="{FF2B5EF4-FFF2-40B4-BE49-F238E27FC236}">
                  <a16:creationId xmlns:a16="http://schemas.microsoft.com/office/drawing/2014/main" id="{C3A5B9CD-EDC9-17C6-1FBF-9D232C7A314C}"/>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53;p58">
              <a:extLst>
                <a:ext uri="{FF2B5EF4-FFF2-40B4-BE49-F238E27FC236}">
                  <a16:creationId xmlns:a16="http://schemas.microsoft.com/office/drawing/2014/main" id="{4FAF5B3F-A76A-36A9-F1BB-37EF6C6224CD}"/>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54;p58">
              <a:extLst>
                <a:ext uri="{FF2B5EF4-FFF2-40B4-BE49-F238E27FC236}">
                  <a16:creationId xmlns:a16="http://schemas.microsoft.com/office/drawing/2014/main" id="{31409211-C255-25E2-BE61-EBB78EDF85F8}"/>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55;p58">
              <a:extLst>
                <a:ext uri="{FF2B5EF4-FFF2-40B4-BE49-F238E27FC236}">
                  <a16:creationId xmlns:a16="http://schemas.microsoft.com/office/drawing/2014/main" id="{8B2519B4-B97E-9715-12E1-8B153328B498}"/>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56;p58">
              <a:extLst>
                <a:ext uri="{FF2B5EF4-FFF2-40B4-BE49-F238E27FC236}">
                  <a16:creationId xmlns:a16="http://schemas.microsoft.com/office/drawing/2014/main" id="{42B0C7D6-31FE-3812-4E34-6B50EF727186}"/>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57;p58">
              <a:extLst>
                <a:ext uri="{FF2B5EF4-FFF2-40B4-BE49-F238E27FC236}">
                  <a16:creationId xmlns:a16="http://schemas.microsoft.com/office/drawing/2014/main" id="{15E0449B-0387-305A-4433-58C843516B3B}"/>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958;p58">
              <a:extLst>
                <a:ext uri="{FF2B5EF4-FFF2-40B4-BE49-F238E27FC236}">
                  <a16:creationId xmlns:a16="http://schemas.microsoft.com/office/drawing/2014/main" id="{C078E877-6400-BA83-D1C3-671D0A95FC25}"/>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959;p58">
              <a:extLst>
                <a:ext uri="{FF2B5EF4-FFF2-40B4-BE49-F238E27FC236}">
                  <a16:creationId xmlns:a16="http://schemas.microsoft.com/office/drawing/2014/main" id="{955BA984-66B9-C847-0CAB-F5131275AD0A}"/>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960;p58">
              <a:extLst>
                <a:ext uri="{FF2B5EF4-FFF2-40B4-BE49-F238E27FC236}">
                  <a16:creationId xmlns:a16="http://schemas.microsoft.com/office/drawing/2014/main" id="{5735D014-109F-699B-FE3B-36A05B74B1FC}"/>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961;p58">
              <a:extLst>
                <a:ext uri="{FF2B5EF4-FFF2-40B4-BE49-F238E27FC236}">
                  <a16:creationId xmlns:a16="http://schemas.microsoft.com/office/drawing/2014/main" id="{92BABD3B-1C1D-8D81-B640-390DD2263FAB}"/>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962;p58">
              <a:extLst>
                <a:ext uri="{FF2B5EF4-FFF2-40B4-BE49-F238E27FC236}">
                  <a16:creationId xmlns:a16="http://schemas.microsoft.com/office/drawing/2014/main" id="{F8F7EF41-2AFE-F97F-9BE9-5AC59D8B4979}"/>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963;p58">
              <a:extLst>
                <a:ext uri="{FF2B5EF4-FFF2-40B4-BE49-F238E27FC236}">
                  <a16:creationId xmlns:a16="http://schemas.microsoft.com/office/drawing/2014/main" id="{65B1C2FB-F17A-8044-C944-8119A86C42F4}"/>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964;p58">
              <a:extLst>
                <a:ext uri="{FF2B5EF4-FFF2-40B4-BE49-F238E27FC236}">
                  <a16:creationId xmlns:a16="http://schemas.microsoft.com/office/drawing/2014/main" id="{D540C759-2F2D-6BD3-FBFA-122B7E573E97}"/>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965;p58">
              <a:extLst>
                <a:ext uri="{FF2B5EF4-FFF2-40B4-BE49-F238E27FC236}">
                  <a16:creationId xmlns:a16="http://schemas.microsoft.com/office/drawing/2014/main" id="{A54B7E74-DB28-8C2C-48A4-8DBF50FCAD04}"/>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966;p58">
              <a:extLst>
                <a:ext uri="{FF2B5EF4-FFF2-40B4-BE49-F238E27FC236}">
                  <a16:creationId xmlns:a16="http://schemas.microsoft.com/office/drawing/2014/main" id="{1A0C167E-ADA4-BFAB-1C67-98187DB07FA1}"/>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967;p58">
              <a:extLst>
                <a:ext uri="{FF2B5EF4-FFF2-40B4-BE49-F238E27FC236}">
                  <a16:creationId xmlns:a16="http://schemas.microsoft.com/office/drawing/2014/main" id="{4538A93C-0DC0-E16F-9E1D-24D5DBE92B12}"/>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968;p58">
              <a:extLst>
                <a:ext uri="{FF2B5EF4-FFF2-40B4-BE49-F238E27FC236}">
                  <a16:creationId xmlns:a16="http://schemas.microsoft.com/office/drawing/2014/main" id="{4F4C43BD-DF5C-5D42-30E2-5BF54A4DAFBF}"/>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969;p58">
              <a:extLst>
                <a:ext uri="{FF2B5EF4-FFF2-40B4-BE49-F238E27FC236}">
                  <a16:creationId xmlns:a16="http://schemas.microsoft.com/office/drawing/2014/main" id="{FDEB2A5E-6139-C50C-4DBA-3113B2608EE9}"/>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970;p58">
              <a:extLst>
                <a:ext uri="{FF2B5EF4-FFF2-40B4-BE49-F238E27FC236}">
                  <a16:creationId xmlns:a16="http://schemas.microsoft.com/office/drawing/2014/main" id="{F4C32A27-55BA-2C17-91AC-3C531DF3E63E}"/>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971;p58">
              <a:extLst>
                <a:ext uri="{FF2B5EF4-FFF2-40B4-BE49-F238E27FC236}">
                  <a16:creationId xmlns:a16="http://schemas.microsoft.com/office/drawing/2014/main" id="{BD59375C-E241-366A-821A-2F7E7727D3B1}"/>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972;p58">
              <a:extLst>
                <a:ext uri="{FF2B5EF4-FFF2-40B4-BE49-F238E27FC236}">
                  <a16:creationId xmlns:a16="http://schemas.microsoft.com/office/drawing/2014/main" id="{C30D288A-E1DC-AEE8-3391-DA8CD32DA28E}"/>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973;p58">
              <a:extLst>
                <a:ext uri="{FF2B5EF4-FFF2-40B4-BE49-F238E27FC236}">
                  <a16:creationId xmlns:a16="http://schemas.microsoft.com/office/drawing/2014/main" id="{41243CFE-077D-040F-1F0E-C4AE2DDC8CE3}"/>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974;p58">
              <a:extLst>
                <a:ext uri="{FF2B5EF4-FFF2-40B4-BE49-F238E27FC236}">
                  <a16:creationId xmlns:a16="http://schemas.microsoft.com/office/drawing/2014/main" id="{F388F24F-94CC-96AD-57A5-16D25EDE6CFC}"/>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975;p58">
              <a:extLst>
                <a:ext uri="{FF2B5EF4-FFF2-40B4-BE49-F238E27FC236}">
                  <a16:creationId xmlns:a16="http://schemas.microsoft.com/office/drawing/2014/main" id="{27175CEA-921C-2D72-76A2-8AED5F91933A}"/>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976;p58">
              <a:extLst>
                <a:ext uri="{FF2B5EF4-FFF2-40B4-BE49-F238E27FC236}">
                  <a16:creationId xmlns:a16="http://schemas.microsoft.com/office/drawing/2014/main" id="{9B2FF2FB-B7E5-9D9D-EB7A-8C264C783C93}"/>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977;p58">
              <a:extLst>
                <a:ext uri="{FF2B5EF4-FFF2-40B4-BE49-F238E27FC236}">
                  <a16:creationId xmlns:a16="http://schemas.microsoft.com/office/drawing/2014/main" id="{C8CC6EC2-244C-588E-244E-D671A772CAB3}"/>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978;p58">
              <a:extLst>
                <a:ext uri="{FF2B5EF4-FFF2-40B4-BE49-F238E27FC236}">
                  <a16:creationId xmlns:a16="http://schemas.microsoft.com/office/drawing/2014/main" id="{82C134DE-0D39-6296-B5FF-BB1137844881}"/>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979;p58">
              <a:extLst>
                <a:ext uri="{FF2B5EF4-FFF2-40B4-BE49-F238E27FC236}">
                  <a16:creationId xmlns:a16="http://schemas.microsoft.com/office/drawing/2014/main" id="{715DAF69-C15A-C230-A0BF-6B8141A7DC8C}"/>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980;p58">
              <a:extLst>
                <a:ext uri="{FF2B5EF4-FFF2-40B4-BE49-F238E27FC236}">
                  <a16:creationId xmlns:a16="http://schemas.microsoft.com/office/drawing/2014/main" id="{0828ED11-B0D6-EE11-DFAB-D97DABC273C4}"/>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981;p58">
              <a:extLst>
                <a:ext uri="{FF2B5EF4-FFF2-40B4-BE49-F238E27FC236}">
                  <a16:creationId xmlns:a16="http://schemas.microsoft.com/office/drawing/2014/main" id="{A7B012E9-5A69-ADA0-2868-77F704BFBE86}"/>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982;p58">
              <a:extLst>
                <a:ext uri="{FF2B5EF4-FFF2-40B4-BE49-F238E27FC236}">
                  <a16:creationId xmlns:a16="http://schemas.microsoft.com/office/drawing/2014/main" id="{520C8988-09F3-355D-079C-7888A074B8E5}"/>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983;p58">
              <a:extLst>
                <a:ext uri="{FF2B5EF4-FFF2-40B4-BE49-F238E27FC236}">
                  <a16:creationId xmlns:a16="http://schemas.microsoft.com/office/drawing/2014/main" id="{148ED6CA-7077-EED8-E357-D84334FFFF33}"/>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984;p58">
              <a:extLst>
                <a:ext uri="{FF2B5EF4-FFF2-40B4-BE49-F238E27FC236}">
                  <a16:creationId xmlns:a16="http://schemas.microsoft.com/office/drawing/2014/main" id="{68B65A10-7E23-58FF-1701-83BA77E4BB29}"/>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985;p58">
              <a:extLst>
                <a:ext uri="{FF2B5EF4-FFF2-40B4-BE49-F238E27FC236}">
                  <a16:creationId xmlns:a16="http://schemas.microsoft.com/office/drawing/2014/main" id="{7B2C8E4D-F0A9-A2D1-54FA-E5CB60C97405}"/>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986;p58">
              <a:extLst>
                <a:ext uri="{FF2B5EF4-FFF2-40B4-BE49-F238E27FC236}">
                  <a16:creationId xmlns:a16="http://schemas.microsoft.com/office/drawing/2014/main" id="{AF4168B2-92D1-53F2-A0FA-2D67DA8BDC88}"/>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987;p58">
              <a:extLst>
                <a:ext uri="{FF2B5EF4-FFF2-40B4-BE49-F238E27FC236}">
                  <a16:creationId xmlns:a16="http://schemas.microsoft.com/office/drawing/2014/main" id="{D78C02D4-63F4-FB98-C2F9-F540CA91723F}"/>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988;p58">
              <a:extLst>
                <a:ext uri="{FF2B5EF4-FFF2-40B4-BE49-F238E27FC236}">
                  <a16:creationId xmlns:a16="http://schemas.microsoft.com/office/drawing/2014/main" id="{5886FA1C-9C66-A14F-2940-AC3771A480EA}"/>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989;p58">
              <a:extLst>
                <a:ext uri="{FF2B5EF4-FFF2-40B4-BE49-F238E27FC236}">
                  <a16:creationId xmlns:a16="http://schemas.microsoft.com/office/drawing/2014/main" id="{9FF16093-FDF5-513D-A93C-97603028C04E}"/>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990;p58">
              <a:extLst>
                <a:ext uri="{FF2B5EF4-FFF2-40B4-BE49-F238E27FC236}">
                  <a16:creationId xmlns:a16="http://schemas.microsoft.com/office/drawing/2014/main" id="{84CE9810-CD75-0B54-D4DF-B088DFA98CB0}"/>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991;p58">
              <a:extLst>
                <a:ext uri="{FF2B5EF4-FFF2-40B4-BE49-F238E27FC236}">
                  <a16:creationId xmlns:a16="http://schemas.microsoft.com/office/drawing/2014/main" id="{04FD089A-79BF-83EB-E83C-D405C7EB7CA7}"/>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992;p58">
              <a:extLst>
                <a:ext uri="{FF2B5EF4-FFF2-40B4-BE49-F238E27FC236}">
                  <a16:creationId xmlns:a16="http://schemas.microsoft.com/office/drawing/2014/main" id="{ECCBF445-9326-CE27-2AA8-DADDDE0F6EC2}"/>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993;p58">
              <a:extLst>
                <a:ext uri="{FF2B5EF4-FFF2-40B4-BE49-F238E27FC236}">
                  <a16:creationId xmlns:a16="http://schemas.microsoft.com/office/drawing/2014/main" id="{C5F7969B-BB1D-9DEE-CCDC-07577FAC4885}"/>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994;p58">
              <a:extLst>
                <a:ext uri="{FF2B5EF4-FFF2-40B4-BE49-F238E27FC236}">
                  <a16:creationId xmlns:a16="http://schemas.microsoft.com/office/drawing/2014/main" id="{7AB425E2-0A05-D3C0-FE92-4CD129C62412}"/>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9995;p58">
              <a:extLst>
                <a:ext uri="{FF2B5EF4-FFF2-40B4-BE49-F238E27FC236}">
                  <a16:creationId xmlns:a16="http://schemas.microsoft.com/office/drawing/2014/main" id="{13CA974F-63B4-6BDB-267B-0CA836B8C42F}"/>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9996;p58">
              <a:extLst>
                <a:ext uri="{FF2B5EF4-FFF2-40B4-BE49-F238E27FC236}">
                  <a16:creationId xmlns:a16="http://schemas.microsoft.com/office/drawing/2014/main" id="{988ED7A6-7DC5-D86D-8756-ACFBCB2B775D}"/>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9997;p58">
              <a:extLst>
                <a:ext uri="{FF2B5EF4-FFF2-40B4-BE49-F238E27FC236}">
                  <a16:creationId xmlns:a16="http://schemas.microsoft.com/office/drawing/2014/main" id="{DE34FAC2-51AA-C462-3E59-A9A2C42E514F}"/>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9998;p58">
              <a:extLst>
                <a:ext uri="{FF2B5EF4-FFF2-40B4-BE49-F238E27FC236}">
                  <a16:creationId xmlns:a16="http://schemas.microsoft.com/office/drawing/2014/main" id="{E44539F7-9302-421B-7069-5E6745CDE71C}"/>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9999;p58">
              <a:extLst>
                <a:ext uri="{FF2B5EF4-FFF2-40B4-BE49-F238E27FC236}">
                  <a16:creationId xmlns:a16="http://schemas.microsoft.com/office/drawing/2014/main" id="{32B7AC6D-0258-A4C7-E7FB-4C4DE5C7E495}"/>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000;p58">
              <a:extLst>
                <a:ext uri="{FF2B5EF4-FFF2-40B4-BE49-F238E27FC236}">
                  <a16:creationId xmlns:a16="http://schemas.microsoft.com/office/drawing/2014/main" id="{38D376DB-90CB-DEA1-A73F-9FDF62AC8EBC}"/>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0001;p58">
              <a:extLst>
                <a:ext uri="{FF2B5EF4-FFF2-40B4-BE49-F238E27FC236}">
                  <a16:creationId xmlns:a16="http://schemas.microsoft.com/office/drawing/2014/main" id="{9034BA56-B58D-3149-D684-5D27C0DB56D8}"/>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0002;p58">
              <a:extLst>
                <a:ext uri="{FF2B5EF4-FFF2-40B4-BE49-F238E27FC236}">
                  <a16:creationId xmlns:a16="http://schemas.microsoft.com/office/drawing/2014/main" id="{EFD6EEA4-ECB0-613B-22A9-92E7BA4D2AFD}"/>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0003;p58">
              <a:extLst>
                <a:ext uri="{FF2B5EF4-FFF2-40B4-BE49-F238E27FC236}">
                  <a16:creationId xmlns:a16="http://schemas.microsoft.com/office/drawing/2014/main" id="{FF762877-9E9C-BD89-CCBB-57A9A2809103}"/>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0004;p58">
              <a:extLst>
                <a:ext uri="{FF2B5EF4-FFF2-40B4-BE49-F238E27FC236}">
                  <a16:creationId xmlns:a16="http://schemas.microsoft.com/office/drawing/2014/main" id="{15E459B9-DD10-FEED-24CD-68ED91D0808A}"/>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0005;p58">
              <a:extLst>
                <a:ext uri="{FF2B5EF4-FFF2-40B4-BE49-F238E27FC236}">
                  <a16:creationId xmlns:a16="http://schemas.microsoft.com/office/drawing/2014/main" id="{2052D4F2-4A6C-6387-5649-CE2C175D651E}"/>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144685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2" name="TextBox 104">
            <a:extLst>
              <a:ext uri="{FF2B5EF4-FFF2-40B4-BE49-F238E27FC236}">
                <a16:creationId xmlns:a16="http://schemas.microsoft.com/office/drawing/2014/main" id="{152AC15C-9C68-A9B2-4D11-B5E575C397A2}"/>
              </a:ext>
            </a:extLst>
          </p:cNvPr>
          <p:cNvSpPr txBox="1"/>
          <p:nvPr/>
        </p:nvSpPr>
        <p:spPr>
          <a:xfrm>
            <a:off x="2290240" y="2806540"/>
            <a:ext cx="4740572"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b="1" dirty="0">
                <a:solidFill>
                  <a:srgbClr val="D8181D"/>
                </a:solidFill>
                <a:latin typeface="SVN-Caprica Script" pitchFamily="2" charset="0"/>
              </a:rPr>
              <a:t>VẬN DỤNG</a:t>
            </a:r>
          </a:p>
        </p:txBody>
      </p:sp>
      <p:sp>
        <p:nvSpPr>
          <p:cNvPr id="3" name="TextBox 105">
            <a:extLst>
              <a:ext uri="{FF2B5EF4-FFF2-40B4-BE49-F238E27FC236}">
                <a16:creationId xmlns:a16="http://schemas.microsoft.com/office/drawing/2014/main" id="{9324F6A0-11FB-05F4-7618-AB452BB3C6F9}"/>
              </a:ext>
            </a:extLst>
          </p:cNvPr>
          <p:cNvSpPr txBox="1"/>
          <p:nvPr/>
        </p:nvSpPr>
        <p:spPr>
          <a:xfrm>
            <a:off x="2997174" y="1981378"/>
            <a:ext cx="3362255" cy="769441"/>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400" dirty="0" err="1">
                <a:solidFill>
                  <a:srgbClr val="00B0F0"/>
                </a:solidFill>
                <a:latin typeface="SVN-Caprica Script" pitchFamily="2" charset="0"/>
              </a:rPr>
              <a:t>Hoạt</a:t>
            </a:r>
            <a:r>
              <a:rPr lang="en-US" sz="4400" dirty="0">
                <a:solidFill>
                  <a:srgbClr val="00B0F0"/>
                </a:solidFill>
                <a:latin typeface="SVN-Caprica Script" pitchFamily="2" charset="0"/>
              </a:rPr>
              <a:t> </a:t>
            </a:r>
            <a:r>
              <a:rPr lang="en-US" sz="4400" dirty="0" err="1">
                <a:solidFill>
                  <a:srgbClr val="00B0F0"/>
                </a:solidFill>
                <a:latin typeface="SVN-Caprica Script" pitchFamily="2" charset="0"/>
              </a:rPr>
              <a:t>động</a:t>
            </a:r>
            <a:r>
              <a:rPr lang="en-US" sz="4400" dirty="0">
                <a:solidFill>
                  <a:srgbClr val="00B0F0"/>
                </a:solidFill>
                <a:latin typeface="SVN-Caprica Script" pitchFamily="2" charset="0"/>
              </a:rPr>
              <a:t> 4</a:t>
            </a:r>
          </a:p>
        </p:txBody>
      </p:sp>
      <p:pic>
        <p:nvPicPr>
          <p:cNvPr id="4" name="Picture 3">
            <a:extLst>
              <a:ext uri="{FF2B5EF4-FFF2-40B4-BE49-F238E27FC236}">
                <a16:creationId xmlns:a16="http://schemas.microsoft.com/office/drawing/2014/main" id="{FEEBDD47-9DE5-4854-9631-BE06D45A6678}"/>
              </a:ext>
            </a:extLst>
          </p:cNvPr>
          <p:cNvPicPr>
            <a:picLocks noChangeAspect="1"/>
          </p:cNvPicPr>
          <p:nvPr/>
        </p:nvPicPr>
        <p:blipFill>
          <a:blip r:embed="rId3"/>
          <a:stretch>
            <a:fillRect/>
          </a:stretch>
        </p:blipFill>
        <p:spPr>
          <a:xfrm>
            <a:off x="4001625" y="754389"/>
            <a:ext cx="1200329" cy="1200329"/>
          </a:xfrm>
          <a:prstGeom prst="rect">
            <a:avLst/>
          </a:prstGeom>
        </p:spPr>
      </p:pic>
    </p:spTree>
    <p:extLst>
      <p:ext uri="{BB962C8B-B14F-4D97-AF65-F5344CB8AC3E}">
        <p14:creationId xmlns:p14="http://schemas.microsoft.com/office/powerpoint/2010/main" val="3911109988"/>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4000" t="-11000" r="-14000" b="-11000"/>
          </a:stretch>
        </a:blipFill>
        <a:effectLst/>
      </p:bgPr>
    </p:bg>
    <p:spTree>
      <p:nvGrpSpPr>
        <p:cNvPr id="1" name=""/>
        <p:cNvGrpSpPr/>
        <p:nvPr/>
      </p:nvGrpSpPr>
      <p:grpSpPr>
        <a:xfrm>
          <a:off x="0" y="0"/>
          <a:ext cx="0" cy="0"/>
          <a:chOff x="0" y="0"/>
          <a:chExt cx="0" cy="0"/>
        </a:xfrm>
      </p:grpSpPr>
      <p:grpSp>
        <p:nvGrpSpPr>
          <p:cNvPr id="6" name="Google Shape;7810;p34">
            <a:extLst>
              <a:ext uri="{FF2B5EF4-FFF2-40B4-BE49-F238E27FC236}">
                <a16:creationId xmlns:a16="http://schemas.microsoft.com/office/drawing/2014/main" id="{97C3C100-0F81-558C-4EEB-2BC54FC9B89D}"/>
              </a:ext>
            </a:extLst>
          </p:cNvPr>
          <p:cNvGrpSpPr/>
          <p:nvPr/>
        </p:nvGrpSpPr>
        <p:grpSpPr>
          <a:xfrm>
            <a:off x="6175231" y="623904"/>
            <a:ext cx="4278761" cy="4436653"/>
            <a:chOff x="3995911" y="326724"/>
            <a:chExt cx="4278761" cy="4436653"/>
          </a:xfrm>
        </p:grpSpPr>
        <p:grpSp>
          <p:nvGrpSpPr>
            <p:cNvPr id="7" name="Google Shape;7811;p34">
              <a:extLst>
                <a:ext uri="{FF2B5EF4-FFF2-40B4-BE49-F238E27FC236}">
                  <a16:creationId xmlns:a16="http://schemas.microsoft.com/office/drawing/2014/main" id="{887CE99A-33FD-734F-D899-53FF702466ED}"/>
                </a:ext>
              </a:extLst>
            </p:cNvPr>
            <p:cNvGrpSpPr/>
            <p:nvPr/>
          </p:nvGrpSpPr>
          <p:grpSpPr>
            <a:xfrm>
              <a:off x="5581590" y="326724"/>
              <a:ext cx="1319367" cy="1525781"/>
              <a:chOff x="5531300" y="3305725"/>
              <a:chExt cx="703625" cy="813750"/>
            </a:xfrm>
          </p:grpSpPr>
          <p:sp>
            <p:nvSpPr>
              <p:cNvPr id="258" name="Google Shape;7812;p34">
                <a:extLst>
                  <a:ext uri="{FF2B5EF4-FFF2-40B4-BE49-F238E27FC236}">
                    <a16:creationId xmlns:a16="http://schemas.microsoft.com/office/drawing/2014/main" id="{0DF62D65-106C-AE9C-CDAC-868246BCBCBF}"/>
                  </a:ext>
                </a:extLst>
              </p:cNvPr>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813;p34">
                <a:extLst>
                  <a:ext uri="{FF2B5EF4-FFF2-40B4-BE49-F238E27FC236}">
                    <a16:creationId xmlns:a16="http://schemas.microsoft.com/office/drawing/2014/main" id="{6C5A4767-A23C-6038-67CA-E72D06EB6B5B}"/>
                  </a:ext>
                </a:extLst>
              </p:cNvPr>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814;p34">
                <a:extLst>
                  <a:ext uri="{FF2B5EF4-FFF2-40B4-BE49-F238E27FC236}">
                    <a16:creationId xmlns:a16="http://schemas.microsoft.com/office/drawing/2014/main" id="{E16010A0-7179-82F6-37E1-26C97A9A46A1}"/>
                  </a:ext>
                </a:extLst>
              </p:cNvPr>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815;p34">
                <a:extLst>
                  <a:ext uri="{FF2B5EF4-FFF2-40B4-BE49-F238E27FC236}">
                    <a16:creationId xmlns:a16="http://schemas.microsoft.com/office/drawing/2014/main" id="{84EB0AB3-70F9-BE05-82F6-208A21BEB3B4}"/>
                  </a:ext>
                </a:extLst>
              </p:cNvPr>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816;p34">
                <a:extLst>
                  <a:ext uri="{FF2B5EF4-FFF2-40B4-BE49-F238E27FC236}">
                    <a16:creationId xmlns:a16="http://schemas.microsoft.com/office/drawing/2014/main" id="{62D94A4A-2914-A08E-DE1D-466BE820E3B1}"/>
                  </a:ext>
                </a:extLst>
              </p:cNvPr>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817;p34">
                <a:extLst>
                  <a:ext uri="{FF2B5EF4-FFF2-40B4-BE49-F238E27FC236}">
                    <a16:creationId xmlns:a16="http://schemas.microsoft.com/office/drawing/2014/main" id="{B0915287-D427-CA24-252D-5E3F9541E0DB}"/>
                  </a:ext>
                </a:extLst>
              </p:cNvPr>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818;p34">
                <a:extLst>
                  <a:ext uri="{FF2B5EF4-FFF2-40B4-BE49-F238E27FC236}">
                    <a16:creationId xmlns:a16="http://schemas.microsoft.com/office/drawing/2014/main" id="{8ED27D2A-5667-D4D5-CE2C-ED2EC53C4D51}"/>
                  </a:ext>
                </a:extLst>
              </p:cNvPr>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819;p34">
                <a:extLst>
                  <a:ext uri="{FF2B5EF4-FFF2-40B4-BE49-F238E27FC236}">
                    <a16:creationId xmlns:a16="http://schemas.microsoft.com/office/drawing/2014/main" id="{710EB004-63F2-9ED0-817F-3ADB303FCD1F}"/>
                  </a:ext>
                </a:extLst>
              </p:cNvPr>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820;p34">
                <a:extLst>
                  <a:ext uri="{FF2B5EF4-FFF2-40B4-BE49-F238E27FC236}">
                    <a16:creationId xmlns:a16="http://schemas.microsoft.com/office/drawing/2014/main" id="{E441DA53-D348-A34D-4EE0-79AB5E442531}"/>
                  </a:ext>
                </a:extLst>
              </p:cNvPr>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821;p34">
                <a:extLst>
                  <a:ext uri="{FF2B5EF4-FFF2-40B4-BE49-F238E27FC236}">
                    <a16:creationId xmlns:a16="http://schemas.microsoft.com/office/drawing/2014/main" id="{266868BE-28DF-A83E-21C2-6F5AC28982A5}"/>
                  </a:ext>
                </a:extLst>
              </p:cNvPr>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822;p34">
                <a:extLst>
                  <a:ext uri="{FF2B5EF4-FFF2-40B4-BE49-F238E27FC236}">
                    <a16:creationId xmlns:a16="http://schemas.microsoft.com/office/drawing/2014/main" id="{D2416B3C-EF7C-BF33-7EBC-93B55CDBA768}"/>
                  </a:ext>
                </a:extLst>
              </p:cNvPr>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823;p34">
                <a:extLst>
                  <a:ext uri="{FF2B5EF4-FFF2-40B4-BE49-F238E27FC236}">
                    <a16:creationId xmlns:a16="http://schemas.microsoft.com/office/drawing/2014/main" id="{711D60B2-0A1B-CC6A-50EF-76A15CF3D79D}"/>
                  </a:ext>
                </a:extLst>
              </p:cNvPr>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824;p34">
                <a:extLst>
                  <a:ext uri="{FF2B5EF4-FFF2-40B4-BE49-F238E27FC236}">
                    <a16:creationId xmlns:a16="http://schemas.microsoft.com/office/drawing/2014/main" id="{6B853589-ECC3-C0D4-0CFD-113B577B4BD1}"/>
                  </a:ext>
                </a:extLst>
              </p:cNvPr>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825;p34">
                <a:extLst>
                  <a:ext uri="{FF2B5EF4-FFF2-40B4-BE49-F238E27FC236}">
                    <a16:creationId xmlns:a16="http://schemas.microsoft.com/office/drawing/2014/main" id="{3F10EE5E-2E7C-C310-81E2-5C2341478192}"/>
                  </a:ext>
                </a:extLst>
              </p:cNvPr>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826;p34">
                <a:extLst>
                  <a:ext uri="{FF2B5EF4-FFF2-40B4-BE49-F238E27FC236}">
                    <a16:creationId xmlns:a16="http://schemas.microsoft.com/office/drawing/2014/main" id="{485D1AD3-6F26-026F-6666-FDBD591E0A1F}"/>
                  </a:ext>
                </a:extLst>
              </p:cNvPr>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827;p34">
                <a:extLst>
                  <a:ext uri="{FF2B5EF4-FFF2-40B4-BE49-F238E27FC236}">
                    <a16:creationId xmlns:a16="http://schemas.microsoft.com/office/drawing/2014/main" id="{4A948558-D7BB-9BF0-83BA-D5FD1AAC690B}"/>
                  </a:ext>
                </a:extLst>
              </p:cNvPr>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828;p34">
                <a:extLst>
                  <a:ext uri="{FF2B5EF4-FFF2-40B4-BE49-F238E27FC236}">
                    <a16:creationId xmlns:a16="http://schemas.microsoft.com/office/drawing/2014/main" id="{FA56368F-EBF3-8F1E-060D-76D872EFA78D}"/>
                  </a:ext>
                </a:extLst>
              </p:cNvPr>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829;p34">
                <a:extLst>
                  <a:ext uri="{FF2B5EF4-FFF2-40B4-BE49-F238E27FC236}">
                    <a16:creationId xmlns:a16="http://schemas.microsoft.com/office/drawing/2014/main" id="{04AD6504-7111-9E04-8176-09A20AF8CED8}"/>
                  </a:ext>
                </a:extLst>
              </p:cNvPr>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830;p34">
                <a:extLst>
                  <a:ext uri="{FF2B5EF4-FFF2-40B4-BE49-F238E27FC236}">
                    <a16:creationId xmlns:a16="http://schemas.microsoft.com/office/drawing/2014/main" id="{717E78CF-696B-9F85-A933-D053A8897B12}"/>
                  </a:ext>
                </a:extLst>
              </p:cNvPr>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831;p34">
                <a:extLst>
                  <a:ext uri="{FF2B5EF4-FFF2-40B4-BE49-F238E27FC236}">
                    <a16:creationId xmlns:a16="http://schemas.microsoft.com/office/drawing/2014/main" id="{501B0282-E3EB-1DC2-F029-1F9F56F242E7}"/>
                  </a:ext>
                </a:extLst>
              </p:cNvPr>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832;p34">
                <a:extLst>
                  <a:ext uri="{FF2B5EF4-FFF2-40B4-BE49-F238E27FC236}">
                    <a16:creationId xmlns:a16="http://schemas.microsoft.com/office/drawing/2014/main" id="{504575BD-3202-D5B0-F16D-19848390645E}"/>
                  </a:ext>
                </a:extLst>
              </p:cNvPr>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833;p34">
                <a:extLst>
                  <a:ext uri="{FF2B5EF4-FFF2-40B4-BE49-F238E27FC236}">
                    <a16:creationId xmlns:a16="http://schemas.microsoft.com/office/drawing/2014/main" id="{7782632F-B0D1-9F06-C64D-EFAAC53A2164}"/>
                  </a:ext>
                </a:extLst>
              </p:cNvPr>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834;p34">
                <a:extLst>
                  <a:ext uri="{FF2B5EF4-FFF2-40B4-BE49-F238E27FC236}">
                    <a16:creationId xmlns:a16="http://schemas.microsoft.com/office/drawing/2014/main" id="{8781F781-E94C-748B-CB39-EE0C777894A9}"/>
                  </a:ext>
                </a:extLst>
              </p:cNvPr>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835;p34">
                <a:extLst>
                  <a:ext uri="{FF2B5EF4-FFF2-40B4-BE49-F238E27FC236}">
                    <a16:creationId xmlns:a16="http://schemas.microsoft.com/office/drawing/2014/main" id="{765278FB-CD1E-8564-0907-9BD78DAAE650}"/>
                  </a:ext>
                </a:extLst>
              </p:cNvPr>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836;p34">
                <a:extLst>
                  <a:ext uri="{FF2B5EF4-FFF2-40B4-BE49-F238E27FC236}">
                    <a16:creationId xmlns:a16="http://schemas.microsoft.com/office/drawing/2014/main" id="{8BF0D4D5-AF38-024B-C919-F4C9E537D745}"/>
                  </a:ext>
                </a:extLst>
              </p:cNvPr>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837;p34">
                <a:extLst>
                  <a:ext uri="{FF2B5EF4-FFF2-40B4-BE49-F238E27FC236}">
                    <a16:creationId xmlns:a16="http://schemas.microsoft.com/office/drawing/2014/main" id="{D2042B8E-7B44-0BA9-82FA-8B95F64ACBF3}"/>
                  </a:ext>
                </a:extLst>
              </p:cNvPr>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838;p34">
                <a:extLst>
                  <a:ext uri="{FF2B5EF4-FFF2-40B4-BE49-F238E27FC236}">
                    <a16:creationId xmlns:a16="http://schemas.microsoft.com/office/drawing/2014/main" id="{1155E470-9899-675D-4BE0-6B282B07C9C0}"/>
                  </a:ext>
                </a:extLst>
              </p:cNvPr>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839;p34">
                <a:extLst>
                  <a:ext uri="{FF2B5EF4-FFF2-40B4-BE49-F238E27FC236}">
                    <a16:creationId xmlns:a16="http://schemas.microsoft.com/office/drawing/2014/main" id="{FB6FD2A7-51DE-B174-AB56-EB23A2FE03EB}"/>
                  </a:ext>
                </a:extLst>
              </p:cNvPr>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840;p34">
                <a:extLst>
                  <a:ext uri="{FF2B5EF4-FFF2-40B4-BE49-F238E27FC236}">
                    <a16:creationId xmlns:a16="http://schemas.microsoft.com/office/drawing/2014/main" id="{0628A087-6323-2C6F-636E-6AE54E8E8F0F}"/>
                  </a:ext>
                </a:extLst>
              </p:cNvPr>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841;p34">
                <a:extLst>
                  <a:ext uri="{FF2B5EF4-FFF2-40B4-BE49-F238E27FC236}">
                    <a16:creationId xmlns:a16="http://schemas.microsoft.com/office/drawing/2014/main" id="{3234CDB7-E2E5-0A5B-7BA8-5D4B17399B0C}"/>
                  </a:ext>
                </a:extLst>
              </p:cNvPr>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842;p34">
                <a:extLst>
                  <a:ext uri="{FF2B5EF4-FFF2-40B4-BE49-F238E27FC236}">
                    <a16:creationId xmlns:a16="http://schemas.microsoft.com/office/drawing/2014/main" id="{2ADF2C29-FA1B-E22F-F5F3-7919A2A241E1}"/>
                  </a:ext>
                </a:extLst>
              </p:cNvPr>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843;p34">
                <a:extLst>
                  <a:ext uri="{FF2B5EF4-FFF2-40B4-BE49-F238E27FC236}">
                    <a16:creationId xmlns:a16="http://schemas.microsoft.com/office/drawing/2014/main" id="{EDC477AD-459A-DE15-C5EB-C98EE53F54C1}"/>
                  </a:ext>
                </a:extLst>
              </p:cNvPr>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844;p34">
                <a:extLst>
                  <a:ext uri="{FF2B5EF4-FFF2-40B4-BE49-F238E27FC236}">
                    <a16:creationId xmlns:a16="http://schemas.microsoft.com/office/drawing/2014/main" id="{F7B62CD0-F8EA-FBB4-4706-55EFF17C8E84}"/>
                  </a:ext>
                </a:extLst>
              </p:cNvPr>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845;p34">
                <a:extLst>
                  <a:ext uri="{FF2B5EF4-FFF2-40B4-BE49-F238E27FC236}">
                    <a16:creationId xmlns:a16="http://schemas.microsoft.com/office/drawing/2014/main" id="{B02D802E-91FD-916C-1A0C-1DEE7FE4940A}"/>
                  </a:ext>
                </a:extLst>
              </p:cNvPr>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846;p34">
                <a:extLst>
                  <a:ext uri="{FF2B5EF4-FFF2-40B4-BE49-F238E27FC236}">
                    <a16:creationId xmlns:a16="http://schemas.microsoft.com/office/drawing/2014/main" id="{F31B6B6E-DCAD-1294-5AF6-4C2CBF9BCF0A}"/>
                  </a:ext>
                </a:extLst>
              </p:cNvPr>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847;p34">
                <a:extLst>
                  <a:ext uri="{FF2B5EF4-FFF2-40B4-BE49-F238E27FC236}">
                    <a16:creationId xmlns:a16="http://schemas.microsoft.com/office/drawing/2014/main" id="{DF220842-E1FB-BDA1-8F9B-DA5F65EB859D}"/>
                  </a:ext>
                </a:extLst>
              </p:cNvPr>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848;p34">
                <a:extLst>
                  <a:ext uri="{FF2B5EF4-FFF2-40B4-BE49-F238E27FC236}">
                    <a16:creationId xmlns:a16="http://schemas.microsoft.com/office/drawing/2014/main" id="{1D29BD4A-CC37-B743-81BB-784A4DAFD7A4}"/>
                  </a:ext>
                </a:extLst>
              </p:cNvPr>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849;p34">
                <a:extLst>
                  <a:ext uri="{FF2B5EF4-FFF2-40B4-BE49-F238E27FC236}">
                    <a16:creationId xmlns:a16="http://schemas.microsoft.com/office/drawing/2014/main" id="{74C79E60-499D-0105-652A-D01449BD88F9}"/>
                  </a:ext>
                </a:extLst>
              </p:cNvPr>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850;p34">
                <a:extLst>
                  <a:ext uri="{FF2B5EF4-FFF2-40B4-BE49-F238E27FC236}">
                    <a16:creationId xmlns:a16="http://schemas.microsoft.com/office/drawing/2014/main" id="{3B4F1F10-7C4E-43E7-C86F-63397607964F}"/>
                  </a:ext>
                </a:extLst>
              </p:cNvPr>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851;p34">
                <a:extLst>
                  <a:ext uri="{FF2B5EF4-FFF2-40B4-BE49-F238E27FC236}">
                    <a16:creationId xmlns:a16="http://schemas.microsoft.com/office/drawing/2014/main" id="{07132ADE-A7E4-2DDB-A49D-00CDD6B1699B}"/>
                  </a:ext>
                </a:extLst>
              </p:cNvPr>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852;p34">
                <a:extLst>
                  <a:ext uri="{FF2B5EF4-FFF2-40B4-BE49-F238E27FC236}">
                    <a16:creationId xmlns:a16="http://schemas.microsoft.com/office/drawing/2014/main" id="{C880694D-158C-EB78-17F0-E32DF2846CA1}"/>
                  </a:ext>
                </a:extLst>
              </p:cNvPr>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853;p34">
                <a:extLst>
                  <a:ext uri="{FF2B5EF4-FFF2-40B4-BE49-F238E27FC236}">
                    <a16:creationId xmlns:a16="http://schemas.microsoft.com/office/drawing/2014/main" id="{22B8E4F2-3670-A282-E76D-1DE8DB1A851E}"/>
                  </a:ext>
                </a:extLst>
              </p:cNvPr>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854;p34">
                <a:extLst>
                  <a:ext uri="{FF2B5EF4-FFF2-40B4-BE49-F238E27FC236}">
                    <a16:creationId xmlns:a16="http://schemas.microsoft.com/office/drawing/2014/main" id="{61A976E0-FDCA-0214-45A6-0F03C01FA24F}"/>
                  </a:ext>
                </a:extLst>
              </p:cNvPr>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855;p34">
                <a:extLst>
                  <a:ext uri="{FF2B5EF4-FFF2-40B4-BE49-F238E27FC236}">
                    <a16:creationId xmlns:a16="http://schemas.microsoft.com/office/drawing/2014/main" id="{16495104-46F8-7869-DAD0-70CC79080910}"/>
                  </a:ext>
                </a:extLst>
              </p:cNvPr>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856;p34">
                <a:extLst>
                  <a:ext uri="{FF2B5EF4-FFF2-40B4-BE49-F238E27FC236}">
                    <a16:creationId xmlns:a16="http://schemas.microsoft.com/office/drawing/2014/main" id="{EF6C0F28-D76E-CF47-DF32-357F0E68FA20}"/>
                  </a:ext>
                </a:extLst>
              </p:cNvPr>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857;p34">
                <a:extLst>
                  <a:ext uri="{FF2B5EF4-FFF2-40B4-BE49-F238E27FC236}">
                    <a16:creationId xmlns:a16="http://schemas.microsoft.com/office/drawing/2014/main" id="{728B70B1-392D-0419-201D-B9FA08604850}"/>
                  </a:ext>
                </a:extLst>
              </p:cNvPr>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858;p34">
                <a:extLst>
                  <a:ext uri="{FF2B5EF4-FFF2-40B4-BE49-F238E27FC236}">
                    <a16:creationId xmlns:a16="http://schemas.microsoft.com/office/drawing/2014/main" id="{CCF68107-E83E-C5CF-65C7-07B39185EC2C}"/>
                  </a:ext>
                </a:extLst>
              </p:cNvPr>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859;p34">
                <a:extLst>
                  <a:ext uri="{FF2B5EF4-FFF2-40B4-BE49-F238E27FC236}">
                    <a16:creationId xmlns:a16="http://schemas.microsoft.com/office/drawing/2014/main" id="{F36B9288-C081-1732-319A-8417C6811EA1}"/>
                  </a:ext>
                </a:extLst>
              </p:cNvPr>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860;p34">
                <a:extLst>
                  <a:ext uri="{FF2B5EF4-FFF2-40B4-BE49-F238E27FC236}">
                    <a16:creationId xmlns:a16="http://schemas.microsoft.com/office/drawing/2014/main" id="{F7731493-7520-C9E9-432C-F6783647279C}"/>
                  </a:ext>
                </a:extLst>
              </p:cNvPr>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861;p34">
                <a:extLst>
                  <a:ext uri="{FF2B5EF4-FFF2-40B4-BE49-F238E27FC236}">
                    <a16:creationId xmlns:a16="http://schemas.microsoft.com/office/drawing/2014/main" id="{9504C4AA-8298-491B-A682-423C184F044F}"/>
                  </a:ext>
                </a:extLst>
              </p:cNvPr>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7862;p34">
                <a:extLst>
                  <a:ext uri="{FF2B5EF4-FFF2-40B4-BE49-F238E27FC236}">
                    <a16:creationId xmlns:a16="http://schemas.microsoft.com/office/drawing/2014/main" id="{EC8E506B-8592-6171-CE91-BE55694554AB}"/>
                  </a:ext>
                </a:extLst>
              </p:cNvPr>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7863;p34">
                <a:extLst>
                  <a:ext uri="{FF2B5EF4-FFF2-40B4-BE49-F238E27FC236}">
                    <a16:creationId xmlns:a16="http://schemas.microsoft.com/office/drawing/2014/main" id="{3C1B4C30-3A4A-B33D-C6D3-91C24E685F85}"/>
                  </a:ext>
                </a:extLst>
              </p:cNvPr>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7864;p34">
                <a:extLst>
                  <a:ext uri="{FF2B5EF4-FFF2-40B4-BE49-F238E27FC236}">
                    <a16:creationId xmlns:a16="http://schemas.microsoft.com/office/drawing/2014/main" id="{75C30F8D-6D74-F234-E16A-7AE6713FD611}"/>
                  </a:ext>
                </a:extLst>
              </p:cNvPr>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7865;p34">
                <a:extLst>
                  <a:ext uri="{FF2B5EF4-FFF2-40B4-BE49-F238E27FC236}">
                    <a16:creationId xmlns:a16="http://schemas.microsoft.com/office/drawing/2014/main" id="{F7C38414-F990-9AA0-4F96-5AA7EFA7A471}"/>
                  </a:ext>
                </a:extLst>
              </p:cNvPr>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7866;p34">
                <a:extLst>
                  <a:ext uri="{FF2B5EF4-FFF2-40B4-BE49-F238E27FC236}">
                    <a16:creationId xmlns:a16="http://schemas.microsoft.com/office/drawing/2014/main" id="{A7E15940-1F5D-FE35-9B6B-B47F6F360A72}"/>
                  </a:ext>
                </a:extLst>
              </p:cNvPr>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7867;p34">
                <a:extLst>
                  <a:ext uri="{FF2B5EF4-FFF2-40B4-BE49-F238E27FC236}">
                    <a16:creationId xmlns:a16="http://schemas.microsoft.com/office/drawing/2014/main" id="{09D1BF05-831D-76C0-EFAC-A05871AA710E}"/>
                  </a:ext>
                </a:extLst>
              </p:cNvPr>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7868;p34">
                <a:extLst>
                  <a:ext uri="{FF2B5EF4-FFF2-40B4-BE49-F238E27FC236}">
                    <a16:creationId xmlns:a16="http://schemas.microsoft.com/office/drawing/2014/main" id="{9863E3BD-4AB0-1576-3639-A6187F3571F2}"/>
                  </a:ext>
                </a:extLst>
              </p:cNvPr>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7869;p34">
                <a:extLst>
                  <a:ext uri="{FF2B5EF4-FFF2-40B4-BE49-F238E27FC236}">
                    <a16:creationId xmlns:a16="http://schemas.microsoft.com/office/drawing/2014/main" id="{1912DCDE-E982-D0E2-84ED-8C89B0FC1B51}"/>
                  </a:ext>
                </a:extLst>
              </p:cNvPr>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7870;p34">
                <a:extLst>
                  <a:ext uri="{FF2B5EF4-FFF2-40B4-BE49-F238E27FC236}">
                    <a16:creationId xmlns:a16="http://schemas.microsoft.com/office/drawing/2014/main" id="{25FC4ABF-C1D6-72F2-26F3-2307FC05A368}"/>
                  </a:ext>
                </a:extLst>
              </p:cNvPr>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7871;p34">
                <a:extLst>
                  <a:ext uri="{FF2B5EF4-FFF2-40B4-BE49-F238E27FC236}">
                    <a16:creationId xmlns:a16="http://schemas.microsoft.com/office/drawing/2014/main" id="{A1E609AB-5D92-E13B-1D91-2B24D8C69DEB}"/>
                  </a:ext>
                </a:extLst>
              </p:cNvPr>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7872;p34">
                <a:extLst>
                  <a:ext uri="{FF2B5EF4-FFF2-40B4-BE49-F238E27FC236}">
                    <a16:creationId xmlns:a16="http://schemas.microsoft.com/office/drawing/2014/main" id="{58303976-70EE-3CCF-9EC6-B48343851830}"/>
                  </a:ext>
                </a:extLst>
              </p:cNvPr>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7873;p34">
                <a:extLst>
                  <a:ext uri="{FF2B5EF4-FFF2-40B4-BE49-F238E27FC236}">
                    <a16:creationId xmlns:a16="http://schemas.microsoft.com/office/drawing/2014/main" id="{96709296-03DB-7DFE-1138-6FE16E352BD6}"/>
                  </a:ext>
                </a:extLst>
              </p:cNvPr>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7874;p34">
                <a:extLst>
                  <a:ext uri="{FF2B5EF4-FFF2-40B4-BE49-F238E27FC236}">
                    <a16:creationId xmlns:a16="http://schemas.microsoft.com/office/drawing/2014/main" id="{CFD4C232-230A-9879-C5F0-A82683058ED4}"/>
                  </a:ext>
                </a:extLst>
              </p:cNvPr>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7875;p34">
                <a:extLst>
                  <a:ext uri="{FF2B5EF4-FFF2-40B4-BE49-F238E27FC236}">
                    <a16:creationId xmlns:a16="http://schemas.microsoft.com/office/drawing/2014/main" id="{FBE7E4D4-7454-E811-A756-2F8EF9FD18D7}"/>
                  </a:ext>
                </a:extLst>
              </p:cNvPr>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7876;p34">
                <a:extLst>
                  <a:ext uri="{FF2B5EF4-FFF2-40B4-BE49-F238E27FC236}">
                    <a16:creationId xmlns:a16="http://schemas.microsoft.com/office/drawing/2014/main" id="{B7C45DE2-B137-96AA-ABF0-C7E34613B0F3}"/>
                  </a:ext>
                </a:extLst>
              </p:cNvPr>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7877;p34">
                <a:extLst>
                  <a:ext uri="{FF2B5EF4-FFF2-40B4-BE49-F238E27FC236}">
                    <a16:creationId xmlns:a16="http://schemas.microsoft.com/office/drawing/2014/main" id="{EAA2CC12-6631-D92B-8FDD-2815A22BBE35}"/>
                  </a:ext>
                </a:extLst>
              </p:cNvPr>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7878;p34">
                <a:extLst>
                  <a:ext uri="{FF2B5EF4-FFF2-40B4-BE49-F238E27FC236}">
                    <a16:creationId xmlns:a16="http://schemas.microsoft.com/office/drawing/2014/main" id="{ACDEC2D2-6B08-2189-BFC4-786FAF0CA6F9}"/>
                  </a:ext>
                </a:extLst>
              </p:cNvPr>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7879;p34">
                <a:extLst>
                  <a:ext uri="{FF2B5EF4-FFF2-40B4-BE49-F238E27FC236}">
                    <a16:creationId xmlns:a16="http://schemas.microsoft.com/office/drawing/2014/main" id="{C0EC5FFD-80BF-2BFE-51C5-E68EAF7053E9}"/>
                  </a:ext>
                </a:extLst>
              </p:cNvPr>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7880;p34">
                <a:extLst>
                  <a:ext uri="{FF2B5EF4-FFF2-40B4-BE49-F238E27FC236}">
                    <a16:creationId xmlns:a16="http://schemas.microsoft.com/office/drawing/2014/main" id="{61A07441-6CA4-90B7-7A84-AB747A7BC2B2}"/>
                  </a:ext>
                </a:extLst>
              </p:cNvPr>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7881;p34">
                <a:extLst>
                  <a:ext uri="{FF2B5EF4-FFF2-40B4-BE49-F238E27FC236}">
                    <a16:creationId xmlns:a16="http://schemas.microsoft.com/office/drawing/2014/main" id="{A2B583D5-B920-B1F7-21F5-50997672CA09}"/>
                  </a:ext>
                </a:extLst>
              </p:cNvPr>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7882;p34">
                <a:extLst>
                  <a:ext uri="{FF2B5EF4-FFF2-40B4-BE49-F238E27FC236}">
                    <a16:creationId xmlns:a16="http://schemas.microsoft.com/office/drawing/2014/main" id="{70ACE7B3-4955-C434-66A2-EAACC7E6F4DA}"/>
                  </a:ext>
                </a:extLst>
              </p:cNvPr>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7883;p34">
                <a:extLst>
                  <a:ext uri="{FF2B5EF4-FFF2-40B4-BE49-F238E27FC236}">
                    <a16:creationId xmlns:a16="http://schemas.microsoft.com/office/drawing/2014/main" id="{06FD395A-D72C-2D23-A885-885BE3F63DF3}"/>
                  </a:ext>
                </a:extLst>
              </p:cNvPr>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7884;p34">
                <a:extLst>
                  <a:ext uri="{FF2B5EF4-FFF2-40B4-BE49-F238E27FC236}">
                    <a16:creationId xmlns:a16="http://schemas.microsoft.com/office/drawing/2014/main" id="{2E4188D9-C193-DBE4-C4AE-65CBE5E6B1CA}"/>
                  </a:ext>
                </a:extLst>
              </p:cNvPr>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7885;p34">
                <a:extLst>
                  <a:ext uri="{FF2B5EF4-FFF2-40B4-BE49-F238E27FC236}">
                    <a16:creationId xmlns:a16="http://schemas.microsoft.com/office/drawing/2014/main" id="{905D1FC8-29D6-CA6F-51C8-0B17E4365169}"/>
                  </a:ext>
                </a:extLst>
              </p:cNvPr>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7886;p34">
                <a:extLst>
                  <a:ext uri="{FF2B5EF4-FFF2-40B4-BE49-F238E27FC236}">
                    <a16:creationId xmlns:a16="http://schemas.microsoft.com/office/drawing/2014/main" id="{4C9F4604-4A56-0B05-8460-B5FD40708C65}"/>
                  </a:ext>
                </a:extLst>
              </p:cNvPr>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7887;p34">
                <a:extLst>
                  <a:ext uri="{FF2B5EF4-FFF2-40B4-BE49-F238E27FC236}">
                    <a16:creationId xmlns:a16="http://schemas.microsoft.com/office/drawing/2014/main" id="{DF7AC51E-B36D-F0E6-F22B-A36667336A8F}"/>
                  </a:ext>
                </a:extLst>
              </p:cNvPr>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7888;p34">
                <a:extLst>
                  <a:ext uri="{FF2B5EF4-FFF2-40B4-BE49-F238E27FC236}">
                    <a16:creationId xmlns:a16="http://schemas.microsoft.com/office/drawing/2014/main" id="{ADA40AF1-43E4-236E-234C-62FAB2AF89EA}"/>
                  </a:ext>
                </a:extLst>
              </p:cNvPr>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7889;p34">
              <a:extLst>
                <a:ext uri="{FF2B5EF4-FFF2-40B4-BE49-F238E27FC236}">
                  <a16:creationId xmlns:a16="http://schemas.microsoft.com/office/drawing/2014/main" id="{B67CFA81-5EBC-6303-2D54-0CF30AE22E4B}"/>
                </a:ext>
              </a:extLst>
            </p:cNvPr>
            <p:cNvGrpSpPr/>
            <p:nvPr/>
          </p:nvGrpSpPr>
          <p:grpSpPr>
            <a:xfrm rot="5893051" flipH="1">
              <a:off x="7623562" y="2128993"/>
              <a:ext cx="643423" cy="572712"/>
              <a:chOff x="4748225" y="4600750"/>
              <a:chExt cx="332125" cy="295625"/>
            </a:xfrm>
          </p:grpSpPr>
          <p:sp>
            <p:nvSpPr>
              <p:cNvPr id="193" name="Google Shape;7890;p34">
                <a:extLst>
                  <a:ext uri="{FF2B5EF4-FFF2-40B4-BE49-F238E27FC236}">
                    <a16:creationId xmlns:a16="http://schemas.microsoft.com/office/drawing/2014/main" id="{AC065743-78F3-7C45-72A3-36D62DD2A9BC}"/>
                  </a:ext>
                </a:extLst>
              </p:cNvPr>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891;p34">
                <a:extLst>
                  <a:ext uri="{FF2B5EF4-FFF2-40B4-BE49-F238E27FC236}">
                    <a16:creationId xmlns:a16="http://schemas.microsoft.com/office/drawing/2014/main" id="{FE0CBDB6-93BC-204B-1A15-881AD2234C55}"/>
                  </a:ext>
                </a:extLst>
              </p:cNvPr>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892;p34">
                <a:extLst>
                  <a:ext uri="{FF2B5EF4-FFF2-40B4-BE49-F238E27FC236}">
                    <a16:creationId xmlns:a16="http://schemas.microsoft.com/office/drawing/2014/main" id="{E1BEF476-065D-1644-B01A-B40BEAD57DD5}"/>
                  </a:ext>
                </a:extLst>
              </p:cNvPr>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893;p34">
                <a:extLst>
                  <a:ext uri="{FF2B5EF4-FFF2-40B4-BE49-F238E27FC236}">
                    <a16:creationId xmlns:a16="http://schemas.microsoft.com/office/drawing/2014/main" id="{9158AE38-C8A2-F049-F707-7E0FE22F1102}"/>
                  </a:ext>
                </a:extLst>
              </p:cNvPr>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894;p34">
                <a:extLst>
                  <a:ext uri="{FF2B5EF4-FFF2-40B4-BE49-F238E27FC236}">
                    <a16:creationId xmlns:a16="http://schemas.microsoft.com/office/drawing/2014/main" id="{8A7847EC-4857-7BA5-B870-439878F329B3}"/>
                  </a:ext>
                </a:extLst>
              </p:cNvPr>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895;p34">
                <a:extLst>
                  <a:ext uri="{FF2B5EF4-FFF2-40B4-BE49-F238E27FC236}">
                    <a16:creationId xmlns:a16="http://schemas.microsoft.com/office/drawing/2014/main" id="{8532FB58-7831-0749-572C-5E114D12EB6D}"/>
                  </a:ext>
                </a:extLst>
              </p:cNvPr>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896;p34">
                <a:extLst>
                  <a:ext uri="{FF2B5EF4-FFF2-40B4-BE49-F238E27FC236}">
                    <a16:creationId xmlns:a16="http://schemas.microsoft.com/office/drawing/2014/main" id="{EB3B4E1E-EC64-A34B-35A8-BE71A832307A}"/>
                  </a:ext>
                </a:extLst>
              </p:cNvPr>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897;p34">
                <a:extLst>
                  <a:ext uri="{FF2B5EF4-FFF2-40B4-BE49-F238E27FC236}">
                    <a16:creationId xmlns:a16="http://schemas.microsoft.com/office/drawing/2014/main" id="{F54FC98C-7D60-AE08-D123-7C669388421D}"/>
                  </a:ext>
                </a:extLst>
              </p:cNvPr>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898;p34">
                <a:extLst>
                  <a:ext uri="{FF2B5EF4-FFF2-40B4-BE49-F238E27FC236}">
                    <a16:creationId xmlns:a16="http://schemas.microsoft.com/office/drawing/2014/main" id="{90D0528C-FA4D-3D4D-CC64-DD3D0C4EB2B3}"/>
                  </a:ext>
                </a:extLst>
              </p:cNvPr>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899;p34">
                <a:extLst>
                  <a:ext uri="{FF2B5EF4-FFF2-40B4-BE49-F238E27FC236}">
                    <a16:creationId xmlns:a16="http://schemas.microsoft.com/office/drawing/2014/main" id="{C0D58346-834F-025D-D72A-861567BD3C5C}"/>
                  </a:ext>
                </a:extLst>
              </p:cNvPr>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00;p34">
                <a:extLst>
                  <a:ext uri="{FF2B5EF4-FFF2-40B4-BE49-F238E27FC236}">
                    <a16:creationId xmlns:a16="http://schemas.microsoft.com/office/drawing/2014/main" id="{A728ABF3-C36E-FA0E-BE85-1A31041CA3C3}"/>
                  </a:ext>
                </a:extLst>
              </p:cNvPr>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01;p34">
                <a:extLst>
                  <a:ext uri="{FF2B5EF4-FFF2-40B4-BE49-F238E27FC236}">
                    <a16:creationId xmlns:a16="http://schemas.microsoft.com/office/drawing/2014/main" id="{98E2D008-6158-B6A3-A44D-AF7582E1FBCB}"/>
                  </a:ext>
                </a:extLst>
              </p:cNvPr>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02;p34">
                <a:extLst>
                  <a:ext uri="{FF2B5EF4-FFF2-40B4-BE49-F238E27FC236}">
                    <a16:creationId xmlns:a16="http://schemas.microsoft.com/office/drawing/2014/main" id="{99F7AD62-CB0A-7C27-01BA-CBBBA374F85F}"/>
                  </a:ext>
                </a:extLst>
              </p:cNvPr>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03;p34">
                <a:extLst>
                  <a:ext uri="{FF2B5EF4-FFF2-40B4-BE49-F238E27FC236}">
                    <a16:creationId xmlns:a16="http://schemas.microsoft.com/office/drawing/2014/main" id="{68A1FBE3-E95B-517E-2E29-40C3633D8EEB}"/>
                  </a:ext>
                </a:extLst>
              </p:cNvPr>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904;p34">
                <a:extLst>
                  <a:ext uri="{FF2B5EF4-FFF2-40B4-BE49-F238E27FC236}">
                    <a16:creationId xmlns:a16="http://schemas.microsoft.com/office/drawing/2014/main" id="{4461E682-F9E1-C29E-A287-769E9ABAB2D2}"/>
                  </a:ext>
                </a:extLst>
              </p:cNvPr>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05;p34">
                <a:extLst>
                  <a:ext uri="{FF2B5EF4-FFF2-40B4-BE49-F238E27FC236}">
                    <a16:creationId xmlns:a16="http://schemas.microsoft.com/office/drawing/2014/main" id="{EA9B8E57-24FF-159F-0B5B-B7C49BFC5AE1}"/>
                  </a:ext>
                </a:extLst>
              </p:cNvPr>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906;p34">
                <a:extLst>
                  <a:ext uri="{FF2B5EF4-FFF2-40B4-BE49-F238E27FC236}">
                    <a16:creationId xmlns:a16="http://schemas.microsoft.com/office/drawing/2014/main" id="{790712DA-83A2-A3D6-0623-B0DFAAB08FA5}"/>
                  </a:ext>
                </a:extLst>
              </p:cNvPr>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907;p34">
                <a:extLst>
                  <a:ext uri="{FF2B5EF4-FFF2-40B4-BE49-F238E27FC236}">
                    <a16:creationId xmlns:a16="http://schemas.microsoft.com/office/drawing/2014/main" id="{08D18AD0-6CEF-0775-1343-3C836C294A93}"/>
                  </a:ext>
                </a:extLst>
              </p:cNvPr>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908;p34">
                <a:extLst>
                  <a:ext uri="{FF2B5EF4-FFF2-40B4-BE49-F238E27FC236}">
                    <a16:creationId xmlns:a16="http://schemas.microsoft.com/office/drawing/2014/main" id="{D931A8CC-D2F4-0237-BA74-BB73670495D4}"/>
                  </a:ext>
                </a:extLst>
              </p:cNvPr>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909;p34">
                <a:extLst>
                  <a:ext uri="{FF2B5EF4-FFF2-40B4-BE49-F238E27FC236}">
                    <a16:creationId xmlns:a16="http://schemas.microsoft.com/office/drawing/2014/main" id="{0886A591-C27D-68DB-7B54-1040327A69F7}"/>
                  </a:ext>
                </a:extLst>
              </p:cNvPr>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910;p34">
                <a:extLst>
                  <a:ext uri="{FF2B5EF4-FFF2-40B4-BE49-F238E27FC236}">
                    <a16:creationId xmlns:a16="http://schemas.microsoft.com/office/drawing/2014/main" id="{D398164C-BDFD-CB20-E03B-5682249DE87C}"/>
                  </a:ext>
                </a:extLst>
              </p:cNvPr>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911;p34">
                <a:extLst>
                  <a:ext uri="{FF2B5EF4-FFF2-40B4-BE49-F238E27FC236}">
                    <a16:creationId xmlns:a16="http://schemas.microsoft.com/office/drawing/2014/main" id="{A79B39EB-DA2F-3ECC-0525-46DE49429BC3}"/>
                  </a:ext>
                </a:extLst>
              </p:cNvPr>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912;p34">
                <a:extLst>
                  <a:ext uri="{FF2B5EF4-FFF2-40B4-BE49-F238E27FC236}">
                    <a16:creationId xmlns:a16="http://schemas.microsoft.com/office/drawing/2014/main" id="{6207D39E-3E14-7256-A356-965471E3F634}"/>
                  </a:ext>
                </a:extLst>
              </p:cNvPr>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913;p34">
                <a:extLst>
                  <a:ext uri="{FF2B5EF4-FFF2-40B4-BE49-F238E27FC236}">
                    <a16:creationId xmlns:a16="http://schemas.microsoft.com/office/drawing/2014/main" id="{F59A92BD-D27D-BE94-634C-277F721CCD65}"/>
                  </a:ext>
                </a:extLst>
              </p:cNvPr>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7914;p34">
                <a:extLst>
                  <a:ext uri="{FF2B5EF4-FFF2-40B4-BE49-F238E27FC236}">
                    <a16:creationId xmlns:a16="http://schemas.microsoft.com/office/drawing/2014/main" id="{60D8C19F-9BE5-06BD-5821-5B3B3746E66C}"/>
                  </a:ext>
                </a:extLst>
              </p:cNvPr>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7915;p34">
                <a:extLst>
                  <a:ext uri="{FF2B5EF4-FFF2-40B4-BE49-F238E27FC236}">
                    <a16:creationId xmlns:a16="http://schemas.microsoft.com/office/drawing/2014/main" id="{AD18D464-6BC8-F02A-71D9-EA7118C92E13}"/>
                  </a:ext>
                </a:extLst>
              </p:cNvPr>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7916;p34">
                <a:extLst>
                  <a:ext uri="{FF2B5EF4-FFF2-40B4-BE49-F238E27FC236}">
                    <a16:creationId xmlns:a16="http://schemas.microsoft.com/office/drawing/2014/main" id="{70091788-8368-6AE5-581C-96D37B76B7E8}"/>
                  </a:ext>
                </a:extLst>
              </p:cNvPr>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7917;p34">
                <a:extLst>
                  <a:ext uri="{FF2B5EF4-FFF2-40B4-BE49-F238E27FC236}">
                    <a16:creationId xmlns:a16="http://schemas.microsoft.com/office/drawing/2014/main" id="{F8892560-717C-6D87-10E3-831A9498C557}"/>
                  </a:ext>
                </a:extLst>
              </p:cNvPr>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7918;p34">
                <a:extLst>
                  <a:ext uri="{FF2B5EF4-FFF2-40B4-BE49-F238E27FC236}">
                    <a16:creationId xmlns:a16="http://schemas.microsoft.com/office/drawing/2014/main" id="{EEF34060-14CD-829F-950C-CE9879C6F616}"/>
                  </a:ext>
                </a:extLst>
              </p:cNvPr>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7919;p34">
                <a:extLst>
                  <a:ext uri="{FF2B5EF4-FFF2-40B4-BE49-F238E27FC236}">
                    <a16:creationId xmlns:a16="http://schemas.microsoft.com/office/drawing/2014/main" id="{F574CC4B-9930-E0CC-A0EF-059A053A7504}"/>
                  </a:ext>
                </a:extLst>
              </p:cNvPr>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7920;p34">
                <a:extLst>
                  <a:ext uri="{FF2B5EF4-FFF2-40B4-BE49-F238E27FC236}">
                    <a16:creationId xmlns:a16="http://schemas.microsoft.com/office/drawing/2014/main" id="{11D381D3-FB9A-769E-15C3-D4B09B6F6565}"/>
                  </a:ext>
                </a:extLst>
              </p:cNvPr>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921;p34">
                <a:extLst>
                  <a:ext uri="{FF2B5EF4-FFF2-40B4-BE49-F238E27FC236}">
                    <a16:creationId xmlns:a16="http://schemas.microsoft.com/office/drawing/2014/main" id="{D0473945-0110-A5B0-374F-C9121881A348}"/>
                  </a:ext>
                </a:extLst>
              </p:cNvPr>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922;p34">
                <a:extLst>
                  <a:ext uri="{FF2B5EF4-FFF2-40B4-BE49-F238E27FC236}">
                    <a16:creationId xmlns:a16="http://schemas.microsoft.com/office/drawing/2014/main" id="{0BF6F7EE-B51C-62E1-0F28-FC1665EE8D73}"/>
                  </a:ext>
                </a:extLst>
              </p:cNvPr>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923;p34">
                <a:extLst>
                  <a:ext uri="{FF2B5EF4-FFF2-40B4-BE49-F238E27FC236}">
                    <a16:creationId xmlns:a16="http://schemas.microsoft.com/office/drawing/2014/main" id="{148C8B57-B094-6945-8461-86D136832496}"/>
                  </a:ext>
                </a:extLst>
              </p:cNvPr>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924;p34">
                <a:extLst>
                  <a:ext uri="{FF2B5EF4-FFF2-40B4-BE49-F238E27FC236}">
                    <a16:creationId xmlns:a16="http://schemas.microsoft.com/office/drawing/2014/main" id="{B48DD438-D8F7-4B3A-356C-27DA5997E081}"/>
                  </a:ext>
                </a:extLst>
              </p:cNvPr>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925;p34">
                <a:extLst>
                  <a:ext uri="{FF2B5EF4-FFF2-40B4-BE49-F238E27FC236}">
                    <a16:creationId xmlns:a16="http://schemas.microsoft.com/office/drawing/2014/main" id="{A7400707-9416-80EA-B183-C7929A9C13B2}"/>
                  </a:ext>
                </a:extLst>
              </p:cNvPr>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926;p34">
                <a:extLst>
                  <a:ext uri="{FF2B5EF4-FFF2-40B4-BE49-F238E27FC236}">
                    <a16:creationId xmlns:a16="http://schemas.microsoft.com/office/drawing/2014/main" id="{4C9F2C11-E68D-30AE-CAEA-88E1642C5CA5}"/>
                  </a:ext>
                </a:extLst>
              </p:cNvPr>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927;p34">
                <a:extLst>
                  <a:ext uri="{FF2B5EF4-FFF2-40B4-BE49-F238E27FC236}">
                    <a16:creationId xmlns:a16="http://schemas.microsoft.com/office/drawing/2014/main" id="{1388AE35-6775-2BF4-E8BC-FAE264647B8C}"/>
                  </a:ext>
                </a:extLst>
              </p:cNvPr>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928;p34">
                <a:extLst>
                  <a:ext uri="{FF2B5EF4-FFF2-40B4-BE49-F238E27FC236}">
                    <a16:creationId xmlns:a16="http://schemas.microsoft.com/office/drawing/2014/main" id="{429E0340-E3DD-7621-3CFD-6DF0D28F45D1}"/>
                  </a:ext>
                </a:extLst>
              </p:cNvPr>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929;p34">
                <a:extLst>
                  <a:ext uri="{FF2B5EF4-FFF2-40B4-BE49-F238E27FC236}">
                    <a16:creationId xmlns:a16="http://schemas.microsoft.com/office/drawing/2014/main" id="{595D1035-B76A-6BDC-EBDA-36E8368D9962}"/>
                  </a:ext>
                </a:extLst>
              </p:cNvPr>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930;p34">
                <a:extLst>
                  <a:ext uri="{FF2B5EF4-FFF2-40B4-BE49-F238E27FC236}">
                    <a16:creationId xmlns:a16="http://schemas.microsoft.com/office/drawing/2014/main" id="{9BEA7E7C-8896-71D0-D8DD-40EFA97C46D9}"/>
                  </a:ext>
                </a:extLst>
              </p:cNvPr>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931;p34">
                <a:extLst>
                  <a:ext uri="{FF2B5EF4-FFF2-40B4-BE49-F238E27FC236}">
                    <a16:creationId xmlns:a16="http://schemas.microsoft.com/office/drawing/2014/main" id="{BC4F4CB5-C876-F2CA-BE71-6D8DB1DFFDF0}"/>
                  </a:ext>
                </a:extLst>
              </p:cNvPr>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932;p34">
                <a:extLst>
                  <a:ext uri="{FF2B5EF4-FFF2-40B4-BE49-F238E27FC236}">
                    <a16:creationId xmlns:a16="http://schemas.microsoft.com/office/drawing/2014/main" id="{0D458F8D-A42D-1DE9-0577-084FEF26B67B}"/>
                  </a:ext>
                </a:extLst>
              </p:cNvPr>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933;p34">
                <a:extLst>
                  <a:ext uri="{FF2B5EF4-FFF2-40B4-BE49-F238E27FC236}">
                    <a16:creationId xmlns:a16="http://schemas.microsoft.com/office/drawing/2014/main" id="{1C5C5EC9-2CBE-8727-2A80-00D52C826844}"/>
                  </a:ext>
                </a:extLst>
              </p:cNvPr>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934;p34">
                <a:extLst>
                  <a:ext uri="{FF2B5EF4-FFF2-40B4-BE49-F238E27FC236}">
                    <a16:creationId xmlns:a16="http://schemas.microsoft.com/office/drawing/2014/main" id="{D2AC8ABB-4D71-3062-F71E-70E0E2DE5C3E}"/>
                  </a:ext>
                </a:extLst>
              </p:cNvPr>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935;p34">
                <a:extLst>
                  <a:ext uri="{FF2B5EF4-FFF2-40B4-BE49-F238E27FC236}">
                    <a16:creationId xmlns:a16="http://schemas.microsoft.com/office/drawing/2014/main" id="{1DC58A1E-37E9-F0A4-81D6-396F6D538379}"/>
                  </a:ext>
                </a:extLst>
              </p:cNvPr>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936;p34">
                <a:extLst>
                  <a:ext uri="{FF2B5EF4-FFF2-40B4-BE49-F238E27FC236}">
                    <a16:creationId xmlns:a16="http://schemas.microsoft.com/office/drawing/2014/main" id="{CA147345-2B97-F6DA-DF5A-994F784919BD}"/>
                  </a:ext>
                </a:extLst>
              </p:cNvPr>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937;p34">
                <a:extLst>
                  <a:ext uri="{FF2B5EF4-FFF2-40B4-BE49-F238E27FC236}">
                    <a16:creationId xmlns:a16="http://schemas.microsoft.com/office/drawing/2014/main" id="{CA6B7B62-B845-F266-A09D-92D8FBCEF766}"/>
                  </a:ext>
                </a:extLst>
              </p:cNvPr>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938;p34">
                <a:extLst>
                  <a:ext uri="{FF2B5EF4-FFF2-40B4-BE49-F238E27FC236}">
                    <a16:creationId xmlns:a16="http://schemas.microsoft.com/office/drawing/2014/main" id="{09AA73EF-6377-5CB5-D261-6B2F7C7E3261}"/>
                  </a:ext>
                </a:extLst>
              </p:cNvPr>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939;p34">
                <a:extLst>
                  <a:ext uri="{FF2B5EF4-FFF2-40B4-BE49-F238E27FC236}">
                    <a16:creationId xmlns:a16="http://schemas.microsoft.com/office/drawing/2014/main" id="{4DA02A7C-CC70-1E8C-3D05-C437B249308E}"/>
                  </a:ext>
                </a:extLst>
              </p:cNvPr>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940;p34">
                <a:extLst>
                  <a:ext uri="{FF2B5EF4-FFF2-40B4-BE49-F238E27FC236}">
                    <a16:creationId xmlns:a16="http://schemas.microsoft.com/office/drawing/2014/main" id="{024D55B0-F8FC-565E-64A0-1E29C20F7416}"/>
                  </a:ext>
                </a:extLst>
              </p:cNvPr>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941;p34">
                <a:extLst>
                  <a:ext uri="{FF2B5EF4-FFF2-40B4-BE49-F238E27FC236}">
                    <a16:creationId xmlns:a16="http://schemas.microsoft.com/office/drawing/2014/main" id="{C60D54BC-84CF-B789-1449-F699FDEAE376}"/>
                  </a:ext>
                </a:extLst>
              </p:cNvPr>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942;p34">
                <a:extLst>
                  <a:ext uri="{FF2B5EF4-FFF2-40B4-BE49-F238E27FC236}">
                    <a16:creationId xmlns:a16="http://schemas.microsoft.com/office/drawing/2014/main" id="{04E61027-2B74-0166-D5D9-46232F97134F}"/>
                  </a:ext>
                </a:extLst>
              </p:cNvPr>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943;p34">
                <a:extLst>
                  <a:ext uri="{FF2B5EF4-FFF2-40B4-BE49-F238E27FC236}">
                    <a16:creationId xmlns:a16="http://schemas.microsoft.com/office/drawing/2014/main" id="{D3D9E9C3-1EC3-7E63-7762-EB40CDDFB1A4}"/>
                  </a:ext>
                </a:extLst>
              </p:cNvPr>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944;p34">
                <a:extLst>
                  <a:ext uri="{FF2B5EF4-FFF2-40B4-BE49-F238E27FC236}">
                    <a16:creationId xmlns:a16="http://schemas.microsoft.com/office/drawing/2014/main" id="{62F8B272-482E-C4D8-C375-6FD9A6BE97BF}"/>
                  </a:ext>
                </a:extLst>
              </p:cNvPr>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945;p34">
                <a:extLst>
                  <a:ext uri="{FF2B5EF4-FFF2-40B4-BE49-F238E27FC236}">
                    <a16:creationId xmlns:a16="http://schemas.microsoft.com/office/drawing/2014/main" id="{5C450A5E-31BD-664F-7147-58997294701B}"/>
                  </a:ext>
                </a:extLst>
              </p:cNvPr>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946;p34">
                <a:extLst>
                  <a:ext uri="{FF2B5EF4-FFF2-40B4-BE49-F238E27FC236}">
                    <a16:creationId xmlns:a16="http://schemas.microsoft.com/office/drawing/2014/main" id="{C8795558-6B0A-8242-4C42-9799FC6B2209}"/>
                  </a:ext>
                </a:extLst>
              </p:cNvPr>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947;p34">
                <a:extLst>
                  <a:ext uri="{FF2B5EF4-FFF2-40B4-BE49-F238E27FC236}">
                    <a16:creationId xmlns:a16="http://schemas.microsoft.com/office/drawing/2014/main" id="{35FD0449-3CFD-A571-F250-E1FAF49B8761}"/>
                  </a:ext>
                </a:extLst>
              </p:cNvPr>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948;p34">
                <a:extLst>
                  <a:ext uri="{FF2B5EF4-FFF2-40B4-BE49-F238E27FC236}">
                    <a16:creationId xmlns:a16="http://schemas.microsoft.com/office/drawing/2014/main" id="{7F740302-BADB-005C-E97B-5DD7578ED745}"/>
                  </a:ext>
                </a:extLst>
              </p:cNvPr>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949;p34">
                <a:extLst>
                  <a:ext uri="{FF2B5EF4-FFF2-40B4-BE49-F238E27FC236}">
                    <a16:creationId xmlns:a16="http://schemas.microsoft.com/office/drawing/2014/main" id="{FC2B094E-050F-A549-F522-49311C273475}"/>
                  </a:ext>
                </a:extLst>
              </p:cNvPr>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950;p34">
                <a:extLst>
                  <a:ext uri="{FF2B5EF4-FFF2-40B4-BE49-F238E27FC236}">
                    <a16:creationId xmlns:a16="http://schemas.microsoft.com/office/drawing/2014/main" id="{4423BB88-AA06-11A4-DDA8-C619AB0039B2}"/>
                  </a:ext>
                </a:extLst>
              </p:cNvPr>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951;p34">
                <a:extLst>
                  <a:ext uri="{FF2B5EF4-FFF2-40B4-BE49-F238E27FC236}">
                    <a16:creationId xmlns:a16="http://schemas.microsoft.com/office/drawing/2014/main" id="{2587886F-80D0-7B8A-4565-2984205C6612}"/>
                  </a:ext>
                </a:extLst>
              </p:cNvPr>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952;p34">
                <a:extLst>
                  <a:ext uri="{FF2B5EF4-FFF2-40B4-BE49-F238E27FC236}">
                    <a16:creationId xmlns:a16="http://schemas.microsoft.com/office/drawing/2014/main" id="{4B998715-9907-92F8-F870-3576D24A45A4}"/>
                  </a:ext>
                </a:extLst>
              </p:cNvPr>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953;p34">
                <a:extLst>
                  <a:ext uri="{FF2B5EF4-FFF2-40B4-BE49-F238E27FC236}">
                    <a16:creationId xmlns:a16="http://schemas.microsoft.com/office/drawing/2014/main" id="{75DCD8FC-0E8A-B93B-0988-4C04885FCF27}"/>
                  </a:ext>
                </a:extLst>
              </p:cNvPr>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954;p34">
                <a:extLst>
                  <a:ext uri="{FF2B5EF4-FFF2-40B4-BE49-F238E27FC236}">
                    <a16:creationId xmlns:a16="http://schemas.microsoft.com/office/drawing/2014/main" id="{820F9F6D-5450-E745-53DC-0139D8F72A89}"/>
                  </a:ext>
                </a:extLst>
              </p:cNvPr>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7955;p34">
              <a:extLst>
                <a:ext uri="{FF2B5EF4-FFF2-40B4-BE49-F238E27FC236}">
                  <a16:creationId xmlns:a16="http://schemas.microsoft.com/office/drawing/2014/main" id="{0495FC58-9C96-7FF5-D56B-B6D42BAC5530}"/>
                </a:ext>
              </a:extLst>
            </p:cNvPr>
            <p:cNvGrpSpPr/>
            <p:nvPr/>
          </p:nvGrpSpPr>
          <p:grpSpPr>
            <a:xfrm flipH="1">
              <a:off x="5194321" y="3335037"/>
              <a:ext cx="916782" cy="1428340"/>
              <a:chOff x="231900" y="729199"/>
              <a:chExt cx="1185086" cy="1846354"/>
            </a:xfrm>
          </p:grpSpPr>
          <p:sp>
            <p:nvSpPr>
              <p:cNvPr id="25" name="Google Shape;7956;p34">
                <a:extLst>
                  <a:ext uri="{FF2B5EF4-FFF2-40B4-BE49-F238E27FC236}">
                    <a16:creationId xmlns:a16="http://schemas.microsoft.com/office/drawing/2014/main" id="{E33D121B-9CA2-97B0-C219-EE0919670A3C}"/>
                  </a:ext>
                </a:extLst>
              </p:cNvPr>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57;p34">
                <a:extLst>
                  <a:ext uri="{FF2B5EF4-FFF2-40B4-BE49-F238E27FC236}">
                    <a16:creationId xmlns:a16="http://schemas.microsoft.com/office/drawing/2014/main" id="{BA777D3E-E2C9-2DC7-0B6A-F656EE184885}"/>
                  </a:ext>
                </a:extLst>
              </p:cNvPr>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58;p34">
                <a:extLst>
                  <a:ext uri="{FF2B5EF4-FFF2-40B4-BE49-F238E27FC236}">
                    <a16:creationId xmlns:a16="http://schemas.microsoft.com/office/drawing/2014/main" id="{9DF1298D-CF29-1444-2F21-1852AAD5D325}"/>
                  </a:ext>
                </a:extLst>
              </p:cNvPr>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959;p34">
                <a:extLst>
                  <a:ext uri="{FF2B5EF4-FFF2-40B4-BE49-F238E27FC236}">
                    <a16:creationId xmlns:a16="http://schemas.microsoft.com/office/drawing/2014/main" id="{4BBF92C8-34E0-4427-3087-268CC97B8CF2}"/>
                  </a:ext>
                </a:extLst>
              </p:cNvPr>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60;p34">
                <a:extLst>
                  <a:ext uri="{FF2B5EF4-FFF2-40B4-BE49-F238E27FC236}">
                    <a16:creationId xmlns:a16="http://schemas.microsoft.com/office/drawing/2014/main" id="{5B50BB42-73BD-8380-131B-6CBA2F449DD1}"/>
                  </a:ext>
                </a:extLst>
              </p:cNvPr>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61;p34">
                <a:extLst>
                  <a:ext uri="{FF2B5EF4-FFF2-40B4-BE49-F238E27FC236}">
                    <a16:creationId xmlns:a16="http://schemas.microsoft.com/office/drawing/2014/main" id="{B5D349EA-EDDC-EF60-5EFA-D3EBB8629C58}"/>
                  </a:ext>
                </a:extLst>
              </p:cNvPr>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62;p34">
                <a:extLst>
                  <a:ext uri="{FF2B5EF4-FFF2-40B4-BE49-F238E27FC236}">
                    <a16:creationId xmlns:a16="http://schemas.microsoft.com/office/drawing/2014/main" id="{27543B1A-02BE-8769-789A-F2DF92373CC6}"/>
                  </a:ext>
                </a:extLst>
              </p:cNvPr>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63;p34">
                <a:extLst>
                  <a:ext uri="{FF2B5EF4-FFF2-40B4-BE49-F238E27FC236}">
                    <a16:creationId xmlns:a16="http://schemas.microsoft.com/office/drawing/2014/main" id="{6A1C43F5-00B9-50BB-490D-8333EC5EDD4E}"/>
                  </a:ext>
                </a:extLst>
              </p:cNvPr>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64;p34">
                <a:extLst>
                  <a:ext uri="{FF2B5EF4-FFF2-40B4-BE49-F238E27FC236}">
                    <a16:creationId xmlns:a16="http://schemas.microsoft.com/office/drawing/2014/main" id="{DB8873C8-EC25-7770-BE1F-1786464A3DA9}"/>
                  </a:ext>
                </a:extLst>
              </p:cNvPr>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65;p34">
                <a:extLst>
                  <a:ext uri="{FF2B5EF4-FFF2-40B4-BE49-F238E27FC236}">
                    <a16:creationId xmlns:a16="http://schemas.microsoft.com/office/drawing/2014/main" id="{9AC6985B-D4EF-9CDE-777A-6DC2016A9846}"/>
                  </a:ext>
                </a:extLst>
              </p:cNvPr>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966;p34">
                <a:extLst>
                  <a:ext uri="{FF2B5EF4-FFF2-40B4-BE49-F238E27FC236}">
                    <a16:creationId xmlns:a16="http://schemas.microsoft.com/office/drawing/2014/main" id="{C339D789-5777-672E-4676-9E5B99280B02}"/>
                  </a:ext>
                </a:extLst>
              </p:cNvPr>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967;p34">
                <a:extLst>
                  <a:ext uri="{FF2B5EF4-FFF2-40B4-BE49-F238E27FC236}">
                    <a16:creationId xmlns:a16="http://schemas.microsoft.com/office/drawing/2014/main" id="{D85AA406-DE0B-5A7B-6023-4558758107E3}"/>
                  </a:ext>
                </a:extLst>
              </p:cNvPr>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968;p34">
                <a:extLst>
                  <a:ext uri="{FF2B5EF4-FFF2-40B4-BE49-F238E27FC236}">
                    <a16:creationId xmlns:a16="http://schemas.microsoft.com/office/drawing/2014/main" id="{A721716D-A7EE-1FA5-823C-595D90C68458}"/>
                  </a:ext>
                </a:extLst>
              </p:cNvPr>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969;p34">
                <a:extLst>
                  <a:ext uri="{FF2B5EF4-FFF2-40B4-BE49-F238E27FC236}">
                    <a16:creationId xmlns:a16="http://schemas.microsoft.com/office/drawing/2014/main" id="{04D65999-07FC-25A8-B037-078F4A09233C}"/>
                  </a:ext>
                </a:extLst>
              </p:cNvPr>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970;p34">
                <a:extLst>
                  <a:ext uri="{FF2B5EF4-FFF2-40B4-BE49-F238E27FC236}">
                    <a16:creationId xmlns:a16="http://schemas.microsoft.com/office/drawing/2014/main" id="{F91E3741-8A53-843E-D17D-7BFB29581C0D}"/>
                  </a:ext>
                </a:extLst>
              </p:cNvPr>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971;p34">
                <a:extLst>
                  <a:ext uri="{FF2B5EF4-FFF2-40B4-BE49-F238E27FC236}">
                    <a16:creationId xmlns:a16="http://schemas.microsoft.com/office/drawing/2014/main" id="{DD3B72A4-B0B7-631F-56EB-BCAED5F0EE53}"/>
                  </a:ext>
                </a:extLst>
              </p:cNvPr>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972;p34">
                <a:extLst>
                  <a:ext uri="{FF2B5EF4-FFF2-40B4-BE49-F238E27FC236}">
                    <a16:creationId xmlns:a16="http://schemas.microsoft.com/office/drawing/2014/main" id="{F9D6613A-12DC-0D18-059D-0A7ADF7DA556}"/>
                  </a:ext>
                </a:extLst>
              </p:cNvPr>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973;p34">
                <a:extLst>
                  <a:ext uri="{FF2B5EF4-FFF2-40B4-BE49-F238E27FC236}">
                    <a16:creationId xmlns:a16="http://schemas.microsoft.com/office/drawing/2014/main" id="{39BA4275-02FE-7EE9-1C62-830C059AF44C}"/>
                  </a:ext>
                </a:extLst>
              </p:cNvPr>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974;p34">
                <a:extLst>
                  <a:ext uri="{FF2B5EF4-FFF2-40B4-BE49-F238E27FC236}">
                    <a16:creationId xmlns:a16="http://schemas.microsoft.com/office/drawing/2014/main" id="{BF080528-6A5D-7929-C650-37B27B46D0CF}"/>
                  </a:ext>
                </a:extLst>
              </p:cNvPr>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975;p34">
                <a:extLst>
                  <a:ext uri="{FF2B5EF4-FFF2-40B4-BE49-F238E27FC236}">
                    <a16:creationId xmlns:a16="http://schemas.microsoft.com/office/drawing/2014/main" id="{2E5DAA02-BEB3-21B2-8AD6-591FB6A6C96C}"/>
                  </a:ext>
                </a:extLst>
              </p:cNvPr>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976;p34">
                <a:extLst>
                  <a:ext uri="{FF2B5EF4-FFF2-40B4-BE49-F238E27FC236}">
                    <a16:creationId xmlns:a16="http://schemas.microsoft.com/office/drawing/2014/main" id="{D60C79D0-DD0F-8006-EAD6-E628A674633B}"/>
                  </a:ext>
                </a:extLst>
              </p:cNvPr>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977;p34">
                <a:extLst>
                  <a:ext uri="{FF2B5EF4-FFF2-40B4-BE49-F238E27FC236}">
                    <a16:creationId xmlns:a16="http://schemas.microsoft.com/office/drawing/2014/main" id="{DF5E4315-A73A-6741-7912-FF306AC063C1}"/>
                  </a:ext>
                </a:extLst>
              </p:cNvPr>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978;p34">
                <a:extLst>
                  <a:ext uri="{FF2B5EF4-FFF2-40B4-BE49-F238E27FC236}">
                    <a16:creationId xmlns:a16="http://schemas.microsoft.com/office/drawing/2014/main" id="{7ED00566-5ED7-8198-146E-DA039BF99D00}"/>
                  </a:ext>
                </a:extLst>
              </p:cNvPr>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979;p34">
                <a:extLst>
                  <a:ext uri="{FF2B5EF4-FFF2-40B4-BE49-F238E27FC236}">
                    <a16:creationId xmlns:a16="http://schemas.microsoft.com/office/drawing/2014/main" id="{8EA98051-D125-71A9-A763-EC9F9D579C87}"/>
                  </a:ext>
                </a:extLst>
              </p:cNvPr>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980;p34">
                <a:extLst>
                  <a:ext uri="{FF2B5EF4-FFF2-40B4-BE49-F238E27FC236}">
                    <a16:creationId xmlns:a16="http://schemas.microsoft.com/office/drawing/2014/main" id="{5FC6889E-3E40-D946-8DB2-23811595B811}"/>
                  </a:ext>
                </a:extLst>
              </p:cNvPr>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981;p34">
                <a:extLst>
                  <a:ext uri="{FF2B5EF4-FFF2-40B4-BE49-F238E27FC236}">
                    <a16:creationId xmlns:a16="http://schemas.microsoft.com/office/drawing/2014/main" id="{F0C277EA-C3D1-7073-8760-E2EEE19BC796}"/>
                  </a:ext>
                </a:extLst>
              </p:cNvPr>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982;p34">
                <a:extLst>
                  <a:ext uri="{FF2B5EF4-FFF2-40B4-BE49-F238E27FC236}">
                    <a16:creationId xmlns:a16="http://schemas.microsoft.com/office/drawing/2014/main" id="{38ED8F37-6F08-6E6B-467F-163B33BBF23E}"/>
                  </a:ext>
                </a:extLst>
              </p:cNvPr>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983;p34">
                <a:extLst>
                  <a:ext uri="{FF2B5EF4-FFF2-40B4-BE49-F238E27FC236}">
                    <a16:creationId xmlns:a16="http://schemas.microsoft.com/office/drawing/2014/main" id="{6BE5AFD2-D191-3082-7195-6A5E7D0F08FF}"/>
                  </a:ext>
                </a:extLst>
              </p:cNvPr>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984;p34">
                <a:extLst>
                  <a:ext uri="{FF2B5EF4-FFF2-40B4-BE49-F238E27FC236}">
                    <a16:creationId xmlns:a16="http://schemas.microsoft.com/office/drawing/2014/main" id="{46B7725C-3FB5-9D25-3312-82081F7F6218}"/>
                  </a:ext>
                </a:extLst>
              </p:cNvPr>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985;p34">
                <a:extLst>
                  <a:ext uri="{FF2B5EF4-FFF2-40B4-BE49-F238E27FC236}">
                    <a16:creationId xmlns:a16="http://schemas.microsoft.com/office/drawing/2014/main" id="{9E259B55-D1F6-1B9F-C91B-BFA2A51B0682}"/>
                  </a:ext>
                </a:extLst>
              </p:cNvPr>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986;p34">
                <a:extLst>
                  <a:ext uri="{FF2B5EF4-FFF2-40B4-BE49-F238E27FC236}">
                    <a16:creationId xmlns:a16="http://schemas.microsoft.com/office/drawing/2014/main" id="{878690E3-23A4-8C5E-FB1F-13D0FF2B9B8D}"/>
                  </a:ext>
                </a:extLst>
              </p:cNvPr>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987;p34">
                <a:extLst>
                  <a:ext uri="{FF2B5EF4-FFF2-40B4-BE49-F238E27FC236}">
                    <a16:creationId xmlns:a16="http://schemas.microsoft.com/office/drawing/2014/main" id="{A28034B1-DBC0-CA66-F5E3-8A16A64158F4}"/>
                  </a:ext>
                </a:extLst>
              </p:cNvPr>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988;p34">
                <a:extLst>
                  <a:ext uri="{FF2B5EF4-FFF2-40B4-BE49-F238E27FC236}">
                    <a16:creationId xmlns:a16="http://schemas.microsoft.com/office/drawing/2014/main" id="{9C06FD0C-347A-FBE9-699B-467BD91B4742}"/>
                  </a:ext>
                </a:extLst>
              </p:cNvPr>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989;p34">
                <a:extLst>
                  <a:ext uri="{FF2B5EF4-FFF2-40B4-BE49-F238E27FC236}">
                    <a16:creationId xmlns:a16="http://schemas.microsoft.com/office/drawing/2014/main" id="{1DB52C41-A40C-6B59-0385-F248A1377096}"/>
                  </a:ext>
                </a:extLst>
              </p:cNvPr>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990;p34">
                <a:extLst>
                  <a:ext uri="{FF2B5EF4-FFF2-40B4-BE49-F238E27FC236}">
                    <a16:creationId xmlns:a16="http://schemas.microsoft.com/office/drawing/2014/main" id="{60B1667A-1BD1-63FC-A4D1-C4BE9EF7538A}"/>
                  </a:ext>
                </a:extLst>
              </p:cNvPr>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991;p34">
                <a:extLst>
                  <a:ext uri="{FF2B5EF4-FFF2-40B4-BE49-F238E27FC236}">
                    <a16:creationId xmlns:a16="http://schemas.microsoft.com/office/drawing/2014/main" id="{F1B5C689-B147-BBB9-D2EA-FF87F77A6715}"/>
                  </a:ext>
                </a:extLst>
              </p:cNvPr>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992;p34">
                <a:extLst>
                  <a:ext uri="{FF2B5EF4-FFF2-40B4-BE49-F238E27FC236}">
                    <a16:creationId xmlns:a16="http://schemas.microsoft.com/office/drawing/2014/main" id="{673242D7-8998-E144-D98E-53F0AA42D9E4}"/>
                  </a:ext>
                </a:extLst>
              </p:cNvPr>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993;p34">
                <a:extLst>
                  <a:ext uri="{FF2B5EF4-FFF2-40B4-BE49-F238E27FC236}">
                    <a16:creationId xmlns:a16="http://schemas.microsoft.com/office/drawing/2014/main" id="{8D89C04A-0DEB-3A1C-AA66-2BEEC5A81CD8}"/>
                  </a:ext>
                </a:extLst>
              </p:cNvPr>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994;p34">
                <a:extLst>
                  <a:ext uri="{FF2B5EF4-FFF2-40B4-BE49-F238E27FC236}">
                    <a16:creationId xmlns:a16="http://schemas.microsoft.com/office/drawing/2014/main" id="{73F52921-F707-B38D-68FE-534848E46E77}"/>
                  </a:ext>
                </a:extLst>
              </p:cNvPr>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995;p34">
                <a:extLst>
                  <a:ext uri="{FF2B5EF4-FFF2-40B4-BE49-F238E27FC236}">
                    <a16:creationId xmlns:a16="http://schemas.microsoft.com/office/drawing/2014/main" id="{D2054268-6483-4CF4-ADBB-85BAD9F47194}"/>
                  </a:ext>
                </a:extLst>
              </p:cNvPr>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996;p34">
                <a:extLst>
                  <a:ext uri="{FF2B5EF4-FFF2-40B4-BE49-F238E27FC236}">
                    <a16:creationId xmlns:a16="http://schemas.microsoft.com/office/drawing/2014/main" id="{104CBC33-D613-1652-A0F3-7C60C74FD4CF}"/>
                  </a:ext>
                </a:extLst>
              </p:cNvPr>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997;p34">
                <a:extLst>
                  <a:ext uri="{FF2B5EF4-FFF2-40B4-BE49-F238E27FC236}">
                    <a16:creationId xmlns:a16="http://schemas.microsoft.com/office/drawing/2014/main" id="{A432E5A7-9FDC-D03E-6197-5C13EB59B5B1}"/>
                  </a:ext>
                </a:extLst>
              </p:cNvPr>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998;p34">
                <a:extLst>
                  <a:ext uri="{FF2B5EF4-FFF2-40B4-BE49-F238E27FC236}">
                    <a16:creationId xmlns:a16="http://schemas.microsoft.com/office/drawing/2014/main" id="{012D3AE4-1545-D1B8-32B2-BF0CD7E08263}"/>
                  </a:ext>
                </a:extLst>
              </p:cNvPr>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7999;p34">
                <a:extLst>
                  <a:ext uri="{FF2B5EF4-FFF2-40B4-BE49-F238E27FC236}">
                    <a16:creationId xmlns:a16="http://schemas.microsoft.com/office/drawing/2014/main" id="{EFC825DE-8110-731A-F5F8-3B68C29F01DC}"/>
                  </a:ext>
                </a:extLst>
              </p:cNvPr>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000;p34">
                <a:extLst>
                  <a:ext uri="{FF2B5EF4-FFF2-40B4-BE49-F238E27FC236}">
                    <a16:creationId xmlns:a16="http://schemas.microsoft.com/office/drawing/2014/main" id="{DB8C042B-5476-7538-684C-CC8722B7A4CA}"/>
                  </a:ext>
                </a:extLst>
              </p:cNvPr>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01;p34">
                <a:extLst>
                  <a:ext uri="{FF2B5EF4-FFF2-40B4-BE49-F238E27FC236}">
                    <a16:creationId xmlns:a16="http://schemas.microsoft.com/office/drawing/2014/main" id="{1B6F64C0-47BC-A74F-AF09-234520BD2199}"/>
                  </a:ext>
                </a:extLst>
              </p:cNvPr>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02;p34">
                <a:extLst>
                  <a:ext uri="{FF2B5EF4-FFF2-40B4-BE49-F238E27FC236}">
                    <a16:creationId xmlns:a16="http://schemas.microsoft.com/office/drawing/2014/main" id="{841AE03E-7566-0F2A-EA92-06E9DFE143A3}"/>
                  </a:ext>
                </a:extLst>
              </p:cNvPr>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003;p34">
                <a:extLst>
                  <a:ext uri="{FF2B5EF4-FFF2-40B4-BE49-F238E27FC236}">
                    <a16:creationId xmlns:a16="http://schemas.microsoft.com/office/drawing/2014/main" id="{0AF1F2A1-C948-8497-C28C-8ADC4A44CC2B}"/>
                  </a:ext>
                </a:extLst>
              </p:cNvPr>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004;p34">
                <a:extLst>
                  <a:ext uri="{FF2B5EF4-FFF2-40B4-BE49-F238E27FC236}">
                    <a16:creationId xmlns:a16="http://schemas.microsoft.com/office/drawing/2014/main" id="{E658A82D-743E-999A-1589-727851850EB7}"/>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005;p34">
                <a:extLst>
                  <a:ext uri="{FF2B5EF4-FFF2-40B4-BE49-F238E27FC236}">
                    <a16:creationId xmlns:a16="http://schemas.microsoft.com/office/drawing/2014/main" id="{7A022A96-B6BF-B159-4B33-765DD31C43EE}"/>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006;p34">
                <a:extLst>
                  <a:ext uri="{FF2B5EF4-FFF2-40B4-BE49-F238E27FC236}">
                    <a16:creationId xmlns:a16="http://schemas.microsoft.com/office/drawing/2014/main" id="{DA4774F5-BD1C-2F50-E296-CAB8C302445B}"/>
                  </a:ext>
                </a:extLst>
              </p:cNvPr>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07;p34">
                <a:extLst>
                  <a:ext uri="{FF2B5EF4-FFF2-40B4-BE49-F238E27FC236}">
                    <a16:creationId xmlns:a16="http://schemas.microsoft.com/office/drawing/2014/main" id="{82309788-4D75-E768-190D-5E729D49BEE0}"/>
                  </a:ext>
                </a:extLst>
              </p:cNvPr>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008;p34">
                <a:extLst>
                  <a:ext uri="{FF2B5EF4-FFF2-40B4-BE49-F238E27FC236}">
                    <a16:creationId xmlns:a16="http://schemas.microsoft.com/office/drawing/2014/main" id="{EF26FFFF-4F23-58CA-6ACD-FDC8A944C38C}"/>
                  </a:ext>
                </a:extLst>
              </p:cNvPr>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009;p34">
                <a:extLst>
                  <a:ext uri="{FF2B5EF4-FFF2-40B4-BE49-F238E27FC236}">
                    <a16:creationId xmlns:a16="http://schemas.microsoft.com/office/drawing/2014/main" id="{BF028577-3F67-9B22-9597-E0CA241B6CEE}"/>
                  </a:ext>
                </a:extLst>
              </p:cNvPr>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010;p34">
                <a:extLst>
                  <a:ext uri="{FF2B5EF4-FFF2-40B4-BE49-F238E27FC236}">
                    <a16:creationId xmlns:a16="http://schemas.microsoft.com/office/drawing/2014/main" id="{31B9D607-73B4-6706-2EC4-600A5E090AE6}"/>
                  </a:ext>
                </a:extLst>
              </p:cNvPr>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11;p34">
                <a:extLst>
                  <a:ext uri="{FF2B5EF4-FFF2-40B4-BE49-F238E27FC236}">
                    <a16:creationId xmlns:a16="http://schemas.microsoft.com/office/drawing/2014/main" id="{2AB1BE4A-BA77-F141-9C1C-C09879FACE75}"/>
                  </a:ext>
                </a:extLst>
              </p:cNvPr>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012;p34">
                <a:extLst>
                  <a:ext uri="{FF2B5EF4-FFF2-40B4-BE49-F238E27FC236}">
                    <a16:creationId xmlns:a16="http://schemas.microsoft.com/office/drawing/2014/main" id="{9CD33240-95DA-7C2C-F117-8F213FFC7ED8}"/>
                  </a:ext>
                </a:extLst>
              </p:cNvPr>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013;p34">
                <a:extLst>
                  <a:ext uri="{FF2B5EF4-FFF2-40B4-BE49-F238E27FC236}">
                    <a16:creationId xmlns:a16="http://schemas.microsoft.com/office/drawing/2014/main" id="{D296CF63-5FBC-A70E-8A04-5B1D4DB214D2}"/>
                  </a:ext>
                </a:extLst>
              </p:cNvPr>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014;p34">
                <a:extLst>
                  <a:ext uri="{FF2B5EF4-FFF2-40B4-BE49-F238E27FC236}">
                    <a16:creationId xmlns:a16="http://schemas.microsoft.com/office/drawing/2014/main" id="{7560CA90-0281-004E-8021-DF2C571F53FA}"/>
                  </a:ext>
                </a:extLst>
              </p:cNvPr>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015;p34">
                <a:extLst>
                  <a:ext uri="{FF2B5EF4-FFF2-40B4-BE49-F238E27FC236}">
                    <a16:creationId xmlns:a16="http://schemas.microsoft.com/office/drawing/2014/main" id="{46AEFDD7-3964-F45B-AEAA-AEF7B1090468}"/>
                  </a:ext>
                </a:extLst>
              </p:cNvPr>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016;p34">
                <a:extLst>
                  <a:ext uri="{FF2B5EF4-FFF2-40B4-BE49-F238E27FC236}">
                    <a16:creationId xmlns:a16="http://schemas.microsoft.com/office/drawing/2014/main" id="{7F7D45E4-2CF7-0C0C-E079-05D59252B9C8}"/>
                  </a:ext>
                </a:extLst>
              </p:cNvPr>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017;p34">
                <a:extLst>
                  <a:ext uri="{FF2B5EF4-FFF2-40B4-BE49-F238E27FC236}">
                    <a16:creationId xmlns:a16="http://schemas.microsoft.com/office/drawing/2014/main" id="{EA7C3B7B-AF68-31FE-5BEB-88B026B6C5E4}"/>
                  </a:ext>
                </a:extLst>
              </p:cNvPr>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018;p34">
                <a:extLst>
                  <a:ext uri="{FF2B5EF4-FFF2-40B4-BE49-F238E27FC236}">
                    <a16:creationId xmlns:a16="http://schemas.microsoft.com/office/drawing/2014/main" id="{76519824-2348-6383-B1E8-1C554ECC652D}"/>
                  </a:ext>
                </a:extLst>
              </p:cNvPr>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019;p34">
                <a:extLst>
                  <a:ext uri="{FF2B5EF4-FFF2-40B4-BE49-F238E27FC236}">
                    <a16:creationId xmlns:a16="http://schemas.microsoft.com/office/drawing/2014/main" id="{B5432D35-6582-6BDC-91B1-CF814F4DEFD2}"/>
                  </a:ext>
                </a:extLst>
              </p:cNvPr>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20;p34">
                <a:extLst>
                  <a:ext uri="{FF2B5EF4-FFF2-40B4-BE49-F238E27FC236}">
                    <a16:creationId xmlns:a16="http://schemas.microsoft.com/office/drawing/2014/main" id="{297D7DF0-8A8A-886C-9898-96D9D6A6ADD8}"/>
                  </a:ext>
                </a:extLst>
              </p:cNvPr>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21;p34">
                <a:extLst>
                  <a:ext uri="{FF2B5EF4-FFF2-40B4-BE49-F238E27FC236}">
                    <a16:creationId xmlns:a16="http://schemas.microsoft.com/office/drawing/2014/main" id="{0598A0C8-3306-16DD-7C5E-464562E7AE09}"/>
                  </a:ext>
                </a:extLst>
              </p:cNvPr>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22;p34">
                <a:extLst>
                  <a:ext uri="{FF2B5EF4-FFF2-40B4-BE49-F238E27FC236}">
                    <a16:creationId xmlns:a16="http://schemas.microsoft.com/office/drawing/2014/main" id="{C657C656-BA0F-4134-C895-ABAF589F4A98}"/>
                  </a:ext>
                </a:extLst>
              </p:cNvPr>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23;p34">
                <a:extLst>
                  <a:ext uri="{FF2B5EF4-FFF2-40B4-BE49-F238E27FC236}">
                    <a16:creationId xmlns:a16="http://schemas.microsoft.com/office/drawing/2014/main" id="{A4FF3E0D-13DB-A266-8761-1294E2401F90}"/>
                  </a:ext>
                </a:extLst>
              </p:cNvPr>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24;p34">
                <a:extLst>
                  <a:ext uri="{FF2B5EF4-FFF2-40B4-BE49-F238E27FC236}">
                    <a16:creationId xmlns:a16="http://schemas.microsoft.com/office/drawing/2014/main" id="{A8383E4E-21BC-7BFB-A043-BD50B4644520}"/>
                  </a:ext>
                </a:extLst>
              </p:cNvPr>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25;p34">
                <a:extLst>
                  <a:ext uri="{FF2B5EF4-FFF2-40B4-BE49-F238E27FC236}">
                    <a16:creationId xmlns:a16="http://schemas.microsoft.com/office/drawing/2014/main" id="{62793248-F858-F2D4-A191-DAEBC722A624}"/>
                  </a:ext>
                </a:extLst>
              </p:cNvPr>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26;p34">
                <a:extLst>
                  <a:ext uri="{FF2B5EF4-FFF2-40B4-BE49-F238E27FC236}">
                    <a16:creationId xmlns:a16="http://schemas.microsoft.com/office/drawing/2014/main" id="{75DBF154-A63C-D4E5-0867-72C3E4871D74}"/>
                  </a:ext>
                </a:extLst>
              </p:cNvPr>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27;p34">
                <a:extLst>
                  <a:ext uri="{FF2B5EF4-FFF2-40B4-BE49-F238E27FC236}">
                    <a16:creationId xmlns:a16="http://schemas.microsoft.com/office/drawing/2014/main" id="{55F69A38-7C0E-CA52-8976-4D1533129B05}"/>
                  </a:ext>
                </a:extLst>
              </p:cNvPr>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28;p34">
                <a:extLst>
                  <a:ext uri="{FF2B5EF4-FFF2-40B4-BE49-F238E27FC236}">
                    <a16:creationId xmlns:a16="http://schemas.microsoft.com/office/drawing/2014/main" id="{193AA44B-540C-CC4E-5249-88A1074A0395}"/>
                  </a:ext>
                </a:extLst>
              </p:cNvPr>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29;p34">
                <a:extLst>
                  <a:ext uri="{FF2B5EF4-FFF2-40B4-BE49-F238E27FC236}">
                    <a16:creationId xmlns:a16="http://schemas.microsoft.com/office/drawing/2014/main" id="{2214CF03-7ACA-370B-7424-FBB47CA86F7C}"/>
                  </a:ext>
                </a:extLst>
              </p:cNvPr>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30;p34">
                <a:extLst>
                  <a:ext uri="{FF2B5EF4-FFF2-40B4-BE49-F238E27FC236}">
                    <a16:creationId xmlns:a16="http://schemas.microsoft.com/office/drawing/2014/main" id="{15479B1C-708F-350C-2B52-CC312C6790C5}"/>
                  </a:ext>
                </a:extLst>
              </p:cNvPr>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31;p34">
                <a:extLst>
                  <a:ext uri="{FF2B5EF4-FFF2-40B4-BE49-F238E27FC236}">
                    <a16:creationId xmlns:a16="http://schemas.microsoft.com/office/drawing/2014/main" id="{364F2C5D-D6CA-A371-805E-D80CFCC729A0}"/>
                  </a:ext>
                </a:extLst>
              </p:cNvPr>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32;p34">
                <a:extLst>
                  <a:ext uri="{FF2B5EF4-FFF2-40B4-BE49-F238E27FC236}">
                    <a16:creationId xmlns:a16="http://schemas.microsoft.com/office/drawing/2014/main" id="{FFD1920A-F668-1CD2-E641-137D7D2C32F3}"/>
                  </a:ext>
                </a:extLst>
              </p:cNvPr>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33;p34">
                <a:extLst>
                  <a:ext uri="{FF2B5EF4-FFF2-40B4-BE49-F238E27FC236}">
                    <a16:creationId xmlns:a16="http://schemas.microsoft.com/office/drawing/2014/main" id="{1736E6EB-7BBC-5879-AEB9-A6F12A535FA2}"/>
                  </a:ext>
                </a:extLst>
              </p:cNvPr>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34;p34">
                <a:extLst>
                  <a:ext uri="{FF2B5EF4-FFF2-40B4-BE49-F238E27FC236}">
                    <a16:creationId xmlns:a16="http://schemas.microsoft.com/office/drawing/2014/main" id="{A03D145C-63F0-FB28-2FFC-550DBAD12557}"/>
                  </a:ext>
                </a:extLst>
              </p:cNvPr>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35;p34">
                <a:extLst>
                  <a:ext uri="{FF2B5EF4-FFF2-40B4-BE49-F238E27FC236}">
                    <a16:creationId xmlns:a16="http://schemas.microsoft.com/office/drawing/2014/main" id="{213A30D6-4322-0DF3-9732-B3DF96E7E103}"/>
                  </a:ext>
                </a:extLst>
              </p:cNvPr>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36;p34">
                <a:extLst>
                  <a:ext uri="{FF2B5EF4-FFF2-40B4-BE49-F238E27FC236}">
                    <a16:creationId xmlns:a16="http://schemas.microsoft.com/office/drawing/2014/main" id="{C69C0265-CE54-8854-34AE-FE86EB2DA5C2}"/>
                  </a:ext>
                </a:extLst>
              </p:cNvPr>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37;p34">
                <a:extLst>
                  <a:ext uri="{FF2B5EF4-FFF2-40B4-BE49-F238E27FC236}">
                    <a16:creationId xmlns:a16="http://schemas.microsoft.com/office/drawing/2014/main" id="{7C828C05-74A2-DBCF-3123-3B003899C27A}"/>
                  </a:ext>
                </a:extLst>
              </p:cNvPr>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38;p34">
                <a:extLst>
                  <a:ext uri="{FF2B5EF4-FFF2-40B4-BE49-F238E27FC236}">
                    <a16:creationId xmlns:a16="http://schemas.microsoft.com/office/drawing/2014/main" id="{9D1E58EF-A31E-9E1C-15C4-839813E5FE2E}"/>
                  </a:ext>
                </a:extLst>
              </p:cNvPr>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39;p34">
                <a:extLst>
                  <a:ext uri="{FF2B5EF4-FFF2-40B4-BE49-F238E27FC236}">
                    <a16:creationId xmlns:a16="http://schemas.microsoft.com/office/drawing/2014/main" id="{397DDF19-7AB2-B381-333F-1E4E95C2D89E}"/>
                  </a:ext>
                </a:extLst>
              </p:cNvPr>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40;p34">
                <a:extLst>
                  <a:ext uri="{FF2B5EF4-FFF2-40B4-BE49-F238E27FC236}">
                    <a16:creationId xmlns:a16="http://schemas.microsoft.com/office/drawing/2014/main" id="{648DD7BF-35BD-58F0-6099-03449E378F70}"/>
                  </a:ext>
                </a:extLst>
              </p:cNvPr>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41;p34">
                <a:extLst>
                  <a:ext uri="{FF2B5EF4-FFF2-40B4-BE49-F238E27FC236}">
                    <a16:creationId xmlns:a16="http://schemas.microsoft.com/office/drawing/2014/main" id="{DE5222DF-588D-45A1-7EDC-2604A78FA932}"/>
                  </a:ext>
                </a:extLst>
              </p:cNvPr>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42;p34">
                <a:extLst>
                  <a:ext uri="{FF2B5EF4-FFF2-40B4-BE49-F238E27FC236}">
                    <a16:creationId xmlns:a16="http://schemas.microsoft.com/office/drawing/2014/main" id="{6B23AAD4-F63A-1073-551D-751535047044}"/>
                  </a:ext>
                </a:extLst>
              </p:cNvPr>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43;p34">
                <a:extLst>
                  <a:ext uri="{FF2B5EF4-FFF2-40B4-BE49-F238E27FC236}">
                    <a16:creationId xmlns:a16="http://schemas.microsoft.com/office/drawing/2014/main" id="{DC5DE93A-0CEE-BDB8-BFF6-23AA95033744}"/>
                  </a:ext>
                </a:extLst>
              </p:cNvPr>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44;p34">
                <a:extLst>
                  <a:ext uri="{FF2B5EF4-FFF2-40B4-BE49-F238E27FC236}">
                    <a16:creationId xmlns:a16="http://schemas.microsoft.com/office/drawing/2014/main" id="{BA49CF8D-61CE-CD7A-3A23-D4B79544C1C9}"/>
                  </a:ext>
                </a:extLst>
              </p:cNvPr>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45;p34">
                <a:extLst>
                  <a:ext uri="{FF2B5EF4-FFF2-40B4-BE49-F238E27FC236}">
                    <a16:creationId xmlns:a16="http://schemas.microsoft.com/office/drawing/2014/main" id="{E2620C6F-A0B0-FCB9-D918-1D65B1EA1561}"/>
                  </a:ext>
                </a:extLst>
              </p:cNvPr>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46;p34">
                <a:extLst>
                  <a:ext uri="{FF2B5EF4-FFF2-40B4-BE49-F238E27FC236}">
                    <a16:creationId xmlns:a16="http://schemas.microsoft.com/office/drawing/2014/main" id="{428E4677-4A76-A838-4F50-0EFC7A122D02}"/>
                  </a:ext>
                </a:extLst>
              </p:cNvPr>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47;p34">
                <a:extLst>
                  <a:ext uri="{FF2B5EF4-FFF2-40B4-BE49-F238E27FC236}">
                    <a16:creationId xmlns:a16="http://schemas.microsoft.com/office/drawing/2014/main" id="{DB3B41FC-354A-BD2B-D1F7-E3BC228B6B34}"/>
                  </a:ext>
                </a:extLst>
              </p:cNvPr>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48;p34">
                <a:extLst>
                  <a:ext uri="{FF2B5EF4-FFF2-40B4-BE49-F238E27FC236}">
                    <a16:creationId xmlns:a16="http://schemas.microsoft.com/office/drawing/2014/main" id="{4E405AFA-A1D4-EA30-7DC6-803CF2CA70A6}"/>
                  </a:ext>
                </a:extLst>
              </p:cNvPr>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49;p34">
                <a:extLst>
                  <a:ext uri="{FF2B5EF4-FFF2-40B4-BE49-F238E27FC236}">
                    <a16:creationId xmlns:a16="http://schemas.microsoft.com/office/drawing/2014/main" id="{9DC9B434-C7A1-0992-41AA-60F212FE78C9}"/>
                  </a:ext>
                </a:extLst>
              </p:cNvPr>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50;p34">
                <a:extLst>
                  <a:ext uri="{FF2B5EF4-FFF2-40B4-BE49-F238E27FC236}">
                    <a16:creationId xmlns:a16="http://schemas.microsoft.com/office/drawing/2014/main" id="{4CE688BA-74B8-03F0-1356-DC4BA7F3A847}"/>
                  </a:ext>
                </a:extLst>
              </p:cNvPr>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51;p34">
                <a:extLst>
                  <a:ext uri="{FF2B5EF4-FFF2-40B4-BE49-F238E27FC236}">
                    <a16:creationId xmlns:a16="http://schemas.microsoft.com/office/drawing/2014/main" id="{B18896E1-17C9-846D-6CC5-C13638B338A2}"/>
                  </a:ext>
                </a:extLst>
              </p:cNvPr>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52;p34">
                <a:extLst>
                  <a:ext uri="{FF2B5EF4-FFF2-40B4-BE49-F238E27FC236}">
                    <a16:creationId xmlns:a16="http://schemas.microsoft.com/office/drawing/2014/main" id="{FB713384-2B64-A663-3287-FC381A0D6933}"/>
                  </a:ext>
                </a:extLst>
              </p:cNvPr>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53;p34">
                <a:extLst>
                  <a:ext uri="{FF2B5EF4-FFF2-40B4-BE49-F238E27FC236}">
                    <a16:creationId xmlns:a16="http://schemas.microsoft.com/office/drawing/2014/main" id="{7E6F8C6E-55FA-29F2-DE58-D404BACFB394}"/>
                  </a:ext>
                </a:extLst>
              </p:cNvPr>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54;p34">
                <a:extLst>
                  <a:ext uri="{FF2B5EF4-FFF2-40B4-BE49-F238E27FC236}">
                    <a16:creationId xmlns:a16="http://schemas.microsoft.com/office/drawing/2014/main" id="{34345D0D-7B0E-B951-1B1C-EE03BA1F199C}"/>
                  </a:ext>
                </a:extLst>
              </p:cNvPr>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55;p34">
                <a:extLst>
                  <a:ext uri="{FF2B5EF4-FFF2-40B4-BE49-F238E27FC236}">
                    <a16:creationId xmlns:a16="http://schemas.microsoft.com/office/drawing/2014/main" id="{5654EA81-4D05-9AB9-DF27-543F05FF1B04}"/>
                  </a:ext>
                </a:extLst>
              </p:cNvPr>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56;p34">
                <a:extLst>
                  <a:ext uri="{FF2B5EF4-FFF2-40B4-BE49-F238E27FC236}">
                    <a16:creationId xmlns:a16="http://schemas.microsoft.com/office/drawing/2014/main" id="{6F494622-48C6-C38B-8860-5B19B2CF42EC}"/>
                  </a:ext>
                </a:extLst>
              </p:cNvPr>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57;p34">
                <a:extLst>
                  <a:ext uri="{FF2B5EF4-FFF2-40B4-BE49-F238E27FC236}">
                    <a16:creationId xmlns:a16="http://schemas.microsoft.com/office/drawing/2014/main" id="{7864A5CA-A333-3541-502A-4B5477DBFB2B}"/>
                  </a:ext>
                </a:extLst>
              </p:cNvPr>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58;p34">
                <a:extLst>
                  <a:ext uri="{FF2B5EF4-FFF2-40B4-BE49-F238E27FC236}">
                    <a16:creationId xmlns:a16="http://schemas.microsoft.com/office/drawing/2014/main" id="{004DE54C-9B1C-E1B5-759C-D7EA5A46F28E}"/>
                  </a:ext>
                </a:extLst>
              </p:cNvPr>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59;p34">
                <a:extLst>
                  <a:ext uri="{FF2B5EF4-FFF2-40B4-BE49-F238E27FC236}">
                    <a16:creationId xmlns:a16="http://schemas.microsoft.com/office/drawing/2014/main" id="{D0B4A182-B39D-F39A-293D-BF5802B2B964}"/>
                  </a:ext>
                </a:extLst>
              </p:cNvPr>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60;p34">
                <a:extLst>
                  <a:ext uri="{FF2B5EF4-FFF2-40B4-BE49-F238E27FC236}">
                    <a16:creationId xmlns:a16="http://schemas.microsoft.com/office/drawing/2014/main" id="{BD136083-739F-470F-952F-A7BB94B21B74}"/>
                  </a:ext>
                </a:extLst>
              </p:cNvPr>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61;p34">
                <a:extLst>
                  <a:ext uri="{FF2B5EF4-FFF2-40B4-BE49-F238E27FC236}">
                    <a16:creationId xmlns:a16="http://schemas.microsoft.com/office/drawing/2014/main" id="{A5C77F85-4EFC-E26D-A915-D484B15F9F2B}"/>
                  </a:ext>
                </a:extLst>
              </p:cNvPr>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62;p34">
                <a:extLst>
                  <a:ext uri="{FF2B5EF4-FFF2-40B4-BE49-F238E27FC236}">
                    <a16:creationId xmlns:a16="http://schemas.microsoft.com/office/drawing/2014/main" id="{FC0AADBF-44A9-B257-A6C7-294251E5D6B0}"/>
                  </a:ext>
                </a:extLst>
              </p:cNvPr>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63;p34">
                <a:extLst>
                  <a:ext uri="{FF2B5EF4-FFF2-40B4-BE49-F238E27FC236}">
                    <a16:creationId xmlns:a16="http://schemas.microsoft.com/office/drawing/2014/main" id="{8AA062BD-E63F-18A0-2C9A-F1A934DE4351}"/>
                  </a:ext>
                </a:extLst>
              </p:cNvPr>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64;p34">
                <a:extLst>
                  <a:ext uri="{FF2B5EF4-FFF2-40B4-BE49-F238E27FC236}">
                    <a16:creationId xmlns:a16="http://schemas.microsoft.com/office/drawing/2014/main" id="{21957D3A-BFA5-E65D-076F-00B068F91834}"/>
                  </a:ext>
                </a:extLst>
              </p:cNvPr>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65;p34">
                <a:extLst>
                  <a:ext uri="{FF2B5EF4-FFF2-40B4-BE49-F238E27FC236}">
                    <a16:creationId xmlns:a16="http://schemas.microsoft.com/office/drawing/2014/main" id="{6397B434-6C9E-EEBE-9514-460ACBE48520}"/>
                  </a:ext>
                </a:extLst>
              </p:cNvPr>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066;p34">
                <a:extLst>
                  <a:ext uri="{FF2B5EF4-FFF2-40B4-BE49-F238E27FC236}">
                    <a16:creationId xmlns:a16="http://schemas.microsoft.com/office/drawing/2014/main" id="{365CB779-9260-C66E-1C46-243ABFC2F269}"/>
                  </a:ext>
                </a:extLst>
              </p:cNvPr>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067;p34">
                <a:extLst>
                  <a:ext uri="{FF2B5EF4-FFF2-40B4-BE49-F238E27FC236}">
                    <a16:creationId xmlns:a16="http://schemas.microsoft.com/office/drawing/2014/main" id="{6074C4DE-90B4-2B9C-3401-E245AF9D1645}"/>
                  </a:ext>
                </a:extLst>
              </p:cNvPr>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068;p34">
                <a:extLst>
                  <a:ext uri="{FF2B5EF4-FFF2-40B4-BE49-F238E27FC236}">
                    <a16:creationId xmlns:a16="http://schemas.microsoft.com/office/drawing/2014/main" id="{C456A25E-06CC-A6BB-0E17-80BE0BF841FB}"/>
                  </a:ext>
                </a:extLst>
              </p:cNvPr>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069;p34">
                <a:extLst>
                  <a:ext uri="{FF2B5EF4-FFF2-40B4-BE49-F238E27FC236}">
                    <a16:creationId xmlns:a16="http://schemas.microsoft.com/office/drawing/2014/main" id="{62F6112C-C22D-9E84-943D-D65CE9890237}"/>
                  </a:ext>
                </a:extLst>
              </p:cNvPr>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070;p34">
                <a:extLst>
                  <a:ext uri="{FF2B5EF4-FFF2-40B4-BE49-F238E27FC236}">
                    <a16:creationId xmlns:a16="http://schemas.microsoft.com/office/drawing/2014/main" id="{F5B8E15B-83C5-1F7F-2571-FFE66445874F}"/>
                  </a:ext>
                </a:extLst>
              </p:cNvPr>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071;p34">
                <a:extLst>
                  <a:ext uri="{FF2B5EF4-FFF2-40B4-BE49-F238E27FC236}">
                    <a16:creationId xmlns:a16="http://schemas.microsoft.com/office/drawing/2014/main" id="{9874AA27-C1E3-86F5-3A12-52C3C857B49E}"/>
                  </a:ext>
                </a:extLst>
              </p:cNvPr>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072;p34">
                <a:extLst>
                  <a:ext uri="{FF2B5EF4-FFF2-40B4-BE49-F238E27FC236}">
                    <a16:creationId xmlns:a16="http://schemas.microsoft.com/office/drawing/2014/main" id="{7A4E33EC-D8CE-7837-F32E-05DEC6A80CFC}"/>
                  </a:ext>
                </a:extLst>
              </p:cNvPr>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073;p34">
                <a:extLst>
                  <a:ext uri="{FF2B5EF4-FFF2-40B4-BE49-F238E27FC236}">
                    <a16:creationId xmlns:a16="http://schemas.microsoft.com/office/drawing/2014/main" id="{132ED0AA-A947-69F8-AAC6-ADEE3757FCD5}"/>
                  </a:ext>
                </a:extLst>
              </p:cNvPr>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074;p34">
                <a:extLst>
                  <a:ext uri="{FF2B5EF4-FFF2-40B4-BE49-F238E27FC236}">
                    <a16:creationId xmlns:a16="http://schemas.microsoft.com/office/drawing/2014/main" id="{229A4A23-FCD3-53C8-0464-AA987A7A025C}"/>
                  </a:ext>
                </a:extLst>
              </p:cNvPr>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075;p34">
                <a:extLst>
                  <a:ext uri="{FF2B5EF4-FFF2-40B4-BE49-F238E27FC236}">
                    <a16:creationId xmlns:a16="http://schemas.microsoft.com/office/drawing/2014/main" id="{C7CFECFB-770C-453A-D3CF-5BD7B85BE1B3}"/>
                  </a:ext>
                </a:extLst>
              </p:cNvPr>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076;p34">
                <a:extLst>
                  <a:ext uri="{FF2B5EF4-FFF2-40B4-BE49-F238E27FC236}">
                    <a16:creationId xmlns:a16="http://schemas.microsoft.com/office/drawing/2014/main" id="{06042C34-8B44-ECE7-528D-2ADACD94A9CE}"/>
                  </a:ext>
                </a:extLst>
              </p:cNvPr>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077;p34">
                <a:extLst>
                  <a:ext uri="{FF2B5EF4-FFF2-40B4-BE49-F238E27FC236}">
                    <a16:creationId xmlns:a16="http://schemas.microsoft.com/office/drawing/2014/main" id="{1F820DB2-A876-5025-CE4E-298353FF04B2}"/>
                  </a:ext>
                </a:extLst>
              </p:cNvPr>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078;p34">
                <a:extLst>
                  <a:ext uri="{FF2B5EF4-FFF2-40B4-BE49-F238E27FC236}">
                    <a16:creationId xmlns:a16="http://schemas.microsoft.com/office/drawing/2014/main" id="{EA369458-142F-FBE9-F6FD-14FF6BABA7AF}"/>
                  </a:ext>
                </a:extLst>
              </p:cNvPr>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079;p34">
                <a:extLst>
                  <a:ext uri="{FF2B5EF4-FFF2-40B4-BE49-F238E27FC236}">
                    <a16:creationId xmlns:a16="http://schemas.microsoft.com/office/drawing/2014/main" id="{7B75F28F-21BA-50FB-64D2-82047688215D}"/>
                  </a:ext>
                </a:extLst>
              </p:cNvPr>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080;p34">
                <a:extLst>
                  <a:ext uri="{FF2B5EF4-FFF2-40B4-BE49-F238E27FC236}">
                    <a16:creationId xmlns:a16="http://schemas.microsoft.com/office/drawing/2014/main" id="{257336B4-B0C8-38CC-3EC4-3326BC61C9A8}"/>
                  </a:ext>
                </a:extLst>
              </p:cNvPr>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081;p34">
                <a:extLst>
                  <a:ext uri="{FF2B5EF4-FFF2-40B4-BE49-F238E27FC236}">
                    <a16:creationId xmlns:a16="http://schemas.microsoft.com/office/drawing/2014/main" id="{D878367C-59DC-E4DD-A053-C2F5830B6376}"/>
                  </a:ext>
                </a:extLst>
              </p:cNvPr>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082;p34">
                <a:extLst>
                  <a:ext uri="{FF2B5EF4-FFF2-40B4-BE49-F238E27FC236}">
                    <a16:creationId xmlns:a16="http://schemas.microsoft.com/office/drawing/2014/main" id="{4A084BB0-41BA-3962-E732-EAD6DB6FD923}"/>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083;p34">
                <a:extLst>
                  <a:ext uri="{FF2B5EF4-FFF2-40B4-BE49-F238E27FC236}">
                    <a16:creationId xmlns:a16="http://schemas.microsoft.com/office/drawing/2014/main" id="{8197BB5B-0737-4C41-3623-08C4F20E62E1}"/>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084;p34">
                <a:extLst>
                  <a:ext uri="{FF2B5EF4-FFF2-40B4-BE49-F238E27FC236}">
                    <a16:creationId xmlns:a16="http://schemas.microsoft.com/office/drawing/2014/main" id="{CD6A277E-4F80-0919-C6FE-ADF145B625E1}"/>
                  </a:ext>
                </a:extLst>
              </p:cNvPr>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085;p34">
                <a:extLst>
                  <a:ext uri="{FF2B5EF4-FFF2-40B4-BE49-F238E27FC236}">
                    <a16:creationId xmlns:a16="http://schemas.microsoft.com/office/drawing/2014/main" id="{7E0E31AB-AA1C-0587-BE5D-8061E04E9C06}"/>
                  </a:ext>
                </a:extLst>
              </p:cNvPr>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086;p34">
                <a:extLst>
                  <a:ext uri="{FF2B5EF4-FFF2-40B4-BE49-F238E27FC236}">
                    <a16:creationId xmlns:a16="http://schemas.microsoft.com/office/drawing/2014/main" id="{F60D24F6-05B4-06B6-8740-86125383EA0D}"/>
                  </a:ext>
                </a:extLst>
              </p:cNvPr>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087;p34">
                <a:extLst>
                  <a:ext uri="{FF2B5EF4-FFF2-40B4-BE49-F238E27FC236}">
                    <a16:creationId xmlns:a16="http://schemas.microsoft.com/office/drawing/2014/main" id="{05A34154-00DF-C825-0D97-7C70A4C7A8A4}"/>
                  </a:ext>
                </a:extLst>
              </p:cNvPr>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088;p34">
                <a:extLst>
                  <a:ext uri="{FF2B5EF4-FFF2-40B4-BE49-F238E27FC236}">
                    <a16:creationId xmlns:a16="http://schemas.microsoft.com/office/drawing/2014/main" id="{7E856795-082F-911C-BE79-9197A7B18DCE}"/>
                  </a:ext>
                </a:extLst>
              </p:cNvPr>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089;p34">
                <a:extLst>
                  <a:ext uri="{FF2B5EF4-FFF2-40B4-BE49-F238E27FC236}">
                    <a16:creationId xmlns:a16="http://schemas.microsoft.com/office/drawing/2014/main" id="{89EF63F8-14D8-269B-4450-D08DE8C8F3E2}"/>
                  </a:ext>
                </a:extLst>
              </p:cNvPr>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090;p34">
                <a:extLst>
                  <a:ext uri="{FF2B5EF4-FFF2-40B4-BE49-F238E27FC236}">
                    <a16:creationId xmlns:a16="http://schemas.microsoft.com/office/drawing/2014/main" id="{7EF71D6B-3D3C-7438-1824-0EEA486DD51C}"/>
                  </a:ext>
                </a:extLst>
              </p:cNvPr>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091;p34">
                <a:extLst>
                  <a:ext uri="{FF2B5EF4-FFF2-40B4-BE49-F238E27FC236}">
                    <a16:creationId xmlns:a16="http://schemas.microsoft.com/office/drawing/2014/main" id="{3C659B74-9222-B2AF-6473-4FB133F1F2A5}"/>
                  </a:ext>
                </a:extLst>
              </p:cNvPr>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092;p34">
                <a:extLst>
                  <a:ext uri="{FF2B5EF4-FFF2-40B4-BE49-F238E27FC236}">
                    <a16:creationId xmlns:a16="http://schemas.microsoft.com/office/drawing/2014/main" id="{2D866BC6-E6FF-9C25-BDD1-87A5E62E8B3C}"/>
                  </a:ext>
                </a:extLst>
              </p:cNvPr>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093;p34">
                <a:extLst>
                  <a:ext uri="{FF2B5EF4-FFF2-40B4-BE49-F238E27FC236}">
                    <a16:creationId xmlns:a16="http://schemas.microsoft.com/office/drawing/2014/main" id="{BD8890EA-B0DE-00AD-EDC5-BBE193C79A64}"/>
                  </a:ext>
                </a:extLst>
              </p:cNvPr>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094;p34">
                <a:extLst>
                  <a:ext uri="{FF2B5EF4-FFF2-40B4-BE49-F238E27FC236}">
                    <a16:creationId xmlns:a16="http://schemas.microsoft.com/office/drawing/2014/main" id="{C9B41DAD-2E4C-1402-6C20-3762BF6AC091}"/>
                  </a:ext>
                </a:extLst>
              </p:cNvPr>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095;p34">
                <a:extLst>
                  <a:ext uri="{FF2B5EF4-FFF2-40B4-BE49-F238E27FC236}">
                    <a16:creationId xmlns:a16="http://schemas.microsoft.com/office/drawing/2014/main" id="{6FE38C2B-EF09-B55B-9314-7F016FD7DB97}"/>
                  </a:ext>
                </a:extLst>
              </p:cNvPr>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096;p34">
                <a:extLst>
                  <a:ext uri="{FF2B5EF4-FFF2-40B4-BE49-F238E27FC236}">
                    <a16:creationId xmlns:a16="http://schemas.microsoft.com/office/drawing/2014/main" id="{5CD5C9C2-5A3F-D9E5-4C1D-28E19D40C3B2}"/>
                  </a:ext>
                </a:extLst>
              </p:cNvPr>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097;p34">
                <a:extLst>
                  <a:ext uri="{FF2B5EF4-FFF2-40B4-BE49-F238E27FC236}">
                    <a16:creationId xmlns:a16="http://schemas.microsoft.com/office/drawing/2014/main" id="{C2A27D30-111B-29B4-A528-EE1B0C34F994}"/>
                  </a:ext>
                </a:extLst>
              </p:cNvPr>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098;p34">
                <a:extLst>
                  <a:ext uri="{FF2B5EF4-FFF2-40B4-BE49-F238E27FC236}">
                    <a16:creationId xmlns:a16="http://schemas.microsoft.com/office/drawing/2014/main" id="{20CE0971-1EFB-491D-27C7-60A2EE8AD51E}"/>
                  </a:ext>
                </a:extLst>
              </p:cNvPr>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099;p34">
                <a:extLst>
                  <a:ext uri="{FF2B5EF4-FFF2-40B4-BE49-F238E27FC236}">
                    <a16:creationId xmlns:a16="http://schemas.microsoft.com/office/drawing/2014/main" id="{4AF5FC9E-D960-BB49-EA33-68080AABF061}"/>
                  </a:ext>
                </a:extLst>
              </p:cNvPr>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100;p34">
                <a:extLst>
                  <a:ext uri="{FF2B5EF4-FFF2-40B4-BE49-F238E27FC236}">
                    <a16:creationId xmlns:a16="http://schemas.microsoft.com/office/drawing/2014/main" id="{95FA9595-6203-46A5-8135-0B14C2272E6B}"/>
                  </a:ext>
                </a:extLst>
              </p:cNvPr>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101;p34">
                <a:extLst>
                  <a:ext uri="{FF2B5EF4-FFF2-40B4-BE49-F238E27FC236}">
                    <a16:creationId xmlns:a16="http://schemas.microsoft.com/office/drawing/2014/main" id="{3AFE3614-CE1A-36E7-CB44-9A89958CC8EE}"/>
                  </a:ext>
                </a:extLst>
              </p:cNvPr>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02;p34">
                <a:extLst>
                  <a:ext uri="{FF2B5EF4-FFF2-40B4-BE49-F238E27FC236}">
                    <a16:creationId xmlns:a16="http://schemas.microsoft.com/office/drawing/2014/main" id="{197F54F1-D3A6-8F0A-77DE-67C992F8DCFA}"/>
                  </a:ext>
                </a:extLst>
              </p:cNvPr>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03;p34">
                <a:extLst>
                  <a:ext uri="{FF2B5EF4-FFF2-40B4-BE49-F238E27FC236}">
                    <a16:creationId xmlns:a16="http://schemas.microsoft.com/office/drawing/2014/main" id="{B1E9AEC2-ACA7-866F-702F-875DC91DD281}"/>
                  </a:ext>
                </a:extLst>
              </p:cNvPr>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04;p34">
                <a:extLst>
                  <a:ext uri="{FF2B5EF4-FFF2-40B4-BE49-F238E27FC236}">
                    <a16:creationId xmlns:a16="http://schemas.microsoft.com/office/drawing/2014/main" id="{9AC0AE6C-5F01-8CEC-7440-1E7F95398771}"/>
                  </a:ext>
                </a:extLst>
              </p:cNvPr>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05;p34">
                <a:extLst>
                  <a:ext uri="{FF2B5EF4-FFF2-40B4-BE49-F238E27FC236}">
                    <a16:creationId xmlns:a16="http://schemas.microsoft.com/office/drawing/2014/main" id="{27AF1CDA-A943-B45F-684B-2A16CEA558EF}"/>
                  </a:ext>
                </a:extLst>
              </p:cNvPr>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06;p34">
                <a:extLst>
                  <a:ext uri="{FF2B5EF4-FFF2-40B4-BE49-F238E27FC236}">
                    <a16:creationId xmlns:a16="http://schemas.microsoft.com/office/drawing/2014/main" id="{1B6D20C0-CAFE-113C-645B-369D861289C0}"/>
                  </a:ext>
                </a:extLst>
              </p:cNvPr>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07;p34">
                <a:extLst>
                  <a:ext uri="{FF2B5EF4-FFF2-40B4-BE49-F238E27FC236}">
                    <a16:creationId xmlns:a16="http://schemas.microsoft.com/office/drawing/2014/main" id="{0289C1A5-920F-9D3E-327C-2EA992D54618}"/>
                  </a:ext>
                </a:extLst>
              </p:cNvPr>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08;p34">
                <a:extLst>
                  <a:ext uri="{FF2B5EF4-FFF2-40B4-BE49-F238E27FC236}">
                    <a16:creationId xmlns:a16="http://schemas.microsoft.com/office/drawing/2014/main" id="{8B8175D7-41A9-FE4E-D4BA-C015BEF36446}"/>
                  </a:ext>
                </a:extLst>
              </p:cNvPr>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09;p34">
                <a:extLst>
                  <a:ext uri="{FF2B5EF4-FFF2-40B4-BE49-F238E27FC236}">
                    <a16:creationId xmlns:a16="http://schemas.microsoft.com/office/drawing/2014/main" id="{3B2C9D13-41D6-6C54-CA6E-E6731D7036B6}"/>
                  </a:ext>
                </a:extLst>
              </p:cNvPr>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10;p34">
                <a:extLst>
                  <a:ext uri="{FF2B5EF4-FFF2-40B4-BE49-F238E27FC236}">
                    <a16:creationId xmlns:a16="http://schemas.microsoft.com/office/drawing/2014/main" id="{FCC0B8DB-7BD9-147A-2E8B-4F4ACA369C0B}"/>
                  </a:ext>
                </a:extLst>
              </p:cNvPr>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111;p34">
                <a:extLst>
                  <a:ext uri="{FF2B5EF4-FFF2-40B4-BE49-F238E27FC236}">
                    <a16:creationId xmlns:a16="http://schemas.microsoft.com/office/drawing/2014/main" id="{20566036-D32D-32E7-F71E-1D8EC2D2B5C1}"/>
                  </a:ext>
                </a:extLst>
              </p:cNvPr>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112;p34">
                <a:extLst>
                  <a:ext uri="{FF2B5EF4-FFF2-40B4-BE49-F238E27FC236}">
                    <a16:creationId xmlns:a16="http://schemas.microsoft.com/office/drawing/2014/main" id="{E4141F2D-D819-FEC2-D730-FA14C924244C}"/>
                  </a:ext>
                </a:extLst>
              </p:cNvPr>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113;p34">
                <a:extLst>
                  <a:ext uri="{FF2B5EF4-FFF2-40B4-BE49-F238E27FC236}">
                    <a16:creationId xmlns:a16="http://schemas.microsoft.com/office/drawing/2014/main" id="{262D6E86-31BD-4C8D-9DDA-159DC68E33CB}"/>
                  </a:ext>
                </a:extLst>
              </p:cNvPr>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114;p34">
                <a:extLst>
                  <a:ext uri="{FF2B5EF4-FFF2-40B4-BE49-F238E27FC236}">
                    <a16:creationId xmlns:a16="http://schemas.microsoft.com/office/drawing/2014/main" id="{54B80CE0-68E0-FB4D-CB7C-77D1CF4AA991}"/>
                  </a:ext>
                </a:extLst>
              </p:cNvPr>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115;p34">
                <a:extLst>
                  <a:ext uri="{FF2B5EF4-FFF2-40B4-BE49-F238E27FC236}">
                    <a16:creationId xmlns:a16="http://schemas.microsoft.com/office/drawing/2014/main" id="{73F36D6A-B7B4-A68C-4692-90C4306CD150}"/>
                  </a:ext>
                </a:extLst>
              </p:cNvPr>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116;p34">
                <a:extLst>
                  <a:ext uri="{FF2B5EF4-FFF2-40B4-BE49-F238E27FC236}">
                    <a16:creationId xmlns:a16="http://schemas.microsoft.com/office/drawing/2014/main" id="{3FE0E208-4B2F-0106-2D55-B603A342748D}"/>
                  </a:ext>
                </a:extLst>
              </p:cNvPr>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117;p34">
                <a:extLst>
                  <a:ext uri="{FF2B5EF4-FFF2-40B4-BE49-F238E27FC236}">
                    <a16:creationId xmlns:a16="http://schemas.microsoft.com/office/drawing/2014/main" id="{5238C4FA-B422-65A0-1402-3D07E75458AB}"/>
                  </a:ext>
                </a:extLst>
              </p:cNvPr>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118;p34">
                <a:extLst>
                  <a:ext uri="{FF2B5EF4-FFF2-40B4-BE49-F238E27FC236}">
                    <a16:creationId xmlns:a16="http://schemas.microsoft.com/office/drawing/2014/main" id="{27A4F800-376F-FB77-D009-97103DA84743}"/>
                  </a:ext>
                </a:extLst>
              </p:cNvPr>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119;p34">
                <a:extLst>
                  <a:ext uri="{FF2B5EF4-FFF2-40B4-BE49-F238E27FC236}">
                    <a16:creationId xmlns:a16="http://schemas.microsoft.com/office/drawing/2014/main" id="{AFAEE8A6-53D1-95AB-8D44-EBC178F46B21}"/>
                  </a:ext>
                </a:extLst>
              </p:cNvPr>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120;p34">
                <a:extLst>
                  <a:ext uri="{FF2B5EF4-FFF2-40B4-BE49-F238E27FC236}">
                    <a16:creationId xmlns:a16="http://schemas.microsoft.com/office/drawing/2014/main" id="{7E91C50A-B624-3DEC-B67E-93B40E322A80}"/>
                  </a:ext>
                </a:extLst>
              </p:cNvPr>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121;p34">
                <a:extLst>
                  <a:ext uri="{FF2B5EF4-FFF2-40B4-BE49-F238E27FC236}">
                    <a16:creationId xmlns:a16="http://schemas.microsoft.com/office/drawing/2014/main" id="{06A82B7B-2D7C-6F88-D693-BDDD96E8F510}"/>
                  </a:ext>
                </a:extLst>
              </p:cNvPr>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122;p34">
                <a:extLst>
                  <a:ext uri="{FF2B5EF4-FFF2-40B4-BE49-F238E27FC236}">
                    <a16:creationId xmlns:a16="http://schemas.microsoft.com/office/drawing/2014/main" id="{99D5C425-90BA-86C1-55BC-05243E8550A4}"/>
                  </a:ext>
                </a:extLst>
              </p:cNvPr>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123;p34">
                <a:extLst>
                  <a:ext uri="{FF2B5EF4-FFF2-40B4-BE49-F238E27FC236}">
                    <a16:creationId xmlns:a16="http://schemas.microsoft.com/office/drawing/2014/main" id="{6A620D35-E5D7-D0E1-8F46-2395F69D0F89}"/>
                  </a:ext>
                </a:extLst>
              </p:cNvPr>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8124;p34">
              <a:extLst>
                <a:ext uri="{FF2B5EF4-FFF2-40B4-BE49-F238E27FC236}">
                  <a16:creationId xmlns:a16="http://schemas.microsoft.com/office/drawing/2014/main" id="{006527D0-F916-D358-4ACA-BC01A22AC2DC}"/>
                </a:ext>
              </a:extLst>
            </p:cNvPr>
            <p:cNvGrpSpPr/>
            <p:nvPr/>
          </p:nvGrpSpPr>
          <p:grpSpPr>
            <a:xfrm rot="-1687898">
              <a:off x="4477127" y="2860706"/>
              <a:ext cx="342054" cy="418382"/>
              <a:chOff x="2019050" y="1133325"/>
              <a:chExt cx="153525" cy="187750"/>
            </a:xfrm>
          </p:grpSpPr>
          <p:sp>
            <p:nvSpPr>
              <p:cNvPr id="21" name="Google Shape;8125;p34">
                <a:extLst>
                  <a:ext uri="{FF2B5EF4-FFF2-40B4-BE49-F238E27FC236}">
                    <a16:creationId xmlns:a16="http://schemas.microsoft.com/office/drawing/2014/main" id="{C6155106-8A33-191D-E4C6-01EFF7E9A52C}"/>
                  </a:ext>
                </a:extLst>
              </p:cNvPr>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126;p34">
                <a:extLst>
                  <a:ext uri="{FF2B5EF4-FFF2-40B4-BE49-F238E27FC236}">
                    <a16:creationId xmlns:a16="http://schemas.microsoft.com/office/drawing/2014/main" id="{B5C48A2B-25A8-86D6-27EB-5F2AE0CC7EB6}"/>
                  </a:ext>
                </a:extLst>
              </p:cNvPr>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127;p34">
                <a:extLst>
                  <a:ext uri="{FF2B5EF4-FFF2-40B4-BE49-F238E27FC236}">
                    <a16:creationId xmlns:a16="http://schemas.microsoft.com/office/drawing/2014/main" id="{1765FAB4-C951-A041-D3A2-8ABA3E55960F}"/>
                  </a:ext>
                </a:extLst>
              </p:cNvPr>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128;p34">
                <a:extLst>
                  <a:ext uri="{FF2B5EF4-FFF2-40B4-BE49-F238E27FC236}">
                    <a16:creationId xmlns:a16="http://schemas.microsoft.com/office/drawing/2014/main" id="{0E062907-68AE-7316-ED15-26ABAC22B118}"/>
                  </a:ext>
                </a:extLst>
              </p:cNvPr>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8129;p34">
              <a:extLst>
                <a:ext uri="{FF2B5EF4-FFF2-40B4-BE49-F238E27FC236}">
                  <a16:creationId xmlns:a16="http://schemas.microsoft.com/office/drawing/2014/main" id="{506E02AB-A122-5FE4-3893-FC80055CE7F1}"/>
                </a:ext>
              </a:extLst>
            </p:cNvPr>
            <p:cNvGrpSpPr/>
            <p:nvPr/>
          </p:nvGrpSpPr>
          <p:grpSpPr>
            <a:xfrm rot="-1127918">
              <a:off x="4955500" y="1113888"/>
              <a:ext cx="465086" cy="510640"/>
              <a:chOff x="818450" y="719950"/>
              <a:chExt cx="162075" cy="177950"/>
            </a:xfrm>
          </p:grpSpPr>
          <p:sp>
            <p:nvSpPr>
              <p:cNvPr id="18" name="Google Shape;8130;p34">
                <a:extLst>
                  <a:ext uri="{FF2B5EF4-FFF2-40B4-BE49-F238E27FC236}">
                    <a16:creationId xmlns:a16="http://schemas.microsoft.com/office/drawing/2014/main" id="{2FAE1DF5-D7CF-6647-2E9A-7C95567AFCBC}"/>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131;p34">
                <a:extLst>
                  <a:ext uri="{FF2B5EF4-FFF2-40B4-BE49-F238E27FC236}">
                    <a16:creationId xmlns:a16="http://schemas.microsoft.com/office/drawing/2014/main" id="{731E671D-F36E-CDA9-D932-CE3C277D0661}"/>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132;p34">
                <a:extLst>
                  <a:ext uri="{FF2B5EF4-FFF2-40B4-BE49-F238E27FC236}">
                    <a16:creationId xmlns:a16="http://schemas.microsoft.com/office/drawing/2014/main" id="{D161B63E-A99D-BE58-50C3-B550C85F1120}"/>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8133;p34">
              <a:extLst>
                <a:ext uri="{FF2B5EF4-FFF2-40B4-BE49-F238E27FC236}">
                  <a16:creationId xmlns:a16="http://schemas.microsoft.com/office/drawing/2014/main" id="{71C70BCC-9A8A-E732-9852-ADFD6C951752}"/>
                </a:ext>
              </a:extLst>
            </p:cNvPr>
            <p:cNvGrpSpPr/>
            <p:nvPr/>
          </p:nvGrpSpPr>
          <p:grpSpPr>
            <a:xfrm rot="3844975">
              <a:off x="6292410" y="3020987"/>
              <a:ext cx="329648" cy="423846"/>
              <a:chOff x="3526675" y="707075"/>
              <a:chExt cx="187750" cy="241400"/>
            </a:xfrm>
          </p:grpSpPr>
          <p:sp>
            <p:nvSpPr>
              <p:cNvPr id="15" name="Google Shape;8134;p34">
                <a:extLst>
                  <a:ext uri="{FF2B5EF4-FFF2-40B4-BE49-F238E27FC236}">
                    <a16:creationId xmlns:a16="http://schemas.microsoft.com/office/drawing/2014/main" id="{E133EDF7-9324-D67D-CF8B-090EA33747C6}"/>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135;p34">
                <a:extLst>
                  <a:ext uri="{FF2B5EF4-FFF2-40B4-BE49-F238E27FC236}">
                    <a16:creationId xmlns:a16="http://schemas.microsoft.com/office/drawing/2014/main" id="{EF5444A7-29C0-2F90-CE2A-0C4669AFD02C}"/>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36;p34">
                <a:extLst>
                  <a:ext uri="{FF2B5EF4-FFF2-40B4-BE49-F238E27FC236}">
                    <a16:creationId xmlns:a16="http://schemas.microsoft.com/office/drawing/2014/main" id="{86379677-C078-24AC-3A89-8D4F4D43E3C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8137;p34">
              <a:extLst>
                <a:ext uri="{FF2B5EF4-FFF2-40B4-BE49-F238E27FC236}">
                  <a16:creationId xmlns:a16="http://schemas.microsoft.com/office/drawing/2014/main" id="{C9A4B636-5B06-D20D-6FFF-346E8C045B93}"/>
                </a:ext>
              </a:extLst>
            </p:cNvPr>
            <p:cNvSpPr/>
            <p:nvPr/>
          </p:nvSpPr>
          <p:spPr>
            <a:xfrm>
              <a:off x="3995911" y="13859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138;p34">
              <a:extLst>
                <a:ext uri="{FF2B5EF4-FFF2-40B4-BE49-F238E27FC236}">
                  <a16:creationId xmlns:a16="http://schemas.microsoft.com/office/drawing/2014/main" id="{7E727A62-C599-F750-BE8E-2BD4BB21706B}"/>
                </a:ext>
              </a:extLst>
            </p:cNvPr>
            <p:cNvSpPr/>
            <p:nvPr/>
          </p:nvSpPr>
          <p:spPr>
            <a:xfrm>
              <a:off x="7458722" y="34330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38F3CBAB-6DAC-B528-49F3-B6FAFBC6CABD}"/>
              </a:ext>
            </a:extLst>
          </p:cNvPr>
          <p:cNvSpPr txBox="1"/>
          <p:nvPr/>
        </p:nvSpPr>
        <p:spPr>
          <a:xfrm>
            <a:off x="611719" y="828651"/>
            <a:ext cx="6499860" cy="1154675"/>
          </a:xfrm>
          <a:prstGeom prst="rect">
            <a:avLst/>
          </a:prstGeom>
          <a:noFill/>
          <a:ln w="57150">
            <a:solidFill>
              <a:schemeClr val="tx2"/>
            </a:solidFill>
            <a:prstDash val="sysDot"/>
          </a:ln>
        </p:spPr>
        <p:txBody>
          <a:bodyPr wrap="square">
            <a:spAutoFit/>
          </a:bodyPr>
          <a:lstStyle/>
          <a:p>
            <a:pPr algn="just">
              <a:lnSpc>
                <a:spcPct val="150000"/>
              </a:lnSpc>
            </a:pPr>
            <a:r>
              <a:rPr lang="vi-VN" sz="1600" b="1" dirty="0"/>
              <a:t>1. Em hãy thiết kế tờ gấp có nội dung quy định cơ bản của pháp luật về phòng ngừa  tai nạn vũ khí, cháy, nổ và các chất độc hại để tuyên truyền cho các bạn học sinh  trong trường của mình. </a:t>
            </a:r>
          </a:p>
        </p:txBody>
      </p:sp>
      <p:sp>
        <p:nvSpPr>
          <p:cNvPr id="5" name="TextBox 4">
            <a:extLst>
              <a:ext uri="{FF2B5EF4-FFF2-40B4-BE49-F238E27FC236}">
                <a16:creationId xmlns:a16="http://schemas.microsoft.com/office/drawing/2014/main" id="{DFD46106-3340-4F5B-7E9A-664A48EC733B}"/>
              </a:ext>
            </a:extLst>
          </p:cNvPr>
          <p:cNvSpPr txBox="1"/>
          <p:nvPr/>
        </p:nvSpPr>
        <p:spPr>
          <a:xfrm>
            <a:off x="1181124" y="2926096"/>
            <a:ext cx="6416040" cy="1154675"/>
          </a:xfrm>
          <a:prstGeom prst="rect">
            <a:avLst/>
          </a:prstGeom>
          <a:noFill/>
          <a:ln w="57150">
            <a:solidFill>
              <a:schemeClr val="accent5">
                <a:lumMod val="50000"/>
              </a:schemeClr>
            </a:solidFill>
            <a:prstDash val="sysDot"/>
          </a:ln>
        </p:spPr>
        <p:txBody>
          <a:bodyPr wrap="square">
            <a:spAutoFit/>
          </a:bodyPr>
          <a:lstStyle/>
          <a:p>
            <a:pPr algn="just">
              <a:lnSpc>
                <a:spcPct val="150000"/>
              </a:lnSpc>
            </a:pPr>
            <a:r>
              <a:rPr lang="vi-VN" sz="1600" b="1" dirty="0"/>
              <a:t>2. Em hãy làm việc nhóm để xây dựng một tiểu phẩm và sắm vai trước lớp với nội  dung nhắc nhở người thân, bạn bè chủ động phòng ngừa tai nạn vũ khí, cháy,  nổ và các chất độc hại.</a:t>
            </a:r>
          </a:p>
        </p:txBody>
      </p:sp>
    </p:spTree>
    <p:extLst>
      <p:ext uri="{BB962C8B-B14F-4D97-AF65-F5344CB8AC3E}">
        <p14:creationId xmlns:p14="http://schemas.microsoft.com/office/powerpoint/2010/main" val="20711425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756"/>
        <p:cNvGrpSpPr/>
        <p:nvPr/>
      </p:nvGrpSpPr>
      <p:grpSpPr>
        <a:xfrm>
          <a:off x="0" y="0"/>
          <a:ext cx="0" cy="0"/>
          <a:chOff x="0" y="0"/>
          <a:chExt cx="0" cy="0"/>
        </a:xfrm>
      </p:grpSpPr>
      <p:grpSp>
        <p:nvGrpSpPr>
          <p:cNvPr id="8761" name="Google Shape;8761;p56"/>
          <p:cNvGrpSpPr/>
          <p:nvPr/>
        </p:nvGrpSpPr>
        <p:grpSpPr>
          <a:xfrm rot="-1687898">
            <a:off x="4631649" y="863731"/>
            <a:ext cx="342054" cy="418382"/>
            <a:chOff x="2019050" y="1133325"/>
            <a:chExt cx="153525" cy="187750"/>
          </a:xfrm>
        </p:grpSpPr>
        <p:sp>
          <p:nvSpPr>
            <p:cNvPr id="8762" name="Google Shape;8762;p56"/>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6"/>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6"/>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6"/>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56"/>
          <p:cNvGrpSpPr/>
          <p:nvPr/>
        </p:nvGrpSpPr>
        <p:grpSpPr>
          <a:xfrm>
            <a:off x="5399572" y="2677012"/>
            <a:ext cx="1579734" cy="1657613"/>
            <a:chOff x="-818813" y="1823137"/>
            <a:chExt cx="1579734" cy="1657613"/>
          </a:xfrm>
        </p:grpSpPr>
        <p:sp>
          <p:nvSpPr>
            <p:cNvPr id="8767" name="Google Shape;8767;p56"/>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6"/>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6"/>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6"/>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6"/>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6"/>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6"/>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6"/>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6"/>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6"/>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6"/>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6"/>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6"/>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6"/>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6"/>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6"/>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6"/>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6"/>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6"/>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6"/>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6"/>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6"/>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6"/>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6"/>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6"/>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6"/>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6"/>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6"/>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6"/>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6"/>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6"/>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6"/>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6"/>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6"/>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6"/>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6"/>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6"/>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6"/>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6"/>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6"/>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6"/>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6"/>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6"/>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6"/>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6"/>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6"/>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6"/>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6"/>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6"/>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6"/>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6"/>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6"/>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6"/>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6"/>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6"/>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6"/>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6"/>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6"/>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6"/>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6"/>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6"/>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6"/>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56"/>
          <p:cNvGrpSpPr/>
          <p:nvPr/>
        </p:nvGrpSpPr>
        <p:grpSpPr>
          <a:xfrm rot="5233891" flipH="1">
            <a:off x="7571587" y="3339689"/>
            <a:ext cx="465082" cy="510636"/>
            <a:chOff x="818450" y="719950"/>
            <a:chExt cx="162075" cy="177950"/>
          </a:xfrm>
        </p:grpSpPr>
        <p:sp>
          <p:nvSpPr>
            <p:cNvPr id="8830" name="Google Shape;8830;p56"/>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6"/>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6"/>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56"/>
          <p:cNvGrpSpPr/>
          <p:nvPr/>
        </p:nvGrpSpPr>
        <p:grpSpPr>
          <a:xfrm rot="-672145" flipH="1">
            <a:off x="5031893" y="2225179"/>
            <a:ext cx="329643" cy="423839"/>
            <a:chOff x="3526675" y="707075"/>
            <a:chExt cx="187750" cy="241400"/>
          </a:xfrm>
        </p:grpSpPr>
        <p:sp>
          <p:nvSpPr>
            <p:cNvPr id="8834" name="Google Shape;8834;p56"/>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6"/>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6"/>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7" name="Google Shape;8837;p56"/>
          <p:cNvSpPr/>
          <p:nvPr/>
        </p:nvSpPr>
        <p:spPr>
          <a:xfrm rot="1378370" flipH="1">
            <a:off x="6115713" y="1972711"/>
            <a:ext cx="339524"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6"/>
          <p:cNvSpPr/>
          <p:nvPr/>
        </p:nvSpPr>
        <p:spPr>
          <a:xfrm flipH="1">
            <a:off x="6295466" y="72407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6"/>
          <p:cNvSpPr/>
          <p:nvPr/>
        </p:nvSpPr>
        <p:spPr>
          <a:xfrm rot="-6020455" flipH="1">
            <a:off x="4249875" y="2394889"/>
            <a:ext cx="219334" cy="353727"/>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TextBox 9">
            <a:extLst>
              <a:ext uri="{FF2B5EF4-FFF2-40B4-BE49-F238E27FC236}">
                <a16:creationId xmlns:a16="http://schemas.microsoft.com/office/drawing/2014/main" id="{D041E974-BA64-972C-06F5-CCBEA8E3F0AA}"/>
              </a:ext>
            </a:extLst>
          </p:cNvPr>
          <p:cNvSpPr txBox="1"/>
          <p:nvPr/>
        </p:nvSpPr>
        <p:spPr>
          <a:xfrm>
            <a:off x="-255451" y="1504601"/>
            <a:ext cx="7737566" cy="1663532"/>
          </a:xfrm>
          <a:prstGeom prst="rect">
            <a:avLst/>
          </a:prstGeom>
          <a:noFill/>
        </p:spPr>
        <p:txBody>
          <a:bodyPr wrap="square" rtlCol="0">
            <a:spAutoFit/>
          </a:bodyPr>
          <a:lstStyle/>
          <a:p>
            <a:pPr algn="ctr">
              <a:lnSpc>
                <a:spcPct val="150000"/>
              </a:lnSpc>
            </a:pPr>
            <a:r>
              <a:rPr lang="vi-VN" sz="3600" dirty="0" err="1">
                <a:solidFill>
                  <a:schemeClr val="accent3">
                    <a:lumMod val="75000"/>
                  </a:schemeClr>
                </a:solidFill>
                <a:latin typeface="SVN-Caprica Script" pitchFamily="2" charset="0"/>
              </a:rPr>
              <a:t>Tạm</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biệt</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và</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hẹn</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gặp</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lại</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các</a:t>
            </a:r>
            <a:r>
              <a:rPr lang="vi-VN" sz="3600" dirty="0">
                <a:solidFill>
                  <a:schemeClr val="accent3">
                    <a:lumMod val="75000"/>
                  </a:schemeClr>
                </a:solidFill>
                <a:latin typeface="SVN-Caprica Script" pitchFamily="2" charset="0"/>
              </a:rPr>
              <a:t> em </a:t>
            </a:r>
          </a:p>
          <a:p>
            <a:pPr algn="ctr">
              <a:lnSpc>
                <a:spcPct val="150000"/>
              </a:lnSpc>
            </a:pPr>
            <a:r>
              <a:rPr lang="vi-VN" sz="3600" dirty="0">
                <a:solidFill>
                  <a:schemeClr val="accent3">
                    <a:lumMod val="75000"/>
                  </a:schemeClr>
                </a:solidFill>
                <a:latin typeface="SVN-Caprica Script" pitchFamily="2" charset="0"/>
              </a:rPr>
              <a:t>ở </a:t>
            </a:r>
            <a:r>
              <a:rPr lang="vi-VN" sz="3600" dirty="0" err="1">
                <a:solidFill>
                  <a:schemeClr val="accent3">
                    <a:lumMod val="75000"/>
                  </a:schemeClr>
                </a:solidFill>
                <a:latin typeface="SVN-Caprica Script" pitchFamily="2" charset="0"/>
              </a:rPr>
              <a:t>bài</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học</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tiếp</a:t>
            </a:r>
            <a:r>
              <a:rPr lang="vi-VN" sz="3600" dirty="0">
                <a:solidFill>
                  <a:schemeClr val="accent3">
                    <a:lumMod val="75000"/>
                  </a:schemeClr>
                </a:solidFill>
                <a:latin typeface="SVN-Caprica Script" pitchFamily="2" charset="0"/>
              </a:rPr>
              <a:t> theo.</a:t>
            </a:r>
            <a:endParaRPr lang="en-US" sz="3600" dirty="0">
              <a:solidFill>
                <a:schemeClr val="accent3">
                  <a:lumMod val="75000"/>
                </a:schemeClr>
              </a:solidFill>
              <a:latin typeface="SVN-Caprica Script" pitchFamily="2" charset="0"/>
            </a:endParaRPr>
          </a:p>
        </p:txBody>
      </p:sp>
    </p:spTree>
    <p:extLst>
      <p:ext uri="{BB962C8B-B14F-4D97-AF65-F5344CB8AC3E}">
        <p14:creationId xmlns:p14="http://schemas.microsoft.com/office/powerpoint/2010/main" val="4132646103"/>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17" name="TextBox 76">
            <a:extLst>
              <a:ext uri="{FF2B5EF4-FFF2-40B4-BE49-F238E27FC236}">
                <a16:creationId xmlns:a16="http://schemas.microsoft.com/office/drawing/2014/main" id="{96C247F4-BF74-2D63-3767-9F84A1857F8F}"/>
              </a:ext>
            </a:extLst>
          </p:cNvPr>
          <p:cNvSpPr txBox="1"/>
          <p:nvPr/>
        </p:nvSpPr>
        <p:spPr>
          <a:xfrm>
            <a:off x="1332926" y="2420556"/>
            <a:ext cx="6478147"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b="1" dirty="0">
                <a:solidFill>
                  <a:srgbClr val="D8181D"/>
                </a:solidFill>
                <a:latin typeface="SVN-Caprica Script" pitchFamily="2" charset="0"/>
              </a:rPr>
              <a:t>KHỞI ĐỘNG</a:t>
            </a:r>
          </a:p>
        </p:txBody>
      </p:sp>
      <p:sp>
        <p:nvSpPr>
          <p:cNvPr id="18" name="TextBox 77">
            <a:extLst>
              <a:ext uri="{FF2B5EF4-FFF2-40B4-BE49-F238E27FC236}">
                <a16:creationId xmlns:a16="http://schemas.microsoft.com/office/drawing/2014/main" id="{014CE106-7D03-83E8-6C2E-D77852DB7E0B}"/>
              </a:ext>
            </a:extLst>
          </p:cNvPr>
          <p:cNvSpPr txBox="1"/>
          <p:nvPr/>
        </p:nvSpPr>
        <p:spPr>
          <a:xfrm>
            <a:off x="2975198" y="1505055"/>
            <a:ext cx="3362255" cy="70788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000" dirty="0" err="1">
                <a:solidFill>
                  <a:srgbClr val="00B0F0"/>
                </a:solidFill>
                <a:latin typeface="SVN-Caprica Script" pitchFamily="2" charset="0"/>
              </a:rPr>
              <a:t>Hoạt</a:t>
            </a:r>
            <a:r>
              <a:rPr lang="en-US" sz="4000" dirty="0">
                <a:solidFill>
                  <a:srgbClr val="00B0F0"/>
                </a:solidFill>
                <a:latin typeface="SVN-Caprica Script" pitchFamily="2" charset="0"/>
              </a:rPr>
              <a:t> </a:t>
            </a:r>
            <a:r>
              <a:rPr lang="en-US" sz="4000" dirty="0" err="1">
                <a:solidFill>
                  <a:srgbClr val="00B0F0"/>
                </a:solidFill>
                <a:latin typeface="SVN-Caprica Script" pitchFamily="2" charset="0"/>
              </a:rPr>
              <a:t>động</a:t>
            </a:r>
            <a:r>
              <a:rPr lang="en-US" sz="4000" dirty="0">
                <a:solidFill>
                  <a:srgbClr val="00B0F0"/>
                </a:solidFill>
                <a:latin typeface="SVN-Caprica Script" pitchFamily="2" charset="0"/>
              </a:rPr>
              <a:t> 1</a:t>
            </a:r>
          </a:p>
        </p:txBody>
      </p:sp>
      <p:pic>
        <p:nvPicPr>
          <p:cNvPr id="19" name="Picture 18">
            <a:extLst>
              <a:ext uri="{FF2B5EF4-FFF2-40B4-BE49-F238E27FC236}">
                <a16:creationId xmlns:a16="http://schemas.microsoft.com/office/drawing/2014/main" id="{454EA085-2734-9EE2-FD91-6A6B56962913}"/>
              </a:ext>
            </a:extLst>
          </p:cNvPr>
          <p:cNvPicPr>
            <a:picLocks noChangeAspect="1"/>
          </p:cNvPicPr>
          <p:nvPr/>
        </p:nvPicPr>
        <p:blipFill>
          <a:blip r:embed="rId3"/>
          <a:stretch>
            <a:fillRect/>
          </a:stretch>
        </p:blipFill>
        <p:spPr>
          <a:xfrm>
            <a:off x="4172007" y="746343"/>
            <a:ext cx="817233" cy="81752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B0EAFDF-C951-5B9B-8C75-2688A7963863}"/>
              </a:ext>
            </a:extLst>
          </p:cNvPr>
          <p:cNvPicPr>
            <a:picLocks noChangeAspect="1"/>
          </p:cNvPicPr>
          <p:nvPr/>
        </p:nvPicPr>
        <p:blipFill>
          <a:blip r:embed="rId2"/>
          <a:stretch>
            <a:fillRect/>
          </a:stretch>
        </p:blipFill>
        <p:spPr>
          <a:xfrm>
            <a:off x="115529" y="1288686"/>
            <a:ext cx="2893098" cy="1829268"/>
          </a:xfrm>
          <a:prstGeom prst="rect">
            <a:avLst/>
          </a:prstGeom>
          <a:ln>
            <a:noFill/>
          </a:ln>
          <a:effectLst>
            <a:softEdge rad="112500"/>
          </a:effectLst>
        </p:spPr>
      </p:pic>
      <p:pic>
        <p:nvPicPr>
          <p:cNvPr id="6" name="Picture 5">
            <a:extLst>
              <a:ext uri="{FF2B5EF4-FFF2-40B4-BE49-F238E27FC236}">
                <a16:creationId xmlns:a16="http://schemas.microsoft.com/office/drawing/2014/main" id="{6BF583CE-90A5-D392-4356-673691AD51E3}"/>
              </a:ext>
            </a:extLst>
          </p:cNvPr>
          <p:cNvPicPr>
            <a:picLocks noChangeAspect="1"/>
          </p:cNvPicPr>
          <p:nvPr/>
        </p:nvPicPr>
        <p:blipFill>
          <a:blip r:embed="rId3"/>
          <a:stretch>
            <a:fillRect/>
          </a:stretch>
        </p:blipFill>
        <p:spPr>
          <a:xfrm>
            <a:off x="5808257" y="1288686"/>
            <a:ext cx="2893098" cy="1895478"/>
          </a:xfrm>
          <a:prstGeom prst="rect">
            <a:avLst/>
          </a:prstGeom>
          <a:ln>
            <a:noFill/>
          </a:ln>
          <a:effectLst>
            <a:softEdge rad="112500"/>
          </a:effectLst>
        </p:spPr>
      </p:pic>
      <p:pic>
        <p:nvPicPr>
          <p:cNvPr id="8" name="Picture 7">
            <a:extLst>
              <a:ext uri="{FF2B5EF4-FFF2-40B4-BE49-F238E27FC236}">
                <a16:creationId xmlns:a16="http://schemas.microsoft.com/office/drawing/2014/main" id="{4EB8B1C9-CC0A-FC07-2EDA-D13F14C48DCF}"/>
              </a:ext>
            </a:extLst>
          </p:cNvPr>
          <p:cNvPicPr>
            <a:picLocks noChangeAspect="1"/>
          </p:cNvPicPr>
          <p:nvPr/>
        </p:nvPicPr>
        <p:blipFill>
          <a:blip r:embed="rId4"/>
          <a:stretch>
            <a:fillRect/>
          </a:stretch>
        </p:blipFill>
        <p:spPr>
          <a:xfrm>
            <a:off x="3100823" y="2749508"/>
            <a:ext cx="2615238" cy="2393992"/>
          </a:xfrm>
          <a:prstGeom prst="rect">
            <a:avLst/>
          </a:prstGeom>
          <a:ln>
            <a:noFill/>
          </a:ln>
          <a:effectLst>
            <a:softEdge rad="112500"/>
          </a:effectLst>
        </p:spPr>
      </p:pic>
      <p:sp>
        <p:nvSpPr>
          <p:cNvPr id="10" name="TextBox 9">
            <a:extLst>
              <a:ext uri="{FF2B5EF4-FFF2-40B4-BE49-F238E27FC236}">
                <a16:creationId xmlns:a16="http://schemas.microsoft.com/office/drawing/2014/main" id="{1FED8CA8-D262-C6ED-C2E3-89ABA0BACA61}"/>
              </a:ext>
            </a:extLst>
          </p:cNvPr>
          <p:cNvSpPr txBox="1"/>
          <p:nvPr/>
        </p:nvSpPr>
        <p:spPr>
          <a:xfrm>
            <a:off x="822772" y="188982"/>
            <a:ext cx="6721027" cy="707886"/>
          </a:xfrm>
          <a:prstGeom prst="rect">
            <a:avLst/>
          </a:prstGeom>
          <a:noFill/>
        </p:spPr>
        <p:txBody>
          <a:bodyPr wrap="square">
            <a:spAutoFit/>
          </a:bodyPr>
          <a:lstStyle/>
          <a:p>
            <a:pPr algn="ctr"/>
            <a:r>
              <a:rPr lang="vi-VN" sz="2000" b="1" dirty="0">
                <a:solidFill>
                  <a:schemeClr val="accent2">
                    <a:lumMod val="50000"/>
                  </a:schemeClr>
                </a:solidFill>
              </a:rPr>
              <a:t>Em hãy quan sát các hình ảnh dưới đây và cho biết nếu cá nhân thực hiện sẽ dẫn đến  nguy cơ gì. </a:t>
            </a:r>
            <a:endParaRPr lang="en-US" sz="2000" b="1" dirty="0">
              <a:solidFill>
                <a:schemeClr val="accent2">
                  <a:lumMod val="50000"/>
                </a:schemeClr>
              </a:solidFill>
            </a:endParaRPr>
          </a:p>
        </p:txBody>
      </p:sp>
    </p:spTree>
    <p:extLst>
      <p:ext uri="{BB962C8B-B14F-4D97-AF65-F5344CB8AC3E}">
        <p14:creationId xmlns:p14="http://schemas.microsoft.com/office/powerpoint/2010/main" val="38195448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2" name="TextBox 108">
            <a:extLst>
              <a:ext uri="{FF2B5EF4-FFF2-40B4-BE49-F238E27FC236}">
                <a16:creationId xmlns:a16="http://schemas.microsoft.com/office/drawing/2014/main" id="{29239E72-8318-FFBA-49FD-93EA4CA3B7DE}"/>
              </a:ext>
            </a:extLst>
          </p:cNvPr>
          <p:cNvSpPr txBox="1"/>
          <p:nvPr/>
        </p:nvSpPr>
        <p:spPr>
          <a:xfrm>
            <a:off x="2201714" y="2571750"/>
            <a:ext cx="4740572"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b="1" dirty="0">
                <a:solidFill>
                  <a:srgbClr val="D8181D"/>
                </a:solidFill>
                <a:latin typeface="SVN-Caprica Script" pitchFamily="2" charset="0"/>
              </a:rPr>
              <a:t>KHÁM PHÁ</a:t>
            </a:r>
          </a:p>
        </p:txBody>
      </p:sp>
      <p:sp>
        <p:nvSpPr>
          <p:cNvPr id="3" name="TextBox 109">
            <a:extLst>
              <a:ext uri="{FF2B5EF4-FFF2-40B4-BE49-F238E27FC236}">
                <a16:creationId xmlns:a16="http://schemas.microsoft.com/office/drawing/2014/main" id="{82ADFB09-CA01-4BC3-ED6E-8674F8CCED17}"/>
              </a:ext>
            </a:extLst>
          </p:cNvPr>
          <p:cNvSpPr txBox="1"/>
          <p:nvPr/>
        </p:nvSpPr>
        <p:spPr>
          <a:xfrm>
            <a:off x="2951840" y="1681226"/>
            <a:ext cx="3362255" cy="70788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000" dirty="0" err="1">
                <a:solidFill>
                  <a:schemeClr val="bg1">
                    <a:lumMod val="75000"/>
                  </a:schemeClr>
                </a:solidFill>
                <a:latin typeface="SVN-Caprica Script" pitchFamily="2" charset="0"/>
              </a:rPr>
              <a:t>Hoạt</a:t>
            </a:r>
            <a:r>
              <a:rPr lang="en-US" sz="4000" dirty="0">
                <a:solidFill>
                  <a:schemeClr val="bg1">
                    <a:lumMod val="75000"/>
                  </a:schemeClr>
                </a:solidFill>
                <a:latin typeface="SVN-Caprica Script" pitchFamily="2" charset="0"/>
              </a:rPr>
              <a:t> </a:t>
            </a:r>
            <a:r>
              <a:rPr lang="en-US" sz="4000" dirty="0" err="1">
                <a:solidFill>
                  <a:schemeClr val="bg1">
                    <a:lumMod val="75000"/>
                  </a:schemeClr>
                </a:solidFill>
                <a:latin typeface="SVN-Caprica Script" pitchFamily="2" charset="0"/>
              </a:rPr>
              <a:t>động</a:t>
            </a:r>
            <a:r>
              <a:rPr lang="en-US" sz="4000" dirty="0">
                <a:solidFill>
                  <a:schemeClr val="bg1">
                    <a:lumMod val="75000"/>
                  </a:schemeClr>
                </a:solidFill>
                <a:latin typeface="SVN-Caprica Script" pitchFamily="2" charset="0"/>
              </a:rPr>
              <a:t> 2</a:t>
            </a:r>
          </a:p>
        </p:txBody>
      </p:sp>
      <p:pic>
        <p:nvPicPr>
          <p:cNvPr id="4" name="Picture 3">
            <a:extLst>
              <a:ext uri="{FF2B5EF4-FFF2-40B4-BE49-F238E27FC236}">
                <a16:creationId xmlns:a16="http://schemas.microsoft.com/office/drawing/2014/main" id="{BC72DCF3-A0E3-795F-4E95-216C4C8C5820}"/>
              </a:ext>
            </a:extLst>
          </p:cNvPr>
          <p:cNvPicPr>
            <a:picLocks noChangeAspect="1"/>
          </p:cNvPicPr>
          <p:nvPr/>
        </p:nvPicPr>
        <p:blipFill>
          <a:blip r:embed="rId3"/>
          <a:stretch>
            <a:fillRect/>
          </a:stretch>
        </p:blipFill>
        <p:spPr>
          <a:xfrm>
            <a:off x="4225228" y="846418"/>
            <a:ext cx="770513" cy="770513"/>
          </a:xfrm>
          <a:prstGeom prst="rect">
            <a:avLst/>
          </a:prstGeom>
        </p:spPr>
      </p:pic>
    </p:spTree>
    <p:extLst>
      <p:ext uri="{BB962C8B-B14F-4D97-AF65-F5344CB8AC3E}">
        <p14:creationId xmlns:p14="http://schemas.microsoft.com/office/powerpoint/2010/main" val="2419693701"/>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520"/>
        <p:cNvGrpSpPr/>
        <p:nvPr/>
      </p:nvGrpSpPr>
      <p:grpSpPr>
        <a:xfrm>
          <a:off x="0" y="0"/>
          <a:ext cx="0" cy="0"/>
          <a:chOff x="0" y="0"/>
          <a:chExt cx="0" cy="0"/>
        </a:xfrm>
      </p:grpSpPr>
      <p:grpSp>
        <p:nvGrpSpPr>
          <p:cNvPr id="7524" name="Google Shape;7524;p32"/>
          <p:cNvGrpSpPr/>
          <p:nvPr/>
        </p:nvGrpSpPr>
        <p:grpSpPr>
          <a:xfrm>
            <a:off x="2494044" y="264772"/>
            <a:ext cx="2552783" cy="968109"/>
            <a:chOff x="2494044" y="264772"/>
            <a:chExt cx="2552783" cy="968109"/>
          </a:xfrm>
        </p:grpSpPr>
        <p:grpSp>
          <p:nvGrpSpPr>
            <p:cNvPr id="7525" name="Google Shape;7525;p32"/>
            <p:cNvGrpSpPr/>
            <p:nvPr/>
          </p:nvGrpSpPr>
          <p:grpSpPr>
            <a:xfrm rot="-1420883">
              <a:off x="3743307" y="370871"/>
              <a:ext cx="649531" cy="578121"/>
              <a:chOff x="4748225" y="4600750"/>
              <a:chExt cx="332125" cy="295625"/>
            </a:xfrm>
          </p:grpSpPr>
          <p:sp>
            <p:nvSpPr>
              <p:cNvPr id="7526" name="Google Shape;7526;p32"/>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2"/>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2"/>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2"/>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2"/>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3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3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1" name="Google Shape;7591;p32"/>
            <p:cNvSpPr/>
            <p:nvPr/>
          </p:nvSpPr>
          <p:spPr>
            <a:xfrm rot="-2371738">
              <a:off x="2490429" y="1026846"/>
              <a:ext cx="339524"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2"/>
            <p:cNvSpPr/>
            <p:nvPr/>
          </p:nvSpPr>
          <p:spPr>
            <a:xfrm>
              <a:off x="4940122" y="89298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32"/>
          <p:cNvGrpSpPr/>
          <p:nvPr/>
        </p:nvGrpSpPr>
        <p:grpSpPr>
          <a:xfrm rot="-1687940">
            <a:off x="8034050" y="4281210"/>
            <a:ext cx="445328" cy="544695"/>
            <a:chOff x="2019050" y="1133325"/>
            <a:chExt cx="153525" cy="187750"/>
          </a:xfrm>
        </p:grpSpPr>
        <p:sp>
          <p:nvSpPr>
            <p:cNvPr id="7594" name="Google Shape;7594;p32"/>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2"/>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2"/>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2"/>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32"/>
          <p:cNvGrpSpPr/>
          <p:nvPr/>
        </p:nvGrpSpPr>
        <p:grpSpPr>
          <a:xfrm flipH="1">
            <a:off x="7837845" y="273099"/>
            <a:ext cx="837737" cy="1305188"/>
            <a:chOff x="231900" y="729199"/>
            <a:chExt cx="1185086" cy="1846354"/>
          </a:xfrm>
        </p:grpSpPr>
        <p:sp>
          <p:nvSpPr>
            <p:cNvPr id="7599" name="Google Shape;7599;p32"/>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3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2"/>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2"/>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2"/>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2"/>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2"/>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3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2"/>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32"/>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32"/>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2"/>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2"/>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2"/>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3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3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3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3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1" name="Google Shape;7721;p3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3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3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TextBox 5">
            <a:extLst>
              <a:ext uri="{FF2B5EF4-FFF2-40B4-BE49-F238E27FC236}">
                <a16:creationId xmlns:a16="http://schemas.microsoft.com/office/drawing/2014/main" id="{F0A52B19-21C3-5018-52A5-751D8423F5B3}"/>
              </a:ext>
            </a:extLst>
          </p:cNvPr>
          <p:cNvSpPr txBox="1"/>
          <p:nvPr/>
        </p:nvSpPr>
        <p:spPr>
          <a:xfrm>
            <a:off x="85697" y="73853"/>
            <a:ext cx="879179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1:</a:t>
            </a:r>
          </a:p>
          <a:p>
            <a:pPr algn="just"/>
            <a:r>
              <a:rPr lang="vi-VN" sz="1800" b="1" dirty="0">
                <a:solidFill>
                  <a:schemeClr val="tx2"/>
                </a:solidFill>
              </a:rPr>
              <a:t>Em hãy đọc các thông tin, trường hợp </a:t>
            </a:r>
            <a:r>
              <a:rPr lang="en-US" sz="1800" b="1" dirty="0" err="1">
                <a:solidFill>
                  <a:schemeClr val="tx2"/>
                </a:solidFill>
              </a:rPr>
              <a:t>trong</a:t>
            </a:r>
            <a:r>
              <a:rPr lang="en-US" sz="1800" b="1" dirty="0">
                <a:solidFill>
                  <a:schemeClr val="tx2"/>
                </a:solidFill>
              </a:rPr>
              <a:t> SGK tr. 55, 56</a:t>
            </a:r>
            <a:r>
              <a:rPr lang="vi-VN" sz="1800" b="1" dirty="0">
                <a:solidFill>
                  <a:schemeClr val="tx2"/>
                </a:solidFill>
              </a:rPr>
              <a:t> và trả lời câu hỏi</a:t>
            </a:r>
            <a:r>
              <a:rPr lang="en-US" sz="1800" b="1" dirty="0">
                <a:solidFill>
                  <a:schemeClr val="tx2"/>
                </a:solidFill>
              </a:rPr>
              <a:t>:</a:t>
            </a:r>
            <a:r>
              <a:rPr lang="vi-VN" sz="1800" b="1" dirty="0">
                <a:solidFill>
                  <a:schemeClr val="tx2"/>
                </a:solidFill>
              </a:rPr>
              <a:t> </a:t>
            </a:r>
            <a:endParaRPr lang="en-US" sz="1800" b="1" dirty="0">
              <a:solidFill>
                <a:schemeClr val="tx2"/>
              </a:solidFill>
            </a:endParaRPr>
          </a:p>
        </p:txBody>
      </p:sp>
      <p:sp>
        <p:nvSpPr>
          <p:cNvPr id="7" name="TextBox 6">
            <a:extLst>
              <a:ext uri="{FF2B5EF4-FFF2-40B4-BE49-F238E27FC236}">
                <a16:creationId xmlns:a16="http://schemas.microsoft.com/office/drawing/2014/main" id="{E110C45C-F45A-FFFF-A34D-CE4802136548}"/>
              </a:ext>
            </a:extLst>
          </p:cNvPr>
          <p:cNvSpPr txBox="1"/>
          <p:nvPr/>
        </p:nvSpPr>
        <p:spPr>
          <a:xfrm>
            <a:off x="902792" y="1247467"/>
            <a:ext cx="5774193" cy="3139321"/>
          </a:xfrm>
          <a:prstGeom prst="rect">
            <a:avLst/>
          </a:prstGeom>
          <a:noFill/>
        </p:spPr>
        <p:txBody>
          <a:bodyPr wrap="square">
            <a:spAutoFit/>
          </a:bodyPr>
          <a:lstStyle/>
          <a:p>
            <a:pPr marL="342900" indent="-342900" algn="just">
              <a:buFont typeface="Arial" panose="020B0604020202020204" pitchFamily="34" charset="0"/>
              <a:buChar char="•"/>
            </a:pPr>
            <a:r>
              <a:rPr lang="vi-VN" sz="1800" b="1" dirty="0"/>
              <a:t>Em hãy kể thêm một số một số tai nạn vũ khí, cháy, nổ và các chất độc  hại mà em biết. </a:t>
            </a:r>
            <a:endParaRPr lang="en-US" sz="1800" b="1" dirty="0"/>
          </a:p>
          <a:p>
            <a:pPr algn="just"/>
            <a:endParaRPr lang="vi-VN" sz="1800" b="1" dirty="0"/>
          </a:p>
          <a:p>
            <a:pPr marL="342900" indent="-342900" algn="just">
              <a:buFont typeface="Arial" panose="020B0604020202020204" pitchFamily="34" charset="0"/>
              <a:buChar char="•"/>
            </a:pPr>
            <a:r>
              <a:rPr lang="vi-VN" sz="1800" b="1" dirty="0"/>
              <a:t>Em có nhận xét như thế nào về tình trạng tai nạn vũ khí, cháy, nổ và các chất độc hại trong các thông tin </a:t>
            </a:r>
            <a:r>
              <a:rPr lang="en-US" sz="1800" b="1" dirty="0"/>
              <a:t>này</a:t>
            </a:r>
            <a:r>
              <a:rPr lang="vi-VN" sz="1800" b="1" dirty="0"/>
              <a:t>? Các vụ tai nạn </a:t>
            </a:r>
            <a:r>
              <a:rPr lang="en-US" sz="1800" b="1" dirty="0"/>
              <a:t>này </a:t>
            </a:r>
            <a:r>
              <a:rPr lang="vi-VN" sz="1800" b="1" dirty="0"/>
              <a:t>gây ra thiệt  hại như thế nào?</a:t>
            </a:r>
            <a:endParaRPr lang="en-US" sz="1800" b="1" dirty="0"/>
          </a:p>
          <a:p>
            <a:pPr algn="just"/>
            <a:endParaRPr lang="vi-VN" sz="1800" b="1" dirty="0"/>
          </a:p>
          <a:p>
            <a:pPr marL="342900" indent="-342900" algn="just">
              <a:buFont typeface="Arial" panose="020B0604020202020204" pitchFamily="34" charset="0"/>
              <a:buChar char="•"/>
            </a:pPr>
            <a:r>
              <a:rPr lang="vi-VN" sz="1800" b="1" dirty="0"/>
              <a:t>Theo em, hành vi, việc làm của anh A và bà B có nguy cơ dẫn đến tai nạn cháy, nổ và các chất độc hại không? </a:t>
            </a:r>
          </a:p>
        </p:txBody>
      </p:sp>
      <p:grpSp>
        <p:nvGrpSpPr>
          <p:cNvPr id="8" name="Google Shape;9735;p58">
            <a:extLst>
              <a:ext uri="{FF2B5EF4-FFF2-40B4-BE49-F238E27FC236}">
                <a16:creationId xmlns:a16="http://schemas.microsoft.com/office/drawing/2014/main" id="{32DEB08F-9760-75E9-0142-A40F23305D31}"/>
              </a:ext>
            </a:extLst>
          </p:cNvPr>
          <p:cNvGrpSpPr/>
          <p:nvPr/>
        </p:nvGrpSpPr>
        <p:grpSpPr>
          <a:xfrm>
            <a:off x="6747262" y="1971237"/>
            <a:ext cx="2369356" cy="2162559"/>
            <a:chOff x="4498075" y="2571750"/>
            <a:chExt cx="1919144" cy="1846041"/>
          </a:xfrm>
        </p:grpSpPr>
        <p:sp>
          <p:nvSpPr>
            <p:cNvPr id="9" name="Google Shape;9736;p58">
              <a:extLst>
                <a:ext uri="{FF2B5EF4-FFF2-40B4-BE49-F238E27FC236}">
                  <a16:creationId xmlns:a16="http://schemas.microsoft.com/office/drawing/2014/main" id="{BA9E81FD-AD5F-9D96-CD35-B5B0C4419478}"/>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737;p58">
              <a:extLst>
                <a:ext uri="{FF2B5EF4-FFF2-40B4-BE49-F238E27FC236}">
                  <a16:creationId xmlns:a16="http://schemas.microsoft.com/office/drawing/2014/main" id="{F2424740-4A97-8C15-0726-DE9664049687}"/>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738;p58">
              <a:extLst>
                <a:ext uri="{FF2B5EF4-FFF2-40B4-BE49-F238E27FC236}">
                  <a16:creationId xmlns:a16="http://schemas.microsoft.com/office/drawing/2014/main" id="{B879C58F-65C4-63CB-3A3F-AC594F58F4E9}"/>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739;p58">
              <a:extLst>
                <a:ext uri="{FF2B5EF4-FFF2-40B4-BE49-F238E27FC236}">
                  <a16:creationId xmlns:a16="http://schemas.microsoft.com/office/drawing/2014/main" id="{AF1C7466-3CB7-040F-41BF-D94C698ED685}"/>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740;p58">
              <a:extLst>
                <a:ext uri="{FF2B5EF4-FFF2-40B4-BE49-F238E27FC236}">
                  <a16:creationId xmlns:a16="http://schemas.microsoft.com/office/drawing/2014/main" id="{2B981EFA-CE96-8384-7FDE-14EE8FFDC534}"/>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41;p58">
              <a:extLst>
                <a:ext uri="{FF2B5EF4-FFF2-40B4-BE49-F238E27FC236}">
                  <a16:creationId xmlns:a16="http://schemas.microsoft.com/office/drawing/2014/main" id="{84BA49AC-31A2-C86F-51F5-57F5D4353595}"/>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42;p58">
              <a:extLst>
                <a:ext uri="{FF2B5EF4-FFF2-40B4-BE49-F238E27FC236}">
                  <a16:creationId xmlns:a16="http://schemas.microsoft.com/office/drawing/2014/main" id="{C363759F-81A3-8C97-C48E-1ED5FA56B2DA}"/>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43;p58">
              <a:extLst>
                <a:ext uri="{FF2B5EF4-FFF2-40B4-BE49-F238E27FC236}">
                  <a16:creationId xmlns:a16="http://schemas.microsoft.com/office/drawing/2014/main" id="{4F6FB8C2-85E6-C7C7-1CB4-BC2DA3F4705C}"/>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4;p58">
              <a:extLst>
                <a:ext uri="{FF2B5EF4-FFF2-40B4-BE49-F238E27FC236}">
                  <a16:creationId xmlns:a16="http://schemas.microsoft.com/office/drawing/2014/main" id="{955757AF-DD3D-C04D-3512-C53DBFF60ACF}"/>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5;p58">
              <a:extLst>
                <a:ext uri="{FF2B5EF4-FFF2-40B4-BE49-F238E27FC236}">
                  <a16:creationId xmlns:a16="http://schemas.microsoft.com/office/drawing/2014/main" id="{8DB8E068-5DE3-8295-66A6-5DDD0AB6B301}"/>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46;p58">
              <a:extLst>
                <a:ext uri="{FF2B5EF4-FFF2-40B4-BE49-F238E27FC236}">
                  <a16:creationId xmlns:a16="http://schemas.microsoft.com/office/drawing/2014/main" id="{3D6219D4-0F3D-3B9A-2A2C-C633BB42CAD9}"/>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47;p58">
              <a:extLst>
                <a:ext uri="{FF2B5EF4-FFF2-40B4-BE49-F238E27FC236}">
                  <a16:creationId xmlns:a16="http://schemas.microsoft.com/office/drawing/2014/main" id="{19D18C60-28F6-6354-F03F-BB298091CB8B}"/>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48;p58">
              <a:extLst>
                <a:ext uri="{FF2B5EF4-FFF2-40B4-BE49-F238E27FC236}">
                  <a16:creationId xmlns:a16="http://schemas.microsoft.com/office/drawing/2014/main" id="{AD10D9F6-AF61-7B8C-39E3-97D9DAAD4044}"/>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49;p58">
              <a:extLst>
                <a:ext uri="{FF2B5EF4-FFF2-40B4-BE49-F238E27FC236}">
                  <a16:creationId xmlns:a16="http://schemas.microsoft.com/office/drawing/2014/main" id="{D39B6A99-87A8-E096-BD8C-04F61989A10F}"/>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50;p58">
              <a:extLst>
                <a:ext uri="{FF2B5EF4-FFF2-40B4-BE49-F238E27FC236}">
                  <a16:creationId xmlns:a16="http://schemas.microsoft.com/office/drawing/2014/main" id="{56EF0767-3D17-552C-39D1-08F6F53311D1}"/>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51;p58">
              <a:extLst>
                <a:ext uri="{FF2B5EF4-FFF2-40B4-BE49-F238E27FC236}">
                  <a16:creationId xmlns:a16="http://schemas.microsoft.com/office/drawing/2014/main" id="{D172FD19-6DA2-AA57-9C11-B8DD69046D9A}"/>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52;p58">
              <a:extLst>
                <a:ext uri="{FF2B5EF4-FFF2-40B4-BE49-F238E27FC236}">
                  <a16:creationId xmlns:a16="http://schemas.microsoft.com/office/drawing/2014/main" id="{A144D092-9543-F584-31C9-DDF99577B1D3}"/>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53;p58">
              <a:extLst>
                <a:ext uri="{FF2B5EF4-FFF2-40B4-BE49-F238E27FC236}">
                  <a16:creationId xmlns:a16="http://schemas.microsoft.com/office/drawing/2014/main" id="{B9D94E46-872B-E1BC-7173-8C145270BD4B}"/>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4;p58">
              <a:extLst>
                <a:ext uri="{FF2B5EF4-FFF2-40B4-BE49-F238E27FC236}">
                  <a16:creationId xmlns:a16="http://schemas.microsoft.com/office/drawing/2014/main" id="{8B82560A-433F-CAD1-D792-9E56535E2D28}"/>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5;p58">
              <a:extLst>
                <a:ext uri="{FF2B5EF4-FFF2-40B4-BE49-F238E27FC236}">
                  <a16:creationId xmlns:a16="http://schemas.microsoft.com/office/drawing/2014/main" id="{7F0A4EEB-0C60-E1E9-820D-57D34C237F2E}"/>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56;p58">
              <a:extLst>
                <a:ext uri="{FF2B5EF4-FFF2-40B4-BE49-F238E27FC236}">
                  <a16:creationId xmlns:a16="http://schemas.microsoft.com/office/drawing/2014/main" id="{7F8B006D-2AFD-649B-E093-169FF9588E38}"/>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57;p58">
              <a:extLst>
                <a:ext uri="{FF2B5EF4-FFF2-40B4-BE49-F238E27FC236}">
                  <a16:creationId xmlns:a16="http://schemas.microsoft.com/office/drawing/2014/main" id="{6CD41827-47A0-8C48-65EA-C326119E847B}"/>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58;p58">
              <a:extLst>
                <a:ext uri="{FF2B5EF4-FFF2-40B4-BE49-F238E27FC236}">
                  <a16:creationId xmlns:a16="http://schemas.microsoft.com/office/drawing/2014/main" id="{575A4AC3-D7DD-075B-8430-D3BE911C187E}"/>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9759;p58">
              <a:extLst>
                <a:ext uri="{FF2B5EF4-FFF2-40B4-BE49-F238E27FC236}">
                  <a16:creationId xmlns:a16="http://schemas.microsoft.com/office/drawing/2014/main" id="{03115CD4-FC75-3A6D-A79F-F4B8739031BB}"/>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9760;p58">
              <a:extLst>
                <a:ext uri="{FF2B5EF4-FFF2-40B4-BE49-F238E27FC236}">
                  <a16:creationId xmlns:a16="http://schemas.microsoft.com/office/drawing/2014/main" id="{92169A75-DCB5-5E7A-8C15-B4F4642D6A1F}"/>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9761;p58">
              <a:extLst>
                <a:ext uri="{FF2B5EF4-FFF2-40B4-BE49-F238E27FC236}">
                  <a16:creationId xmlns:a16="http://schemas.microsoft.com/office/drawing/2014/main" id="{26346F12-086F-9440-B132-DC802E2B5817}"/>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9762;p58">
              <a:extLst>
                <a:ext uri="{FF2B5EF4-FFF2-40B4-BE49-F238E27FC236}">
                  <a16:creationId xmlns:a16="http://schemas.microsoft.com/office/drawing/2014/main" id="{D3661620-2167-159D-D9B6-9A16BA1E8339}"/>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9763;p58">
              <a:extLst>
                <a:ext uri="{FF2B5EF4-FFF2-40B4-BE49-F238E27FC236}">
                  <a16:creationId xmlns:a16="http://schemas.microsoft.com/office/drawing/2014/main" id="{B2338BA2-7C5E-93C1-B520-205CC48A86AB}"/>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9764;p58">
              <a:extLst>
                <a:ext uri="{FF2B5EF4-FFF2-40B4-BE49-F238E27FC236}">
                  <a16:creationId xmlns:a16="http://schemas.microsoft.com/office/drawing/2014/main" id="{DF60F9DD-32E7-FDA9-5094-DC97C64A5032}"/>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9765;p58">
              <a:extLst>
                <a:ext uri="{FF2B5EF4-FFF2-40B4-BE49-F238E27FC236}">
                  <a16:creationId xmlns:a16="http://schemas.microsoft.com/office/drawing/2014/main" id="{2E0BC5C2-5E78-090C-DF06-0E8F958EF9FC}"/>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9766;p58">
              <a:extLst>
                <a:ext uri="{FF2B5EF4-FFF2-40B4-BE49-F238E27FC236}">
                  <a16:creationId xmlns:a16="http://schemas.microsoft.com/office/drawing/2014/main" id="{DAA4C937-4679-B59C-07DE-08081DD9D300}"/>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9767;p58">
              <a:extLst>
                <a:ext uri="{FF2B5EF4-FFF2-40B4-BE49-F238E27FC236}">
                  <a16:creationId xmlns:a16="http://schemas.microsoft.com/office/drawing/2014/main" id="{DEAA7580-2799-19A4-63B0-8FBF668F2179}"/>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9768;p58">
              <a:extLst>
                <a:ext uri="{FF2B5EF4-FFF2-40B4-BE49-F238E27FC236}">
                  <a16:creationId xmlns:a16="http://schemas.microsoft.com/office/drawing/2014/main" id="{949BB487-2CB7-F58F-AA36-733B6A3E867D}"/>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9769;p58">
              <a:extLst>
                <a:ext uri="{FF2B5EF4-FFF2-40B4-BE49-F238E27FC236}">
                  <a16:creationId xmlns:a16="http://schemas.microsoft.com/office/drawing/2014/main" id="{006F5CB3-A79F-22D8-3B3D-C387CC6BCD82}"/>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9770;p58">
              <a:extLst>
                <a:ext uri="{FF2B5EF4-FFF2-40B4-BE49-F238E27FC236}">
                  <a16:creationId xmlns:a16="http://schemas.microsoft.com/office/drawing/2014/main" id="{8E01A54F-B4C0-D7F7-0FF6-66F898869677}"/>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9771;p58">
              <a:extLst>
                <a:ext uri="{FF2B5EF4-FFF2-40B4-BE49-F238E27FC236}">
                  <a16:creationId xmlns:a16="http://schemas.microsoft.com/office/drawing/2014/main" id="{D89976CA-7C25-1167-283E-9F5272F7ADF9}"/>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9772;p58">
              <a:extLst>
                <a:ext uri="{FF2B5EF4-FFF2-40B4-BE49-F238E27FC236}">
                  <a16:creationId xmlns:a16="http://schemas.microsoft.com/office/drawing/2014/main" id="{E122EF26-BC74-0DA2-DBD6-2D2145E2E9F1}"/>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9773;p58">
              <a:extLst>
                <a:ext uri="{FF2B5EF4-FFF2-40B4-BE49-F238E27FC236}">
                  <a16:creationId xmlns:a16="http://schemas.microsoft.com/office/drawing/2014/main" id="{B6C56316-FB18-2748-FAE1-712B60596064}"/>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9774;p58">
              <a:extLst>
                <a:ext uri="{FF2B5EF4-FFF2-40B4-BE49-F238E27FC236}">
                  <a16:creationId xmlns:a16="http://schemas.microsoft.com/office/drawing/2014/main" id="{667FCD78-FBDD-A5B4-E060-C732ED91E27C}"/>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9775;p58">
              <a:extLst>
                <a:ext uri="{FF2B5EF4-FFF2-40B4-BE49-F238E27FC236}">
                  <a16:creationId xmlns:a16="http://schemas.microsoft.com/office/drawing/2014/main" id="{92B6822B-177F-C4A9-2992-95F692DD9E4F}"/>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9776;p58">
              <a:extLst>
                <a:ext uri="{FF2B5EF4-FFF2-40B4-BE49-F238E27FC236}">
                  <a16:creationId xmlns:a16="http://schemas.microsoft.com/office/drawing/2014/main" id="{560B5F9B-0A63-CE9B-7220-F26D04B9BDD8}"/>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9777;p58">
              <a:extLst>
                <a:ext uri="{FF2B5EF4-FFF2-40B4-BE49-F238E27FC236}">
                  <a16:creationId xmlns:a16="http://schemas.microsoft.com/office/drawing/2014/main" id="{C4502A16-D8BC-A821-9CD2-C6B923452244}"/>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9778;p58">
              <a:extLst>
                <a:ext uri="{FF2B5EF4-FFF2-40B4-BE49-F238E27FC236}">
                  <a16:creationId xmlns:a16="http://schemas.microsoft.com/office/drawing/2014/main" id="{70706936-3D6B-ED81-39FC-B97C34332FF4}"/>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9779;p58">
              <a:extLst>
                <a:ext uri="{FF2B5EF4-FFF2-40B4-BE49-F238E27FC236}">
                  <a16:creationId xmlns:a16="http://schemas.microsoft.com/office/drawing/2014/main" id="{05B38D3E-D5A4-513E-B1B5-DCDDE59C65E6}"/>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9780;p58">
              <a:extLst>
                <a:ext uri="{FF2B5EF4-FFF2-40B4-BE49-F238E27FC236}">
                  <a16:creationId xmlns:a16="http://schemas.microsoft.com/office/drawing/2014/main" id="{D1DFBC9F-CA34-0B9D-9EBE-B53A92322E22}"/>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9781;p58">
              <a:extLst>
                <a:ext uri="{FF2B5EF4-FFF2-40B4-BE49-F238E27FC236}">
                  <a16:creationId xmlns:a16="http://schemas.microsoft.com/office/drawing/2014/main" id="{F7005385-1A64-F506-D4E7-1E0A569E3897}"/>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9782;p58">
              <a:extLst>
                <a:ext uri="{FF2B5EF4-FFF2-40B4-BE49-F238E27FC236}">
                  <a16:creationId xmlns:a16="http://schemas.microsoft.com/office/drawing/2014/main" id="{47075E51-D59E-6E86-C657-8283AC8F80B0}"/>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9783;p58">
              <a:extLst>
                <a:ext uri="{FF2B5EF4-FFF2-40B4-BE49-F238E27FC236}">
                  <a16:creationId xmlns:a16="http://schemas.microsoft.com/office/drawing/2014/main" id="{58FF1B19-1A16-A239-A475-3F755CF9046E}"/>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9784;p58">
              <a:extLst>
                <a:ext uri="{FF2B5EF4-FFF2-40B4-BE49-F238E27FC236}">
                  <a16:creationId xmlns:a16="http://schemas.microsoft.com/office/drawing/2014/main" id="{51853850-C1B2-693F-636F-05CF88314D14}"/>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9785;p58">
              <a:extLst>
                <a:ext uri="{FF2B5EF4-FFF2-40B4-BE49-F238E27FC236}">
                  <a16:creationId xmlns:a16="http://schemas.microsoft.com/office/drawing/2014/main" id="{46D8665E-6874-6997-1E54-D9DCC3CC5D8A}"/>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9786;p58">
              <a:extLst>
                <a:ext uri="{FF2B5EF4-FFF2-40B4-BE49-F238E27FC236}">
                  <a16:creationId xmlns:a16="http://schemas.microsoft.com/office/drawing/2014/main" id="{6C6A19E5-4F81-D608-BB46-FDD7707603BA}"/>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9787;p58">
              <a:extLst>
                <a:ext uri="{FF2B5EF4-FFF2-40B4-BE49-F238E27FC236}">
                  <a16:creationId xmlns:a16="http://schemas.microsoft.com/office/drawing/2014/main" id="{B750160D-2C5A-75A0-965D-4660B817C903}"/>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9788;p58">
              <a:extLst>
                <a:ext uri="{FF2B5EF4-FFF2-40B4-BE49-F238E27FC236}">
                  <a16:creationId xmlns:a16="http://schemas.microsoft.com/office/drawing/2014/main" id="{9A8F330C-3F73-D82A-8688-B5E409648B02}"/>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9789;p58">
              <a:extLst>
                <a:ext uri="{FF2B5EF4-FFF2-40B4-BE49-F238E27FC236}">
                  <a16:creationId xmlns:a16="http://schemas.microsoft.com/office/drawing/2014/main" id="{AFD1375F-DC30-894D-7A61-1DF096720CB9}"/>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9790;p58">
              <a:extLst>
                <a:ext uri="{FF2B5EF4-FFF2-40B4-BE49-F238E27FC236}">
                  <a16:creationId xmlns:a16="http://schemas.microsoft.com/office/drawing/2014/main" id="{0BE4C8B0-BB7E-A5A2-DC38-37481E3CB2BC}"/>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9791;p58">
              <a:extLst>
                <a:ext uri="{FF2B5EF4-FFF2-40B4-BE49-F238E27FC236}">
                  <a16:creationId xmlns:a16="http://schemas.microsoft.com/office/drawing/2014/main" id="{52B40541-7FFE-411B-C7C3-924B290F70A1}"/>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9792;p58">
              <a:extLst>
                <a:ext uri="{FF2B5EF4-FFF2-40B4-BE49-F238E27FC236}">
                  <a16:creationId xmlns:a16="http://schemas.microsoft.com/office/drawing/2014/main" id="{CBA19468-6FF8-34B4-54D9-139372827935}"/>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9793;p58">
              <a:extLst>
                <a:ext uri="{FF2B5EF4-FFF2-40B4-BE49-F238E27FC236}">
                  <a16:creationId xmlns:a16="http://schemas.microsoft.com/office/drawing/2014/main" id="{BAADB44E-7B46-76E7-C98C-DE889837D5BB}"/>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9794;p58">
              <a:extLst>
                <a:ext uri="{FF2B5EF4-FFF2-40B4-BE49-F238E27FC236}">
                  <a16:creationId xmlns:a16="http://schemas.microsoft.com/office/drawing/2014/main" id="{CAA217F8-6224-BC2F-4785-4259EA548009}"/>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9795;p58">
              <a:extLst>
                <a:ext uri="{FF2B5EF4-FFF2-40B4-BE49-F238E27FC236}">
                  <a16:creationId xmlns:a16="http://schemas.microsoft.com/office/drawing/2014/main" id="{7291FA92-39CE-5811-22A6-FF3B2F687CE0}"/>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9796;p58">
              <a:extLst>
                <a:ext uri="{FF2B5EF4-FFF2-40B4-BE49-F238E27FC236}">
                  <a16:creationId xmlns:a16="http://schemas.microsoft.com/office/drawing/2014/main" id="{3FC03C15-28C6-BE6E-A02C-7AC67A24CCBB}"/>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9797;p58">
              <a:extLst>
                <a:ext uri="{FF2B5EF4-FFF2-40B4-BE49-F238E27FC236}">
                  <a16:creationId xmlns:a16="http://schemas.microsoft.com/office/drawing/2014/main" id="{51E7E537-1F8A-5BD5-B456-E83DD7FEA763}"/>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9798;p58">
              <a:extLst>
                <a:ext uri="{FF2B5EF4-FFF2-40B4-BE49-F238E27FC236}">
                  <a16:creationId xmlns:a16="http://schemas.microsoft.com/office/drawing/2014/main" id="{B5E1BD73-0C7F-DF53-9361-87EB4E2A22C8}"/>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9799;p58">
              <a:extLst>
                <a:ext uri="{FF2B5EF4-FFF2-40B4-BE49-F238E27FC236}">
                  <a16:creationId xmlns:a16="http://schemas.microsoft.com/office/drawing/2014/main" id="{D6D9A162-2077-AE6F-40FE-3F1F3F11BB98}"/>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9800;p58">
              <a:extLst>
                <a:ext uri="{FF2B5EF4-FFF2-40B4-BE49-F238E27FC236}">
                  <a16:creationId xmlns:a16="http://schemas.microsoft.com/office/drawing/2014/main" id="{784A34FC-A8F5-7276-AFC3-5F9A563DBAF5}"/>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9801;p58">
              <a:extLst>
                <a:ext uri="{FF2B5EF4-FFF2-40B4-BE49-F238E27FC236}">
                  <a16:creationId xmlns:a16="http://schemas.microsoft.com/office/drawing/2014/main" id="{AAA30D3C-967C-D5F8-32C7-041F60D20916}"/>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9802;p58">
              <a:extLst>
                <a:ext uri="{FF2B5EF4-FFF2-40B4-BE49-F238E27FC236}">
                  <a16:creationId xmlns:a16="http://schemas.microsoft.com/office/drawing/2014/main" id="{2A55E154-587B-0486-43A2-916F6D86A431}"/>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9803;p58">
              <a:extLst>
                <a:ext uri="{FF2B5EF4-FFF2-40B4-BE49-F238E27FC236}">
                  <a16:creationId xmlns:a16="http://schemas.microsoft.com/office/drawing/2014/main" id="{062B7376-4A58-C7B2-DB9A-EC7EB1333A22}"/>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9804;p58">
              <a:extLst>
                <a:ext uri="{FF2B5EF4-FFF2-40B4-BE49-F238E27FC236}">
                  <a16:creationId xmlns:a16="http://schemas.microsoft.com/office/drawing/2014/main" id="{15A496AB-34F4-A484-ECB2-F646DE0DFA2F}"/>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9805;p58">
              <a:extLst>
                <a:ext uri="{FF2B5EF4-FFF2-40B4-BE49-F238E27FC236}">
                  <a16:creationId xmlns:a16="http://schemas.microsoft.com/office/drawing/2014/main" id="{868569D8-1D03-B2A5-1001-A9066171216E}"/>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9806;p58">
              <a:extLst>
                <a:ext uri="{FF2B5EF4-FFF2-40B4-BE49-F238E27FC236}">
                  <a16:creationId xmlns:a16="http://schemas.microsoft.com/office/drawing/2014/main" id="{408B8DF2-7630-22A1-BCCE-480A9258BAF8}"/>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9807;p58">
              <a:extLst>
                <a:ext uri="{FF2B5EF4-FFF2-40B4-BE49-F238E27FC236}">
                  <a16:creationId xmlns:a16="http://schemas.microsoft.com/office/drawing/2014/main" id="{59072B8E-AAA7-5E13-A6D0-5F0AA7C38528}"/>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9808;p58">
              <a:extLst>
                <a:ext uri="{FF2B5EF4-FFF2-40B4-BE49-F238E27FC236}">
                  <a16:creationId xmlns:a16="http://schemas.microsoft.com/office/drawing/2014/main" id="{20DCA53F-F3BD-19C3-1049-CA3A2F2B458E}"/>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9809;p58">
              <a:extLst>
                <a:ext uri="{FF2B5EF4-FFF2-40B4-BE49-F238E27FC236}">
                  <a16:creationId xmlns:a16="http://schemas.microsoft.com/office/drawing/2014/main" id="{666EE099-F7EC-B36D-A9C8-55E48DC4FCA0}"/>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9810;p58">
              <a:extLst>
                <a:ext uri="{FF2B5EF4-FFF2-40B4-BE49-F238E27FC236}">
                  <a16:creationId xmlns:a16="http://schemas.microsoft.com/office/drawing/2014/main" id="{D9E0800F-0D88-95E1-459E-E1214809C47D}"/>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9811;p58">
              <a:extLst>
                <a:ext uri="{FF2B5EF4-FFF2-40B4-BE49-F238E27FC236}">
                  <a16:creationId xmlns:a16="http://schemas.microsoft.com/office/drawing/2014/main" id="{BD6EDFB9-FB09-348B-BEEF-E1097E3FA5E5}"/>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9812;p58">
              <a:extLst>
                <a:ext uri="{FF2B5EF4-FFF2-40B4-BE49-F238E27FC236}">
                  <a16:creationId xmlns:a16="http://schemas.microsoft.com/office/drawing/2014/main" id="{57486A68-F6C5-333E-BFD6-64FD31534515}"/>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9813;p58">
              <a:extLst>
                <a:ext uri="{FF2B5EF4-FFF2-40B4-BE49-F238E27FC236}">
                  <a16:creationId xmlns:a16="http://schemas.microsoft.com/office/drawing/2014/main" id="{836665E4-9240-F8C0-24EA-FF57D23C898F}"/>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9814;p58">
              <a:extLst>
                <a:ext uri="{FF2B5EF4-FFF2-40B4-BE49-F238E27FC236}">
                  <a16:creationId xmlns:a16="http://schemas.microsoft.com/office/drawing/2014/main" id="{54CFD367-CEA7-CBDE-DDB6-B462EC8F5260}"/>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9815;p58">
              <a:extLst>
                <a:ext uri="{FF2B5EF4-FFF2-40B4-BE49-F238E27FC236}">
                  <a16:creationId xmlns:a16="http://schemas.microsoft.com/office/drawing/2014/main" id="{D90C7D0A-1240-FFD0-70C3-0DAA15366521}"/>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9816;p58">
              <a:extLst>
                <a:ext uri="{FF2B5EF4-FFF2-40B4-BE49-F238E27FC236}">
                  <a16:creationId xmlns:a16="http://schemas.microsoft.com/office/drawing/2014/main" id="{CF7D2EC0-A75D-6C98-513C-32DF4310261E}"/>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9817;p58">
              <a:extLst>
                <a:ext uri="{FF2B5EF4-FFF2-40B4-BE49-F238E27FC236}">
                  <a16:creationId xmlns:a16="http://schemas.microsoft.com/office/drawing/2014/main" id="{3E942F42-E874-1ED5-F967-F57F747C9E98}"/>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9818;p58">
              <a:extLst>
                <a:ext uri="{FF2B5EF4-FFF2-40B4-BE49-F238E27FC236}">
                  <a16:creationId xmlns:a16="http://schemas.microsoft.com/office/drawing/2014/main" id="{340C952D-C678-1303-7193-7CBB6A2539D2}"/>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9819;p58">
              <a:extLst>
                <a:ext uri="{FF2B5EF4-FFF2-40B4-BE49-F238E27FC236}">
                  <a16:creationId xmlns:a16="http://schemas.microsoft.com/office/drawing/2014/main" id="{E20DFE84-BCE8-494A-6038-B7EA54F5FB9F}"/>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9820;p58">
              <a:extLst>
                <a:ext uri="{FF2B5EF4-FFF2-40B4-BE49-F238E27FC236}">
                  <a16:creationId xmlns:a16="http://schemas.microsoft.com/office/drawing/2014/main" id="{41C2DBA8-B70A-D669-A2AF-413D3AC70E9E}"/>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9821;p58">
              <a:extLst>
                <a:ext uri="{FF2B5EF4-FFF2-40B4-BE49-F238E27FC236}">
                  <a16:creationId xmlns:a16="http://schemas.microsoft.com/office/drawing/2014/main" id="{FDA9DEBF-FB81-CC58-2B03-2C4723A3F4F5}"/>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9822;p58">
              <a:extLst>
                <a:ext uri="{FF2B5EF4-FFF2-40B4-BE49-F238E27FC236}">
                  <a16:creationId xmlns:a16="http://schemas.microsoft.com/office/drawing/2014/main" id="{BF9ACC1B-D443-3FB0-DA39-A7CDE518CD13}"/>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9823;p58">
              <a:extLst>
                <a:ext uri="{FF2B5EF4-FFF2-40B4-BE49-F238E27FC236}">
                  <a16:creationId xmlns:a16="http://schemas.microsoft.com/office/drawing/2014/main" id="{187926E6-82CE-37D1-E2B4-BD7C6CBED1D4}"/>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9824;p58">
              <a:extLst>
                <a:ext uri="{FF2B5EF4-FFF2-40B4-BE49-F238E27FC236}">
                  <a16:creationId xmlns:a16="http://schemas.microsoft.com/office/drawing/2014/main" id="{375A6FD3-A2E3-5CBF-F367-29FA2267F50F}"/>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9825;p58">
              <a:extLst>
                <a:ext uri="{FF2B5EF4-FFF2-40B4-BE49-F238E27FC236}">
                  <a16:creationId xmlns:a16="http://schemas.microsoft.com/office/drawing/2014/main" id="{280709E6-E26F-B8CA-1F96-697AD7E07832}"/>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9826;p58">
              <a:extLst>
                <a:ext uri="{FF2B5EF4-FFF2-40B4-BE49-F238E27FC236}">
                  <a16:creationId xmlns:a16="http://schemas.microsoft.com/office/drawing/2014/main" id="{1D592D2C-2B6A-4A9B-EA5E-60C7A3A951F6}"/>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9827;p58">
              <a:extLst>
                <a:ext uri="{FF2B5EF4-FFF2-40B4-BE49-F238E27FC236}">
                  <a16:creationId xmlns:a16="http://schemas.microsoft.com/office/drawing/2014/main" id="{13717CF1-0925-A68B-D61E-8BE1AD3BE525}"/>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9828;p58">
              <a:extLst>
                <a:ext uri="{FF2B5EF4-FFF2-40B4-BE49-F238E27FC236}">
                  <a16:creationId xmlns:a16="http://schemas.microsoft.com/office/drawing/2014/main" id="{A69F025E-1256-7E97-BF51-346CCB1618B7}"/>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9829;p58">
              <a:extLst>
                <a:ext uri="{FF2B5EF4-FFF2-40B4-BE49-F238E27FC236}">
                  <a16:creationId xmlns:a16="http://schemas.microsoft.com/office/drawing/2014/main" id="{C1EDB443-A477-C3F3-37C7-F3EA86210A01}"/>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9830;p58">
              <a:extLst>
                <a:ext uri="{FF2B5EF4-FFF2-40B4-BE49-F238E27FC236}">
                  <a16:creationId xmlns:a16="http://schemas.microsoft.com/office/drawing/2014/main" id="{51F1C691-9AF0-3A0C-1F70-C84240DC3A78}"/>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9831;p58">
              <a:extLst>
                <a:ext uri="{FF2B5EF4-FFF2-40B4-BE49-F238E27FC236}">
                  <a16:creationId xmlns:a16="http://schemas.microsoft.com/office/drawing/2014/main" id="{7FA48A65-02A5-46A8-40E4-8D191646DFA0}"/>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9832;p58">
              <a:extLst>
                <a:ext uri="{FF2B5EF4-FFF2-40B4-BE49-F238E27FC236}">
                  <a16:creationId xmlns:a16="http://schemas.microsoft.com/office/drawing/2014/main" id="{BC404606-9B52-A0A5-FD28-897672CB7952}"/>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9833;p58">
              <a:extLst>
                <a:ext uri="{FF2B5EF4-FFF2-40B4-BE49-F238E27FC236}">
                  <a16:creationId xmlns:a16="http://schemas.microsoft.com/office/drawing/2014/main" id="{68E8A5BC-3B88-2A70-B901-9C9BC3FA74B9}"/>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9834;p58">
              <a:extLst>
                <a:ext uri="{FF2B5EF4-FFF2-40B4-BE49-F238E27FC236}">
                  <a16:creationId xmlns:a16="http://schemas.microsoft.com/office/drawing/2014/main" id="{BCE8C9F4-6CFB-9253-0DFA-A52577B341A3}"/>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9835;p58">
              <a:extLst>
                <a:ext uri="{FF2B5EF4-FFF2-40B4-BE49-F238E27FC236}">
                  <a16:creationId xmlns:a16="http://schemas.microsoft.com/office/drawing/2014/main" id="{0D960D34-EE67-60AA-DD1B-A36BC4DA22A8}"/>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9836;p58">
              <a:extLst>
                <a:ext uri="{FF2B5EF4-FFF2-40B4-BE49-F238E27FC236}">
                  <a16:creationId xmlns:a16="http://schemas.microsoft.com/office/drawing/2014/main" id="{837883BA-D8B7-DBBF-525C-AB4A984BA8C2}"/>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9837;p58">
              <a:extLst>
                <a:ext uri="{FF2B5EF4-FFF2-40B4-BE49-F238E27FC236}">
                  <a16:creationId xmlns:a16="http://schemas.microsoft.com/office/drawing/2014/main" id="{21AE5C12-FFAF-0933-EE4C-56A25F14BD3B}"/>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9838;p58">
              <a:extLst>
                <a:ext uri="{FF2B5EF4-FFF2-40B4-BE49-F238E27FC236}">
                  <a16:creationId xmlns:a16="http://schemas.microsoft.com/office/drawing/2014/main" id="{5D5C1CC3-7037-6FE7-EBE4-CEF68C899392}"/>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9839;p58">
              <a:extLst>
                <a:ext uri="{FF2B5EF4-FFF2-40B4-BE49-F238E27FC236}">
                  <a16:creationId xmlns:a16="http://schemas.microsoft.com/office/drawing/2014/main" id="{FD0816FC-2262-9CF8-9DB3-7EF03B728B61}"/>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9840;p58">
              <a:extLst>
                <a:ext uri="{FF2B5EF4-FFF2-40B4-BE49-F238E27FC236}">
                  <a16:creationId xmlns:a16="http://schemas.microsoft.com/office/drawing/2014/main" id="{B23D8467-26CD-E4A3-D455-16752EB675B1}"/>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9841;p58">
              <a:extLst>
                <a:ext uri="{FF2B5EF4-FFF2-40B4-BE49-F238E27FC236}">
                  <a16:creationId xmlns:a16="http://schemas.microsoft.com/office/drawing/2014/main" id="{942B58D8-76FE-A347-7146-C8A8345CFCDE}"/>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9842;p58">
              <a:extLst>
                <a:ext uri="{FF2B5EF4-FFF2-40B4-BE49-F238E27FC236}">
                  <a16:creationId xmlns:a16="http://schemas.microsoft.com/office/drawing/2014/main" id="{B87B6656-3F9F-2AF8-8CF5-E66CB6671695}"/>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9843;p58">
              <a:extLst>
                <a:ext uri="{FF2B5EF4-FFF2-40B4-BE49-F238E27FC236}">
                  <a16:creationId xmlns:a16="http://schemas.microsoft.com/office/drawing/2014/main" id="{BD8BEC5A-50B2-3183-E4AE-E030BB9F5A90}"/>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9844;p58">
              <a:extLst>
                <a:ext uri="{FF2B5EF4-FFF2-40B4-BE49-F238E27FC236}">
                  <a16:creationId xmlns:a16="http://schemas.microsoft.com/office/drawing/2014/main" id="{9FC8B345-C6BD-3D2C-7088-FF20004CFA91}"/>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9845;p58">
              <a:extLst>
                <a:ext uri="{FF2B5EF4-FFF2-40B4-BE49-F238E27FC236}">
                  <a16:creationId xmlns:a16="http://schemas.microsoft.com/office/drawing/2014/main" id="{32C4E5D1-E216-DEE1-A516-FD0A1CD42FD0}"/>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9846;p58">
              <a:extLst>
                <a:ext uri="{FF2B5EF4-FFF2-40B4-BE49-F238E27FC236}">
                  <a16:creationId xmlns:a16="http://schemas.microsoft.com/office/drawing/2014/main" id="{E0E353D6-1E44-750D-D42E-5D9E3087ACAC}"/>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9847;p58">
              <a:extLst>
                <a:ext uri="{FF2B5EF4-FFF2-40B4-BE49-F238E27FC236}">
                  <a16:creationId xmlns:a16="http://schemas.microsoft.com/office/drawing/2014/main" id="{F498B706-4E1B-74DE-8021-C873F829EB1B}"/>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9848;p58">
              <a:extLst>
                <a:ext uri="{FF2B5EF4-FFF2-40B4-BE49-F238E27FC236}">
                  <a16:creationId xmlns:a16="http://schemas.microsoft.com/office/drawing/2014/main" id="{F93F7295-646C-9619-3990-BC4994BCB96C}"/>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9849;p58">
              <a:extLst>
                <a:ext uri="{FF2B5EF4-FFF2-40B4-BE49-F238E27FC236}">
                  <a16:creationId xmlns:a16="http://schemas.microsoft.com/office/drawing/2014/main" id="{6FF40C9A-DA17-AF5B-0A2C-0E33C914B00D}"/>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9850;p58">
              <a:extLst>
                <a:ext uri="{FF2B5EF4-FFF2-40B4-BE49-F238E27FC236}">
                  <a16:creationId xmlns:a16="http://schemas.microsoft.com/office/drawing/2014/main" id="{0251CD6F-0FA4-5924-1C20-D0DC1CE05E93}"/>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9851;p58">
              <a:extLst>
                <a:ext uri="{FF2B5EF4-FFF2-40B4-BE49-F238E27FC236}">
                  <a16:creationId xmlns:a16="http://schemas.microsoft.com/office/drawing/2014/main" id="{1BF7C662-0B1B-5C80-CBCF-7D3A97CF843A}"/>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9852;p58">
              <a:extLst>
                <a:ext uri="{FF2B5EF4-FFF2-40B4-BE49-F238E27FC236}">
                  <a16:creationId xmlns:a16="http://schemas.microsoft.com/office/drawing/2014/main" id="{0C530186-5E45-C24D-91AB-60C20C52C4E6}"/>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9853;p58">
              <a:extLst>
                <a:ext uri="{FF2B5EF4-FFF2-40B4-BE49-F238E27FC236}">
                  <a16:creationId xmlns:a16="http://schemas.microsoft.com/office/drawing/2014/main" id="{9373C070-971B-CB01-E2A0-55C56E37BF51}"/>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9854;p58">
              <a:extLst>
                <a:ext uri="{FF2B5EF4-FFF2-40B4-BE49-F238E27FC236}">
                  <a16:creationId xmlns:a16="http://schemas.microsoft.com/office/drawing/2014/main" id="{98C4EC7D-F62D-C6BE-FAAF-BB52694C5EDF}"/>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9855;p58">
              <a:extLst>
                <a:ext uri="{FF2B5EF4-FFF2-40B4-BE49-F238E27FC236}">
                  <a16:creationId xmlns:a16="http://schemas.microsoft.com/office/drawing/2014/main" id="{33665152-327F-FAB0-4D42-7A58C99DBFD0}"/>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9856;p58">
              <a:extLst>
                <a:ext uri="{FF2B5EF4-FFF2-40B4-BE49-F238E27FC236}">
                  <a16:creationId xmlns:a16="http://schemas.microsoft.com/office/drawing/2014/main" id="{78EB171F-B2B7-F6D5-4587-10982D9F6A20}"/>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9857;p58">
              <a:extLst>
                <a:ext uri="{FF2B5EF4-FFF2-40B4-BE49-F238E27FC236}">
                  <a16:creationId xmlns:a16="http://schemas.microsoft.com/office/drawing/2014/main" id="{F1CEE0AC-F973-4385-E1E5-8E229690F3AA}"/>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9858;p58">
              <a:extLst>
                <a:ext uri="{FF2B5EF4-FFF2-40B4-BE49-F238E27FC236}">
                  <a16:creationId xmlns:a16="http://schemas.microsoft.com/office/drawing/2014/main" id="{7447D83C-B5E9-05CF-595A-62B129B88166}"/>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9859;p58">
              <a:extLst>
                <a:ext uri="{FF2B5EF4-FFF2-40B4-BE49-F238E27FC236}">
                  <a16:creationId xmlns:a16="http://schemas.microsoft.com/office/drawing/2014/main" id="{3B75FF85-14C0-914B-7054-C81B3F00BB73}"/>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9860;p58">
              <a:extLst>
                <a:ext uri="{FF2B5EF4-FFF2-40B4-BE49-F238E27FC236}">
                  <a16:creationId xmlns:a16="http://schemas.microsoft.com/office/drawing/2014/main" id="{F6DFBE8D-38BE-8BB4-655F-9A3904891247}"/>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9861;p58">
              <a:extLst>
                <a:ext uri="{FF2B5EF4-FFF2-40B4-BE49-F238E27FC236}">
                  <a16:creationId xmlns:a16="http://schemas.microsoft.com/office/drawing/2014/main" id="{92AD300A-6A67-3726-97BD-F7890878E525}"/>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9862;p58">
              <a:extLst>
                <a:ext uri="{FF2B5EF4-FFF2-40B4-BE49-F238E27FC236}">
                  <a16:creationId xmlns:a16="http://schemas.microsoft.com/office/drawing/2014/main" id="{CD16D35F-8DF5-94BA-77DF-21920F3B7087}"/>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9863;p58">
              <a:extLst>
                <a:ext uri="{FF2B5EF4-FFF2-40B4-BE49-F238E27FC236}">
                  <a16:creationId xmlns:a16="http://schemas.microsoft.com/office/drawing/2014/main" id="{2BCE2062-4E18-0B60-F35A-2A044B84671A}"/>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9864;p58">
              <a:extLst>
                <a:ext uri="{FF2B5EF4-FFF2-40B4-BE49-F238E27FC236}">
                  <a16:creationId xmlns:a16="http://schemas.microsoft.com/office/drawing/2014/main" id="{FD7A4037-9FB3-1D6D-9BD0-47C2E1C5FC47}"/>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9865;p58">
              <a:extLst>
                <a:ext uri="{FF2B5EF4-FFF2-40B4-BE49-F238E27FC236}">
                  <a16:creationId xmlns:a16="http://schemas.microsoft.com/office/drawing/2014/main" id="{A76022BF-1576-9DE9-6617-9F132878248E}"/>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9866;p58">
              <a:extLst>
                <a:ext uri="{FF2B5EF4-FFF2-40B4-BE49-F238E27FC236}">
                  <a16:creationId xmlns:a16="http://schemas.microsoft.com/office/drawing/2014/main" id="{12773C26-C68C-E82B-22CA-578D940B12DD}"/>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9867;p58">
              <a:extLst>
                <a:ext uri="{FF2B5EF4-FFF2-40B4-BE49-F238E27FC236}">
                  <a16:creationId xmlns:a16="http://schemas.microsoft.com/office/drawing/2014/main" id="{77ABF93E-19B5-324F-E105-F8C87022BCAE}"/>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9868;p58">
              <a:extLst>
                <a:ext uri="{FF2B5EF4-FFF2-40B4-BE49-F238E27FC236}">
                  <a16:creationId xmlns:a16="http://schemas.microsoft.com/office/drawing/2014/main" id="{89BFE8EC-1575-F5BA-D1E8-79F13C71F064}"/>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9869;p58">
              <a:extLst>
                <a:ext uri="{FF2B5EF4-FFF2-40B4-BE49-F238E27FC236}">
                  <a16:creationId xmlns:a16="http://schemas.microsoft.com/office/drawing/2014/main" id="{869CB9EA-4CD1-C4C0-2C56-BE35D80A1E77}"/>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9870;p58">
              <a:extLst>
                <a:ext uri="{FF2B5EF4-FFF2-40B4-BE49-F238E27FC236}">
                  <a16:creationId xmlns:a16="http://schemas.microsoft.com/office/drawing/2014/main" id="{3ED39DD1-63E3-A1A7-72D3-21E459C9FFFF}"/>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9871;p58">
              <a:extLst>
                <a:ext uri="{FF2B5EF4-FFF2-40B4-BE49-F238E27FC236}">
                  <a16:creationId xmlns:a16="http://schemas.microsoft.com/office/drawing/2014/main" id="{A252015C-9F23-37E6-00FB-FCE8E91B4325}"/>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9872;p58">
              <a:extLst>
                <a:ext uri="{FF2B5EF4-FFF2-40B4-BE49-F238E27FC236}">
                  <a16:creationId xmlns:a16="http://schemas.microsoft.com/office/drawing/2014/main" id="{0BDEFEF6-F9D6-944B-79C9-447A583BEC9F}"/>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9873;p58">
              <a:extLst>
                <a:ext uri="{FF2B5EF4-FFF2-40B4-BE49-F238E27FC236}">
                  <a16:creationId xmlns:a16="http://schemas.microsoft.com/office/drawing/2014/main" id="{5F842DC6-3629-3F03-355C-1C8F7791BCC8}"/>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9874;p58">
              <a:extLst>
                <a:ext uri="{FF2B5EF4-FFF2-40B4-BE49-F238E27FC236}">
                  <a16:creationId xmlns:a16="http://schemas.microsoft.com/office/drawing/2014/main" id="{3961A023-A823-9AF6-A640-6E8BFAD78154}"/>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9875;p58">
              <a:extLst>
                <a:ext uri="{FF2B5EF4-FFF2-40B4-BE49-F238E27FC236}">
                  <a16:creationId xmlns:a16="http://schemas.microsoft.com/office/drawing/2014/main" id="{A6A08911-DE42-9084-D0F8-6EB76A39BF84}"/>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9876;p58">
              <a:extLst>
                <a:ext uri="{FF2B5EF4-FFF2-40B4-BE49-F238E27FC236}">
                  <a16:creationId xmlns:a16="http://schemas.microsoft.com/office/drawing/2014/main" id="{3BF2809C-AF0F-52CF-4F4D-CB1C64800DA0}"/>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9877;p58">
              <a:extLst>
                <a:ext uri="{FF2B5EF4-FFF2-40B4-BE49-F238E27FC236}">
                  <a16:creationId xmlns:a16="http://schemas.microsoft.com/office/drawing/2014/main" id="{9F68DB3B-4EF0-C61B-E55D-3E624F447503}"/>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9878;p58">
              <a:extLst>
                <a:ext uri="{FF2B5EF4-FFF2-40B4-BE49-F238E27FC236}">
                  <a16:creationId xmlns:a16="http://schemas.microsoft.com/office/drawing/2014/main" id="{8B5BB937-64E8-3C6C-3B84-289E940C176F}"/>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9879;p58">
              <a:extLst>
                <a:ext uri="{FF2B5EF4-FFF2-40B4-BE49-F238E27FC236}">
                  <a16:creationId xmlns:a16="http://schemas.microsoft.com/office/drawing/2014/main" id="{F6C02A5E-EFF9-20ED-6869-8F06670633F1}"/>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9880;p58">
              <a:extLst>
                <a:ext uri="{FF2B5EF4-FFF2-40B4-BE49-F238E27FC236}">
                  <a16:creationId xmlns:a16="http://schemas.microsoft.com/office/drawing/2014/main" id="{77C7DAA9-FB53-8719-7502-95BC42833773}"/>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9881;p58">
              <a:extLst>
                <a:ext uri="{FF2B5EF4-FFF2-40B4-BE49-F238E27FC236}">
                  <a16:creationId xmlns:a16="http://schemas.microsoft.com/office/drawing/2014/main" id="{3FFF2832-D141-B9A1-E8AF-3D9A071904D5}"/>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9882;p58">
              <a:extLst>
                <a:ext uri="{FF2B5EF4-FFF2-40B4-BE49-F238E27FC236}">
                  <a16:creationId xmlns:a16="http://schemas.microsoft.com/office/drawing/2014/main" id="{4544D995-B174-363B-E12E-E3EE90D58D41}"/>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9883;p58">
              <a:extLst>
                <a:ext uri="{FF2B5EF4-FFF2-40B4-BE49-F238E27FC236}">
                  <a16:creationId xmlns:a16="http://schemas.microsoft.com/office/drawing/2014/main" id="{71E0918D-5B45-7E8D-9FE2-DF558D1E4ED5}"/>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9884;p58">
              <a:extLst>
                <a:ext uri="{FF2B5EF4-FFF2-40B4-BE49-F238E27FC236}">
                  <a16:creationId xmlns:a16="http://schemas.microsoft.com/office/drawing/2014/main" id="{4BECFFE9-D014-2C4A-C31F-EB2629AEB912}"/>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9885;p58">
              <a:extLst>
                <a:ext uri="{FF2B5EF4-FFF2-40B4-BE49-F238E27FC236}">
                  <a16:creationId xmlns:a16="http://schemas.microsoft.com/office/drawing/2014/main" id="{97A6209F-976E-BE9D-E947-CA8EC2A15E7E}"/>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9886;p58">
              <a:extLst>
                <a:ext uri="{FF2B5EF4-FFF2-40B4-BE49-F238E27FC236}">
                  <a16:creationId xmlns:a16="http://schemas.microsoft.com/office/drawing/2014/main" id="{92D5A31F-CBDC-524D-EE13-26D7D5F6C897}"/>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9887;p58">
              <a:extLst>
                <a:ext uri="{FF2B5EF4-FFF2-40B4-BE49-F238E27FC236}">
                  <a16:creationId xmlns:a16="http://schemas.microsoft.com/office/drawing/2014/main" id="{B79610D6-9EC3-009A-615B-AA8F9B3A8A96}"/>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9888;p58">
              <a:extLst>
                <a:ext uri="{FF2B5EF4-FFF2-40B4-BE49-F238E27FC236}">
                  <a16:creationId xmlns:a16="http://schemas.microsoft.com/office/drawing/2014/main" id="{318EC4F2-4043-BDC9-2B03-4A78F4019761}"/>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9889;p58">
              <a:extLst>
                <a:ext uri="{FF2B5EF4-FFF2-40B4-BE49-F238E27FC236}">
                  <a16:creationId xmlns:a16="http://schemas.microsoft.com/office/drawing/2014/main" id="{38347C53-B5D3-B236-F82F-753FB30CDF9E}"/>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9890;p58">
              <a:extLst>
                <a:ext uri="{FF2B5EF4-FFF2-40B4-BE49-F238E27FC236}">
                  <a16:creationId xmlns:a16="http://schemas.microsoft.com/office/drawing/2014/main" id="{53A864C2-FD63-4C58-1E16-D1DFB9B12776}"/>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9891;p58">
              <a:extLst>
                <a:ext uri="{FF2B5EF4-FFF2-40B4-BE49-F238E27FC236}">
                  <a16:creationId xmlns:a16="http://schemas.microsoft.com/office/drawing/2014/main" id="{D6CDE5D8-FFEC-006E-32EE-ABB2B2EB34A5}"/>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9892;p58">
              <a:extLst>
                <a:ext uri="{FF2B5EF4-FFF2-40B4-BE49-F238E27FC236}">
                  <a16:creationId xmlns:a16="http://schemas.microsoft.com/office/drawing/2014/main" id="{4B929357-7A1B-888F-1FB4-E4272DB078E6}"/>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9893;p58">
              <a:extLst>
                <a:ext uri="{FF2B5EF4-FFF2-40B4-BE49-F238E27FC236}">
                  <a16:creationId xmlns:a16="http://schemas.microsoft.com/office/drawing/2014/main" id="{00AFE8A0-9482-E077-15BF-35CF34345AFD}"/>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9894;p58">
              <a:extLst>
                <a:ext uri="{FF2B5EF4-FFF2-40B4-BE49-F238E27FC236}">
                  <a16:creationId xmlns:a16="http://schemas.microsoft.com/office/drawing/2014/main" id="{5248EBA1-7045-1C23-DA3D-7D0D6D036831}"/>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9895;p58">
              <a:extLst>
                <a:ext uri="{FF2B5EF4-FFF2-40B4-BE49-F238E27FC236}">
                  <a16:creationId xmlns:a16="http://schemas.microsoft.com/office/drawing/2014/main" id="{DC6F9D1E-B0D1-AFDF-D7DF-D6CA99EE5279}"/>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9896;p58">
              <a:extLst>
                <a:ext uri="{FF2B5EF4-FFF2-40B4-BE49-F238E27FC236}">
                  <a16:creationId xmlns:a16="http://schemas.microsoft.com/office/drawing/2014/main" id="{ED2AD280-2158-4F79-DF6A-AEF2841A5EB0}"/>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9897;p58">
              <a:extLst>
                <a:ext uri="{FF2B5EF4-FFF2-40B4-BE49-F238E27FC236}">
                  <a16:creationId xmlns:a16="http://schemas.microsoft.com/office/drawing/2014/main" id="{75BB81EB-8C32-5635-2FAF-38E831511EC9}"/>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9898;p58">
              <a:extLst>
                <a:ext uri="{FF2B5EF4-FFF2-40B4-BE49-F238E27FC236}">
                  <a16:creationId xmlns:a16="http://schemas.microsoft.com/office/drawing/2014/main" id="{15EEEAC2-8F79-E579-696B-69F7F4EBE4A0}"/>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9899;p58">
              <a:extLst>
                <a:ext uri="{FF2B5EF4-FFF2-40B4-BE49-F238E27FC236}">
                  <a16:creationId xmlns:a16="http://schemas.microsoft.com/office/drawing/2014/main" id="{687669CE-6785-429A-B318-9A7E6019DA93}"/>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9900;p58">
              <a:extLst>
                <a:ext uri="{FF2B5EF4-FFF2-40B4-BE49-F238E27FC236}">
                  <a16:creationId xmlns:a16="http://schemas.microsoft.com/office/drawing/2014/main" id="{CC0DC359-E89E-55FB-1E0F-89E3B59BB70E}"/>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9901;p58">
              <a:extLst>
                <a:ext uri="{FF2B5EF4-FFF2-40B4-BE49-F238E27FC236}">
                  <a16:creationId xmlns:a16="http://schemas.microsoft.com/office/drawing/2014/main" id="{D3BDE9F2-A34C-317F-8B81-673F80CA36BF}"/>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9902;p58">
              <a:extLst>
                <a:ext uri="{FF2B5EF4-FFF2-40B4-BE49-F238E27FC236}">
                  <a16:creationId xmlns:a16="http://schemas.microsoft.com/office/drawing/2014/main" id="{4A6EAB55-6193-AD87-F6F1-8FAC5A7FDA0C}"/>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9903;p58">
              <a:extLst>
                <a:ext uri="{FF2B5EF4-FFF2-40B4-BE49-F238E27FC236}">
                  <a16:creationId xmlns:a16="http://schemas.microsoft.com/office/drawing/2014/main" id="{9990FA95-6192-61D5-654C-BAEA29E55302}"/>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9904;p58">
              <a:extLst>
                <a:ext uri="{FF2B5EF4-FFF2-40B4-BE49-F238E27FC236}">
                  <a16:creationId xmlns:a16="http://schemas.microsoft.com/office/drawing/2014/main" id="{A194BECA-13F5-E054-46AA-84133BE7BFCF}"/>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9905;p58">
              <a:extLst>
                <a:ext uri="{FF2B5EF4-FFF2-40B4-BE49-F238E27FC236}">
                  <a16:creationId xmlns:a16="http://schemas.microsoft.com/office/drawing/2014/main" id="{51335418-55D4-A65F-25B0-33EF2B04BB4F}"/>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9906;p58">
              <a:extLst>
                <a:ext uri="{FF2B5EF4-FFF2-40B4-BE49-F238E27FC236}">
                  <a16:creationId xmlns:a16="http://schemas.microsoft.com/office/drawing/2014/main" id="{40E9E196-3EEF-3DBB-0819-C0C503A1C0BD}"/>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9907;p58">
              <a:extLst>
                <a:ext uri="{FF2B5EF4-FFF2-40B4-BE49-F238E27FC236}">
                  <a16:creationId xmlns:a16="http://schemas.microsoft.com/office/drawing/2014/main" id="{81BB0FAC-FCA2-EF2D-072D-7F21C8E8290C}"/>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9908;p58">
              <a:extLst>
                <a:ext uri="{FF2B5EF4-FFF2-40B4-BE49-F238E27FC236}">
                  <a16:creationId xmlns:a16="http://schemas.microsoft.com/office/drawing/2014/main" id="{45050176-8CDA-D5CF-14B8-844C9FE3935B}"/>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9909;p58">
              <a:extLst>
                <a:ext uri="{FF2B5EF4-FFF2-40B4-BE49-F238E27FC236}">
                  <a16:creationId xmlns:a16="http://schemas.microsoft.com/office/drawing/2014/main" id="{817D5112-E926-E172-3D40-A2D9F14D913C}"/>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9910;p58">
              <a:extLst>
                <a:ext uri="{FF2B5EF4-FFF2-40B4-BE49-F238E27FC236}">
                  <a16:creationId xmlns:a16="http://schemas.microsoft.com/office/drawing/2014/main" id="{5C4B8204-4350-E78B-31DF-EFC7ECD6DC7D}"/>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9911;p58">
              <a:extLst>
                <a:ext uri="{FF2B5EF4-FFF2-40B4-BE49-F238E27FC236}">
                  <a16:creationId xmlns:a16="http://schemas.microsoft.com/office/drawing/2014/main" id="{5D003B4C-F588-FC5D-CDD5-E61DBB9F6280}"/>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9912;p58">
              <a:extLst>
                <a:ext uri="{FF2B5EF4-FFF2-40B4-BE49-F238E27FC236}">
                  <a16:creationId xmlns:a16="http://schemas.microsoft.com/office/drawing/2014/main" id="{68EAA1C9-5F4B-6032-1726-36EEB9A9DDB6}"/>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9913;p58">
              <a:extLst>
                <a:ext uri="{FF2B5EF4-FFF2-40B4-BE49-F238E27FC236}">
                  <a16:creationId xmlns:a16="http://schemas.microsoft.com/office/drawing/2014/main" id="{52AEDB9B-3DFD-EF44-D36B-57A4D1C23F23}"/>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9914;p58">
              <a:extLst>
                <a:ext uri="{FF2B5EF4-FFF2-40B4-BE49-F238E27FC236}">
                  <a16:creationId xmlns:a16="http://schemas.microsoft.com/office/drawing/2014/main" id="{FB509282-17B1-5F05-2F51-0744A815BE88}"/>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9915;p58">
              <a:extLst>
                <a:ext uri="{FF2B5EF4-FFF2-40B4-BE49-F238E27FC236}">
                  <a16:creationId xmlns:a16="http://schemas.microsoft.com/office/drawing/2014/main" id="{8BBB5482-45AD-F33C-1758-ADBA3883E001}"/>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9916;p58">
              <a:extLst>
                <a:ext uri="{FF2B5EF4-FFF2-40B4-BE49-F238E27FC236}">
                  <a16:creationId xmlns:a16="http://schemas.microsoft.com/office/drawing/2014/main" id="{E8945BF2-A651-AFBB-D882-AE070197EBA3}"/>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9917;p58">
              <a:extLst>
                <a:ext uri="{FF2B5EF4-FFF2-40B4-BE49-F238E27FC236}">
                  <a16:creationId xmlns:a16="http://schemas.microsoft.com/office/drawing/2014/main" id="{9DBD10D8-81B4-F7CD-4145-152555481731}"/>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9918;p58">
              <a:extLst>
                <a:ext uri="{FF2B5EF4-FFF2-40B4-BE49-F238E27FC236}">
                  <a16:creationId xmlns:a16="http://schemas.microsoft.com/office/drawing/2014/main" id="{D3521E0E-283D-0A8A-452D-620F5E76F904}"/>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9919;p58">
              <a:extLst>
                <a:ext uri="{FF2B5EF4-FFF2-40B4-BE49-F238E27FC236}">
                  <a16:creationId xmlns:a16="http://schemas.microsoft.com/office/drawing/2014/main" id="{E48AF9DF-F1F8-9835-8ABF-2DEC5F08D16C}"/>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9920;p58">
              <a:extLst>
                <a:ext uri="{FF2B5EF4-FFF2-40B4-BE49-F238E27FC236}">
                  <a16:creationId xmlns:a16="http://schemas.microsoft.com/office/drawing/2014/main" id="{7C93F9AF-6BBC-C28D-F156-969592F10D90}"/>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9921;p58">
              <a:extLst>
                <a:ext uri="{FF2B5EF4-FFF2-40B4-BE49-F238E27FC236}">
                  <a16:creationId xmlns:a16="http://schemas.microsoft.com/office/drawing/2014/main" id="{DAF020E1-8FE3-5B27-9328-6AFDC7E1D068}"/>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9922;p58">
              <a:extLst>
                <a:ext uri="{FF2B5EF4-FFF2-40B4-BE49-F238E27FC236}">
                  <a16:creationId xmlns:a16="http://schemas.microsoft.com/office/drawing/2014/main" id="{9866F23A-0FD7-FB51-1B4E-649C87ABB928}"/>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9923;p58">
              <a:extLst>
                <a:ext uri="{FF2B5EF4-FFF2-40B4-BE49-F238E27FC236}">
                  <a16:creationId xmlns:a16="http://schemas.microsoft.com/office/drawing/2014/main" id="{07328A16-2EEA-B069-6113-4DD4F684B908}"/>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9924;p58">
              <a:extLst>
                <a:ext uri="{FF2B5EF4-FFF2-40B4-BE49-F238E27FC236}">
                  <a16:creationId xmlns:a16="http://schemas.microsoft.com/office/drawing/2014/main" id="{98244AD8-DA34-1BF4-0313-82A4B204194A}"/>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9925;p58">
              <a:extLst>
                <a:ext uri="{FF2B5EF4-FFF2-40B4-BE49-F238E27FC236}">
                  <a16:creationId xmlns:a16="http://schemas.microsoft.com/office/drawing/2014/main" id="{81925F2C-938B-B4E1-96DC-AA2C8D33B097}"/>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9926;p58">
              <a:extLst>
                <a:ext uri="{FF2B5EF4-FFF2-40B4-BE49-F238E27FC236}">
                  <a16:creationId xmlns:a16="http://schemas.microsoft.com/office/drawing/2014/main" id="{56088C5C-1C42-7DED-E159-4EB2585C72DA}"/>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9927;p58">
              <a:extLst>
                <a:ext uri="{FF2B5EF4-FFF2-40B4-BE49-F238E27FC236}">
                  <a16:creationId xmlns:a16="http://schemas.microsoft.com/office/drawing/2014/main" id="{CF58D214-198F-72EA-DFAE-A59F4151B491}"/>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9928;p58">
              <a:extLst>
                <a:ext uri="{FF2B5EF4-FFF2-40B4-BE49-F238E27FC236}">
                  <a16:creationId xmlns:a16="http://schemas.microsoft.com/office/drawing/2014/main" id="{E572B890-59B6-32A3-F067-9830D8391B79}"/>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9929;p58">
              <a:extLst>
                <a:ext uri="{FF2B5EF4-FFF2-40B4-BE49-F238E27FC236}">
                  <a16:creationId xmlns:a16="http://schemas.microsoft.com/office/drawing/2014/main" id="{215D536C-FF62-6AF8-5B73-3078904D4116}"/>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9930;p58">
              <a:extLst>
                <a:ext uri="{FF2B5EF4-FFF2-40B4-BE49-F238E27FC236}">
                  <a16:creationId xmlns:a16="http://schemas.microsoft.com/office/drawing/2014/main" id="{0CB919EB-679A-8AFE-C988-D7B272FB36E0}"/>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9931;p58">
              <a:extLst>
                <a:ext uri="{FF2B5EF4-FFF2-40B4-BE49-F238E27FC236}">
                  <a16:creationId xmlns:a16="http://schemas.microsoft.com/office/drawing/2014/main" id="{E3CB7390-2CD6-30EC-CE98-1717B783C5D2}"/>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9932;p58">
              <a:extLst>
                <a:ext uri="{FF2B5EF4-FFF2-40B4-BE49-F238E27FC236}">
                  <a16:creationId xmlns:a16="http://schemas.microsoft.com/office/drawing/2014/main" id="{6C3B0663-26BD-B093-E7CE-9A78AE460C43}"/>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9933;p58">
              <a:extLst>
                <a:ext uri="{FF2B5EF4-FFF2-40B4-BE49-F238E27FC236}">
                  <a16:creationId xmlns:a16="http://schemas.microsoft.com/office/drawing/2014/main" id="{D5ADBAD0-26FC-0CA9-85DE-D9637F4FC75A}"/>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9934;p58">
              <a:extLst>
                <a:ext uri="{FF2B5EF4-FFF2-40B4-BE49-F238E27FC236}">
                  <a16:creationId xmlns:a16="http://schemas.microsoft.com/office/drawing/2014/main" id="{E4174B48-D2D5-9DA4-02E5-12155D975E2E}"/>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9935;p58">
              <a:extLst>
                <a:ext uri="{FF2B5EF4-FFF2-40B4-BE49-F238E27FC236}">
                  <a16:creationId xmlns:a16="http://schemas.microsoft.com/office/drawing/2014/main" id="{016F6470-3876-8A75-BB6E-791D3BBBDB79}"/>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9936;p58">
              <a:extLst>
                <a:ext uri="{FF2B5EF4-FFF2-40B4-BE49-F238E27FC236}">
                  <a16:creationId xmlns:a16="http://schemas.microsoft.com/office/drawing/2014/main" id="{20A8132F-8D5C-6E62-6CBE-DD49FEB94F25}"/>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9937;p58">
              <a:extLst>
                <a:ext uri="{FF2B5EF4-FFF2-40B4-BE49-F238E27FC236}">
                  <a16:creationId xmlns:a16="http://schemas.microsoft.com/office/drawing/2014/main" id="{E84DBBC8-1463-F080-9F5E-803AB2DFC5DE}"/>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9938;p58">
              <a:extLst>
                <a:ext uri="{FF2B5EF4-FFF2-40B4-BE49-F238E27FC236}">
                  <a16:creationId xmlns:a16="http://schemas.microsoft.com/office/drawing/2014/main" id="{0F753C5E-E715-0CF8-6B44-C8D7BBFC212A}"/>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9939;p58">
              <a:extLst>
                <a:ext uri="{FF2B5EF4-FFF2-40B4-BE49-F238E27FC236}">
                  <a16:creationId xmlns:a16="http://schemas.microsoft.com/office/drawing/2014/main" id="{1B5CC25C-4B79-9E9D-191A-211B5A96F40E}"/>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9940;p58">
              <a:extLst>
                <a:ext uri="{FF2B5EF4-FFF2-40B4-BE49-F238E27FC236}">
                  <a16:creationId xmlns:a16="http://schemas.microsoft.com/office/drawing/2014/main" id="{CAB752D3-C29E-7D6F-6FAD-BA3B4BA32698}"/>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9941;p58">
              <a:extLst>
                <a:ext uri="{FF2B5EF4-FFF2-40B4-BE49-F238E27FC236}">
                  <a16:creationId xmlns:a16="http://schemas.microsoft.com/office/drawing/2014/main" id="{D56135F2-2D02-CEED-9195-9CEAF6B94EBF}"/>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9942;p58">
              <a:extLst>
                <a:ext uri="{FF2B5EF4-FFF2-40B4-BE49-F238E27FC236}">
                  <a16:creationId xmlns:a16="http://schemas.microsoft.com/office/drawing/2014/main" id="{9AC9EEB8-C08F-E511-5F8D-4AE9F43FD325}"/>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9943;p58">
              <a:extLst>
                <a:ext uri="{FF2B5EF4-FFF2-40B4-BE49-F238E27FC236}">
                  <a16:creationId xmlns:a16="http://schemas.microsoft.com/office/drawing/2014/main" id="{877DD4F6-A260-0C3F-4B6C-105431CE6C1A}"/>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9944;p58">
              <a:extLst>
                <a:ext uri="{FF2B5EF4-FFF2-40B4-BE49-F238E27FC236}">
                  <a16:creationId xmlns:a16="http://schemas.microsoft.com/office/drawing/2014/main" id="{6A9D44C5-5878-4A67-DF60-FCF6A11A0F40}"/>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9945;p58">
              <a:extLst>
                <a:ext uri="{FF2B5EF4-FFF2-40B4-BE49-F238E27FC236}">
                  <a16:creationId xmlns:a16="http://schemas.microsoft.com/office/drawing/2014/main" id="{A518AED0-EFF7-338C-B336-97A0C98A0AC2}"/>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9946;p58">
              <a:extLst>
                <a:ext uri="{FF2B5EF4-FFF2-40B4-BE49-F238E27FC236}">
                  <a16:creationId xmlns:a16="http://schemas.microsoft.com/office/drawing/2014/main" id="{14728311-8336-EB3F-B5E4-BACFAEFDA914}"/>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9947;p58">
              <a:extLst>
                <a:ext uri="{FF2B5EF4-FFF2-40B4-BE49-F238E27FC236}">
                  <a16:creationId xmlns:a16="http://schemas.microsoft.com/office/drawing/2014/main" id="{874489A9-6749-8EF9-9DA4-1FF86D975B3C}"/>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9948;p58">
              <a:extLst>
                <a:ext uri="{FF2B5EF4-FFF2-40B4-BE49-F238E27FC236}">
                  <a16:creationId xmlns:a16="http://schemas.microsoft.com/office/drawing/2014/main" id="{D1FFD67B-F07A-8D06-A9AE-ADDB04874161}"/>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9949;p58">
              <a:extLst>
                <a:ext uri="{FF2B5EF4-FFF2-40B4-BE49-F238E27FC236}">
                  <a16:creationId xmlns:a16="http://schemas.microsoft.com/office/drawing/2014/main" id="{4DB360CF-4594-9BBB-4058-3C6B61643E86}"/>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9950;p58">
              <a:extLst>
                <a:ext uri="{FF2B5EF4-FFF2-40B4-BE49-F238E27FC236}">
                  <a16:creationId xmlns:a16="http://schemas.microsoft.com/office/drawing/2014/main" id="{4E40880B-FE0C-F7BE-E6F0-EE434562B213}"/>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9951;p58">
              <a:extLst>
                <a:ext uri="{FF2B5EF4-FFF2-40B4-BE49-F238E27FC236}">
                  <a16:creationId xmlns:a16="http://schemas.microsoft.com/office/drawing/2014/main" id="{EDECD300-D265-6A7C-E84F-2381A47A94E7}"/>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9952;p58">
              <a:extLst>
                <a:ext uri="{FF2B5EF4-FFF2-40B4-BE49-F238E27FC236}">
                  <a16:creationId xmlns:a16="http://schemas.microsoft.com/office/drawing/2014/main" id="{1E93AEE3-E9ED-E1A4-2A1F-600C6AFDD17D}"/>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9953;p58">
              <a:extLst>
                <a:ext uri="{FF2B5EF4-FFF2-40B4-BE49-F238E27FC236}">
                  <a16:creationId xmlns:a16="http://schemas.microsoft.com/office/drawing/2014/main" id="{60422EF0-BC53-DC53-36A6-F9297FF74597}"/>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9954;p58">
              <a:extLst>
                <a:ext uri="{FF2B5EF4-FFF2-40B4-BE49-F238E27FC236}">
                  <a16:creationId xmlns:a16="http://schemas.microsoft.com/office/drawing/2014/main" id="{1F9ADBE4-57D8-1084-92DC-D7D68E1C5272}"/>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9955;p58">
              <a:extLst>
                <a:ext uri="{FF2B5EF4-FFF2-40B4-BE49-F238E27FC236}">
                  <a16:creationId xmlns:a16="http://schemas.microsoft.com/office/drawing/2014/main" id="{38AD5FBF-5FA8-C467-3D2E-97BA5DC92A86}"/>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9956;p58">
              <a:extLst>
                <a:ext uri="{FF2B5EF4-FFF2-40B4-BE49-F238E27FC236}">
                  <a16:creationId xmlns:a16="http://schemas.microsoft.com/office/drawing/2014/main" id="{54D41403-9C2B-3090-8672-41DB7E388962}"/>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9957;p58">
              <a:extLst>
                <a:ext uri="{FF2B5EF4-FFF2-40B4-BE49-F238E27FC236}">
                  <a16:creationId xmlns:a16="http://schemas.microsoft.com/office/drawing/2014/main" id="{6E0143F5-08E0-3AD6-6BAA-891C03A3B3F2}"/>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9958;p58">
              <a:extLst>
                <a:ext uri="{FF2B5EF4-FFF2-40B4-BE49-F238E27FC236}">
                  <a16:creationId xmlns:a16="http://schemas.microsoft.com/office/drawing/2014/main" id="{2C7DC0B1-B006-457E-E4D2-819FABAFEAD3}"/>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9959;p58">
              <a:extLst>
                <a:ext uri="{FF2B5EF4-FFF2-40B4-BE49-F238E27FC236}">
                  <a16:creationId xmlns:a16="http://schemas.microsoft.com/office/drawing/2014/main" id="{1DD7E901-09EE-447A-EE60-82574F6AF65C}"/>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9960;p58">
              <a:extLst>
                <a:ext uri="{FF2B5EF4-FFF2-40B4-BE49-F238E27FC236}">
                  <a16:creationId xmlns:a16="http://schemas.microsoft.com/office/drawing/2014/main" id="{785423BB-1C3B-D94E-2EDD-1B0C8CA174F6}"/>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9961;p58">
              <a:extLst>
                <a:ext uri="{FF2B5EF4-FFF2-40B4-BE49-F238E27FC236}">
                  <a16:creationId xmlns:a16="http://schemas.microsoft.com/office/drawing/2014/main" id="{E021F419-2DC0-8648-8B41-5C9A2D4B4E91}"/>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9962;p58">
              <a:extLst>
                <a:ext uri="{FF2B5EF4-FFF2-40B4-BE49-F238E27FC236}">
                  <a16:creationId xmlns:a16="http://schemas.microsoft.com/office/drawing/2014/main" id="{DAE19BDB-56CD-3562-68CB-6EB1B172EA4B}"/>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9963;p58">
              <a:extLst>
                <a:ext uri="{FF2B5EF4-FFF2-40B4-BE49-F238E27FC236}">
                  <a16:creationId xmlns:a16="http://schemas.microsoft.com/office/drawing/2014/main" id="{B9AD840B-43F4-B51B-B63A-9F650A5AE85F}"/>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9964;p58">
              <a:extLst>
                <a:ext uri="{FF2B5EF4-FFF2-40B4-BE49-F238E27FC236}">
                  <a16:creationId xmlns:a16="http://schemas.microsoft.com/office/drawing/2014/main" id="{E3AD0C97-8894-CA7F-8343-C0CE1D513C2D}"/>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9965;p58">
              <a:extLst>
                <a:ext uri="{FF2B5EF4-FFF2-40B4-BE49-F238E27FC236}">
                  <a16:creationId xmlns:a16="http://schemas.microsoft.com/office/drawing/2014/main" id="{7DEE0EB4-3415-B657-ADA6-8B27F33C0DAB}"/>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9966;p58">
              <a:extLst>
                <a:ext uri="{FF2B5EF4-FFF2-40B4-BE49-F238E27FC236}">
                  <a16:creationId xmlns:a16="http://schemas.microsoft.com/office/drawing/2014/main" id="{053F4C03-F330-5BA9-8EC1-78F5D74EB911}"/>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9967;p58">
              <a:extLst>
                <a:ext uri="{FF2B5EF4-FFF2-40B4-BE49-F238E27FC236}">
                  <a16:creationId xmlns:a16="http://schemas.microsoft.com/office/drawing/2014/main" id="{C3BA00AF-A941-1662-DD1D-6716B5A1E79E}"/>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9968;p58">
              <a:extLst>
                <a:ext uri="{FF2B5EF4-FFF2-40B4-BE49-F238E27FC236}">
                  <a16:creationId xmlns:a16="http://schemas.microsoft.com/office/drawing/2014/main" id="{4A01EE84-10AF-565C-F68B-956D70F52AFF}"/>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9969;p58">
              <a:extLst>
                <a:ext uri="{FF2B5EF4-FFF2-40B4-BE49-F238E27FC236}">
                  <a16:creationId xmlns:a16="http://schemas.microsoft.com/office/drawing/2014/main" id="{4D898FFF-3374-3ADB-FF0F-F04414A3C006}"/>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9970;p58">
              <a:extLst>
                <a:ext uri="{FF2B5EF4-FFF2-40B4-BE49-F238E27FC236}">
                  <a16:creationId xmlns:a16="http://schemas.microsoft.com/office/drawing/2014/main" id="{DA1D000B-4ECF-0828-697A-1ABCCB1A4BC6}"/>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9971;p58">
              <a:extLst>
                <a:ext uri="{FF2B5EF4-FFF2-40B4-BE49-F238E27FC236}">
                  <a16:creationId xmlns:a16="http://schemas.microsoft.com/office/drawing/2014/main" id="{70F69230-2837-48E6-9C9F-DEE130408707}"/>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9972;p58">
              <a:extLst>
                <a:ext uri="{FF2B5EF4-FFF2-40B4-BE49-F238E27FC236}">
                  <a16:creationId xmlns:a16="http://schemas.microsoft.com/office/drawing/2014/main" id="{64779E71-6317-CF8E-B8C0-C27513B939FD}"/>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9973;p58">
              <a:extLst>
                <a:ext uri="{FF2B5EF4-FFF2-40B4-BE49-F238E27FC236}">
                  <a16:creationId xmlns:a16="http://schemas.microsoft.com/office/drawing/2014/main" id="{FC89EA1A-4DB0-04E8-5B85-B3FD3B2272C5}"/>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9974;p58">
              <a:extLst>
                <a:ext uri="{FF2B5EF4-FFF2-40B4-BE49-F238E27FC236}">
                  <a16:creationId xmlns:a16="http://schemas.microsoft.com/office/drawing/2014/main" id="{9373F33D-2FA9-A30A-60B4-0B19DA41F913}"/>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9975;p58">
              <a:extLst>
                <a:ext uri="{FF2B5EF4-FFF2-40B4-BE49-F238E27FC236}">
                  <a16:creationId xmlns:a16="http://schemas.microsoft.com/office/drawing/2014/main" id="{6B9A8BDA-4742-260A-86E1-4C612E7489B7}"/>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9976;p58">
              <a:extLst>
                <a:ext uri="{FF2B5EF4-FFF2-40B4-BE49-F238E27FC236}">
                  <a16:creationId xmlns:a16="http://schemas.microsoft.com/office/drawing/2014/main" id="{2360F49D-D674-1D8C-081E-3C61B6DF97B7}"/>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9977;p58">
              <a:extLst>
                <a:ext uri="{FF2B5EF4-FFF2-40B4-BE49-F238E27FC236}">
                  <a16:creationId xmlns:a16="http://schemas.microsoft.com/office/drawing/2014/main" id="{AFA1F914-EB11-DE76-6EFE-C7DD67204107}"/>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9978;p58">
              <a:extLst>
                <a:ext uri="{FF2B5EF4-FFF2-40B4-BE49-F238E27FC236}">
                  <a16:creationId xmlns:a16="http://schemas.microsoft.com/office/drawing/2014/main" id="{F1BD8BD5-3729-30FC-6838-EF63A41E3F99}"/>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9979;p58">
              <a:extLst>
                <a:ext uri="{FF2B5EF4-FFF2-40B4-BE49-F238E27FC236}">
                  <a16:creationId xmlns:a16="http://schemas.microsoft.com/office/drawing/2014/main" id="{87EBEB9D-8F89-EEE1-2D2A-78651650EE27}"/>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9980;p58">
              <a:extLst>
                <a:ext uri="{FF2B5EF4-FFF2-40B4-BE49-F238E27FC236}">
                  <a16:creationId xmlns:a16="http://schemas.microsoft.com/office/drawing/2014/main" id="{2E110B8B-8C21-B14D-1EC9-1889E723B8C3}"/>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9981;p58">
              <a:extLst>
                <a:ext uri="{FF2B5EF4-FFF2-40B4-BE49-F238E27FC236}">
                  <a16:creationId xmlns:a16="http://schemas.microsoft.com/office/drawing/2014/main" id="{81FEB9EF-D4E9-8339-93CF-F00B8441B649}"/>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9982;p58">
              <a:extLst>
                <a:ext uri="{FF2B5EF4-FFF2-40B4-BE49-F238E27FC236}">
                  <a16:creationId xmlns:a16="http://schemas.microsoft.com/office/drawing/2014/main" id="{CBAB6FAB-8B7F-C6CA-8993-AB78B248DFB9}"/>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9983;p58">
              <a:extLst>
                <a:ext uri="{FF2B5EF4-FFF2-40B4-BE49-F238E27FC236}">
                  <a16:creationId xmlns:a16="http://schemas.microsoft.com/office/drawing/2014/main" id="{85AE826C-09F9-6D23-2A5D-7C2BE05F5AD0}"/>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9984;p58">
              <a:extLst>
                <a:ext uri="{FF2B5EF4-FFF2-40B4-BE49-F238E27FC236}">
                  <a16:creationId xmlns:a16="http://schemas.microsoft.com/office/drawing/2014/main" id="{A483E379-EA33-64ED-BB40-CA2262EB698E}"/>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9985;p58">
              <a:extLst>
                <a:ext uri="{FF2B5EF4-FFF2-40B4-BE49-F238E27FC236}">
                  <a16:creationId xmlns:a16="http://schemas.microsoft.com/office/drawing/2014/main" id="{5D0DA845-D00F-1DAA-E245-3B4867F9ADD4}"/>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9986;p58">
              <a:extLst>
                <a:ext uri="{FF2B5EF4-FFF2-40B4-BE49-F238E27FC236}">
                  <a16:creationId xmlns:a16="http://schemas.microsoft.com/office/drawing/2014/main" id="{02A9E6D4-45A0-F355-870C-EF81D7339211}"/>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9987;p58">
              <a:extLst>
                <a:ext uri="{FF2B5EF4-FFF2-40B4-BE49-F238E27FC236}">
                  <a16:creationId xmlns:a16="http://schemas.microsoft.com/office/drawing/2014/main" id="{66209906-7538-911C-BBD4-5AD65BDC7435}"/>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9988;p58">
              <a:extLst>
                <a:ext uri="{FF2B5EF4-FFF2-40B4-BE49-F238E27FC236}">
                  <a16:creationId xmlns:a16="http://schemas.microsoft.com/office/drawing/2014/main" id="{78C76EF4-A761-779E-0049-D75CCD5853DE}"/>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9989;p58">
              <a:extLst>
                <a:ext uri="{FF2B5EF4-FFF2-40B4-BE49-F238E27FC236}">
                  <a16:creationId xmlns:a16="http://schemas.microsoft.com/office/drawing/2014/main" id="{5F8689BA-E6A0-46B5-2C12-782D8F8314A1}"/>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9990;p58">
              <a:extLst>
                <a:ext uri="{FF2B5EF4-FFF2-40B4-BE49-F238E27FC236}">
                  <a16:creationId xmlns:a16="http://schemas.microsoft.com/office/drawing/2014/main" id="{D66E7360-F695-07FA-5225-314344BAE9C0}"/>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9991;p58">
              <a:extLst>
                <a:ext uri="{FF2B5EF4-FFF2-40B4-BE49-F238E27FC236}">
                  <a16:creationId xmlns:a16="http://schemas.microsoft.com/office/drawing/2014/main" id="{43F9196A-DA30-AEC4-4222-651EE90A39D9}"/>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9992;p58">
              <a:extLst>
                <a:ext uri="{FF2B5EF4-FFF2-40B4-BE49-F238E27FC236}">
                  <a16:creationId xmlns:a16="http://schemas.microsoft.com/office/drawing/2014/main" id="{A2D545EC-F5CC-B4D7-D38D-DC5E62212590}"/>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9993;p58">
              <a:extLst>
                <a:ext uri="{FF2B5EF4-FFF2-40B4-BE49-F238E27FC236}">
                  <a16:creationId xmlns:a16="http://schemas.microsoft.com/office/drawing/2014/main" id="{58837926-C268-6EE0-1D81-215A6B9927A4}"/>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9994;p58">
              <a:extLst>
                <a:ext uri="{FF2B5EF4-FFF2-40B4-BE49-F238E27FC236}">
                  <a16:creationId xmlns:a16="http://schemas.microsoft.com/office/drawing/2014/main" id="{F6A77FE2-8F38-16DE-4215-CB050ED05E6D}"/>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9995;p58">
              <a:extLst>
                <a:ext uri="{FF2B5EF4-FFF2-40B4-BE49-F238E27FC236}">
                  <a16:creationId xmlns:a16="http://schemas.microsoft.com/office/drawing/2014/main" id="{2BEDE808-F2C9-79F8-B5AB-511A90D65FF6}"/>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9996;p58">
              <a:extLst>
                <a:ext uri="{FF2B5EF4-FFF2-40B4-BE49-F238E27FC236}">
                  <a16:creationId xmlns:a16="http://schemas.microsoft.com/office/drawing/2014/main" id="{32B486A6-D84E-74AB-0520-1B4649DDAC9B}"/>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9997;p58">
              <a:extLst>
                <a:ext uri="{FF2B5EF4-FFF2-40B4-BE49-F238E27FC236}">
                  <a16:creationId xmlns:a16="http://schemas.microsoft.com/office/drawing/2014/main" id="{2E7FBF6D-6CC9-22A7-472B-832CEEEFECFA}"/>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9998;p58">
              <a:extLst>
                <a:ext uri="{FF2B5EF4-FFF2-40B4-BE49-F238E27FC236}">
                  <a16:creationId xmlns:a16="http://schemas.microsoft.com/office/drawing/2014/main" id="{0B9E6C61-2D3B-FF53-D1CB-31B3E7E6511B}"/>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9999;p58">
              <a:extLst>
                <a:ext uri="{FF2B5EF4-FFF2-40B4-BE49-F238E27FC236}">
                  <a16:creationId xmlns:a16="http://schemas.microsoft.com/office/drawing/2014/main" id="{895800A5-FEE1-A051-3957-9AED4F244FBB}"/>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10000;p58">
              <a:extLst>
                <a:ext uri="{FF2B5EF4-FFF2-40B4-BE49-F238E27FC236}">
                  <a16:creationId xmlns:a16="http://schemas.microsoft.com/office/drawing/2014/main" id="{D4E68BA3-1DD1-DC3D-FDF8-B0A54D79EC96}"/>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10001;p58">
              <a:extLst>
                <a:ext uri="{FF2B5EF4-FFF2-40B4-BE49-F238E27FC236}">
                  <a16:creationId xmlns:a16="http://schemas.microsoft.com/office/drawing/2014/main" id="{F3447C28-7BEC-2446-48E4-569B9073F996}"/>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10002;p58">
              <a:extLst>
                <a:ext uri="{FF2B5EF4-FFF2-40B4-BE49-F238E27FC236}">
                  <a16:creationId xmlns:a16="http://schemas.microsoft.com/office/drawing/2014/main" id="{EB8211BF-E4CD-0F97-4187-1B5727533CCD}"/>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10003;p58">
              <a:extLst>
                <a:ext uri="{FF2B5EF4-FFF2-40B4-BE49-F238E27FC236}">
                  <a16:creationId xmlns:a16="http://schemas.microsoft.com/office/drawing/2014/main" id="{0F55DD68-712F-1250-1FD3-708AF0B41D0B}"/>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10004;p58">
              <a:extLst>
                <a:ext uri="{FF2B5EF4-FFF2-40B4-BE49-F238E27FC236}">
                  <a16:creationId xmlns:a16="http://schemas.microsoft.com/office/drawing/2014/main" id="{DB574BB9-4916-2F2D-8F64-CCD5979F22A6}"/>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10005;p58">
              <a:extLst>
                <a:ext uri="{FF2B5EF4-FFF2-40B4-BE49-F238E27FC236}">
                  <a16:creationId xmlns:a16="http://schemas.microsoft.com/office/drawing/2014/main" id="{EB32653B-401C-142A-2882-A02FFB4E906E}"/>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9396;p57">
            <a:extLst>
              <a:ext uri="{FF2B5EF4-FFF2-40B4-BE49-F238E27FC236}">
                <a16:creationId xmlns:a16="http://schemas.microsoft.com/office/drawing/2014/main" id="{77BAF814-2A4A-F23A-3590-243609D919EB}"/>
              </a:ext>
            </a:extLst>
          </p:cNvPr>
          <p:cNvGrpSpPr/>
          <p:nvPr/>
        </p:nvGrpSpPr>
        <p:grpSpPr>
          <a:xfrm>
            <a:off x="734747" y="1237170"/>
            <a:ext cx="495000" cy="621919"/>
            <a:chOff x="1641627" y="3452248"/>
            <a:chExt cx="318169" cy="399748"/>
          </a:xfrm>
        </p:grpSpPr>
        <p:sp>
          <p:nvSpPr>
            <p:cNvPr id="8014" name="Google Shape;9397;p57">
              <a:extLst>
                <a:ext uri="{FF2B5EF4-FFF2-40B4-BE49-F238E27FC236}">
                  <a16:creationId xmlns:a16="http://schemas.microsoft.com/office/drawing/2014/main" id="{0D6C71E9-BC87-B3FB-02C0-0F69C9FD0C9C}"/>
                </a:ext>
              </a:extLst>
            </p:cNvPr>
            <p:cNvSpPr/>
            <p:nvPr/>
          </p:nvSpPr>
          <p:spPr>
            <a:xfrm>
              <a:off x="1835677" y="3766511"/>
              <a:ext cx="65696" cy="43968"/>
            </a:xfrm>
            <a:custGeom>
              <a:avLst/>
              <a:gdLst/>
              <a:ahLst/>
              <a:cxnLst/>
              <a:rect l="l" t="t" r="r" b="b"/>
              <a:pathLst>
                <a:path w="2428" h="1625" extrusionOk="0">
                  <a:moveTo>
                    <a:pt x="251" y="1"/>
                  </a:moveTo>
                  <a:cubicBezTo>
                    <a:pt x="108" y="1"/>
                    <a:pt x="1" y="126"/>
                    <a:pt x="1" y="268"/>
                  </a:cubicBezTo>
                  <a:lnTo>
                    <a:pt x="1" y="1357"/>
                  </a:lnTo>
                  <a:cubicBezTo>
                    <a:pt x="1" y="1500"/>
                    <a:pt x="108" y="1624"/>
                    <a:pt x="251" y="1624"/>
                  </a:cubicBezTo>
                  <a:lnTo>
                    <a:pt x="2160" y="1624"/>
                  </a:lnTo>
                  <a:cubicBezTo>
                    <a:pt x="2303" y="1624"/>
                    <a:pt x="2428" y="1500"/>
                    <a:pt x="2428" y="1357"/>
                  </a:cubicBezTo>
                  <a:lnTo>
                    <a:pt x="2428" y="268"/>
                  </a:lnTo>
                  <a:cubicBezTo>
                    <a:pt x="2428" y="126"/>
                    <a:pt x="2303" y="1"/>
                    <a:pt x="2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9398;p57">
              <a:extLst>
                <a:ext uri="{FF2B5EF4-FFF2-40B4-BE49-F238E27FC236}">
                  <a16:creationId xmlns:a16="http://schemas.microsoft.com/office/drawing/2014/main" id="{A0B1A78E-00BE-FD9C-39CF-ED77C53516C5}"/>
                </a:ext>
              </a:extLst>
            </p:cNvPr>
            <p:cNvSpPr/>
            <p:nvPr/>
          </p:nvSpPr>
          <p:spPr>
            <a:xfrm>
              <a:off x="1649338" y="3555063"/>
              <a:ext cx="130877" cy="277150"/>
            </a:xfrm>
            <a:custGeom>
              <a:avLst/>
              <a:gdLst/>
              <a:ahLst/>
              <a:cxnLst/>
              <a:rect l="l" t="t" r="r" b="b"/>
              <a:pathLst>
                <a:path w="4837" h="10243" extrusionOk="0">
                  <a:moveTo>
                    <a:pt x="4711" y="1"/>
                  </a:moveTo>
                  <a:cubicBezTo>
                    <a:pt x="2106" y="1"/>
                    <a:pt x="1" y="2302"/>
                    <a:pt x="1" y="5122"/>
                  </a:cubicBezTo>
                  <a:cubicBezTo>
                    <a:pt x="1" y="7959"/>
                    <a:pt x="2106" y="10242"/>
                    <a:pt x="4711" y="10242"/>
                  </a:cubicBezTo>
                  <a:lnTo>
                    <a:pt x="4836" y="7548"/>
                  </a:lnTo>
                  <a:cubicBezTo>
                    <a:pt x="3141" y="7548"/>
                    <a:pt x="1749" y="6139"/>
                    <a:pt x="1749" y="4408"/>
                  </a:cubicBezTo>
                  <a:cubicBezTo>
                    <a:pt x="1749" y="2677"/>
                    <a:pt x="3141" y="1268"/>
                    <a:pt x="4836" y="1268"/>
                  </a:cubicBezTo>
                  <a:lnTo>
                    <a:pt x="4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9399;p57">
              <a:extLst>
                <a:ext uri="{FF2B5EF4-FFF2-40B4-BE49-F238E27FC236}">
                  <a16:creationId xmlns:a16="http://schemas.microsoft.com/office/drawing/2014/main" id="{8714229F-2FE7-C32D-AB61-EA872351C534}"/>
                </a:ext>
              </a:extLst>
            </p:cNvPr>
            <p:cNvSpPr/>
            <p:nvPr/>
          </p:nvSpPr>
          <p:spPr>
            <a:xfrm>
              <a:off x="1761839" y="3693621"/>
              <a:ext cx="161750" cy="40099"/>
            </a:xfrm>
            <a:custGeom>
              <a:avLst/>
              <a:gdLst/>
              <a:ahLst/>
              <a:cxnLst/>
              <a:rect l="l" t="t" r="r" b="b"/>
              <a:pathLst>
                <a:path w="5978" h="1482" extrusionOk="0">
                  <a:moveTo>
                    <a:pt x="732" y="1"/>
                  </a:moveTo>
                  <a:cubicBezTo>
                    <a:pt x="321" y="1"/>
                    <a:pt x="0" y="340"/>
                    <a:pt x="0" y="750"/>
                  </a:cubicBezTo>
                  <a:cubicBezTo>
                    <a:pt x="0" y="1160"/>
                    <a:pt x="321" y="1482"/>
                    <a:pt x="732" y="1482"/>
                  </a:cubicBezTo>
                  <a:lnTo>
                    <a:pt x="5246" y="1482"/>
                  </a:lnTo>
                  <a:cubicBezTo>
                    <a:pt x="5656" y="1482"/>
                    <a:pt x="5977" y="1160"/>
                    <a:pt x="5977" y="750"/>
                  </a:cubicBezTo>
                  <a:cubicBezTo>
                    <a:pt x="5977" y="340"/>
                    <a:pt x="5656" y="1"/>
                    <a:pt x="5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9400;p57">
              <a:extLst>
                <a:ext uri="{FF2B5EF4-FFF2-40B4-BE49-F238E27FC236}">
                  <a16:creationId xmlns:a16="http://schemas.microsoft.com/office/drawing/2014/main" id="{38D2298E-DD3D-9C70-289C-1ABE1AE30700}"/>
                </a:ext>
              </a:extLst>
            </p:cNvPr>
            <p:cNvSpPr/>
            <p:nvPr/>
          </p:nvSpPr>
          <p:spPr>
            <a:xfrm>
              <a:off x="1703424" y="3693621"/>
              <a:ext cx="98976" cy="120244"/>
            </a:xfrm>
            <a:custGeom>
              <a:avLst/>
              <a:gdLst/>
              <a:ahLst/>
              <a:cxnLst/>
              <a:rect l="l" t="t" r="r" b="b"/>
              <a:pathLst>
                <a:path w="3658" h="4444" extrusionOk="0">
                  <a:moveTo>
                    <a:pt x="1517" y="1"/>
                  </a:moveTo>
                  <a:cubicBezTo>
                    <a:pt x="1303" y="1"/>
                    <a:pt x="1106" y="143"/>
                    <a:pt x="1035" y="357"/>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9401;p57">
              <a:extLst>
                <a:ext uri="{FF2B5EF4-FFF2-40B4-BE49-F238E27FC236}">
                  <a16:creationId xmlns:a16="http://schemas.microsoft.com/office/drawing/2014/main" id="{36F9C860-D913-FFEB-BD76-9925C0A81A0F}"/>
                </a:ext>
              </a:extLst>
            </p:cNvPr>
            <p:cNvSpPr/>
            <p:nvPr/>
          </p:nvSpPr>
          <p:spPr>
            <a:xfrm>
              <a:off x="1703424" y="3693621"/>
              <a:ext cx="98976" cy="120244"/>
            </a:xfrm>
            <a:custGeom>
              <a:avLst/>
              <a:gdLst/>
              <a:ahLst/>
              <a:cxnLst/>
              <a:rect l="l" t="t" r="r" b="b"/>
              <a:pathLst>
                <a:path w="3658" h="4444" extrusionOk="0">
                  <a:moveTo>
                    <a:pt x="2337" y="1"/>
                  </a:moveTo>
                  <a:cubicBezTo>
                    <a:pt x="2552" y="1"/>
                    <a:pt x="2712" y="161"/>
                    <a:pt x="2712" y="357"/>
                  </a:cubicBezTo>
                  <a:lnTo>
                    <a:pt x="2712" y="2677"/>
                  </a:lnTo>
                  <a:cubicBezTo>
                    <a:pt x="2712" y="2855"/>
                    <a:pt x="2552" y="3016"/>
                    <a:pt x="2337" y="3016"/>
                  </a:cubicBezTo>
                  <a:lnTo>
                    <a:pt x="464" y="3016"/>
                  </a:lnTo>
                  <a:cubicBezTo>
                    <a:pt x="410" y="3016"/>
                    <a:pt x="375" y="2998"/>
                    <a:pt x="321" y="2980"/>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9402;p57">
              <a:extLst>
                <a:ext uri="{FF2B5EF4-FFF2-40B4-BE49-F238E27FC236}">
                  <a16:creationId xmlns:a16="http://schemas.microsoft.com/office/drawing/2014/main" id="{008F6337-5ED0-6847-0987-C1572B3260B0}"/>
                </a:ext>
              </a:extLst>
            </p:cNvPr>
            <p:cNvSpPr/>
            <p:nvPr/>
          </p:nvSpPr>
          <p:spPr>
            <a:xfrm>
              <a:off x="1692791" y="3796923"/>
              <a:ext cx="258805" cy="47351"/>
            </a:xfrm>
            <a:custGeom>
              <a:avLst/>
              <a:gdLst/>
              <a:ahLst/>
              <a:cxnLst/>
              <a:rect l="l" t="t" r="r" b="b"/>
              <a:pathLst>
                <a:path w="9565" h="1750" extrusionOk="0">
                  <a:moveTo>
                    <a:pt x="875" y="1"/>
                  </a:moveTo>
                  <a:cubicBezTo>
                    <a:pt x="393" y="1"/>
                    <a:pt x="1" y="393"/>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9403;p57">
              <a:extLst>
                <a:ext uri="{FF2B5EF4-FFF2-40B4-BE49-F238E27FC236}">
                  <a16:creationId xmlns:a16="http://schemas.microsoft.com/office/drawing/2014/main" id="{07330AB8-55A1-3C03-A475-580BDD6F1B21}"/>
                </a:ext>
              </a:extLst>
            </p:cNvPr>
            <p:cNvSpPr/>
            <p:nvPr/>
          </p:nvSpPr>
          <p:spPr>
            <a:xfrm>
              <a:off x="1692791" y="3796923"/>
              <a:ext cx="258805" cy="47351"/>
            </a:xfrm>
            <a:custGeom>
              <a:avLst/>
              <a:gdLst/>
              <a:ahLst/>
              <a:cxnLst/>
              <a:rect l="l" t="t" r="r" b="b"/>
              <a:pathLst>
                <a:path w="9565" h="1750" extrusionOk="0">
                  <a:moveTo>
                    <a:pt x="7887" y="1"/>
                  </a:moveTo>
                  <a:cubicBezTo>
                    <a:pt x="8173" y="1"/>
                    <a:pt x="8404" y="215"/>
                    <a:pt x="8404" y="500"/>
                  </a:cubicBezTo>
                  <a:cubicBezTo>
                    <a:pt x="8404" y="786"/>
                    <a:pt x="8173" y="1018"/>
                    <a:pt x="7887" y="1018"/>
                  </a:cubicBezTo>
                  <a:lnTo>
                    <a:pt x="518" y="1018"/>
                  </a:lnTo>
                  <a:cubicBezTo>
                    <a:pt x="286" y="1018"/>
                    <a:pt x="90" y="875"/>
                    <a:pt x="36" y="661"/>
                  </a:cubicBezTo>
                  <a:cubicBezTo>
                    <a:pt x="18" y="732"/>
                    <a:pt x="1" y="804"/>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9404;p57">
              <a:extLst>
                <a:ext uri="{FF2B5EF4-FFF2-40B4-BE49-F238E27FC236}">
                  <a16:creationId xmlns:a16="http://schemas.microsoft.com/office/drawing/2014/main" id="{407CBCDB-AABB-41A1-3521-47495DE421A7}"/>
                </a:ext>
              </a:extLst>
            </p:cNvPr>
            <p:cNvSpPr/>
            <p:nvPr/>
          </p:nvSpPr>
          <p:spPr>
            <a:xfrm>
              <a:off x="1791277" y="3575356"/>
              <a:ext cx="73407" cy="86313"/>
            </a:xfrm>
            <a:custGeom>
              <a:avLst/>
              <a:gdLst/>
              <a:ahLst/>
              <a:cxnLst/>
              <a:rect l="l" t="t" r="r" b="b"/>
              <a:pathLst>
                <a:path w="2713" h="3190" extrusionOk="0">
                  <a:moveTo>
                    <a:pt x="1945" y="0"/>
                  </a:moveTo>
                  <a:lnTo>
                    <a:pt x="0" y="589"/>
                  </a:lnTo>
                  <a:lnTo>
                    <a:pt x="661" y="2748"/>
                  </a:lnTo>
                  <a:cubicBezTo>
                    <a:pt x="747" y="3020"/>
                    <a:pt x="983" y="3189"/>
                    <a:pt x="1248" y="3189"/>
                  </a:cubicBezTo>
                  <a:cubicBezTo>
                    <a:pt x="1313" y="3189"/>
                    <a:pt x="1379" y="3179"/>
                    <a:pt x="1446" y="3158"/>
                  </a:cubicBezTo>
                  <a:lnTo>
                    <a:pt x="2195" y="2926"/>
                  </a:lnTo>
                  <a:cubicBezTo>
                    <a:pt x="2534" y="2837"/>
                    <a:pt x="2713" y="2480"/>
                    <a:pt x="2605" y="2159"/>
                  </a:cubicBezTo>
                  <a:lnTo>
                    <a:pt x="1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9405;p57">
              <a:extLst>
                <a:ext uri="{FF2B5EF4-FFF2-40B4-BE49-F238E27FC236}">
                  <a16:creationId xmlns:a16="http://schemas.microsoft.com/office/drawing/2014/main" id="{3BE92B83-54E9-A90F-82F8-352E11BA40E7}"/>
                </a:ext>
              </a:extLst>
            </p:cNvPr>
            <p:cNvSpPr/>
            <p:nvPr/>
          </p:nvSpPr>
          <p:spPr>
            <a:xfrm>
              <a:off x="1730454" y="3459959"/>
              <a:ext cx="115400" cy="112532"/>
            </a:xfrm>
            <a:custGeom>
              <a:avLst/>
              <a:gdLst/>
              <a:ahLst/>
              <a:cxnLst/>
              <a:rect l="l" t="t" r="r" b="b"/>
              <a:pathLst>
                <a:path w="4265" h="4159" extrusionOk="0">
                  <a:moveTo>
                    <a:pt x="696" y="1"/>
                  </a:moveTo>
                  <a:cubicBezTo>
                    <a:pt x="268" y="1"/>
                    <a:pt x="0" y="482"/>
                    <a:pt x="232" y="839"/>
                  </a:cubicBezTo>
                  <a:lnTo>
                    <a:pt x="2302" y="4158"/>
                  </a:lnTo>
                  <a:lnTo>
                    <a:pt x="4265" y="4158"/>
                  </a:lnTo>
                  <a:lnTo>
                    <a:pt x="1820" y="251"/>
                  </a:lnTo>
                  <a:cubicBezTo>
                    <a:pt x="1713" y="90"/>
                    <a:pt x="1535"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9406;p57">
              <a:extLst>
                <a:ext uri="{FF2B5EF4-FFF2-40B4-BE49-F238E27FC236}">
                  <a16:creationId xmlns:a16="http://schemas.microsoft.com/office/drawing/2014/main" id="{5223D37B-4FBD-6C4E-B682-FD8970177B37}"/>
                </a:ext>
              </a:extLst>
            </p:cNvPr>
            <p:cNvSpPr/>
            <p:nvPr/>
          </p:nvSpPr>
          <p:spPr>
            <a:xfrm>
              <a:off x="1752667" y="3506307"/>
              <a:ext cx="116834" cy="112505"/>
            </a:xfrm>
            <a:custGeom>
              <a:avLst/>
              <a:gdLst/>
              <a:ahLst/>
              <a:cxnLst/>
              <a:rect l="l" t="t" r="r" b="b"/>
              <a:pathLst>
                <a:path w="4318" h="4158" extrusionOk="0">
                  <a:moveTo>
                    <a:pt x="2895" y="1"/>
                  </a:moveTo>
                  <a:cubicBezTo>
                    <a:pt x="2823" y="1"/>
                    <a:pt x="2749" y="12"/>
                    <a:pt x="2676" y="36"/>
                  </a:cubicBezTo>
                  <a:lnTo>
                    <a:pt x="571" y="679"/>
                  </a:lnTo>
                  <a:cubicBezTo>
                    <a:pt x="196" y="786"/>
                    <a:pt x="0" y="1196"/>
                    <a:pt x="107" y="1553"/>
                  </a:cubicBezTo>
                  <a:lnTo>
                    <a:pt x="767" y="3658"/>
                  </a:lnTo>
                  <a:cubicBezTo>
                    <a:pt x="854" y="3960"/>
                    <a:pt x="1125" y="4158"/>
                    <a:pt x="1424" y="4158"/>
                  </a:cubicBezTo>
                  <a:cubicBezTo>
                    <a:pt x="1495" y="4158"/>
                    <a:pt x="1569" y="4147"/>
                    <a:pt x="1642" y="4122"/>
                  </a:cubicBezTo>
                  <a:lnTo>
                    <a:pt x="3747" y="3480"/>
                  </a:lnTo>
                  <a:cubicBezTo>
                    <a:pt x="4122" y="3373"/>
                    <a:pt x="4318" y="2980"/>
                    <a:pt x="4211" y="2606"/>
                  </a:cubicBezTo>
                  <a:lnTo>
                    <a:pt x="3569" y="500"/>
                  </a:lnTo>
                  <a:cubicBezTo>
                    <a:pt x="3468" y="198"/>
                    <a:pt x="3193" y="1"/>
                    <a:pt x="2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9407;p57">
              <a:extLst>
                <a:ext uri="{FF2B5EF4-FFF2-40B4-BE49-F238E27FC236}">
                  <a16:creationId xmlns:a16="http://schemas.microsoft.com/office/drawing/2014/main" id="{B7CA4AC8-B05C-2781-DBF0-B47D8BCE8D6A}"/>
                </a:ext>
              </a:extLst>
            </p:cNvPr>
            <p:cNvSpPr/>
            <p:nvPr/>
          </p:nvSpPr>
          <p:spPr>
            <a:xfrm>
              <a:off x="1766655" y="3506307"/>
              <a:ext cx="102846" cy="112505"/>
            </a:xfrm>
            <a:custGeom>
              <a:avLst/>
              <a:gdLst/>
              <a:ahLst/>
              <a:cxnLst/>
              <a:rect l="l" t="t" r="r" b="b"/>
              <a:pathLst>
                <a:path w="3801" h="4158" extrusionOk="0">
                  <a:moveTo>
                    <a:pt x="1485" y="244"/>
                  </a:moveTo>
                  <a:lnTo>
                    <a:pt x="1485" y="244"/>
                  </a:lnTo>
                  <a:cubicBezTo>
                    <a:pt x="1478" y="246"/>
                    <a:pt x="1471" y="248"/>
                    <a:pt x="1464" y="250"/>
                  </a:cubicBezTo>
                  <a:lnTo>
                    <a:pt x="1485" y="244"/>
                  </a:lnTo>
                  <a:close/>
                  <a:moveTo>
                    <a:pt x="0" y="2873"/>
                  </a:moveTo>
                  <a:lnTo>
                    <a:pt x="18" y="2963"/>
                  </a:lnTo>
                  <a:cubicBezTo>
                    <a:pt x="28" y="2993"/>
                    <a:pt x="41" y="3022"/>
                    <a:pt x="56" y="3049"/>
                  </a:cubicBezTo>
                  <a:lnTo>
                    <a:pt x="56" y="3049"/>
                  </a:lnTo>
                  <a:lnTo>
                    <a:pt x="0" y="2873"/>
                  </a:lnTo>
                  <a:close/>
                  <a:moveTo>
                    <a:pt x="2378" y="1"/>
                  </a:moveTo>
                  <a:cubicBezTo>
                    <a:pt x="2306" y="1"/>
                    <a:pt x="2232" y="12"/>
                    <a:pt x="2159" y="36"/>
                  </a:cubicBezTo>
                  <a:lnTo>
                    <a:pt x="1485" y="244"/>
                  </a:lnTo>
                  <a:lnTo>
                    <a:pt x="1485" y="244"/>
                  </a:lnTo>
                  <a:cubicBezTo>
                    <a:pt x="1529" y="231"/>
                    <a:pt x="1572" y="226"/>
                    <a:pt x="1616" y="226"/>
                  </a:cubicBezTo>
                  <a:cubicBezTo>
                    <a:pt x="1832" y="226"/>
                    <a:pt x="2034" y="372"/>
                    <a:pt x="2106" y="589"/>
                  </a:cubicBezTo>
                  <a:lnTo>
                    <a:pt x="2588" y="2160"/>
                  </a:lnTo>
                  <a:cubicBezTo>
                    <a:pt x="2677" y="2445"/>
                    <a:pt x="2516" y="2731"/>
                    <a:pt x="2249" y="2820"/>
                  </a:cubicBezTo>
                  <a:lnTo>
                    <a:pt x="679" y="3302"/>
                  </a:lnTo>
                  <a:cubicBezTo>
                    <a:pt x="628" y="3318"/>
                    <a:pt x="576" y="3326"/>
                    <a:pt x="525" y="3326"/>
                  </a:cubicBezTo>
                  <a:cubicBezTo>
                    <a:pt x="335" y="3326"/>
                    <a:pt x="150" y="3218"/>
                    <a:pt x="56" y="3049"/>
                  </a:cubicBezTo>
                  <a:lnTo>
                    <a:pt x="56" y="3049"/>
                  </a:lnTo>
                  <a:lnTo>
                    <a:pt x="250" y="3658"/>
                  </a:lnTo>
                  <a:cubicBezTo>
                    <a:pt x="337" y="3960"/>
                    <a:pt x="608" y="4158"/>
                    <a:pt x="907" y="4158"/>
                  </a:cubicBezTo>
                  <a:cubicBezTo>
                    <a:pt x="978" y="4158"/>
                    <a:pt x="1052" y="4147"/>
                    <a:pt x="1125" y="4122"/>
                  </a:cubicBezTo>
                  <a:lnTo>
                    <a:pt x="3230" y="3480"/>
                  </a:lnTo>
                  <a:cubicBezTo>
                    <a:pt x="3605" y="3373"/>
                    <a:pt x="3801" y="2980"/>
                    <a:pt x="3694" y="2606"/>
                  </a:cubicBezTo>
                  <a:lnTo>
                    <a:pt x="3052" y="500"/>
                  </a:lnTo>
                  <a:cubicBezTo>
                    <a:pt x="2951" y="198"/>
                    <a:pt x="2676" y="1"/>
                    <a:pt x="237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9408;p57">
              <a:extLst>
                <a:ext uri="{FF2B5EF4-FFF2-40B4-BE49-F238E27FC236}">
                  <a16:creationId xmlns:a16="http://schemas.microsoft.com/office/drawing/2014/main" id="{7101BC60-DC20-B782-901F-515BD395F2DA}"/>
                </a:ext>
              </a:extLst>
            </p:cNvPr>
            <p:cNvSpPr/>
            <p:nvPr/>
          </p:nvSpPr>
          <p:spPr>
            <a:xfrm>
              <a:off x="1737218" y="3734449"/>
              <a:ext cx="19806" cy="26300"/>
            </a:xfrm>
            <a:custGeom>
              <a:avLst/>
              <a:gdLst/>
              <a:ahLst/>
              <a:cxnLst/>
              <a:rect l="l" t="t" r="r" b="b"/>
              <a:pathLst>
                <a:path w="732" h="972" extrusionOk="0">
                  <a:moveTo>
                    <a:pt x="411" y="0"/>
                  </a:moveTo>
                  <a:cubicBezTo>
                    <a:pt x="277" y="0"/>
                    <a:pt x="155" y="85"/>
                    <a:pt x="125" y="222"/>
                  </a:cubicBezTo>
                  <a:lnTo>
                    <a:pt x="36" y="615"/>
                  </a:lnTo>
                  <a:cubicBezTo>
                    <a:pt x="0" y="758"/>
                    <a:pt x="89" y="918"/>
                    <a:pt x="250" y="954"/>
                  </a:cubicBezTo>
                  <a:cubicBezTo>
                    <a:pt x="268" y="954"/>
                    <a:pt x="303" y="972"/>
                    <a:pt x="321" y="972"/>
                  </a:cubicBezTo>
                  <a:cubicBezTo>
                    <a:pt x="446" y="972"/>
                    <a:pt x="571" y="882"/>
                    <a:pt x="607" y="740"/>
                  </a:cubicBezTo>
                  <a:lnTo>
                    <a:pt x="696" y="347"/>
                  </a:lnTo>
                  <a:cubicBezTo>
                    <a:pt x="732" y="204"/>
                    <a:pt x="642" y="44"/>
                    <a:pt x="482" y="8"/>
                  </a:cubicBezTo>
                  <a:cubicBezTo>
                    <a:pt x="458" y="3"/>
                    <a:pt x="434" y="0"/>
                    <a:pt x="41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9409;p57">
              <a:extLst>
                <a:ext uri="{FF2B5EF4-FFF2-40B4-BE49-F238E27FC236}">
                  <a16:creationId xmlns:a16="http://schemas.microsoft.com/office/drawing/2014/main" id="{76C02B5A-E14B-A7CD-8D73-20D109C220A6}"/>
                </a:ext>
              </a:extLst>
            </p:cNvPr>
            <p:cNvSpPr/>
            <p:nvPr/>
          </p:nvSpPr>
          <p:spPr>
            <a:xfrm>
              <a:off x="1744929" y="3710315"/>
              <a:ext cx="17885" cy="17614"/>
            </a:xfrm>
            <a:custGeom>
              <a:avLst/>
              <a:gdLst/>
              <a:ahLst/>
              <a:cxnLst/>
              <a:rect l="l" t="t" r="r" b="b"/>
              <a:pathLst>
                <a:path w="661" h="651" extrusionOk="0">
                  <a:moveTo>
                    <a:pt x="340" y="0"/>
                  </a:moveTo>
                  <a:cubicBezTo>
                    <a:pt x="206" y="0"/>
                    <a:pt x="85" y="85"/>
                    <a:pt x="54" y="222"/>
                  </a:cubicBezTo>
                  <a:lnTo>
                    <a:pt x="36" y="294"/>
                  </a:lnTo>
                  <a:cubicBezTo>
                    <a:pt x="1" y="454"/>
                    <a:pt x="108" y="615"/>
                    <a:pt x="250" y="650"/>
                  </a:cubicBezTo>
                  <a:lnTo>
                    <a:pt x="322" y="650"/>
                  </a:lnTo>
                  <a:cubicBezTo>
                    <a:pt x="447" y="650"/>
                    <a:pt x="572" y="561"/>
                    <a:pt x="607" y="436"/>
                  </a:cubicBezTo>
                  <a:lnTo>
                    <a:pt x="625" y="365"/>
                  </a:lnTo>
                  <a:cubicBezTo>
                    <a:pt x="661" y="204"/>
                    <a:pt x="572" y="44"/>
                    <a:pt x="411" y="8"/>
                  </a:cubicBezTo>
                  <a:cubicBezTo>
                    <a:pt x="387" y="3"/>
                    <a:pt x="364" y="0"/>
                    <a:pt x="34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9410;p57">
              <a:extLst>
                <a:ext uri="{FF2B5EF4-FFF2-40B4-BE49-F238E27FC236}">
                  <a16:creationId xmlns:a16="http://schemas.microsoft.com/office/drawing/2014/main" id="{62D4AA3F-4938-04F1-74DE-05EF65CE233C}"/>
                </a:ext>
              </a:extLst>
            </p:cNvPr>
            <p:cNvSpPr/>
            <p:nvPr/>
          </p:nvSpPr>
          <p:spPr>
            <a:xfrm>
              <a:off x="1641627" y="3452248"/>
              <a:ext cx="318169" cy="399748"/>
            </a:xfrm>
            <a:custGeom>
              <a:avLst/>
              <a:gdLst/>
              <a:ahLst/>
              <a:cxnLst/>
              <a:rect l="l" t="t" r="r" b="b"/>
              <a:pathLst>
                <a:path w="11759" h="14774" extrusionOk="0">
                  <a:moveTo>
                    <a:pt x="4639" y="571"/>
                  </a:moveTo>
                  <a:cubicBezTo>
                    <a:pt x="4729" y="571"/>
                    <a:pt x="4800" y="625"/>
                    <a:pt x="4853" y="696"/>
                  </a:cubicBezTo>
                  <a:lnTo>
                    <a:pt x="5710" y="2052"/>
                  </a:lnTo>
                  <a:lnTo>
                    <a:pt x="4639" y="2391"/>
                  </a:lnTo>
                  <a:lnTo>
                    <a:pt x="3747" y="982"/>
                  </a:lnTo>
                  <a:cubicBezTo>
                    <a:pt x="3676" y="857"/>
                    <a:pt x="3729" y="750"/>
                    <a:pt x="3747" y="714"/>
                  </a:cubicBezTo>
                  <a:cubicBezTo>
                    <a:pt x="3765" y="660"/>
                    <a:pt x="3836" y="571"/>
                    <a:pt x="3979" y="571"/>
                  </a:cubicBezTo>
                  <a:close/>
                  <a:moveTo>
                    <a:pt x="6983" y="2283"/>
                  </a:moveTo>
                  <a:cubicBezTo>
                    <a:pt x="7053" y="2283"/>
                    <a:pt x="7122" y="2303"/>
                    <a:pt x="7191" y="2338"/>
                  </a:cubicBezTo>
                  <a:cubicBezTo>
                    <a:pt x="7280" y="2391"/>
                    <a:pt x="7351" y="2480"/>
                    <a:pt x="7387" y="2570"/>
                  </a:cubicBezTo>
                  <a:lnTo>
                    <a:pt x="7423" y="2677"/>
                  </a:lnTo>
                  <a:lnTo>
                    <a:pt x="4532" y="3587"/>
                  </a:lnTo>
                  <a:lnTo>
                    <a:pt x="4497" y="3462"/>
                  </a:lnTo>
                  <a:cubicBezTo>
                    <a:pt x="4461" y="3373"/>
                    <a:pt x="4461" y="3248"/>
                    <a:pt x="4514" y="3158"/>
                  </a:cubicBezTo>
                  <a:cubicBezTo>
                    <a:pt x="4568" y="3051"/>
                    <a:pt x="4657" y="2980"/>
                    <a:pt x="4764" y="2962"/>
                  </a:cubicBezTo>
                  <a:lnTo>
                    <a:pt x="6870" y="2302"/>
                  </a:lnTo>
                  <a:cubicBezTo>
                    <a:pt x="6908" y="2289"/>
                    <a:pt x="6946" y="2283"/>
                    <a:pt x="6983" y="2283"/>
                  </a:cubicBezTo>
                  <a:close/>
                  <a:moveTo>
                    <a:pt x="7530" y="3016"/>
                  </a:moveTo>
                  <a:lnTo>
                    <a:pt x="7887" y="4211"/>
                  </a:lnTo>
                  <a:lnTo>
                    <a:pt x="4996" y="5121"/>
                  </a:lnTo>
                  <a:lnTo>
                    <a:pt x="4621" y="3908"/>
                  </a:lnTo>
                  <a:lnTo>
                    <a:pt x="7530" y="3016"/>
                  </a:lnTo>
                  <a:close/>
                  <a:moveTo>
                    <a:pt x="7994" y="4550"/>
                  </a:moveTo>
                  <a:lnTo>
                    <a:pt x="8029" y="4693"/>
                  </a:lnTo>
                  <a:cubicBezTo>
                    <a:pt x="8101" y="4907"/>
                    <a:pt x="7976" y="5139"/>
                    <a:pt x="7762" y="5210"/>
                  </a:cubicBezTo>
                  <a:lnTo>
                    <a:pt x="5656" y="5853"/>
                  </a:lnTo>
                  <a:cubicBezTo>
                    <a:pt x="5618" y="5865"/>
                    <a:pt x="5581" y="5871"/>
                    <a:pt x="5543" y="5871"/>
                  </a:cubicBezTo>
                  <a:cubicBezTo>
                    <a:pt x="5473" y="5871"/>
                    <a:pt x="5404" y="5852"/>
                    <a:pt x="5335" y="5817"/>
                  </a:cubicBezTo>
                  <a:cubicBezTo>
                    <a:pt x="5246" y="5763"/>
                    <a:pt x="5175" y="5692"/>
                    <a:pt x="5139" y="5585"/>
                  </a:cubicBezTo>
                  <a:lnTo>
                    <a:pt x="5103" y="5460"/>
                  </a:lnTo>
                  <a:lnTo>
                    <a:pt x="7994" y="4550"/>
                  </a:lnTo>
                  <a:close/>
                  <a:moveTo>
                    <a:pt x="7583" y="5870"/>
                  </a:moveTo>
                  <a:lnTo>
                    <a:pt x="7869" y="6798"/>
                  </a:lnTo>
                  <a:cubicBezTo>
                    <a:pt x="7922" y="6959"/>
                    <a:pt x="7815" y="7155"/>
                    <a:pt x="7637" y="7209"/>
                  </a:cubicBezTo>
                  <a:lnTo>
                    <a:pt x="6888" y="7441"/>
                  </a:lnTo>
                  <a:cubicBezTo>
                    <a:pt x="6856" y="7450"/>
                    <a:pt x="6824" y="7455"/>
                    <a:pt x="6792" y="7455"/>
                  </a:cubicBezTo>
                  <a:cubicBezTo>
                    <a:pt x="6645" y="7455"/>
                    <a:pt x="6506" y="7359"/>
                    <a:pt x="6477" y="7227"/>
                  </a:cubicBezTo>
                  <a:lnTo>
                    <a:pt x="6192" y="6299"/>
                  </a:lnTo>
                  <a:lnTo>
                    <a:pt x="7583" y="5870"/>
                  </a:lnTo>
                  <a:close/>
                  <a:moveTo>
                    <a:pt x="9689" y="9225"/>
                  </a:moveTo>
                  <a:cubicBezTo>
                    <a:pt x="9939" y="9225"/>
                    <a:pt x="10135" y="9421"/>
                    <a:pt x="10135" y="9671"/>
                  </a:cubicBezTo>
                  <a:cubicBezTo>
                    <a:pt x="10135" y="9921"/>
                    <a:pt x="9939" y="10117"/>
                    <a:pt x="9689" y="10117"/>
                  </a:cubicBezTo>
                  <a:lnTo>
                    <a:pt x="6227" y="10117"/>
                  </a:lnTo>
                  <a:lnTo>
                    <a:pt x="6227" y="9439"/>
                  </a:lnTo>
                  <a:cubicBezTo>
                    <a:pt x="6227" y="9368"/>
                    <a:pt x="6227" y="9296"/>
                    <a:pt x="6209" y="9225"/>
                  </a:cubicBezTo>
                  <a:close/>
                  <a:moveTo>
                    <a:pt x="5442" y="9225"/>
                  </a:moveTo>
                  <a:cubicBezTo>
                    <a:pt x="5549" y="9225"/>
                    <a:pt x="5656" y="9314"/>
                    <a:pt x="5656" y="9439"/>
                  </a:cubicBezTo>
                  <a:lnTo>
                    <a:pt x="5656" y="12437"/>
                  </a:lnTo>
                  <a:lnTo>
                    <a:pt x="2766" y="12437"/>
                  </a:lnTo>
                  <a:lnTo>
                    <a:pt x="3587" y="9368"/>
                  </a:lnTo>
                  <a:cubicBezTo>
                    <a:pt x="3622" y="9278"/>
                    <a:pt x="3712" y="9225"/>
                    <a:pt x="3801" y="9225"/>
                  </a:cubicBezTo>
                  <a:close/>
                  <a:moveTo>
                    <a:pt x="9314" y="11901"/>
                  </a:moveTo>
                  <a:lnTo>
                    <a:pt x="9314" y="12437"/>
                  </a:lnTo>
                  <a:lnTo>
                    <a:pt x="7458" y="12437"/>
                  </a:lnTo>
                  <a:lnTo>
                    <a:pt x="7458" y="11901"/>
                  </a:lnTo>
                  <a:close/>
                  <a:moveTo>
                    <a:pt x="4104" y="4193"/>
                  </a:moveTo>
                  <a:lnTo>
                    <a:pt x="4318" y="4871"/>
                  </a:lnTo>
                  <a:cubicBezTo>
                    <a:pt x="2837" y="5246"/>
                    <a:pt x="1749" y="6602"/>
                    <a:pt x="1749" y="8208"/>
                  </a:cubicBezTo>
                  <a:cubicBezTo>
                    <a:pt x="1749" y="9118"/>
                    <a:pt x="2106" y="9956"/>
                    <a:pt x="2677" y="10563"/>
                  </a:cubicBezTo>
                  <a:lnTo>
                    <a:pt x="2124" y="12597"/>
                  </a:lnTo>
                  <a:cubicBezTo>
                    <a:pt x="1178" y="11723"/>
                    <a:pt x="571" y="10403"/>
                    <a:pt x="571" y="8922"/>
                  </a:cubicBezTo>
                  <a:cubicBezTo>
                    <a:pt x="571" y="6602"/>
                    <a:pt x="2088" y="4639"/>
                    <a:pt x="4104" y="4193"/>
                  </a:cubicBezTo>
                  <a:close/>
                  <a:moveTo>
                    <a:pt x="10599" y="13025"/>
                  </a:moveTo>
                  <a:cubicBezTo>
                    <a:pt x="10920" y="13025"/>
                    <a:pt x="11170" y="13293"/>
                    <a:pt x="11170" y="13614"/>
                  </a:cubicBezTo>
                  <a:cubicBezTo>
                    <a:pt x="11170" y="13935"/>
                    <a:pt x="10920" y="14185"/>
                    <a:pt x="10599" y="14185"/>
                  </a:cubicBezTo>
                  <a:lnTo>
                    <a:pt x="2766" y="14185"/>
                  </a:lnTo>
                  <a:cubicBezTo>
                    <a:pt x="2445" y="14185"/>
                    <a:pt x="2177" y="13935"/>
                    <a:pt x="2177" y="13614"/>
                  </a:cubicBezTo>
                  <a:cubicBezTo>
                    <a:pt x="2177" y="13293"/>
                    <a:pt x="2445" y="13025"/>
                    <a:pt x="2766" y="13025"/>
                  </a:cubicBezTo>
                  <a:close/>
                  <a:moveTo>
                    <a:pt x="3979" y="0"/>
                  </a:moveTo>
                  <a:cubicBezTo>
                    <a:pt x="3676" y="0"/>
                    <a:pt x="3390" y="161"/>
                    <a:pt x="3248" y="428"/>
                  </a:cubicBezTo>
                  <a:cubicBezTo>
                    <a:pt x="3087" y="696"/>
                    <a:pt x="3105" y="1017"/>
                    <a:pt x="3265" y="1285"/>
                  </a:cubicBezTo>
                  <a:lnTo>
                    <a:pt x="4140" y="2695"/>
                  </a:lnTo>
                  <a:cubicBezTo>
                    <a:pt x="4086" y="2748"/>
                    <a:pt x="4051" y="2819"/>
                    <a:pt x="4015" y="2891"/>
                  </a:cubicBezTo>
                  <a:cubicBezTo>
                    <a:pt x="3890" y="3123"/>
                    <a:pt x="3854" y="3390"/>
                    <a:pt x="3943" y="3640"/>
                  </a:cubicBezTo>
                  <a:cubicBezTo>
                    <a:pt x="1695" y="4175"/>
                    <a:pt x="0" y="6334"/>
                    <a:pt x="0" y="8922"/>
                  </a:cubicBezTo>
                  <a:cubicBezTo>
                    <a:pt x="0" y="10581"/>
                    <a:pt x="678" y="12044"/>
                    <a:pt x="1749" y="13043"/>
                  </a:cubicBezTo>
                  <a:cubicBezTo>
                    <a:pt x="1660" y="13204"/>
                    <a:pt x="1606" y="13400"/>
                    <a:pt x="1606" y="13614"/>
                  </a:cubicBezTo>
                  <a:cubicBezTo>
                    <a:pt x="1606" y="14257"/>
                    <a:pt x="2124" y="14774"/>
                    <a:pt x="2766" y="14774"/>
                  </a:cubicBezTo>
                  <a:lnTo>
                    <a:pt x="10599" y="14774"/>
                  </a:lnTo>
                  <a:cubicBezTo>
                    <a:pt x="11223" y="14774"/>
                    <a:pt x="11759" y="14257"/>
                    <a:pt x="11759" y="13614"/>
                  </a:cubicBezTo>
                  <a:cubicBezTo>
                    <a:pt x="11759" y="12972"/>
                    <a:pt x="11223" y="12437"/>
                    <a:pt x="10599" y="12437"/>
                  </a:cubicBezTo>
                  <a:lnTo>
                    <a:pt x="9885" y="12437"/>
                  </a:lnTo>
                  <a:lnTo>
                    <a:pt x="9885" y="11883"/>
                  </a:lnTo>
                  <a:cubicBezTo>
                    <a:pt x="9885" y="11580"/>
                    <a:pt x="9635" y="11330"/>
                    <a:pt x="9332" y="11330"/>
                  </a:cubicBezTo>
                  <a:lnTo>
                    <a:pt x="7423" y="11330"/>
                  </a:lnTo>
                  <a:cubicBezTo>
                    <a:pt x="7119" y="11330"/>
                    <a:pt x="6870" y="11580"/>
                    <a:pt x="6870" y="11883"/>
                  </a:cubicBezTo>
                  <a:lnTo>
                    <a:pt x="6870" y="12437"/>
                  </a:lnTo>
                  <a:lnTo>
                    <a:pt x="6227" y="12437"/>
                  </a:lnTo>
                  <a:lnTo>
                    <a:pt x="6227" y="10706"/>
                  </a:lnTo>
                  <a:lnTo>
                    <a:pt x="9689" y="10706"/>
                  </a:lnTo>
                  <a:cubicBezTo>
                    <a:pt x="10260" y="10706"/>
                    <a:pt x="10724" y="10242"/>
                    <a:pt x="10724" y="9671"/>
                  </a:cubicBezTo>
                  <a:cubicBezTo>
                    <a:pt x="10724" y="9100"/>
                    <a:pt x="10260" y="8636"/>
                    <a:pt x="9689" y="8636"/>
                  </a:cubicBezTo>
                  <a:lnTo>
                    <a:pt x="3801" y="8636"/>
                  </a:lnTo>
                  <a:cubicBezTo>
                    <a:pt x="3462" y="8636"/>
                    <a:pt x="3158" y="8850"/>
                    <a:pt x="3033" y="9189"/>
                  </a:cubicBezTo>
                  <a:cubicBezTo>
                    <a:pt x="3033" y="9189"/>
                    <a:pt x="3033" y="9189"/>
                    <a:pt x="3033" y="9207"/>
                  </a:cubicBezTo>
                  <a:lnTo>
                    <a:pt x="2855" y="9885"/>
                  </a:lnTo>
                  <a:cubicBezTo>
                    <a:pt x="2516" y="9403"/>
                    <a:pt x="2320" y="8832"/>
                    <a:pt x="2320" y="8208"/>
                  </a:cubicBezTo>
                  <a:cubicBezTo>
                    <a:pt x="2320" y="6852"/>
                    <a:pt x="3248" y="5728"/>
                    <a:pt x="4497" y="5424"/>
                  </a:cubicBezTo>
                  <a:lnTo>
                    <a:pt x="4586" y="5746"/>
                  </a:lnTo>
                  <a:cubicBezTo>
                    <a:pt x="4711" y="6174"/>
                    <a:pt x="5121" y="6441"/>
                    <a:pt x="5531" y="6441"/>
                  </a:cubicBezTo>
                  <a:lnTo>
                    <a:pt x="5621" y="6441"/>
                  </a:lnTo>
                  <a:lnTo>
                    <a:pt x="5924" y="7387"/>
                  </a:lnTo>
                  <a:cubicBezTo>
                    <a:pt x="5995" y="7619"/>
                    <a:pt x="6156" y="7815"/>
                    <a:pt x="6370" y="7922"/>
                  </a:cubicBezTo>
                  <a:cubicBezTo>
                    <a:pt x="6502" y="7999"/>
                    <a:pt x="6640" y="8036"/>
                    <a:pt x="6781" y="8036"/>
                  </a:cubicBezTo>
                  <a:cubicBezTo>
                    <a:pt x="6869" y="8036"/>
                    <a:pt x="6959" y="8021"/>
                    <a:pt x="7048" y="7994"/>
                  </a:cubicBezTo>
                  <a:lnTo>
                    <a:pt x="7815" y="7762"/>
                  </a:lnTo>
                  <a:cubicBezTo>
                    <a:pt x="8297" y="7619"/>
                    <a:pt x="8565" y="7102"/>
                    <a:pt x="8422" y="6620"/>
                  </a:cubicBezTo>
                  <a:lnTo>
                    <a:pt x="8119" y="5674"/>
                  </a:lnTo>
                  <a:cubicBezTo>
                    <a:pt x="8529" y="5442"/>
                    <a:pt x="8725" y="4978"/>
                    <a:pt x="8600" y="4514"/>
                  </a:cubicBezTo>
                  <a:lnTo>
                    <a:pt x="7940" y="2409"/>
                  </a:lnTo>
                  <a:cubicBezTo>
                    <a:pt x="7869" y="2159"/>
                    <a:pt x="7690" y="1945"/>
                    <a:pt x="7458" y="1820"/>
                  </a:cubicBezTo>
                  <a:cubicBezTo>
                    <a:pt x="7316" y="1743"/>
                    <a:pt x="7160" y="1707"/>
                    <a:pt x="7003" y="1707"/>
                  </a:cubicBezTo>
                  <a:cubicBezTo>
                    <a:pt x="6904" y="1707"/>
                    <a:pt x="6805" y="1721"/>
                    <a:pt x="6709" y="1749"/>
                  </a:cubicBezTo>
                  <a:lnTo>
                    <a:pt x="6281" y="1874"/>
                  </a:lnTo>
                  <a:lnTo>
                    <a:pt x="5353" y="393"/>
                  </a:lnTo>
                  <a:cubicBezTo>
                    <a:pt x="5192" y="143"/>
                    <a:pt x="4925" y="0"/>
                    <a:pt x="463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9396;p57">
            <a:extLst>
              <a:ext uri="{FF2B5EF4-FFF2-40B4-BE49-F238E27FC236}">
                <a16:creationId xmlns:a16="http://schemas.microsoft.com/office/drawing/2014/main" id="{4F1D2122-3EE8-B7DD-DDC9-62D9AE92318B}"/>
              </a:ext>
            </a:extLst>
          </p:cNvPr>
          <p:cNvGrpSpPr/>
          <p:nvPr/>
        </p:nvGrpSpPr>
        <p:grpSpPr>
          <a:xfrm>
            <a:off x="710445" y="2036274"/>
            <a:ext cx="495000" cy="621919"/>
            <a:chOff x="1641627" y="3452248"/>
            <a:chExt cx="318169" cy="399748"/>
          </a:xfrm>
        </p:grpSpPr>
        <p:sp>
          <p:nvSpPr>
            <p:cNvPr id="8029" name="Google Shape;9397;p57">
              <a:extLst>
                <a:ext uri="{FF2B5EF4-FFF2-40B4-BE49-F238E27FC236}">
                  <a16:creationId xmlns:a16="http://schemas.microsoft.com/office/drawing/2014/main" id="{CA59FA50-9A41-24DA-59F7-D376183C8D83}"/>
                </a:ext>
              </a:extLst>
            </p:cNvPr>
            <p:cNvSpPr/>
            <p:nvPr/>
          </p:nvSpPr>
          <p:spPr>
            <a:xfrm>
              <a:off x="1835677" y="3766511"/>
              <a:ext cx="65696" cy="43968"/>
            </a:xfrm>
            <a:custGeom>
              <a:avLst/>
              <a:gdLst/>
              <a:ahLst/>
              <a:cxnLst/>
              <a:rect l="l" t="t" r="r" b="b"/>
              <a:pathLst>
                <a:path w="2428" h="1625" extrusionOk="0">
                  <a:moveTo>
                    <a:pt x="251" y="1"/>
                  </a:moveTo>
                  <a:cubicBezTo>
                    <a:pt x="108" y="1"/>
                    <a:pt x="1" y="126"/>
                    <a:pt x="1" y="268"/>
                  </a:cubicBezTo>
                  <a:lnTo>
                    <a:pt x="1" y="1357"/>
                  </a:lnTo>
                  <a:cubicBezTo>
                    <a:pt x="1" y="1500"/>
                    <a:pt x="108" y="1624"/>
                    <a:pt x="251" y="1624"/>
                  </a:cubicBezTo>
                  <a:lnTo>
                    <a:pt x="2160" y="1624"/>
                  </a:lnTo>
                  <a:cubicBezTo>
                    <a:pt x="2303" y="1624"/>
                    <a:pt x="2428" y="1500"/>
                    <a:pt x="2428" y="1357"/>
                  </a:cubicBezTo>
                  <a:lnTo>
                    <a:pt x="2428" y="268"/>
                  </a:lnTo>
                  <a:cubicBezTo>
                    <a:pt x="2428" y="126"/>
                    <a:pt x="2303" y="1"/>
                    <a:pt x="2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9398;p57">
              <a:extLst>
                <a:ext uri="{FF2B5EF4-FFF2-40B4-BE49-F238E27FC236}">
                  <a16:creationId xmlns:a16="http://schemas.microsoft.com/office/drawing/2014/main" id="{33B2BFF7-916C-6CA2-4607-3343975B1820}"/>
                </a:ext>
              </a:extLst>
            </p:cNvPr>
            <p:cNvSpPr/>
            <p:nvPr/>
          </p:nvSpPr>
          <p:spPr>
            <a:xfrm>
              <a:off x="1649338" y="3555063"/>
              <a:ext cx="130877" cy="277150"/>
            </a:xfrm>
            <a:custGeom>
              <a:avLst/>
              <a:gdLst/>
              <a:ahLst/>
              <a:cxnLst/>
              <a:rect l="l" t="t" r="r" b="b"/>
              <a:pathLst>
                <a:path w="4837" h="10243" extrusionOk="0">
                  <a:moveTo>
                    <a:pt x="4711" y="1"/>
                  </a:moveTo>
                  <a:cubicBezTo>
                    <a:pt x="2106" y="1"/>
                    <a:pt x="1" y="2302"/>
                    <a:pt x="1" y="5122"/>
                  </a:cubicBezTo>
                  <a:cubicBezTo>
                    <a:pt x="1" y="7959"/>
                    <a:pt x="2106" y="10242"/>
                    <a:pt x="4711" y="10242"/>
                  </a:cubicBezTo>
                  <a:lnTo>
                    <a:pt x="4836" y="7548"/>
                  </a:lnTo>
                  <a:cubicBezTo>
                    <a:pt x="3141" y="7548"/>
                    <a:pt x="1749" y="6139"/>
                    <a:pt x="1749" y="4408"/>
                  </a:cubicBezTo>
                  <a:cubicBezTo>
                    <a:pt x="1749" y="2677"/>
                    <a:pt x="3141" y="1268"/>
                    <a:pt x="4836" y="1268"/>
                  </a:cubicBezTo>
                  <a:lnTo>
                    <a:pt x="4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9399;p57">
              <a:extLst>
                <a:ext uri="{FF2B5EF4-FFF2-40B4-BE49-F238E27FC236}">
                  <a16:creationId xmlns:a16="http://schemas.microsoft.com/office/drawing/2014/main" id="{D17AA06F-BDAE-18F7-6577-5949F4AB8F42}"/>
                </a:ext>
              </a:extLst>
            </p:cNvPr>
            <p:cNvSpPr/>
            <p:nvPr/>
          </p:nvSpPr>
          <p:spPr>
            <a:xfrm>
              <a:off x="1761839" y="3693621"/>
              <a:ext cx="161750" cy="40099"/>
            </a:xfrm>
            <a:custGeom>
              <a:avLst/>
              <a:gdLst/>
              <a:ahLst/>
              <a:cxnLst/>
              <a:rect l="l" t="t" r="r" b="b"/>
              <a:pathLst>
                <a:path w="5978" h="1482" extrusionOk="0">
                  <a:moveTo>
                    <a:pt x="732" y="1"/>
                  </a:moveTo>
                  <a:cubicBezTo>
                    <a:pt x="321" y="1"/>
                    <a:pt x="0" y="340"/>
                    <a:pt x="0" y="750"/>
                  </a:cubicBezTo>
                  <a:cubicBezTo>
                    <a:pt x="0" y="1160"/>
                    <a:pt x="321" y="1482"/>
                    <a:pt x="732" y="1482"/>
                  </a:cubicBezTo>
                  <a:lnTo>
                    <a:pt x="5246" y="1482"/>
                  </a:lnTo>
                  <a:cubicBezTo>
                    <a:pt x="5656" y="1482"/>
                    <a:pt x="5977" y="1160"/>
                    <a:pt x="5977" y="750"/>
                  </a:cubicBezTo>
                  <a:cubicBezTo>
                    <a:pt x="5977" y="340"/>
                    <a:pt x="5656" y="1"/>
                    <a:pt x="5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9400;p57">
              <a:extLst>
                <a:ext uri="{FF2B5EF4-FFF2-40B4-BE49-F238E27FC236}">
                  <a16:creationId xmlns:a16="http://schemas.microsoft.com/office/drawing/2014/main" id="{01E94ED2-2E17-484A-DFE8-D275B44D0803}"/>
                </a:ext>
              </a:extLst>
            </p:cNvPr>
            <p:cNvSpPr/>
            <p:nvPr/>
          </p:nvSpPr>
          <p:spPr>
            <a:xfrm>
              <a:off x="1703424" y="3693621"/>
              <a:ext cx="98976" cy="120244"/>
            </a:xfrm>
            <a:custGeom>
              <a:avLst/>
              <a:gdLst/>
              <a:ahLst/>
              <a:cxnLst/>
              <a:rect l="l" t="t" r="r" b="b"/>
              <a:pathLst>
                <a:path w="3658" h="4444" extrusionOk="0">
                  <a:moveTo>
                    <a:pt x="1517" y="1"/>
                  </a:moveTo>
                  <a:cubicBezTo>
                    <a:pt x="1303" y="1"/>
                    <a:pt x="1106" y="143"/>
                    <a:pt x="1035" y="357"/>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9401;p57">
              <a:extLst>
                <a:ext uri="{FF2B5EF4-FFF2-40B4-BE49-F238E27FC236}">
                  <a16:creationId xmlns:a16="http://schemas.microsoft.com/office/drawing/2014/main" id="{0C8AD97A-33B7-93AB-774E-9783E6AB3334}"/>
                </a:ext>
              </a:extLst>
            </p:cNvPr>
            <p:cNvSpPr/>
            <p:nvPr/>
          </p:nvSpPr>
          <p:spPr>
            <a:xfrm>
              <a:off x="1703424" y="3693621"/>
              <a:ext cx="98976" cy="120244"/>
            </a:xfrm>
            <a:custGeom>
              <a:avLst/>
              <a:gdLst/>
              <a:ahLst/>
              <a:cxnLst/>
              <a:rect l="l" t="t" r="r" b="b"/>
              <a:pathLst>
                <a:path w="3658" h="4444" extrusionOk="0">
                  <a:moveTo>
                    <a:pt x="2337" y="1"/>
                  </a:moveTo>
                  <a:cubicBezTo>
                    <a:pt x="2552" y="1"/>
                    <a:pt x="2712" y="161"/>
                    <a:pt x="2712" y="357"/>
                  </a:cubicBezTo>
                  <a:lnTo>
                    <a:pt x="2712" y="2677"/>
                  </a:lnTo>
                  <a:cubicBezTo>
                    <a:pt x="2712" y="2855"/>
                    <a:pt x="2552" y="3016"/>
                    <a:pt x="2337" y="3016"/>
                  </a:cubicBezTo>
                  <a:lnTo>
                    <a:pt x="464" y="3016"/>
                  </a:lnTo>
                  <a:cubicBezTo>
                    <a:pt x="410" y="3016"/>
                    <a:pt x="375" y="2998"/>
                    <a:pt x="321" y="2980"/>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9402;p57">
              <a:extLst>
                <a:ext uri="{FF2B5EF4-FFF2-40B4-BE49-F238E27FC236}">
                  <a16:creationId xmlns:a16="http://schemas.microsoft.com/office/drawing/2014/main" id="{FEC5D4CE-B2CC-61A5-0A45-A08AD85B829F}"/>
                </a:ext>
              </a:extLst>
            </p:cNvPr>
            <p:cNvSpPr/>
            <p:nvPr/>
          </p:nvSpPr>
          <p:spPr>
            <a:xfrm>
              <a:off x="1692791" y="3796923"/>
              <a:ext cx="258805" cy="47351"/>
            </a:xfrm>
            <a:custGeom>
              <a:avLst/>
              <a:gdLst/>
              <a:ahLst/>
              <a:cxnLst/>
              <a:rect l="l" t="t" r="r" b="b"/>
              <a:pathLst>
                <a:path w="9565" h="1750" extrusionOk="0">
                  <a:moveTo>
                    <a:pt x="875" y="1"/>
                  </a:moveTo>
                  <a:cubicBezTo>
                    <a:pt x="393" y="1"/>
                    <a:pt x="1" y="393"/>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9403;p57">
              <a:extLst>
                <a:ext uri="{FF2B5EF4-FFF2-40B4-BE49-F238E27FC236}">
                  <a16:creationId xmlns:a16="http://schemas.microsoft.com/office/drawing/2014/main" id="{48C145FA-3FAC-7022-BC7D-A2037899A41F}"/>
                </a:ext>
              </a:extLst>
            </p:cNvPr>
            <p:cNvSpPr/>
            <p:nvPr/>
          </p:nvSpPr>
          <p:spPr>
            <a:xfrm>
              <a:off x="1692791" y="3796923"/>
              <a:ext cx="258805" cy="47351"/>
            </a:xfrm>
            <a:custGeom>
              <a:avLst/>
              <a:gdLst/>
              <a:ahLst/>
              <a:cxnLst/>
              <a:rect l="l" t="t" r="r" b="b"/>
              <a:pathLst>
                <a:path w="9565" h="1750" extrusionOk="0">
                  <a:moveTo>
                    <a:pt x="7887" y="1"/>
                  </a:moveTo>
                  <a:cubicBezTo>
                    <a:pt x="8173" y="1"/>
                    <a:pt x="8404" y="215"/>
                    <a:pt x="8404" y="500"/>
                  </a:cubicBezTo>
                  <a:cubicBezTo>
                    <a:pt x="8404" y="786"/>
                    <a:pt x="8173" y="1018"/>
                    <a:pt x="7887" y="1018"/>
                  </a:cubicBezTo>
                  <a:lnTo>
                    <a:pt x="518" y="1018"/>
                  </a:lnTo>
                  <a:cubicBezTo>
                    <a:pt x="286" y="1018"/>
                    <a:pt x="90" y="875"/>
                    <a:pt x="36" y="661"/>
                  </a:cubicBezTo>
                  <a:cubicBezTo>
                    <a:pt x="18" y="732"/>
                    <a:pt x="1" y="804"/>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9404;p57">
              <a:extLst>
                <a:ext uri="{FF2B5EF4-FFF2-40B4-BE49-F238E27FC236}">
                  <a16:creationId xmlns:a16="http://schemas.microsoft.com/office/drawing/2014/main" id="{425C321A-ABEB-5BD9-E15D-945BD6C82AF9}"/>
                </a:ext>
              </a:extLst>
            </p:cNvPr>
            <p:cNvSpPr/>
            <p:nvPr/>
          </p:nvSpPr>
          <p:spPr>
            <a:xfrm>
              <a:off x="1791277" y="3575356"/>
              <a:ext cx="73407" cy="86313"/>
            </a:xfrm>
            <a:custGeom>
              <a:avLst/>
              <a:gdLst/>
              <a:ahLst/>
              <a:cxnLst/>
              <a:rect l="l" t="t" r="r" b="b"/>
              <a:pathLst>
                <a:path w="2713" h="3190" extrusionOk="0">
                  <a:moveTo>
                    <a:pt x="1945" y="0"/>
                  </a:moveTo>
                  <a:lnTo>
                    <a:pt x="0" y="589"/>
                  </a:lnTo>
                  <a:lnTo>
                    <a:pt x="661" y="2748"/>
                  </a:lnTo>
                  <a:cubicBezTo>
                    <a:pt x="747" y="3020"/>
                    <a:pt x="983" y="3189"/>
                    <a:pt x="1248" y="3189"/>
                  </a:cubicBezTo>
                  <a:cubicBezTo>
                    <a:pt x="1313" y="3189"/>
                    <a:pt x="1379" y="3179"/>
                    <a:pt x="1446" y="3158"/>
                  </a:cubicBezTo>
                  <a:lnTo>
                    <a:pt x="2195" y="2926"/>
                  </a:lnTo>
                  <a:cubicBezTo>
                    <a:pt x="2534" y="2837"/>
                    <a:pt x="2713" y="2480"/>
                    <a:pt x="2605" y="2159"/>
                  </a:cubicBezTo>
                  <a:lnTo>
                    <a:pt x="1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9405;p57">
              <a:extLst>
                <a:ext uri="{FF2B5EF4-FFF2-40B4-BE49-F238E27FC236}">
                  <a16:creationId xmlns:a16="http://schemas.microsoft.com/office/drawing/2014/main" id="{50304246-FAC8-3B34-36B5-6D9BC05774F0}"/>
                </a:ext>
              </a:extLst>
            </p:cNvPr>
            <p:cNvSpPr/>
            <p:nvPr/>
          </p:nvSpPr>
          <p:spPr>
            <a:xfrm>
              <a:off x="1730454" y="3459959"/>
              <a:ext cx="115400" cy="112532"/>
            </a:xfrm>
            <a:custGeom>
              <a:avLst/>
              <a:gdLst/>
              <a:ahLst/>
              <a:cxnLst/>
              <a:rect l="l" t="t" r="r" b="b"/>
              <a:pathLst>
                <a:path w="4265" h="4159" extrusionOk="0">
                  <a:moveTo>
                    <a:pt x="696" y="1"/>
                  </a:moveTo>
                  <a:cubicBezTo>
                    <a:pt x="268" y="1"/>
                    <a:pt x="0" y="482"/>
                    <a:pt x="232" y="839"/>
                  </a:cubicBezTo>
                  <a:lnTo>
                    <a:pt x="2302" y="4158"/>
                  </a:lnTo>
                  <a:lnTo>
                    <a:pt x="4265" y="4158"/>
                  </a:lnTo>
                  <a:lnTo>
                    <a:pt x="1820" y="251"/>
                  </a:lnTo>
                  <a:cubicBezTo>
                    <a:pt x="1713" y="90"/>
                    <a:pt x="1535"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9406;p57">
              <a:extLst>
                <a:ext uri="{FF2B5EF4-FFF2-40B4-BE49-F238E27FC236}">
                  <a16:creationId xmlns:a16="http://schemas.microsoft.com/office/drawing/2014/main" id="{947B9F08-25DB-1B8D-CE28-C6C4D2DB86C4}"/>
                </a:ext>
              </a:extLst>
            </p:cNvPr>
            <p:cNvSpPr/>
            <p:nvPr/>
          </p:nvSpPr>
          <p:spPr>
            <a:xfrm>
              <a:off x="1752667" y="3506307"/>
              <a:ext cx="116834" cy="112505"/>
            </a:xfrm>
            <a:custGeom>
              <a:avLst/>
              <a:gdLst/>
              <a:ahLst/>
              <a:cxnLst/>
              <a:rect l="l" t="t" r="r" b="b"/>
              <a:pathLst>
                <a:path w="4318" h="4158" extrusionOk="0">
                  <a:moveTo>
                    <a:pt x="2895" y="1"/>
                  </a:moveTo>
                  <a:cubicBezTo>
                    <a:pt x="2823" y="1"/>
                    <a:pt x="2749" y="12"/>
                    <a:pt x="2676" y="36"/>
                  </a:cubicBezTo>
                  <a:lnTo>
                    <a:pt x="571" y="679"/>
                  </a:lnTo>
                  <a:cubicBezTo>
                    <a:pt x="196" y="786"/>
                    <a:pt x="0" y="1196"/>
                    <a:pt x="107" y="1553"/>
                  </a:cubicBezTo>
                  <a:lnTo>
                    <a:pt x="767" y="3658"/>
                  </a:lnTo>
                  <a:cubicBezTo>
                    <a:pt x="854" y="3960"/>
                    <a:pt x="1125" y="4158"/>
                    <a:pt x="1424" y="4158"/>
                  </a:cubicBezTo>
                  <a:cubicBezTo>
                    <a:pt x="1495" y="4158"/>
                    <a:pt x="1569" y="4147"/>
                    <a:pt x="1642" y="4122"/>
                  </a:cubicBezTo>
                  <a:lnTo>
                    <a:pt x="3747" y="3480"/>
                  </a:lnTo>
                  <a:cubicBezTo>
                    <a:pt x="4122" y="3373"/>
                    <a:pt x="4318" y="2980"/>
                    <a:pt x="4211" y="2606"/>
                  </a:cubicBezTo>
                  <a:lnTo>
                    <a:pt x="3569" y="500"/>
                  </a:lnTo>
                  <a:cubicBezTo>
                    <a:pt x="3468" y="198"/>
                    <a:pt x="3193" y="1"/>
                    <a:pt x="2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9407;p57">
              <a:extLst>
                <a:ext uri="{FF2B5EF4-FFF2-40B4-BE49-F238E27FC236}">
                  <a16:creationId xmlns:a16="http://schemas.microsoft.com/office/drawing/2014/main" id="{DB257CB8-58CE-E776-3BF8-56A2214B9433}"/>
                </a:ext>
              </a:extLst>
            </p:cNvPr>
            <p:cNvSpPr/>
            <p:nvPr/>
          </p:nvSpPr>
          <p:spPr>
            <a:xfrm>
              <a:off x="1766655" y="3506307"/>
              <a:ext cx="102846" cy="112505"/>
            </a:xfrm>
            <a:custGeom>
              <a:avLst/>
              <a:gdLst/>
              <a:ahLst/>
              <a:cxnLst/>
              <a:rect l="l" t="t" r="r" b="b"/>
              <a:pathLst>
                <a:path w="3801" h="4158" extrusionOk="0">
                  <a:moveTo>
                    <a:pt x="1485" y="244"/>
                  </a:moveTo>
                  <a:lnTo>
                    <a:pt x="1485" y="244"/>
                  </a:lnTo>
                  <a:cubicBezTo>
                    <a:pt x="1478" y="246"/>
                    <a:pt x="1471" y="248"/>
                    <a:pt x="1464" y="250"/>
                  </a:cubicBezTo>
                  <a:lnTo>
                    <a:pt x="1485" y="244"/>
                  </a:lnTo>
                  <a:close/>
                  <a:moveTo>
                    <a:pt x="0" y="2873"/>
                  </a:moveTo>
                  <a:lnTo>
                    <a:pt x="18" y="2963"/>
                  </a:lnTo>
                  <a:cubicBezTo>
                    <a:pt x="28" y="2993"/>
                    <a:pt x="41" y="3022"/>
                    <a:pt x="56" y="3049"/>
                  </a:cubicBezTo>
                  <a:lnTo>
                    <a:pt x="56" y="3049"/>
                  </a:lnTo>
                  <a:lnTo>
                    <a:pt x="0" y="2873"/>
                  </a:lnTo>
                  <a:close/>
                  <a:moveTo>
                    <a:pt x="2378" y="1"/>
                  </a:moveTo>
                  <a:cubicBezTo>
                    <a:pt x="2306" y="1"/>
                    <a:pt x="2232" y="12"/>
                    <a:pt x="2159" y="36"/>
                  </a:cubicBezTo>
                  <a:lnTo>
                    <a:pt x="1485" y="244"/>
                  </a:lnTo>
                  <a:lnTo>
                    <a:pt x="1485" y="244"/>
                  </a:lnTo>
                  <a:cubicBezTo>
                    <a:pt x="1529" y="231"/>
                    <a:pt x="1572" y="226"/>
                    <a:pt x="1616" y="226"/>
                  </a:cubicBezTo>
                  <a:cubicBezTo>
                    <a:pt x="1832" y="226"/>
                    <a:pt x="2034" y="372"/>
                    <a:pt x="2106" y="589"/>
                  </a:cubicBezTo>
                  <a:lnTo>
                    <a:pt x="2588" y="2160"/>
                  </a:lnTo>
                  <a:cubicBezTo>
                    <a:pt x="2677" y="2445"/>
                    <a:pt x="2516" y="2731"/>
                    <a:pt x="2249" y="2820"/>
                  </a:cubicBezTo>
                  <a:lnTo>
                    <a:pt x="679" y="3302"/>
                  </a:lnTo>
                  <a:cubicBezTo>
                    <a:pt x="628" y="3318"/>
                    <a:pt x="576" y="3326"/>
                    <a:pt x="525" y="3326"/>
                  </a:cubicBezTo>
                  <a:cubicBezTo>
                    <a:pt x="335" y="3326"/>
                    <a:pt x="150" y="3218"/>
                    <a:pt x="56" y="3049"/>
                  </a:cubicBezTo>
                  <a:lnTo>
                    <a:pt x="56" y="3049"/>
                  </a:lnTo>
                  <a:lnTo>
                    <a:pt x="250" y="3658"/>
                  </a:lnTo>
                  <a:cubicBezTo>
                    <a:pt x="337" y="3960"/>
                    <a:pt x="608" y="4158"/>
                    <a:pt x="907" y="4158"/>
                  </a:cubicBezTo>
                  <a:cubicBezTo>
                    <a:pt x="978" y="4158"/>
                    <a:pt x="1052" y="4147"/>
                    <a:pt x="1125" y="4122"/>
                  </a:cubicBezTo>
                  <a:lnTo>
                    <a:pt x="3230" y="3480"/>
                  </a:lnTo>
                  <a:cubicBezTo>
                    <a:pt x="3605" y="3373"/>
                    <a:pt x="3801" y="2980"/>
                    <a:pt x="3694" y="2606"/>
                  </a:cubicBezTo>
                  <a:lnTo>
                    <a:pt x="3052" y="500"/>
                  </a:lnTo>
                  <a:cubicBezTo>
                    <a:pt x="2951" y="198"/>
                    <a:pt x="2676" y="1"/>
                    <a:pt x="237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9408;p57">
              <a:extLst>
                <a:ext uri="{FF2B5EF4-FFF2-40B4-BE49-F238E27FC236}">
                  <a16:creationId xmlns:a16="http://schemas.microsoft.com/office/drawing/2014/main" id="{A74EA740-4ACE-5019-B3EF-ABA1E40249A7}"/>
                </a:ext>
              </a:extLst>
            </p:cNvPr>
            <p:cNvSpPr/>
            <p:nvPr/>
          </p:nvSpPr>
          <p:spPr>
            <a:xfrm>
              <a:off x="1737218" y="3734449"/>
              <a:ext cx="19806" cy="26300"/>
            </a:xfrm>
            <a:custGeom>
              <a:avLst/>
              <a:gdLst/>
              <a:ahLst/>
              <a:cxnLst/>
              <a:rect l="l" t="t" r="r" b="b"/>
              <a:pathLst>
                <a:path w="732" h="972" extrusionOk="0">
                  <a:moveTo>
                    <a:pt x="411" y="0"/>
                  </a:moveTo>
                  <a:cubicBezTo>
                    <a:pt x="277" y="0"/>
                    <a:pt x="155" y="85"/>
                    <a:pt x="125" y="222"/>
                  </a:cubicBezTo>
                  <a:lnTo>
                    <a:pt x="36" y="615"/>
                  </a:lnTo>
                  <a:cubicBezTo>
                    <a:pt x="0" y="758"/>
                    <a:pt x="89" y="918"/>
                    <a:pt x="250" y="954"/>
                  </a:cubicBezTo>
                  <a:cubicBezTo>
                    <a:pt x="268" y="954"/>
                    <a:pt x="303" y="972"/>
                    <a:pt x="321" y="972"/>
                  </a:cubicBezTo>
                  <a:cubicBezTo>
                    <a:pt x="446" y="972"/>
                    <a:pt x="571" y="882"/>
                    <a:pt x="607" y="740"/>
                  </a:cubicBezTo>
                  <a:lnTo>
                    <a:pt x="696" y="347"/>
                  </a:lnTo>
                  <a:cubicBezTo>
                    <a:pt x="732" y="204"/>
                    <a:pt x="642" y="44"/>
                    <a:pt x="482" y="8"/>
                  </a:cubicBezTo>
                  <a:cubicBezTo>
                    <a:pt x="458" y="3"/>
                    <a:pt x="434" y="0"/>
                    <a:pt x="41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9409;p57">
              <a:extLst>
                <a:ext uri="{FF2B5EF4-FFF2-40B4-BE49-F238E27FC236}">
                  <a16:creationId xmlns:a16="http://schemas.microsoft.com/office/drawing/2014/main" id="{EDE8CB4D-7E6E-3DE1-C7A6-BE3840B728AB}"/>
                </a:ext>
              </a:extLst>
            </p:cNvPr>
            <p:cNvSpPr/>
            <p:nvPr/>
          </p:nvSpPr>
          <p:spPr>
            <a:xfrm>
              <a:off x="1744929" y="3710315"/>
              <a:ext cx="17885" cy="17614"/>
            </a:xfrm>
            <a:custGeom>
              <a:avLst/>
              <a:gdLst/>
              <a:ahLst/>
              <a:cxnLst/>
              <a:rect l="l" t="t" r="r" b="b"/>
              <a:pathLst>
                <a:path w="661" h="651" extrusionOk="0">
                  <a:moveTo>
                    <a:pt x="340" y="0"/>
                  </a:moveTo>
                  <a:cubicBezTo>
                    <a:pt x="206" y="0"/>
                    <a:pt x="85" y="85"/>
                    <a:pt x="54" y="222"/>
                  </a:cubicBezTo>
                  <a:lnTo>
                    <a:pt x="36" y="294"/>
                  </a:lnTo>
                  <a:cubicBezTo>
                    <a:pt x="1" y="454"/>
                    <a:pt x="108" y="615"/>
                    <a:pt x="250" y="650"/>
                  </a:cubicBezTo>
                  <a:lnTo>
                    <a:pt x="322" y="650"/>
                  </a:lnTo>
                  <a:cubicBezTo>
                    <a:pt x="447" y="650"/>
                    <a:pt x="572" y="561"/>
                    <a:pt x="607" y="436"/>
                  </a:cubicBezTo>
                  <a:lnTo>
                    <a:pt x="625" y="365"/>
                  </a:lnTo>
                  <a:cubicBezTo>
                    <a:pt x="661" y="204"/>
                    <a:pt x="572" y="44"/>
                    <a:pt x="411" y="8"/>
                  </a:cubicBezTo>
                  <a:cubicBezTo>
                    <a:pt x="387" y="3"/>
                    <a:pt x="364" y="0"/>
                    <a:pt x="34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9410;p57">
              <a:extLst>
                <a:ext uri="{FF2B5EF4-FFF2-40B4-BE49-F238E27FC236}">
                  <a16:creationId xmlns:a16="http://schemas.microsoft.com/office/drawing/2014/main" id="{E92981B3-025F-E59D-981D-BD1E807E6843}"/>
                </a:ext>
              </a:extLst>
            </p:cNvPr>
            <p:cNvSpPr/>
            <p:nvPr/>
          </p:nvSpPr>
          <p:spPr>
            <a:xfrm>
              <a:off x="1641627" y="3452248"/>
              <a:ext cx="318169" cy="399748"/>
            </a:xfrm>
            <a:custGeom>
              <a:avLst/>
              <a:gdLst/>
              <a:ahLst/>
              <a:cxnLst/>
              <a:rect l="l" t="t" r="r" b="b"/>
              <a:pathLst>
                <a:path w="11759" h="14774" extrusionOk="0">
                  <a:moveTo>
                    <a:pt x="4639" y="571"/>
                  </a:moveTo>
                  <a:cubicBezTo>
                    <a:pt x="4729" y="571"/>
                    <a:pt x="4800" y="625"/>
                    <a:pt x="4853" y="696"/>
                  </a:cubicBezTo>
                  <a:lnTo>
                    <a:pt x="5710" y="2052"/>
                  </a:lnTo>
                  <a:lnTo>
                    <a:pt x="4639" y="2391"/>
                  </a:lnTo>
                  <a:lnTo>
                    <a:pt x="3747" y="982"/>
                  </a:lnTo>
                  <a:cubicBezTo>
                    <a:pt x="3676" y="857"/>
                    <a:pt x="3729" y="750"/>
                    <a:pt x="3747" y="714"/>
                  </a:cubicBezTo>
                  <a:cubicBezTo>
                    <a:pt x="3765" y="660"/>
                    <a:pt x="3836" y="571"/>
                    <a:pt x="3979" y="571"/>
                  </a:cubicBezTo>
                  <a:close/>
                  <a:moveTo>
                    <a:pt x="6983" y="2283"/>
                  </a:moveTo>
                  <a:cubicBezTo>
                    <a:pt x="7053" y="2283"/>
                    <a:pt x="7122" y="2303"/>
                    <a:pt x="7191" y="2338"/>
                  </a:cubicBezTo>
                  <a:cubicBezTo>
                    <a:pt x="7280" y="2391"/>
                    <a:pt x="7351" y="2480"/>
                    <a:pt x="7387" y="2570"/>
                  </a:cubicBezTo>
                  <a:lnTo>
                    <a:pt x="7423" y="2677"/>
                  </a:lnTo>
                  <a:lnTo>
                    <a:pt x="4532" y="3587"/>
                  </a:lnTo>
                  <a:lnTo>
                    <a:pt x="4497" y="3462"/>
                  </a:lnTo>
                  <a:cubicBezTo>
                    <a:pt x="4461" y="3373"/>
                    <a:pt x="4461" y="3248"/>
                    <a:pt x="4514" y="3158"/>
                  </a:cubicBezTo>
                  <a:cubicBezTo>
                    <a:pt x="4568" y="3051"/>
                    <a:pt x="4657" y="2980"/>
                    <a:pt x="4764" y="2962"/>
                  </a:cubicBezTo>
                  <a:lnTo>
                    <a:pt x="6870" y="2302"/>
                  </a:lnTo>
                  <a:cubicBezTo>
                    <a:pt x="6908" y="2289"/>
                    <a:pt x="6946" y="2283"/>
                    <a:pt x="6983" y="2283"/>
                  </a:cubicBezTo>
                  <a:close/>
                  <a:moveTo>
                    <a:pt x="7530" y="3016"/>
                  </a:moveTo>
                  <a:lnTo>
                    <a:pt x="7887" y="4211"/>
                  </a:lnTo>
                  <a:lnTo>
                    <a:pt x="4996" y="5121"/>
                  </a:lnTo>
                  <a:lnTo>
                    <a:pt x="4621" y="3908"/>
                  </a:lnTo>
                  <a:lnTo>
                    <a:pt x="7530" y="3016"/>
                  </a:lnTo>
                  <a:close/>
                  <a:moveTo>
                    <a:pt x="7994" y="4550"/>
                  </a:moveTo>
                  <a:lnTo>
                    <a:pt x="8029" y="4693"/>
                  </a:lnTo>
                  <a:cubicBezTo>
                    <a:pt x="8101" y="4907"/>
                    <a:pt x="7976" y="5139"/>
                    <a:pt x="7762" y="5210"/>
                  </a:cubicBezTo>
                  <a:lnTo>
                    <a:pt x="5656" y="5853"/>
                  </a:lnTo>
                  <a:cubicBezTo>
                    <a:pt x="5618" y="5865"/>
                    <a:pt x="5581" y="5871"/>
                    <a:pt x="5543" y="5871"/>
                  </a:cubicBezTo>
                  <a:cubicBezTo>
                    <a:pt x="5473" y="5871"/>
                    <a:pt x="5404" y="5852"/>
                    <a:pt x="5335" y="5817"/>
                  </a:cubicBezTo>
                  <a:cubicBezTo>
                    <a:pt x="5246" y="5763"/>
                    <a:pt x="5175" y="5692"/>
                    <a:pt x="5139" y="5585"/>
                  </a:cubicBezTo>
                  <a:lnTo>
                    <a:pt x="5103" y="5460"/>
                  </a:lnTo>
                  <a:lnTo>
                    <a:pt x="7994" y="4550"/>
                  </a:lnTo>
                  <a:close/>
                  <a:moveTo>
                    <a:pt x="7583" y="5870"/>
                  </a:moveTo>
                  <a:lnTo>
                    <a:pt x="7869" y="6798"/>
                  </a:lnTo>
                  <a:cubicBezTo>
                    <a:pt x="7922" y="6959"/>
                    <a:pt x="7815" y="7155"/>
                    <a:pt x="7637" y="7209"/>
                  </a:cubicBezTo>
                  <a:lnTo>
                    <a:pt x="6888" y="7441"/>
                  </a:lnTo>
                  <a:cubicBezTo>
                    <a:pt x="6856" y="7450"/>
                    <a:pt x="6824" y="7455"/>
                    <a:pt x="6792" y="7455"/>
                  </a:cubicBezTo>
                  <a:cubicBezTo>
                    <a:pt x="6645" y="7455"/>
                    <a:pt x="6506" y="7359"/>
                    <a:pt x="6477" y="7227"/>
                  </a:cubicBezTo>
                  <a:lnTo>
                    <a:pt x="6192" y="6299"/>
                  </a:lnTo>
                  <a:lnTo>
                    <a:pt x="7583" y="5870"/>
                  </a:lnTo>
                  <a:close/>
                  <a:moveTo>
                    <a:pt x="9689" y="9225"/>
                  </a:moveTo>
                  <a:cubicBezTo>
                    <a:pt x="9939" y="9225"/>
                    <a:pt x="10135" y="9421"/>
                    <a:pt x="10135" y="9671"/>
                  </a:cubicBezTo>
                  <a:cubicBezTo>
                    <a:pt x="10135" y="9921"/>
                    <a:pt x="9939" y="10117"/>
                    <a:pt x="9689" y="10117"/>
                  </a:cubicBezTo>
                  <a:lnTo>
                    <a:pt x="6227" y="10117"/>
                  </a:lnTo>
                  <a:lnTo>
                    <a:pt x="6227" y="9439"/>
                  </a:lnTo>
                  <a:cubicBezTo>
                    <a:pt x="6227" y="9368"/>
                    <a:pt x="6227" y="9296"/>
                    <a:pt x="6209" y="9225"/>
                  </a:cubicBezTo>
                  <a:close/>
                  <a:moveTo>
                    <a:pt x="5442" y="9225"/>
                  </a:moveTo>
                  <a:cubicBezTo>
                    <a:pt x="5549" y="9225"/>
                    <a:pt x="5656" y="9314"/>
                    <a:pt x="5656" y="9439"/>
                  </a:cubicBezTo>
                  <a:lnTo>
                    <a:pt x="5656" y="12437"/>
                  </a:lnTo>
                  <a:lnTo>
                    <a:pt x="2766" y="12437"/>
                  </a:lnTo>
                  <a:lnTo>
                    <a:pt x="3587" y="9368"/>
                  </a:lnTo>
                  <a:cubicBezTo>
                    <a:pt x="3622" y="9278"/>
                    <a:pt x="3712" y="9225"/>
                    <a:pt x="3801" y="9225"/>
                  </a:cubicBezTo>
                  <a:close/>
                  <a:moveTo>
                    <a:pt x="9314" y="11901"/>
                  </a:moveTo>
                  <a:lnTo>
                    <a:pt x="9314" y="12437"/>
                  </a:lnTo>
                  <a:lnTo>
                    <a:pt x="7458" y="12437"/>
                  </a:lnTo>
                  <a:lnTo>
                    <a:pt x="7458" y="11901"/>
                  </a:lnTo>
                  <a:close/>
                  <a:moveTo>
                    <a:pt x="4104" y="4193"/>
                  </a:moveTo>
                  <a:lnTo>
                    <a:pt x="4318" y="4871"/>
                  </a:lnTo>
                  <a:cubicBezTo>
                    <a:pt x="2837" y="5246"/>
                    <a:pt x="1749" y="6602"/>
                    <a:pt x="1749" y="8208"/>
                  </a:cubicBezTo>
                  <a:cubicBezTo>
                    <a:pt x="1749" y="9118"/>
                    <a:pt x="2106" y="9956"/>
                    <a:pt x="2677" y="10563"/>
                  </a:cubicBezTo>
                  <a:lnTo>
                    <a:pt x="2124" y="12597"/>
                  </a:lnTo>
                  <a:cubicBezTo>
                    <a:pt x="1178" y="11723"/>
                    <a:pt x="571" y="10403"/>
                    <a:pt x="571" y="8922"/>
                  </a:cubicBezTo>
                  <a:cubicBezTo>
                    <a:pt x="571" y="6602"/>
                    <a:pt x="2088" y="4639"/>
                    <a:pt x="4104" y="4193"/>
                  </a:cubicBezTo>
                  <a:close/>
                  <a:moveTo>
                    <a:pt x="10599" y="13025"/>
                  </a:moveTo>
                  <a:cubicBezTo>
                    <a:pt x="10920" y="13025"/>
                    <a:pt x="11170" y="13293"/>
                    <a:pt x="11170" y="13614"/>
                  </a:cubicBezTo>
                  <a:cubicBezTo>
                    <a:pt x="11170" y="13935"/>
                    <a:pt x="10920" y="14185"/>
                    <a:pt x="10599" y="14185"/>
                  </a:cubicBezTo>
                  <a:lnTo>
                    <a:pt x="2766" y="14185"/>
                  </a:lnTo>
                  <a:cubicBezTo>
                    <a:pt x="2445" y="14185"/>
                    <a:pt x="2177" y="13935"/>
                    <a:pt x="2177" y="13614"/>
                  </a:cubicBezTo>
                  <a:cubicBezTo>
                    <a:pt x="2177" y="13293"/>
                    <a:pt x="2445" y="13025"/>
                    <a:pt x="2766" y="13025"/>
                  </a:cubicBezTo>
                  <a:close/>
                  <a:moveTo>
                    <a:pt x="3979" y="0"/>
                  </a:moveTo>
                  <a:cubicBezTo>
                    <a:pt x="3676" y="0"/>
                    <a:pt x="3390" y="161"/>
                    <a:pt x="3248" y="428"/>
                  </a:cubicBezTo>
                  <a:cubicBezTo>
                    <a:pt x="3087" y="696"/>
                    <a:pt x="3105" y="1017"/>
                    <a:pt x="3265" y="1285"/>
                  </a:cubicBezTo>
                  <a:lnTo>
                    <a:pt x="4140" y="2695"/>
                  </a:lnTo>
                  <a:cubicBezTo>
                    <a:pt x="4086" y="2748"/>
                    <a:pt x="4051" y="2819"/>
                    <a:pt x="4015" y="2891"/>
                  </a:cubicBezTo>
                  <a:cubicBezTo>
                    <a:pt x="3890" y="3123"/>
                    <a:pt x="3854" y="3390"/>
                    <a:pt x="3943" y="3640"/>
                  </a:cubicBezTo>
                  <a:cubicBezTo>
                    <a:pt x="1695" y="4175"/>
                    <a:pt x="0" y="6334"/>
                    <a:pt x="0" y="8922"/>
                  </a:cubicBezTo>
                  <a:cubicBezTo>
                    <a:pt x="0" y="10581"/>
                    <a:pt x="678" y="12044"/>
                    <a:pt x="1749" y="13043"/>
                  </a:cubicBezTo>
                  <a:cubicBezTo>
                    <a:pt x="1660" y="13204"/>
                    <a:pt x="1606" y="13400"/>
                    <a:pt x="1606" y="13614"/>
                  </a:cubicBezTo>
                  <a:cubicBezTo>
                    <a:pt x="1606" y="14257"/>
                    <a:pt x="2124" y="14774"/>
                    <a:pt x="2766" y="14774"/>
                  </a:cubicBezTo>
                  <a:lnTo>
                    <a:pt x="10599" y="14774"/>
                  </a:lnTo>
                  <a:cubicBezTo>
                    <a:pt x="11223" y="14774"/>
                    <a:pt x="11759" y="14257"/>
                    <a:pt x="11759" y="13614"/>
                  </a:cubicBezTo>
                  <a:cubicBezTo>
                    <a:pt x="11759" y="12972"/>
                    <a:pt x="11223" y="12437"/>
                    <a:pt x="10599" y="12437"/>
                  </a:cubicBezTo>
                  <a:lnTo>
                    <a:pt x="9885" y="12437"/>
                  </a:lnTo>
                  <a:lnTo>
                    <a:pt x="9885" y="11883"/>
                  </a:lnTo>
                  <a:cubicBezTo>
                    <a:pt x="9885" y="11580"/>
                    <a:pt x="9635" y="11330"/>
                    <a:pt x="9332" y="11330"/>
                  </a:cubicBezTo>
                  <a:lnTo>
                    <a:pt x="7423" y="11330"/>
                  </a:lnTo>
                  <a:cubicBezTo>
                    <a:pt x="7119" y="11330"/>
                    <a:pt x="6870" y="11580"/>
                    <a:pt x="6870" y="11883"/>
                  </a:cubicBezTo>
                  <a:lnTo>
                    <a:pt x="6870" y="12437"/>
                  </a:lnTo>
                  <a:lnTo>
                    <a:pt x="6227" y="12437"/>
                  </a:lnTo>
                  <a:lnTo>
                    <a:pt x="6227" y="10706"/>
                  </a:lnTo>
                  <a:lnTo>
                    <a:pt x="9689" y="10706"/>
                  </a:lnTo>
                  <a:cubicBezTo>
                    <a:pt x="10260" y="10706"/>
                    <a:pt x="10724" y="10242"/>
                    <a:pt x="10724" y="9671"/>
                  </a:cubicBezTo>
                  <a:cubicBezTo>
                    <a:pt x="10724" y="9100"/>
                    <a:pt x="10260" y="8636"/>
                    <a:pt x="9689" y="8636"/>
                  </a:cubicBezTo>
                  <a:lnTo>
                    <a:pt x="3801" y="8636"/>
                  </a:lnTo>
                  <a:cubicBezTo>
                    <a:pt x="3462" y="8636"/>
                    <a:pt x="3158" y="8850"/>
                    <a:pt x="3033" y="9189"/>
                  </a:cubicBezTo>
                  <a:cubicBezTo>
                    <a:pt x="3033" y="9189"/>
                    <a:pt x="3033" y="9189"/>
                    <a:pt x="3033" y="9207"/>
                  </a:cubicBezTo>
                  <a:lnTo>
                    <a:pt x="2855" y="9885"/>
                  </a:lnTo>
                  <a:cubicBezTo>
                    <a:pt x="2516" y="9403"/>
                    <a:pt x="2320" y="8832"/>
                    <a:pt x="2320" y="8208"/>
                  </a:cubicBezTo>
                  <a:cubicBezTo>
                    <a:pt x="2320" y="6852"/>
                    <a:pt x="3248" y="5728"/>
                    <a:pt x="4497" y="5424"/>
                  </a:cubicBezTo>
                  <a:lnTo>
                    <a:pt x="4586" y="5746"/>
                  </a:lnTo>
                  <a:cubicBezTo>
                    <a:pt x="4711" y="6174"/>
                    <a:pt x="5121" y="6441"/>
                    <a:pt x="5531" y="6441"/>
                  </a:cubicBezTo>
                  <a:lnTo>
                    <a:pt x="5621" y="6441"/>
                  </a:lnTo>
                  <a:lnTo>
                    <a:pt x="5924" y="7387"/>
                  </a:lnTo>
                  <a:cubicBezTo>
                    <a:pt x="5995" y="7619"/>
                    <a:pt x="6156" y="7815"/>
                    <a:pt x="6370" y="7922"/>
                  </a:cubicBezTo>
                  <a:cubicBezTo>
                    <a:pt x="6502" y="7999"/>
                    <a:pt x="6640" y="8036"/>
                    <a:pt x="6781" y="8036"/>
                  </a:cubicBezTo>
                  <a:cubicBezTo>
                    <a:pt x="6869" y="8036"/>
                    <a:pt x="6959" y="8021"/>
                    <a:pt x="7048" y="7994"/>
                  </a:cubicBezTo>
                  <a:lnTo>
                    <a:pt x="7815" y="7762"/>
                  </a:lnTo>
                  <a:cubicBezTo>
                    <a:pt x="8297" y="7619"/>
                    <a:pt x="8565" y="7102"/>
                    <a:pt x="8422" y="6620"/>
                  </a:cubicBezTo>
                  <a:lnTo>
                    <a:pt x="8119" y="5674"/>
                  </a:lnTo>
                  <a:cubicBezTo>
                    <a:pt x="8529" y="5442"/>
                    <a:pt x="8725" y="4978"/>
                    <a:pt x="8600" y="4514"/>
                  </a:cubicBezTo>
                  <a:lnTo>
                    <a:pt x="7940" y="2409"/>
                  </a:lnTo>
                  <a:cubicBezTo>
                    <a:pt x="7869" y="2159"/>
                    <a:pt x="7690" y="1945"/>
                    <a:pt x="7458" y="1820"/>
                  </a:cubicBezTo>
                  <a:cubicBezTo>
                    <a:pt x="7316" y="1743"/>
                    <a:pt x="7160" y="1707"/>
                    <a:pt x="7003" y="1707"/>
                  </a:cubicBezTo>
                  <a:cubicBezTo>
                    <a:pt x="6904" y="1707"/>
                    <a:pt x="6805" y="1721"/>
                    <a:pt x="6709" y="1749"/>
                  </a:cubicBezTo>
                  <a:lnTo>
                    <a:pt x="6281" y="1874"/>
                  </a:lnTo>
                  <a:lnTo>
                    <a:pt x="5353" y="393"/>
                  </a:lnTo>
                  <a:cubicBezTo>
                    <a:pt x="5192" y="143"/>
                    <a:pt x="4925" y="0"/>
                    <a:pt x="463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9396;p57">
            <a:extLst>
              <a:ext uri="{FF2B5EF4-FFF2-40B4-BE49-F238E27FC236}">
                <a16:creationId xmlns:a16="http://schemas.microsoft.com/office/drawing/2014/main" id="{DF7B48CC-5DBB-8979-3B78-8A459DA08B98}"/>
              </a:ext>
            </a:extLst>
          </p:cNvPr>
          <p:cNvGrpSpPr/>
          <p:nvPr/>
        </p:nvGrpSpPr>
        <p:grpSpPr>
          <a:xfrm>
            <a:off x="734747" y="3409622"/>
            <a:ext cx="495000" cy="621919"/>
            <a:chOff x="1641627" y="3452248"/>
            <a:chExt cx="318169" cy="399748"/>
          </a:xfrm>
        </p:grpSpPr>
        <p:sp>
          <p:nvSpPr>
            <p:cNvPr id="8044" name="Google Shape;9397;p57">
              <a:extLst>
                <a:ext uri="{FF2B5EF4-FFF2-40B4-BE49-F238E27FC236}">
                  <a16:creationId xmlns:a16="http://schemas.microsoft.com/office/drawing/2014/main" id="{19379B8B-2F05-DF67-54EA-642EBAD0C912}"/>
                </a:ext>
              </a:extLst>
            </p:cNvPr>
            <p:cNvSpPr/>
            <p:nvPr/>
          </p:nvSpPr>
          <p:spPr>
            <a:xfrm>
              <a:off x="1835677" y="3766511"/>
              <a:ext cx="65696" cy="43968"/>
            </a:xfrm>
            <a:custGeom>
              <a:avLst/>
              <a:gdLst/>
              <a:ahLst/>
              <a:cxnLst/>
              <a:rect l="l" t="t" r="r" b="b"/>
              <a:pathLst>
                <a:path w="2428" h="1625" extrusionOk="0">
                  <a:moveTo>
                    <a:pt x="251" y="1"/>
                  </a:moveTo>
                  <a:cubicBezTo>
                    <a:pt x="108" y="1"/>
                    <a:pt x="1" y="126"/>
                    <a:pt x="1" y="268"/>
                  </a:cubicBezTo>
                  <a:lnTo>
                    <a:pt x="1" y="1357"/>
                  </a:lnTo>
                  <a:cubicBezTo>
                    <a:pt x="1" y="1500"/>
                    <a:pt x="108" y="1624"/>
                    <a:pt x="251" y="1624"/>
                  </a:cubicBezTo>
                  <a:lnTo>
                    <a:pt x="2160" y="1624"/>
                  </a:lnTo>
                  <a:cubicBezTo>
                    <a:pt x="2303" y="1624"/>
                    <a:pt x="2428" y="1500"/>
                    <a:pt x="2428" y="1357"/>
                  </a:cubicBezTo>
                  <a:lnTo>
                    <a:pt x="2428" y="268"/>
                  </a:lnTo>
                  <a:cubicBezTo>
                    <a:pt x="2428" y="126"/>
                    <a:pt x="2303" y="1"/>
                    <a:pt x="2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9398;p57">
              <a:extLst>
                <a:ext uri="{FF2B5EF4-FFF2-40B4-BE49-F238E27FC236}">
                  <a16:creationId xmlns:a16="http://schemas.microsoft.com/office/drawing/2014/main" id="{1742C756-FA73-8102-7095-1D4116400F7A}"/>
                </a:ext>
              </a:extLst>
            </p:cNvPr>
            <p:cNvSpPr/>
            <p:nvPr/>
          </p:nvSpPr>
          <p:spPr>
            <a:xfrm>
              <a:off x="1649338" y="3555063"/>
              <a:ext cx="130877" cy="277150"/>
            </a:xfrm>
            <a:custGeom>
              <a:avLst/>
              <a:gdLst/>
              <a:ahLst/>
              <a:cxnLst/>
              <a:rect l="l" t="t" r="r" b="b"/>
              <a:pathLst>
                <a:path w="4837" h="10243" extrusionOk="0">
                  <a:moveTo>
                    <a:pt x="4711" y="1"/>
                  </a:moveTo>
                  <a:cubicBezTo>
                    <a:pt x="2106" y="1"/>
                    <a:pt x="1" y="2302"/>
                    <a:pt x="1" y="5122"/>
                  </a:cubicBezTo>
                  <a:cubicBezTo>
                    <a:pt x="1" y="7959"/>
                    <a:pt x="2106" y="10242"/>
                    <a:pt x="4711" y="10242"/>
                  </a:cubicBezTo>
                  <a:lnTo>
                    <a:pt x="4836" y="7548"/>
                  </a:lnTo>
                  <a:cubicBezTo>
                    <a:pt x="3141" y="7548"/>
                    <a:pt x="1749" y="6139"/>
                    <a:pt x="1749" y="4408"/>
                  </a:cubicBezTo>
                  <a:cubicBezTo>
                    <a:pt x="1749" y="2677"/>
                    <a:pt x="3141" y="1268"/>
                    <a:pt x="4836" y="1268"/>
                  </a:cubicBezTo>
                  <a:lnTo>
                    <a:pt x="4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9399;p57">
              <a:extLst>
                <a:ext uri="{FF2B5EF4-FFF2-40B4-BE49-F238E27FC236}">
                  <a16:creationId xmlns:a16="http://schemas.microsoft.com/office/drawing/2014/main" id="{E5AD27DA-F700-124C-AEAC-282B38EB4AC5}"/>
                </a:ext>
              </a:extLst>
            </p:cNvPr>
            <p:cNvSpPr/>
            <p:nvPr/>
          </p:nvSpPr>
          <p:spPr>
            <a:xfrm>
              <a:off x="1761839" y="3693621"/>
              <a:ext cx="161750" cy="40099"/>
            </a:xfrm>
            <a:custGeom>
              <a:avLst/>
              <a:gdLst/>
              <a:ahLst/>
              <a:cxnLst/>
              <a:rect l="l" t="t" r="r" b="b"/>
              <a:pathLst>
                <a:path w="5978" h="1482" extrusionOk="0">
                  <a:moveTo>
                    <a:pt x="732" y="1"/>
                  </a:moveTo>
                  <a:cubicBezTo>
                    <a:pt x="321" y="1"/>
                    <a:pt x="0" y="340"/>
                    <a:pt x="0" y="750"/>
                  </a:cubicBezTo>
                  <a:cubicBezTo>
                    <a:pt x="0" y="1160"/>
                    <a:pt x="321" y="1482"/>
                    <a:pt x="732" y="1482"/>
                  </a:cubicBezTo>
                  <a:lnTo>
                    <a:pt x="5246" y="1482"/>
                  </a:lnTo>
                  <a:cubicBezTo>
                    <a:pt x="5656" y="1482"/>
                    <a:pt x="5977" y="1160"/>
                    <a:pt x="5977" y="750"/>
                  </a:cubicBezTo>
                  <a:cubicBezTo>
                    <a:pt x="5977" y="340"/>
                    <a:pt x="5656" y="1"/>
                    <a:pt x="5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9400;p57">
              <a:extLst>
                <a:ext uri="{FF2B5EF4-FFF2-40B4-BE49-F238E27FC236}">
                  <a16:creationId xmlns:a16="http://schemas.microsoft.com/office/drawing/2014/main" id="{D89F92F6-3C29-D023-F29A-BDED87C43734}"/>
                </a:ext>
              </a:extLst>
            </p:cNvPr>
            <p:cNvSpPr/>
            <p:nvPr/>
          </p:nvSpPr>
          <p:spPr>
            <a:xfrm>
              <a:off x="1703424" y="3693621"/>
              <a:ext cx="98976" cy="120244"/>
            </a:xfrm>
            <a:custGeom>
              <a:avLst/>
              <a:gdLst/>
              <a:ahLst/>
              <a:cxnLst/>
              <a:rect l="l" t="t" r="r" b="b"/>
              <a:pathLst>
                <a:path w="3658" h="4444" extrusionOk="0">
                  <a:moveTo>
                    <a:pt x="1517" y="1"/>
                  </a:moveTo>
                  <a:cubicBezTo>
                    <a:pt x="1303" y="1"/>
                    <a:pt x="1106" y="143"/>
                    <a:pt x="1035" y="357"/>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9401;p57">
              <a:extLst>
                <a:ext uri="{FF2B5EF4-FFF2-40B4-BE49-F238E27FC236}">
                  <a16:creationId xmlns:a16="http://schemas.microsoft.com/office/drawing/2014/main" id="{AC9135A3-753B-0677-E49E-3EE79E832C42}"/>
                </a:ext>
              </a:extLst>
            </p:cNvPr>
            <p:cNvSpPr/>
            <p:nvPr/>
          </p:nvSpPr>
          <p:spPr>
            <a:xfrm>
              <a:off x="1703424" y="3693621"/>
              <a:ext cx="98976" cy="120244"/>
            </a:xfrm>
            <a:custGeom>
              <a:avLst/>
              <a:gdLst/>
              <a:ahLst/>
              <a:cxnLst/>
              <a:rect l="l" t="t" r="r" b="b"/>
              <a:pathLst>
                <a:path w="3658" h="4444" extrusionOk="0">
                  <a:moveTo>
                    <a:pt x="2337" y="1"/>
                  </a:moveTo>
                  <a:cubicBezTo>
                    <a:pt x="2552" y="1"/>
                    <a:pt x="2712" y="161"/>
                    <a:pt x="2712" y="357"/>
                  </a:cubicBezTo>
                  <a:lnTo>
                    <a:pt x="2712" y="2677"/>
                  </a:lnTo>
                  <a:cubicBezTo>
                    <a:pt x="2712" y="2855"/>
                    <a:pt x="2552" y="3016"/>
                    <a:pt x="2337" y="3016"/>
                  </a:cubicBezTo>
                  <a:lnTo>
                    <a:pt x="464" y="3016"/>
                  </a:lnTo>
                  <a:cubicBezTo>
                    <a:pt x="410" y="3016"/>
                    <a:pt x="375" y="2998"/>
                    <a:pt x="321" y="2980"/>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9402;p57">
              <a:extLst>
                <a:ext uri="{FF2B5EF4-FFF2-40B4-BE49-F238E27FC236}">
                  <a16:creationId xmlns:a16="http://schemas.microsoft.com/office/drawing/2014/main" id="{5A98681C-86DB-642A-183F-9FDDADAFC82C}"/>
                </a:ext>
              </a:extLst>
            </p:cNvPr>
            <p:cNvSpPr/>
            <p:nvPr/>
          </p:nvSpPr>
          <p:spPr>
            <a:xfrm>
              <a:off x="1692791" y="3796923"/>
              <a:ext cx="258805" cy="47351"/>
            </a:xfrm>
            <a:custGeom>
              <a:avLst/>
              <a:gdLst/>
              <a:ahLst/>
              <a:cxnLst/>
              <a:rect l="l" t="t" r="r" b="b"/>
              <a:pathLst>
                <a:path w="9565" h="1750" extrusionOk="0">
                  <a:moveTo>
                    <a:pt x="875" y="1"/>
                  </a:moveTo>
                  <a:cubicBezTo>
                    <a:pt x="393" y="1"/>
                    <a:pt x="1" y="393"/>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9403;p57">
              <a:extLst>
                <a:ext uri="{FF2B5EF4-FFF2-40B4-BE49-F238E27FC236}">
                  <a16:creationId xmlns:a16="http://schemas.microsoft.com/office/drawing/2014/main" id="{1ACB9AF8-6330-FAFE-39FB-0AC3E4C17F7E}"/>
                </a:ext>
              </a:extLst>
            </p:cNvPr>
            <p:cNvSpPr/>
            <p:nvPr/>
          </p:nvSpPr>
          <p:spPr>
            <a:xfrm>
              <a:off x="1692791" y="3796923"/>
              <a:ext cx="258805" cy="47351"/>
            </a:xfrm>
            <a:custGeom>
              <a:avLst/>
              <a:gdLst/>
              <a:ahLst/>
              <a:cxnLst/>
              <a:rect l="l" t="t" r="r" b="b"/>
              <a:pathLst>
                <a:path w="9565" h="1750" extrusionOk="0">
                  <a:moveTo>
                    <a:pt x="7887" y="1"/>
                  </a:moveTo>
                  <a:cubicBezTo>
                    <a:pt x="8173" y="1"/>
                    <a:pt x="8404" y="215"/>
                    <a:pt x="8404" y="500"/>
                  </a:cubicBezTo>
                  <a:cubicBezTo>
                    <a:pt x="8404" y="786"/>
                    <a:pt x="8173" y="1018"/>
                    <a:pt x="7887" y="1018"/>
                  </a:cubicBezTo>
                  <a:lnTo>
                    <a:pt x="518" y="1018"/>
                  </a:lnTo>
                  <a:cubicBezTo>
                    <a:pt x="286" y="1018"/>
                    <a:pt x="90" y="875"/>
                    <a:pt x="36" y="661"/>
                  </a:cubicBezTo>
                  <a:cubicBezTo>
                    <a:pt x="18" y="732"/>
                    <a:pt x="1" y="804"/>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9404;p57">
              <a:extLst>
                <a:ext uri="{FF2B5EF4-FFF2-40B4-BE49-F238E27FC236}">
                  <a16:creationId xmlns:a16="http://schemas.microsoft.com/office/drawing/2014/main" id="{7DC8D555-0C5B-5682-6116-99951FD54AD9}"/>
                </a:ext>
              </a:extLst>
            </p:cNvPr>
            <p:cNvSpPr/>
            <p:nvPr/>
          </p:nvSpPr>
          <p:spPr>
            <a:xfrm>
              <a:off x="1791277" y="3575356"/>
              <a:ext cx="73407" cy="86313"/>
            </a:xfrm>
            <a:custGeom>
              <a:avLst/>
              <a:gdLst/>
              <a:ahLst/>
              <a:cxnLst/>
              <a:rect l="l" t="t" r="r" b="b"/>
              <a:pathLst>
                <a:path w="2713" h="3190" extrusionOk="0">
                  <a:moveTo>
                    <a:pt x="1945" y="0"/>
                  </a:moveTo>
                  <a:lnTo>
                    <a:pt x="0" y="589"/>
                  </a:lnTo>
                  <a:lnTo>
                    <a:pt x="661" y="2748"/>
                  </a:lnTo>
                  <a:cubicBezTo>
                    <a:pt x="747" y="3020"/>
                    <a:pt x="983" y="3189"/>
                    <a:pt x="1248" y="3189"/>
                  </a:cubicBezTo>
                  <a:cubicBezTo>
                    <a:pt x="1313" y="3189"/>
                    <a:pt x="1379" y="3179"/>
                    <a:pt x="1446" y="3158"/>
                  </a:cubicBezTo>
                  <a:lnTo>
                    <a:pt x="2195" y="2926"/>
                  </a:lnTo>
                  <a:cubicBezTo>
                    <a:pt x="2534" y="2837"/>
                    <a:pt x="2713" y="2480"/>
                    <a:pt x="2605" y="2159"/>
                  </a:cubicBezTo>
                  <a:lnTo>
                    <a:pt x="1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9405;p57">
              <a:extLst>
                <a:ext uri="{FF2B5EF4-FFF2-40B4-BE49-F238E27FC236}">
                  <a16:creationId xmlns:a16="http://schemas.microsoft.com/office/drawing/2014/main" id="{7BD3A477-AD8E-1EEE-6DC9-892A8873207A}"/>
                </a:ext>
              </a:extLst>
            </p:cNvPr>
            <p:cNvSpPr/>
            <p:nvPr/>
          </p:nvSpPr>
          <p:spPr>
            <a:xfrm>
              <a:off x="1730454" y="3459959"/>
              <a:ext cx="115400" cy="112532"/>
            </a:xfrm>
            <a:custGeom>
              <a:avLst/>
              <a:gdLst/>
              <a:ahLst/>
              <a:cxnLst/>
              <a:rect l="l" t="t" r="r" b="b"/>
              <a:pathLst>
                <a:path w="4265" h="4159" extrusionOk="0">
                  <a:moveTo>
                    <a:pt x="696" y="1"/>
                  </a:moveTo>
                  <a:cubicBezTo>
                    <a:pt x="268" y="1"/>
                    <a:pt x="0" y="482"/>
                    <a:pt x="232" y="839"/>
                  </a:cubicBezTo>
                  <a:lnTo>
                    <a:pt x="2302" y="4158"/>
                  </a:lnTo>
                  <a:lnTo>
                    <a:pt x="4265" y="4158"/>
                  </a:lnTo>
                  <a:lnTo>
                    <a:pt x="1820" y="251"/>
                  </a:lnTo>
                  <a:cubicBezTo>
                    <a:pt x="1713" y="90"/>
                    <a:pt x="1535"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9406;p57">
              <a:extLst>
                <a:ext uri="{FF2B5EF4-FFF2-40B4-BE49-F238E27FC236}">
                  <a16:creationId xmlns:a16="http://schemas.microsoft.com/office/drawing/2014/main" id="{DD3F8CE4-F5AE-FEE2-55DE-562061059B32}"/>
                </a:ext>
              </a:extLst>
            </p:cNvPr>
            <p:cNvSpPr/>
            <p:nvPr/>
          </p:nvSpPr>
          <p:spPr>
            <a:xfrm>
              <a:off x="1752667" y="3506307"/>
              <a:ext cx="116834" cy="112505"/>
            </a:xfrm>
            <a:custGeom>
              <a:avLst/>
              <a:gdLst/>
              <a:ahLst/>
              <a:cxnLst/>
              <a:rect l="l" t="t" r="r" b="b"/>
              <a:pathLst>
                <a:path w="4318" h="4158" extrusionOk="0">
                  <a:moveTo>
                    <a:pt x="2895" y="1"/>
                  </a:moveTo>
                  <a:cubicBezTo>
                    <a:pt x="2823" y="1"/>
                    <a:pt x="2749" y="12"/>
                    <a:pt x="2676" y="36"/>
                  </a:cubicBezTo>
                  <a:lnTo>
                    <a:pt x="571" y="679"/>
                  </a:lnTo>
                  <a:cubicBezTo>
                    <a:pt x="196" y="786"/>
                    <a:pt x="0" y="1196"/>
                    <a:pt x="107" y="1553"/>
                  </a:cubicBezTo>
                  <a:lnTo>
                    <a:pt x="767" y="3658"/>
                  </a:lnTo>
                  <a:cubicBezTo>
                    <a:pt x="854" y="3960"/>
                    <a:pt x="1125" y="4158"/>
                    <a:pt x="1424" y="4158"/>
                  </a:cubicBezTo>
                  <a:cubicBezTo>
                    <a:pt x="1495" y="4158"/>
                    <a:pt x="1569" y="4147"/>
                    <a:pt x="1642" y="4122"/>
                  </a:cubicBezTo>
                  <a:lnTo>
                    <a:pt x="3747" y="3480"/>
                  </a:lnTo>
                  <a:cubicBezTo>
                    <a:pt x="4122" y="3373"/>
                    <a:pt x="4318" y="2980"/>
                    <a:pt x="4211" y="2606"/>
                  </a:cubicBezTo>
                  <a:lnTo>
                    <a:pt x="3569" y="500"/>
                  </a:lnTo>
                  <a:cubicBezTo>
                    <a:pt x="3468" y="198"/>
                    <a:pt x="3193" y="1"/>
                    <a:pt x="2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9407;p57">
              <a:extLst>
                <a:ext uri="{FF2B5EF4-FFF2-40B4-BE49-F238E27FC236}">
                  <a16:creationId xmlns:a16="http://schemas.microsoft.com/office/drawing/2014/main" id="{9AF70C49-5C4B-B207-8FC7-40A1455130AC}"/>
                </a:ext>
              </a:extLst>
            </p:cNvPr>
            <p:cNvSpPr/>
            <p:nvPr/>
          </p:nvSpPr>
          <p:spPr>
            <a:xfrm>
              <a:off x="1766655" y="3506307"/>
              <a:ext cx="102846" cy="112505"/>
            </a:xfrm>
            <a:custGeom>
              <a:avLst/>
              <a:gdLst/>
              <a:ahLst/>
              <a:cxnLst/>
              <a:rect l="l" t="t" r="r" b="b"/>
              <a:pathLst>
                <a:path w="3801" h="4158" extrusionOk="0">
                  <a:moveTo>
                    <a:pt x="1485" y="244"/>
                  </a:moveTo>
                  <a:lnTo>
                    <a:pt x="1485" y="244"/>
                  </a:lnTo>
                  <a:cubicBezTo>
                    <a:pt x="1478" y="246"/>
                    <a:pt x="1471" y="248"/>
                    <a:pt x="1464" y="250"/>
                  </a:cubicBezTo>
                  <a:lnTo>
                    <a:pt x="1485" y="244"/>
                  </a:lnTo>
                  <a:close/>
                  <a:moveTo>
                    <a:pt x="0" y="2873"/>
                  </a:moveTo>
                  <a:lnTo>
                    <a:pt x="18" y="2963"/>
                  </a:lnTo>
                  <a:cubicBezTo>
                    <a:pt x="28" y="2993"/>
                    <a:pt x="41" y="3022"/>
                    <a:pt x="56" y="3049"/>
                  </a:cubicBezTo>
                  <a:lnTo>
                    <a:pt x="56" y="3049"/>
                  </a:lnTo>
                  <a:lnTo>
                    <a:pt x="0" y="2873"/>
                  </a:lnTo>
                  <a:close/>
                  <a:moveTo>
                    <a:pt x="2378" y="1"/>
                  </a:moveTo>
                  <a:cubicBezTo>
                    <a:pt x="2306" y="1"/>
                    <a:pt x="2232" y="12"/>
                    <a:pt x="2159" y="36"/>
                  </a:cubicBezTo>
                  <a:lnTo>
                    <a:pt x="1485" y="244"/>
                  </a:lnTo>
                  <a:lnTo>
                    <a:pt x="1485" y="244"/>
                  </a:lnTo>
                  <a:cubicBezTo>
                    <a:pt x="1529" y="231"/>
                    <a:pt x="1572" y="226"/>
                    <a:pt x="1616" y="226"/>
                  </a:cubicBezTo>
                  <a:cubicBezTo>
                    <a:pt x="1832" y="226"/>
                    <a:pt x="2034" y="372"/>
                    <a:pt x="2106" y="589"/>
                  </a:cubicBezTo>
                  <a:lnTo>
                    <a:pt x="2588" y="2160"/>
                  </a:lnTo>
                  <a:cubicBezTo>
                    <a:pt x="2677" y="2445"/>
                    <a:pt x="2516" y="2731"/>
                    <a:pt x="2249" y="2820"/>
                  </a:cubicBezTo>
                  <a:lnTo>
                    <a:pt x="679" y="3302"/>
                  </a:lnTo>
                  <a:cubicBezTo>
                    <a:pt x="628" y="3318"/>
                    <a:pt x="576" y="3326"/>
                    <a:pt x="525" y="3326"/>
                  </a:cubicBezTo>
                  <a:cubicBezTo>
                    <a:pt x="335" y="3326"/>
                    <a:pt x="150" y="3218"/>
                    <a:pt x="56" y="3049"/>
                  </a:cubicBezTo>
                  <a:lnTo>
                    <a:pt x="56" y="3049"/>
                  </a:lnTo>
                  <a:lnTo>
                    <a:pt x="250" y="3658"/>
                  </a:lnTo>
                  <a:cubicBezTo>
                    <a:pt x="337" y="3960"/>
                    <a:pt x="608" y="4158"/>
                    <a:pt x="907" y="4158"/>
                  </a:cubicBezTo>
                  <a:cubicBezTo>
                    <a:pt x="978" y="4158"/>
                    <a:pt x="1052" y="4147"/>
                    <a:pt x="1125" y="4122"/>
                  </a:cubicBezTo>
                  <a:lnTo>
                    <a:pt x="3230" y="3480"/>
                  </a:lnTo>
                  <a:cubicBezTo>
                    <a:pt x="3605" y="3373"/>
                    <a:pt x="3801" y="2980"/>
                    <a:pt x="3694" y="2606"/>
                  </a:cubicBezTo>
                  <a:lnTo>
                    <a:pt x="3052" y="500"/>
                  </a:lnTo>
                  <a:cubicBezTo>
                    <a:pt x="2951" y="198"/>
                    <a:pt x="2676" y="1"/>
                    <a:pt x="237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9408;p57">
              <a:extLst>
                <a:ext uri="{FF2B5EF4-FFF2-40B4-BE49-F238E27FC236}">
                  <a16:creationId xmlns:a16="http://schemas.microsoft.com/office/drawing/2014/main" id="{D2278C8A-C59B-0A20-5275-69725E045D72}"/>
                </a:ext>
              </a:extLst>
            </p:cNvPr>
            <p:cNvSpPr/>
            <p:nvPr/>
          </p:nvSpPr>
          <p:spPr>
            <a:xfrm>
              <a:off x="1737218" y="3734449"/>
              <a:ext cx="19806" cy="26300"/>
            </a:xfrm>
            <a:custGeom>
              <a:avLst/>
              <a:gdLst/>
              <a:ahLst/>
              <a:cxnLst/>
              <a:rect l="l" t="t" r="r" b="b"/>
              <a:pathLst>
                <a:path w="732" h="972" extrusionOk="0">
                  <a:moveTo>
                    <a:pt x="411" y="0"/>
                  </a:moveTo>
                  <a:cubicBezTo>
                    <a:pt x="277" y="0"/>
                    <a:pt x="155" y="85"/>
                    <a:pt x="125" y="222"/>
                  </a:cubicBezTo>
                  <a:lnTo>
                    <a:pt x="36" y="615"/>
                  </a:lnTo>
                  <a:cubicBezTo>
                    <a:pt x="0" y="758"/>
                    <a:pt x="89" y="918"/>
                    <a:pt x="250" y="954"/>
                  </a:cubicBezTo>
                  <a:cubicBezTo>
                    <a:pt x="268" y="954"/>
                    <a:pt x="303" y="972"/>
                    <a:pt x="321" y="972"/>
                  </a:cubicBezTo>
                  <a:cubicBezTo>
                    <a:pt x="446" y="972"/>
                    <a:pt x="571" y="882"/>
                    <a:pt x="607" y="740"/>
                  </a:cubicBezTo>
                  <a:lnTo>
                    <a:pt x="696" y="347"/>
                  </a:lnTo>
                  <a:cubicBezTo>
                    <a:pt x="732" y="204"/>
                    <a:pt x="642" y="44"/>
                    <a:pt x="482" y="8"/>
                  </a:cubicBezTo>
                  <a:cubicBezTo>
                    <a:pt x="458" y="3"/>
                    <a:pt x="434" y="0"/>
                    <a:pt x="41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9409;p57">
              <a:extLst>
                <a:ext uri="{FF2B5EF4-FFF2-40B4-BE49-F238E27FC236}">
                  <a16:creationId xmlns:a16="http://schemas.microsoft.com/office/drawing/2014/main" id="{0B314A00-29CA-8B03-04E4-80592304487B}"/>
                </a:ext>
              </a:extLst>
            </p:cNvPr>
            <p:cNvSpPr/>
            <p:nvPr/>
          </p:nvSpPr>
          <p:spPr>
            <a:xfrm>
              <a:off x="1744929" y="3710315"/>
              <a:ext cx="17885" cy="17614"/>
            </a:xfrm>
            <a:custGeom>
              <a:avLst/>
              <a:gdLst/>
              <a:ahLst/>
              <a:cxnLst/>
              <a:rect l="l" t="t" r="r" b="b"/>
              <a:pathLst>
                <a:path w="661" h="651" extrusionOk="0">
                  <a:moveTo>
                    <a:pt x="340" y="0"/>
                  </a:moveTo>
                  <a:cubicBezTo>
                    <a:pt x="206" y="0"/>
                    <a:pt x="85" y="85"/>
                    <a:pt x="54" y="222"/>
                  </a:cubicBezTo>
                  <a:lnTo>
                    <a:pt x="36" y="294"/>
                  </a:lnTo>
                  <a:cubicBezTo>
                    <a:pt x="1" y="454"/>
                    <a:pt x="108" y="615"/>
                    <a:pt x="250" y="650"/>
                  </a:cubicBezTo>
                  <a:lnTo>
                    <a:pt x="322" y="650"/>
                  </a:lnTo>
                  <a:cubicBezTo>
                    <a:pt x="447" y="650"/>
                    <a:pt x="572" y="561"/>
                    <a:pt x="607" y="436"/>
                  </a:cubicBezTo>
                  <a:lnTo>
                    <a:pt x="625" y="365"/>
                  </a:lnTo>
                  <a:cubicBezTo>
                    <a:pt x="661" y="204"/>
                    <a:pt x="572" y="44"/>
                    <a:pt x="411" y="8"/>
                  </a:cubicBezTo>
                  <a:cubicBezTo>
                    <a:pt x="387" y="3"/>
                    <a:pt x="364" y="0"/>
                    <a:pt x="34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9410;p57">
              <a:extLst>
                <a:ext uri="{FF2B5EF4-FFF2-40B4-BE49-F238E27FC236}">
                  <a16:creationId xmlns:a16="http://schemas.microsoft.com/office/drawing/2014/main" id="{826304EF-02A9-BC8F-C639-458F21A39405}"/>
                </a:ext>
              </a:extLst>
            </p:cNvPr>
            <p:cNvSpPr/>
            <p:nvPr/>
          </p:nvSpPr>
          <p:spPr>
            <a:xfrm>
              <a:off x="1641627" y="3452248"/>
              <a:ext cx="318169" cy="399748"/>
            </a:xfrm>
            <a:custGeom>
              <a:avLst/>
              <a:gdLst/>
              <a:ahLst/>
              <a:cxnLst/>
              <a:rect l="l" t="t" r="r" b="b"/>
              <a:pathLst>
                <a:path w="11759" h="14774" extrusionOk="0">
                  <a:moveTo>
                    <a:pt x="4639" y="571"/>
                  </a:moveTo>
                  <a:cubicBezTo>
                    <a:pt x="4729" y="571"/>
                    <a:pt x="4800" y="625"/>
                    <a:pt x="4853" y="696"/>
                  </a:cubicBezTo>
                  <a:lnTo>
                    <a:pt x="5710" y="2052"/>
                  </a:lnTo>
                  <a:lnTo>
                    <a:pt x="4639" y="2391"/>
                  </a:lnTo>
                  <a:lnTo>
                    <a:pt x="3747" y="982"/>
                  </a:lnTo>
                  <a:cubicBezTo>
                    <a:pt x="3676" y="857"/>
                    <a:pt x="3729" y="750"/>
                    <a:pt x="3747" y="714"/>
                  </a:cubicBezTo>
                  <a:cubicBezTo>
                    <a:pt x="3765" y="660"/>
                    <a:pt x="3836" y="571"/>
                    <a:pt x="3979" y="571"/>
                  </a:cubicBezTo>
                  <a:close/>
                  <a:moveTo>
                    <a:pt x="6983" y="2283"/>
                  </a:moveTo>
                  <a:cubicBezTo>
                    <a:pt x="7053" y="2283"/>
                    <a:pt x="7122" y="2303"/>
                    <a:pt x="7191" y="2338"/>
                  </a:cubicBezTo>
                  <a:cubicBezTo>
                    <a:pt x="7280" y="2391"/>
                    <a:pt x="7351" y="2480"/>
                    <a:pt x="7387" y="2570"/>
                  </a:cubicBezTo>
                  <a:lnTo>
                    <a:pt x="7423" y="2677"/>
                  </a:lnTo>
                  <a:lnTo>
                    <a:pt x="4532" y="3587"/>
                  </a:lnTo>
                  <a:lnTo>
                    <a:pt x="4497" y="3462"/>
                  </a:lnTo>
                  <a:cubicBezTo>
                    <a:pt x="4461" y="3373"/>
                    <a:pt x="4461" y="3248"/>
                    <a:pt x="4514" y="3158"/>
                  </a:cubicBezTo>
                  <a:cubicBezTo>
                    <a:pt x="4568" y="3051"/>
                    <a:pt x="4657" y="2980"/>
                    <a:pt x="4764" y="2962"/>
                  </a:cubicBezTo>
                  <a:lnTo>
                    <a:pt x="6870" y="2302"/>
                  </a:lnTo>
                  <a:cubicBezTo>
                    <a:pt x="6908" y="2289"/>
                    <a:pt x="6946" y="2283"/>
                    <a:pt x="6983" y="2283"/>
                  </a:cubicBezTo>
                  <a:close/>
                  <a:moveTo>
                    <a:pt x="7530" y="3016"/>
                  </a:moveTo>
                  <a:lnTo>
                    <a:pt x="7887" y="4211"/>
                  </a:lnTo>
                  <a:lnTo>
                    <a:pt x="4996" y="5121"/>
                  </a:lnTo>
                  <a:lnTo>
                    <a:pt x="4621" y="3908"/>
                  </a:lnTo>
                  <a:lnTo>
                    <a:pt x="7530" y="3016"/>
                  </a:lnTo>
                  <a:close/>
                  <a:moveTo>
                    <a:pt x="7994" y="4550"/>
                  </a:moveTo>
                  <a:lnTo>
                    <a:pt x="8029" y="4693"/>
                  </a:lnTo>
                  <a:cubicBezTo>
                    <a:pt x="8101" y="4907"/>
                    <a:pt x="7976" y="5139"/>
                    <a:pt x="7762" y="5210"/>
                  </a:cubicBezTo>
                  <a:lnTo>
                    <a:pt x="5656" y="5853"/>
                  </a:lnTo>
                  <a:cubicBezTo>
                    <a:pt x="5618" y="5865"/>
                    <a:pt x="5581" y="5871"/>
                    <a:pt x="5543" y="5871"/>
                  </a:cubicBezTo>
                  <a:cubicBezTo>
                    <a:pt x="5473" y="5871"/>
                    <a:pt x="5404" y="5852"/>
                    <a:pt x="5335" y="5817"/>
                  </a:cubicBezTo>
                  <a:cubicBezTo>
                    <a:pt x="5246" y="5763"/>
                    <a:pt x="5175" y="5692"/>
                    <a:pt x="5139" y="5585"/>
                  </a:cubicBezTo>
                  <a:lnTo>
                    <a:pt x="5103" y="5460"/>
                  </a:lnTo>
                  <a:lnTo>
                    <a:pt x="7994" y="4550"/>
                  </a:lnTo>
                  <a:close/>
                  <a:moveTo>
                    <a:pt x="7583" y="5870"/>
                  </a:moveTo>
                  <a:lnTo>
                    <a:pt x="7869" y="6798"/>
                  </a:lnTo>
                  <a:cubicBezTo>
                    <a:pt x="7922" y="6959"/>
                    <a:pt x="7815" y="7155"/>
                    <a:pt x="7637" y="7209"/>
                  </a:cubicBezTo>
                  <a:lnTo>
                    <a:pt x="6888" y="7441"/>
                  </a:lnTo>
                  <a:cubicBezTo>
                    <a:pt x="6856" y="7450"/>
                    <a:pt x="6824" y="7455"/>
                    <a:pt x="6792" y="7455"/>
                  </a:cubicBezTo>
                  <a:cubicBezTo>
                    <a:pt x="6645" y="7455"/>
                    <a:pt x="6506" y="7359"/>
                    <a:pt x="6477" y="7227"/>
                  </a:cubicBezTo>
                  <a:lnTo>
                    <a:pt x="6192" y="6299"/>
                  </a:lnTo>
                  <a:lnTo>
                    <a:pt x="7583" y="5870"/>
                  </a:lnTo>
                  <a:close/>
                  <a:moveTo>
                    <a:pt x="9689" y="9225"/>
                  </a:moveTo>
                  <a:cubicBezTo>
                    <a:pt x="9939" y="9225"/>
                    <a:pt x="10135" y="9421"/>
                    <a:pt x="10135" y="9671"/>
                  </a:cubicBezTo>
                  <a:cubicBezTo>
                    <a:pt x="10135" y="9921"/>
                    <a:pt x="9939" y="10117"/>
                    <a:pt x="9689" y="10117"/>
                  </a:cubicBezTo>
                  <a:lnTo>
                    <a:pt x="6227" y="10117"/>
                  </a:lnTo>
                  <a:lnTo>
                    <a:pt x="6227" y="9439"/>
                  </a:lnTo>
                  <a:cubicBezTo>
                    <a:pt x="6227" y="9368"/>
                    <a:pt x="6227" y="9296"/>
                    <a:pt x="6209" y="9225"/>
                  </a:cubicBezTo>
                  <a:close/>
                  <a:moveTo>
                    <a:pt x="5442" y="9225"/>
                  </a:moveTo>
                  <a:cubicBezTo>
                    <a:pt x="5549" y="9225"/>
                    <a:pt x="5656" y="9314"/>
                    <a:pt x="5656" y="9439"/>
                  </a:cubicBezTo>
                  <a:lnTo>
                    <a:pt x="5656" y="12437"/>
                  </a:lnTo>
                  <a:lnTo>
                    <a:pt x="2766" y="12437"/>
                  </a:lnTo>
                  <a:lnTo>
                    <a:pt x="3587" y="9368"/>
                  </a:lnTo>
                  <a:cubicBezTo>
                    <a:pt x="3622" y="9278"/>
                    <a:pt x="3712" y="9225"/>
                    <a:pt x="3801" y="9225"/>
                  </a:cubicBezTo>
                  <a:close/>
                  <a:moveTo>
                    <a:pt x="9314" y="11901"/>
                  </a:moveTo>
                  <a:lnTo>
                    <a:pt x="9314" y="12437"/>
                  </a:lnTo>
                  <a:lnTo>
                    <a:pt x="7458" y="12437"/>
                  </a:lnTo>
                  <a:lnTo>
                    <a:pt x="7458" y="11901"/>
                  </a:lnTo>
                  <a:close/>
                  <a:moveTo>
                    <a:pt x="4104" y="4193"/>
                  </a:moveTo>
                  <a:lnTo>
                    <a:pt x="4318" y="4871"/>
                  </a:lnTo>
                  <a:cubicBezTo>
                    <a:pt x="2837" y="5246"/>
                    <a:pt x="1749" y="6602"/>
                    <a:pt x="1749" y="8208"/>
                  </a:cubicBezTo>
                  <a:cubicBezTo>
                    <a:pt x="1749" y="9118"/>
                    <a:pt x="2106" y="9956"/>
                    <a:pt x="2677" y="10563"/>
                  </a:cubicBezTo>
                  <a:lnTo>
                    <a:pt x="2124" y="12597"/>
                  </a:lnTo>
                  <a:cubicBezTo>
                    <a:pt x="1178" y="11723"/>
                    <a:pt x="571" y="10403"/>
                    <a:pt x="571" y="8922"/>
                  </a:cubicBezTo>
                  <a:cubicBezTo>
                    <a:pt x="571" y="6602"/>
                    <a:pt x="2088" y="4639"/>
                    <a:pt x="4104" y="4193"/>
                  </a:cubicBezTo>
                  <a:close/>
                  <a:moveTo>
                    <a:pt x="10599" y="13025"/>
                  </a:moveTo>
                  <a:cubicBezTo>
                    <a:pt x="10920" y="13025"/>
                    <a:pt x="11170" y="13293"/>
                    <a:pt x="11170" y="13614"/>
                  </a:cubicBezTo>
                  <a:cubicBezTo>
                    <a:pt x="11170" y="13935"/>
                    <a:pt x="10920" y="14185"/>
                    <a:pt x="10599" y="14185"/>
                  </a:cubicBezTo>
                  <a:lnTo>
                    <a:pt x="2766" y="14185"/>
                  </a:lnTo>
                  <a:cubicBezTo>
                    <a:pt x="2445" y="14185"/>
                    <a:pt x="2177" y="13935"/>
                    <a:pt x="2177" y="13614"/>
                  </a:cubicBezTo>
                  <a:cubicBezTo>
                    <a:pt x="2177" y="13293"/>
                    <a:pt x="2445" y="13025"/>
                    <a:pt x="2766" y="13025"/>
                  </a:cubicBezTo>
                  <a:close/>
                  <a:moveTo>
                    <a:pt x="3979" y="0"/>
                  </a:moveTo>
                  <a:cubicBezTo>
                    <a:pt x="3676" y="0"/>
                    <a:pt x="3390" y="161"/>
                    <a:pt x="3248" y="428"/>
                  </a:cubicBezTo>
                  <a:cubicBezTo>
                    <a:pt x="3087" y="696"/>
                    <a:pt x="3105" y="1017"/>
                    <a:pt x="3265" y="1285"/>
                  </a:cubicBezTo>
                  <a:lnTo>
                    <a:pt x="4140" y="2695"/>
                  </a:lnTo>
                  <a:cubicBezTo>
                    <a:pt x="4086" y="2748"/>
                    <a:pt x="4051" y="2819"/>
                    <a:pt x="4015" y="2891"/>
                  </a:cubicBezTo>
                  <a:cubicBezTo>
                    <a:pt x="3890" y="3123"/>
                    <a:pt x="3854" y="3390"/>
                    <a:pt x="3943" y="3640"/>
                  </a:cubicBezTo>
                  <a:cubicBezTo>
                    <a:pt x="1695" y="4175"/>
                    <a:pt x="0" y="6334"/>
                    <a:pt x="0" y="8922"/>
                  </a:cubicBezTo>
                  <a:cubicBezTo>
                    <a:pt x="0" y="10581"/>
                    <a:pt x="678" y="12044"/>
                    <a:pt x="1749" y="13043"/>
                  </a:cubicBezTo>
                  <a:cubicBezTo>
                    <a:pt x="1660" y="13204"/>
                    <a:pt x="1606" y="13400"/>
                    <a:pt x="1606" y="13614"/>
                  </a:cubicBezTo>
                  <a:cubicBezTo>
                    <a:pt x="1606" y="14257"/>
                    <a:pt x="2124" y="14774"/>
                    <a:pt x="2766" y="14774"/>
                  </a:cubicBezTo>
                  <a:lnTo>
                    <a:pt x="10599" y="14774"/>
                  </a:lnTo>
                  <a:cubicBezTo>
                    <a:pt x="11223" y="14774"/>
                    <a:pt x="11759" y="14257"/>
                    <a:pt x="11759" y="13614"/>
                  </a:cubicBezTo>
                  <a:cubicBezTo>
                    <a:pt x="11759" y="12972"/>
                    <a:pt x="11223" y="12437"/>
                    <a:pt x="10599" y="12437"/>
                  </a:cubicBezTo>
                  <a:lnTo>
                    <a:pt x="9885" y="12437"/>
                  </a:lnTo>
                  <a:lnTo>
                    <a:pt x="9885" y="11883"/>
                  </a:lnTo>
                  <a:cubicBezTo>
                    <a:pt x="9885" y="11580"/>
                    <a:pt x="9635" y="11330"/>
                    <a:pt x="9332" y="11330"/>
                  </a:cubicBezTo>
                  <a:lnTo>
                    <a:pt x="7423" y="11330"/>
                  </a:lnTo>
                  <a:cubicBezTo>
                    <a:pt x="7119" y="11330"/>
                    <a:pt x="6870" y="11580"/>
                    <a:pt x="6870" y="11883"/>
                  </a:cubicBezTo>
                  <a:lnTo>
                    <a:pt x="6870" y="12437"/>
                  </a:lnTo>
                  <a:lnTo>
                    <a:pt x="6227" y="12437"/>
                  </a:lnTo>
                  <a:lnTo>
                    <a:pt x="6227" y="10706"/>
                  </a:lnTo>
                  <a:lnTo>
                    <a:pt x="9689" y="10706"/>
                  </a:lnTo>
                  <a:cubicBezTo>
                    <a:pt x="10260" y="10706"/>
                    <a:pt x="10724" y="10242"/>
                    <a:pt x="10724" y="9671"/>
                  </a:cubicBezTo>
                  <a:cubicBezTo>
                    <a:pt x="10724" y="9100"/>
                    <a:pt x="10260" y="8636"/>
                    <a:pt x="9689" y="8636"/>
                  </a:cubicBezTo>
                  <a:lnTo>
                    <a:pt x="3801" y="8636"/>
                  </a:lnTo>
                  <a:cubicBezTo>
                    <a:pt x="3462" y="8636"/>
                    <a:pt x="3158" y="8850"/>
                    <a:pt x="3033" y="9189"/>
                  </a:cubicBezTo>
                  <a:cubicBezTo>
                    <a:pt x="3033" y="9189"/>
                    <a:pt x="3033" y="9189"/>
                    <a:pt x="3033" y="9207"/>
                  </a:cubicBezTo>
                  <a:lnTo>
                    <a:pt x="2855" y="9885"/>
                  </a:lnTo>
                  <a:cubicBezTo>
                    <a:pt x="2516" y="9403"/>
                    <a:pt x="2320" y="8832"/>
                    <a:pt x="2320" y="8208"/>
                  </a:cubicBezTo>
                  <a:cubicBezTo>
                    <a:pt x="2320" y="6852"/>
                    <a:pt x="3248" y="5728"/>
                    <a:pt x="4497" y="5424"/>
                  </a:cubicBezTo>
                  <a:lnTo>
                    <a:pt x="4586" y="5746"/>
                  </a:lnTo>
                  <a:cubicBezTo>
                    <a:pt x="4711" y="6174"/>
                    <a:pt x="5121" y="6441"/>
                    <a:pt x="5531" y="6441"/>
                  </a:cubicBezTo>
                  <a:lnTo>
                    <a:pt x="5621" y="6441"/>
                  </a:lnTo>
                  <a:lnTo>
                    <a:pt x="5924" y="7387"/>
                  </a:lnTo>
                  <a:cubicBezTo>
                    <a:pt x="5995" y="7619"/>
                    <a:pt x="6156" y="7815"/>
                    <a:pt x="6370" y="7922"/>
                  </a:cubicBezTo>
                  <a:cubicBezTo>
                    <a:pt x="6502" y="7999"/>
                    <a:pt x="6640" y="8036"/>
                    <a:pt x="6781" y="8036"/>
                  </a:cubicBezTo>
                  <a:cubicBezTo>
                    <a:pt x="6869" y="8036"/>
                    <a:pt x="6959" y="8021"/>
                    <a:pt x="7048" y="7994"/>
                  </a:cubicBezTo>
                  <a:lnTo>
                    <a:pt x="7815" y="7762"/>
                  </a:lnTo>
                  <a:cubicBezTo>
                    <a:pt x="8297" y="7619"/>
                    <a:pt x="8565" y="7102"/>
                    <a:pt x="8422" y="6620"/>
                  </a:cubicBezTo>
                  <a:lnTo>
                    <a:pt x="8119" y="5674"/>
                  </a:lnTo>
                  <a:cubicBezTo>
                    <a:pt x="8529" y="5442"/>
                    <a:pt x="8725" y="4978"/>
                    <a:pt x="8600" y="4514"/>
                  </a:cubicBezTo>
                  <a:lnTo>
                    <a:pt x="7940" y="2409"/>
                  </a:lnTo>
                  <a:cubicBezTo>
                    <a:pt x="7869" y="2159"/>
                    <a:pt x="7690" y="1945"/>
                    <a:pt x="7458" y="1820"/>
                  </a:cubicBezTo>
                  <a:cubicBezTo>
                    <a:pt x="7316" y="1743"/>
                    <a:pt x="7160" y="1707"/>
                    <a:pt x="7003" y="1707"/>
                  </a:cubicBezTo>
                  <a:cubicBezTo>
                    <a:pt x="6904" y="1707"/>
                    <a:pt x="6805" y="1721"/>
                    <a:pt x="6709" y="1749"/>
                  </a:cubicBezTo>
                  <a:lnTo>
                    <a:pt x="6281" y="1874"/>
                  </a:lnTo>
                  <a:lnTo>
                    <a:pt x="5353" y="393"/>
                  </a:lnTo>
                  <a:cubicBezTo>
                    <a:pt x="5192" y="143"/>
                    <a:pt x="4925" y="0"/>
                    <a:pt x="463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F3918DF-DCC5-312E-3020-FC32447DD03D}"/>
              </a:ext>
            </a:extLst>
          </p:cNvPr>
          <p:cNvSpPr txBox="1"/>
          <p:nvPr/>
        </p:nvSpPr>
        <p:spPr>
          <a:xfrm>
            <a:off x="712788" y="81260"/>
            <a:ext cx="7330440" cy="923330"/>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2:</a:t>
            </a:r>
          </a:p>
          <a:p>
            <a:pPr algn="ctr"/>
            <a:r>
              <a:rPr lang="vi-VN" sz="1800" b="1" dirty="0">
                <a:solidFill>
                  <a:schemeClr val="tx2"/>
                </a:solidFill>
              </a:rPr>
              <a:t>Em hãy đọc các thông tin, trường hợp </a:t>
            </a:r>
            <a:r>
              <a:rPr lang="en-US" sz="1800" b="1" dirty="0" err="1">
                <a:solidFill>
                  <a:schemeClr val="tx2"/>
                </a:solidFill>
              </a:rPr>
              <a:t>trong</a:t>
            </a:r>
            <a:r>
              <a:rPr lang="en-US" sz="1800" b="1" dirty="0">
                <a:solidFill>
                  <a:schemeClr val="tx2"/>
                </a:solidFill>
              </a:rPr>
              <a:t> SGK tr. 56-58</a:t>
            </a:r>
            <a:r>
              <a:rPr lang="vi-VN" sz="1800" b="1" dirty="0">
                <a:solidFill>
                  <a:schemeClr val="tx2"/>
                </a:solidFill>
              </a:rPr>
              <a:t> </a:t>
            </a:r>
            <a:endParaRPr lang="en-US" sz="1800" b="1" dirty="0">
              <a:solidFill>
                <a:schemeClr val="tx2"/>
              </a:solidFill>
            </a:endParaRPr>
          </a:p>
          <a:p>
            <a:pPr algn="ctr"/>
            <a:r>
              <a:rPr lang="vi-VN" sz="1800" b="1" dirty="0">
                <a:solidFill>
                  <a:schemeClr val="tx2"/>
                </a:solidFill>
              </a:rPr>
              <a:t>và thực hiện yêu cầu </a:t>
            </a:r>
            <a:endParaRPr lang="en-US" sz="1800" b="1" dirty="0">
              <a:solidFill>
                <a:schemeClr val="tx2"/>
              </a:solidFill>
            </a:endParaRPr>
          </a:p>
        </p:txBody>
      </p:sp>
      <p:sp>
        <p:nvSpPr>
          <p:cNvPr id="6" name="TextBox 5">
            <a:extLst>
              <a:ext uri="{FF2B5EF4-FFF2-40B4-BE49-F238E27FC236}">
                <a16:creationId xmlns:a16="http://schemas.microsoft.com/office/drawing/2014/main" id="{40EDD332-51BF-E595-08BA-E6AF4F0C5C65}"/>
              </a:ext>
            </a:extLst>
          </p:cNvPr>
          <p:cNvSpPr txBox="1"/>
          <p:nvPr/>
        </p:nvSpPr>
        <p:spPr>
          <a:xfrm>
            <a:off x="274102" y="1820399"/>
            <a:ext cx="5774193" cy="1938992"/>
          </a:xfrm>
          <a:prstGeom prst="rect">
            <a:avLst/>
          </a:prstGeom>
          <a:noFill/>
        </p:spPr>
        <p:txBody>
          <a:bodyPr wrap="square">
            <a:spAutoFit/>
          </a:bodyPr>
          <a:lstStyle/>
          <a:p>
            <a:pPr marL="342900" indent="-342900" algn="just">
              <a:buFont typeface="Arial" panose="020B0604020202020204" pitchFamily="34" charset="0"/>
              <a:buChar char="•"/>
            </a:pPr>
            <a:r>
              <a:rPr lang="vi-VN" sz="2000" b="1" dirty="0"/>
              <a:t>Em hãy nêu các quy định pháp luật khác về phòng, chống tai nạn vũ khí, cháy, nổ và các chất độc hại.  </a:t>
            </a:r>
            <a:endParaRPr lang="en-US" sz="2000" b="1" dirty="0"/>
          </a:p>
          <a:p>
            <a:pPr algn="just"/>
            <a:endParaRPr lang="vi-VN" sz="2000" b="1" dirty="0"/>
          </a:p>
          <a:p>
            <a:pPr marL="342900" indent="-342900" algn="just">
              <a:buFont typeface="Arial" panose="020B0604020202020204" pitchFamily="34" charset="0"/>
              <a:buChar char="•"/>
            </a:pPr>
            <a:r>
              <a:rPr lang="vi-VN" sz="2000" b="1" dirty="0"/>
              <a:t>Em có nhận xét như thế nào về hành vi của bà C, anh V và anh A? </a:t>
            </a:r>
          </a:p>
        </p:txBody>
      </p:sp>
      <p:grpSp>
        <p:nvGrpSpPr>
          <p:cNvPr id="7" name="Google Shape;9735;p58">
            <a:extLst>
              <a:ext uri="{FF2B5EF4-FFF2-40B4-BE49-F238E27FC236}">
                <a16:creationId xmlns:a16="http://schemas.microsoft.com/office/drawing/2014/main" id="{2341B81A-7FF3-E102-1BBC-DC84ACC0462D}"/>
              </a:ext>
            </a:extLst>
          </p:cNvPr>
          <p:cNvGrpSpPr/>
          <p:nvPr/>
        </p:nvGrpSpPr>
        <p:grpSpPr>
          <a:xfrm>
            <a:off x="6220281" y="1820399"/>
            <a:ext cx="2495634" cy="2337531"/>
            <a:chOff x="4498075" y="2571750"/>
            <a:chExt cx="1919144" cy="1846041"/>
          </a:xfrm>
        </p:grpSpPr>
        <p:sp>
          <p:nvSpPr>
            <p:cNvPr id="8" name="Google Shape;9736;p58">
              <a:extLst>
                <a:ext uri="{FF2B5EF4-FFF2-40B4-BE49-F238E27FC236}">
                  <a16:creationId xmlns:a16="http://schemas.microsoft.com/office/drawing/2014/main" id="{46B4F57E-053B-EC6B-8748-2377A27F536E}"/>
                </a:ext>
              </a:extLst>
            </p:cNvPr>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737;p58">
              <a:extLst>
                <a:ext uri="{FF2B5EF4-FFF2-40B4-BE49-F238E27FC236}">
                  <a16:creationId xmlns:a16="http://schemas.microsoft.com/office/drawing/2014/main" id="{54A48690-2A91-53BA-ACAC-132248D1BF4F}"/>
                </a:ext>
              </a:extLst>
            </p:cNvPr>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738;p58">
              <a:extLst>
                <a:ext uri="{FF2B5EF4-FFF2-40B4-BE49-F238E27FC236}">
                  <a16:creationId xmlns:a16="http://schemas.microsoft.com/office/drawing/2014/main" id="{C9B27474-7F1C-3625-1F57-EAB36A6C894B}"/>
                </a:ext>
              </a:extLst>
            </p:cNvPr>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739;p58">
              <a:extLst>
                <a:ext uri="{FF2B5EF4-FFF2-40B4-BE49-F238E27FC236}">
                  <a16:creationId xmlns:a16="http://schemas.microsoft.com/office/drawing/2014/main" id="{57F454EC-21FA-19C2-4B31-C9C088F70BCC}"/>
                </a:ext>
              </a:extLst>
            </p:cNvPr>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740;p58">
              <a:extLst>
                <a:ext uri="{FF2B5EF4-FFF2-40B4-BE49-F238E27FC236}">
                  <a16:creationId xmlns:a16="http://schemas.microsoft.com/office/drawing/2014/main" id="{CEB31DAC-3AD2-F3A9-B2E8-9270AA35401D}"/>
                </a:ext>
              </a:extLst>
            </p:cNvPr>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741;p58">
              <a:extLst>
                <a:ext uri="{FF2B5EF4-FFF2-40B4-BE49-F238E27FC236}">
                  <a16:creationId xmlns:a16="http://schemas.microsoft.com/office/drawing/2014/main" id="{9E719746-3C1E-96A7-012D-728A5313207C}"/>
                </a:ext>
              </a:extLst>
            </p:cNvPr>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42;p58">
              <a:extLst>
                <a:ext uri="{FF2B5EF4-FFF2-40B4-BE49-F238E27FC236}">
                  <a16:creationId xmlns:a16="http://schemas.microsoft.com/office/drawing/2014/main" id="{8C8A7598-A89A-6A76-8301-D77DAC2FE920}"/>
                </a:ext>
              </a:extLst>
            </p:cNvPr>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743;p58">
              <a:extLst>
                <a:ext uri="{FF2B5EF4-FFF2-40B4-BE49-F238E27FC236}">
                  <a16:creationId xmlns:a16="http://schemas.microsoft.com/office/drawing/2014/main" id="{046983CC-7C89-3F67-8205-D9BC26332067}"/>
                </a:ext>
              </a:extLst>
            </p:cNvPr>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744;p58">
              <a:extLst>
                <a:ext uri="{FF2B5EF4-FFF2-40B4-BE49-F238E27FC236}">
                  <a16:creationId xmlns:a16="http://schemas.microsoft.com/office/drawing/2014/main" id="{333B8B37-6575-5118-54BF-1E01E9F7DE47}"/>
                </a:ext>
              </a:extLst>
            </p:cNvPr>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745;p58">
              <a:extLst>
                <a:ext uri="{FF2B5EF4-FFF2-40B4-BE49-F238E27FC236}">
                  <a16:creationId xmlns:a16="http://schemas.microsoft.com/office/drawing/2014/main" id="{7BF5B732-66BC-6283-E8F6-1075B1BAD682}"/>
                </a:ext>
              </a:extLst>
            </p:cNvPr>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746;p58">
              <a:extLst>
                <a:ext uri="{FF2B5EF4-FFF2-40B4-BE49-F238E27FC236}">
                  <a16:creationId xmlns:a16="http://schemas.microsoft.com/office/drawing/2014/main" id="{176EE8E9-1929-E75A-3A1E-4CB73416D8F4}"/>
                </a:ext>
              </a:extLst>
            </p:cNvPr>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47;p58">
              <a:extLst>
                <a:ext uri="{FF2B5EF4-FFF2-40B4-BE49-F238E27FC236}">
                  <a16:creationId xmlns:a16="http://schemas.microsoft.com/office/drawing/2014/main" id="{407B349C-924C-98A4-0C17-4030A1B0DF87}"/>
                </a:ext>
              </a:extLst>
            </p:cNvPr>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748;p58">
              <a:extLst>
                <a:ext uri="{FF2B5EF4-FFF2-40B4-BE49-F238E27FC236}">
                  <a16:creationId xmlns:a16="http://schemas.microsoft.com/office/drawing/2014/main" id="{80409D7B-1050-B569-65A1-9451865D75F9}"/>
                </a:ext>
              </a:extLst>
            </p:cNvPr>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49;p58">
              <a:extLst>
                <a:ext uri="{FF2B5EF4-FFF2-40B4-BE49-F238E27FC236}">
                  <a16:creationId xmlns:a16="http://schemas.microsoft.com/office/drawing/2014/main" id="{BDCFC99C-DECB-CABC-CEB6-07E1D430BD30}"/>
                </a:ext>
              </a:extLst>
            </p:cNvPr>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50;p58">
              <a:extLst>
                <a:ext uri="{FF2B5EF4-FFF2-40B4-BE49-F238E27FC236}">
                  <a16:creationId xmlns:a16="http://schemas.microsoft.com/office/drawing/2014/main" id="{CD2977E3-E8EF-6665-D0EC-8B8B5BA5064F}"/>
                </a:ext>
              </a:extLst>
            </p:cNvPr>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51;p58">
              <a:extLst>
                <a:ext uri="{FF2B5EF4-FFF2-40B4-BE49-F238E27FC236}">
                  <a16:creationId xmlns:a16="http://schemas.microsoft.com/office/drawing/2014/main" id="{0483AB89-4DDC-D4A5-51BA-FA9B95641DD0}"/>
                </a:ext>
              </a:extLst>
            </p:cNvPr>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52;p58">
              <a:extLst>
                <a:ext uri="{FF2B5EF4-FFF2-40B4-BE49-F238E27FC236}">
                  <a16:creationId xmlns:a16="http://schemas.microsoft.com/office/drawing/2014/main" id="{26D88F66-9603-A579-8E31-B135C92D8631}"/>
                </a:ext>
              </a:extLst>
            </p:cNvPr>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53;p58">
              <a:extLst>
                <a:ext uri="{FF2B5EF4-FFF2-40B4-BE49-F238E27FC236}">
                  <a16:creationId xmlns:a16="http://schemas.microsoft.com/office/drawing/2014/main" id="{005C0EC8-C714-6217-9361-2394AC17048E}"/>
                </a:ext>
              </a:extLst>
            </p:cNvPr>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54;p58">
              <a:extLst>
                <a:ext uri="{FF2B5EF4-FFF2-40B4-BE49-F238E27FC236}">
                  <a16:creationId xmlns:a16="http://schemas.microsoft.com/office/drawing/2014/main" id="{88E96779-DB83-089A-90DE-885957761BE9}"/>
                </a:ext>
              </a:extLst>
            </p:cNvPr>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55;p58">
              <a:extLst>
                <a:ext uri="{FF2B5EF4-FFF2-40B4-BE49-F238E27FC236}">
                  <a16:creationId xmlns:a16="http://schemas.microsoft.com/office/drawing/2014/main" id="{8BEB6C2C-FB4A-D3E3-2919-325D8AF45787}"/>
                </a:ext>
              </a:extLst>
            </p:cNvPr>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56;p58">
              <a:extLst>
                <a:ext uri="{FF2B5EF4-FFF2-40B4-BE49-F238E27FC236}">
                  <a16:creationId xmlns:a16="http://schemas.microsoft.com/office/drawing/2014/main" id="{DCB183B2-3951-0FAB-8162-B7F0E362019E}"/>
                </a:ext>
              </a:extLst>
            </p:cNvPr>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57;p58">
              <a:extLst>
                <a:ext uri="{FF2B5EF4-FFF2-40B4-BE49-F238E27FC236}">
                  <a16:creationId xmlns:a16="http://schemas.microsoft.com/office/drawing/2014/main" id="{B80FF62C-4DC3-961A-97B0-5420517116A3}"/>
                </a:ext>
              </a:extLst>
            </p:cNvPr>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58;p58">
              <a:extLst>
                <a:ext uri="{FF2B5EF4-FFF2-40B4-BE49-F238E27FC236}">
                  <a16:creationId xmlns:a16="http://schemas.microsoft.com/office/drawing/2014/main" id="{9065A21B-FC00-E4AA-CE50-9E59EDE2C0A1}"/>
                </a:ext>
              </a:extLst>
            </p:cNvPr>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59;p58">
              <a:extLst>
                <a:ext uri="{FF2B5EF4-FFF2-40B4-BE49-F238E27FC236}">
                  <a16:creationId xmlns:a16="http://schemas.microsoft.com/office/drawing/2014/main" id="{0986E7BC-E17F-56DF-1B18-E96D9261180B}"/>
                </a:ext>
              </a:extLst>
            </p:cNvPr>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60;p58">
              <a:extLst>
                <a:ext uri="{FF2B5EF4-FFF2-40B4-BE49-F238E27FC236}">
                  <a16:creationId xmlns:a16="http://schemas.microsoft.com/office/drawing/2014/main" id="{4861F38C-04B9-FFDE-7F7B-7CF5341A2FF0}"/>
                </a:ext>
              </a:extLst>
            </p:cNvPr>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61;p58">
              <a:extLst>
                <a:ext uri="{FF2B5EF4-FFF2-40B4-BE49-F238E27FC236}">
                  <a16:creationId xmlns:a16="http://schemas.microsoft.com/office/drawing/2014/main" id="{589A06CB-B072-B92A-D2E5-50BA9F9E4145}"/>
                </a:ext>
              </a:extLst>
            </p:cNvPr>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762;p58">
              <a:extLst>
                <a:ext uri="{FF2B5EF4-FFF2-40B4-BE49-F238E27FC236}">
                  <a16:creationId xmlns:a16="http://schemas.microsoft.com/office/drawing/2014/main" id="{1B8BDEC7-2AEF-59C3-4B1A-806ED2AEDACA}"/>
                </a:ext>
              </a:extLst>
            </p:cNvPr>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763;p58">
              <a:extLst>
                <a:ext uri="{FF2B5EF4-FFF2-40B4-BE49-F238E27FC236}">
                  <a16:creationId xmlns:a16="http://schemas.microsoft.com/office/drawing/2014/main" id="{94C018E6-D89C-E34E-30F3-23954B6D5A6A}"/>
                </a:ext>
              </a:extLst>
            </p:cNvPr>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764;p58">
              <a:extLst>
                <a:ext uri="{FF2B5EF4-FFF2-40B4-BE49-F238E27FC236}">
                  <a16:creationId xmlns:a16="http://schemas.microsoft.com/office/drawing/2014/main" id="{02BCB0BE-D6FC-D86E-00E4-8EA34A6BD827}"/>
                </a:ext>
              </a:extLst>
            </p:cNvPr>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65;p58">
              <a:extLst>
                <a:ext uri="{FF2B5EF4-FFF2-40B4-BE49-F238E27FC236}">
                  <a16:creationId xmlns:a16="http://schemas.microsoft.com/office/drawing/2014/main" id="{4D0CB192-B45A-FFD7-1316-FA2B91C8B520}"/>
                </a:ext>
              </a:extLst>
            </p:cNvPr>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6;p58">
              <a:extLst>
                <a:ext uri="{FF2B5EF4-FFF2-40B4-BE49-F238E27FC236}">
                  <a16:creationId xmlns:a16="http://schemas.microsoft.com/office/drawing/2014/main" id="{32909DF3-0B9E-794E-1E4C-16815FEBDFB0}"/>
                </a:ext>
              </a:extLst>
            </p:cNvPr>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7;p58">
              <a:extLst>
                <a:ext uri="{FF2B5EF4-FFF2-40B4-BE49-F238E27FC236}">
                  <a16:creationId xmlns:a16="http://schemas.microsoft.com/office/drawing/2014/main" id="{DC63D0E0-B7DD-D5F0-5C4F-3AB35B15C033}"/>
                </a:ext>
              </a:extLst>
            </p:cNvPr>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8;p58">
              <a:extLst>
                <a:ext uri="{FF2B5EF4-FFF2-40B4-BE49-F238E27FC236}">
                  <a16:creationId xmlns:a16="http://schemas.microsoft.com/office/drawing/2014/main" id="{C2869B0E-0C54-B03C-B20F-1EBDFC1580B1}"/>
                </a:ext>
              </a:extLst>
            </p:cNvPr>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9;p58">
              <a:extLst>
                <a:ext uri="{FF2B5EF4-FFF2-40B4-BE49-F238E27FC236}">
                  <a16:creationId xmlns:a16="http://schemas.microsoft.com/office/drawing/2014/main" id="{F7BD5B78-E41E-ABF7-640E-E9B8504C0319}"/>
                </a:ext>
              </a:extLst>
            </p:cNvPr>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70;p58">
              <a:extLst>
                <a:ext uri="{FF2B5EF4-FFF2-40B4-BE49-F238E27FC236}">
                  <a16:creationId xmlns:a16="http://schemas.microsoft.com/office/drawing/2014/main" id="{4FCDACCC-278A-135A-9E39-FA1E65D54C88}"/>
                </a:ext>
              </a:extLst>
            </p:cNvPr>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71;p58">
              <a:extLst>
                <a:ext uri="{FF2B5EF4-FFF2-40B4-BE49-F238E27FC236}">
                  <a16:creationId xmlns:a16="http://schemas.microsoft.com/office/drawing/2014/main" id="{E71D37CB-0B21-1F02-1EC9-870D16E2472D}"/>
                </a:ext>
              </a:extLst>
            </p:cNvPr>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72;p58">
              <a:extLst>
                <a:ext uri="{FF2B5EF4-FFF2-40B4-BE49-F238E27FC236}">
                  <a16:creationId xmlns:a16="http://schemas.microsoft.com/office/drawing/2014/main" id="{E9A4D56C-A6C3-CFCE-0F98-5760A4A757DE}"/>
                </a:ext>
              </a:extLst>
            </p:cNvPr>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73;p58">
              <a:extLst>
                <a:ext uri="{FF2B5EF4-FFF2-40B4-BE49-F238E27FC236}">
                  <a16:creationId xmlns:a16="http://schemas.microsoft.com/office/drawing/2014/main" id="{0C713E1B-A557-92FE-1A05-5BD97EB4BE4C}"/>
                </a:ext>
              </a:extLst>
            </p:cNvPr>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74;p58">
              <a:extLst>
                <a:ext uri="{FF2B5EF4-FFF2-40B4-BE49-F238E27FC236}">
                  <a16:creationId xmlns:a16="http://schemas.microsoft.com/office/drawing/2014/main" id="{2319E896-B7A5-AF88-7EF8-3064E894C83E}"/>
                </a:ext>
              </a:extLst>
            </p:cNvPr>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75;p58">
              <a:extLst>
                <a:ext uri="{FF2B5EF4-FFF2-40B4-BE49-F238E27FC236}">
                  <a16:creationId xmlns:a16="http://schemas.microsoft.com/office/drawing/2014/main" id="{CB2E4D91-2C44-D345-3B99-1AA828CB4A8B}"/>
                </a:ext>
              </a:extLst>
            </p:cNvPr>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6;p58">
              <a:extLst>
                <a:ext uri="{FF2B5EF4-FFF2-40B4-BE49-F238E27FC236}">
                  <a16:creationId xmlns:a16="http://schemas.microsoft.com/office/drawing/2014/main" id="{63935EDC-11AE-1DFC-14DE-FCA2705FA85C}"/>
                </a:ext>
              </a:extLst>
            </p:cNvPr>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7;p58">
              <a:extLst>
                <a:ext uri="{FF2B5EF4-FFF2-40B4-BE49-F238E27FC236}">
                  <a16:creationId xmlns:a16="http://schemas.microsoft.com/office/drawing/2014/main" id="{24C54835-6F92-C8F0-8038-035D4E54605E}"/>
                </a:ext>
              </a:extLst>
            </p:cNvPr>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778;p58">
              <a:extLst>
                <a:ext uri="{FF2B5EF4-FFF2-40B4-BE49-F238E27FC236}">
                  <a16:creationId xmlns:a16="http://schemas.microsoft.com/office/drawing/2014/main" id="{D74B817F-0765-8B8C-986B-37675A7AD8B3}"/>
                </a:ext>
              </a:extLst>
            </p:cNvPr>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779;p58">
              <a:extLst>
                <a:ext uri="{FF2B5EF4-FFF2-40B4-BE49-F238E27FC236}">
                  <a16:creationId xmlns:a16="http://schemas.microsoft.com/office/drawing/2014/main" id="{91120F3E-88AD-0FC9-B02B-84500545F309}"/>
                </a:ext>
              </a:extLst>
            </p:cNvPr>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780;p58">
              <a:extLst>
                <a:ext uri="{FF2B5EF4-FFF2-40B4-BE49-F238E27FC236}">
                  <a16:creationId xmlns:a16="http://schemas.microsoft.com/office/drawing/2014/main" id="{55525C1B-CD9F-9BA0-A563-9DB30B4A55CF}"/>
                </a:ext>
              </a:extLst>
            </p:cNvPr>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781;p58">
              <a:extLst>
                <a:ext uri="{FF2B5EF4-FFF2-40B4-BE49-F238E27FC236}">
                  <a16:creationId xmlns:a16="http://schemas.microsoft.com/office/drawing/2014/main" id="{27C98496-5E97-6277-A054-E92392B7A457}"/>
                </a:ext>
              </a:extLst>
            </p:cNvPr>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782;p58">
              <a:extLst>
                <a:ext uri="{FF2B5EF4-FFF2-40B4-BE49-F238E27FC236}">
                  <a16:creationId xmlns:a16="http://schemas.microsoft.com/office/drawing/2014/main" id="{3987443B-4561-AC5F-F907-F5C50D25BAFF}"/>
                </a:ext>
              </a:extLst>
            </p:cNvPr>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783;p58">
              <a:extLst>
                <a:ext uri="{FF2B5EF4-FFF2-40B4-BE49-F238E27FC236}">
                  <a16:creationId xmlns:a16="http://schemas.microsoft.com/office/drawing/2014/main" id="{9183ACF9-B752-20FE-7FFE-6EFC8A4C2952}"/>
                </a:ext>
              </a:extLst>
            </p:cNvPr>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784;p58">
              <a:extLst>
                <a:ext uri="{FF2B5EF4-FFF2-40B4-BE49-F238E27FC236}">
                  <a16:creationId xmlns:a16="http://schemas.microsoft.com/office/drawing/2014/main" id="{CC7CD28F-2C06-1429-D380-080390D3C8E7}"/>
                </a:ext>
              </a:extLst>
            </p:cNvPr>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785;p58">
              <a:extLst>
                <a:ext uri="{FF2B5EF4-FFF2-40B4-BE49-F238E27FC236}">
                  <a16:creationId xmlns:a16="http://schemas.microsoft.com/office/drawing/2014/main" id="{D2017446-03AD-C69C-69AE-EEB1BA9EB68B}"/>
                </a:ext>
              </a:extLst>
            </p:cNvPr>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786;p58">
              <a:extLst>
                <a:ext uri="{FF2B5EF4-FFF2-40B4-BE49-F238E27FC236}">
                  <a16:creationId xmlns:a16="http://schemas.microsoft.com/office/drawing/2014/main" id="{F2769C2F-9AE6-2ADD-99D4-964378DE62A0}"/>
                </a:ext>
              </a:extLst>
            </p:cNvPr>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787;p58">
              <a:extLst>
                <a:ext uri="{FF2B5EF4-FFF2-40B4-BE49-F238E27FC236}">
                  <a16:creationId xmlns:a16="http://schemas.microsoft.com/office/drawing/2014/main" id="{61759A8A-9DFB-0B2E-22DF-74B7E50F8BCB}"/>
                </a:ext>
              </a:extLst>
            </p:cNvPr>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788;p58">
              <a:extLst>
                <a:ext uri="{FF2B5EF4-FFF2-40B4-BE49-F238E27FC236}">
                  <a16:creationId xmlns:a16="http://schemas.microsoft.com/office/drawing/2014/main" id="{BB538E3E-3FE9-C065-3BDE-B39F4A6A015A}"/>
                </a:ext>
              </a:extLst>
            </p:cNvPr>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789;p58">
              <a:extLst>
                <a:ext uri="{FF2B5EF4-FFF2-40B4-BE49-F238E27FC236}">
                  <a16:creationId xmlns:a16="http://schemas.microsoft.com/office/drawing/2014/main" id="{090A995E-3C67-3958-482F-321203CB8270}"/>
                </a:ext>
              </a:extLst>
            </p:cNvPr>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790;p58">
              <a:extLst>
                <a:ext uri="{FF2B5EF4-FFF2-40B4-BE49-F238E27FC236}">
                  <a16:creationId xmlns:a16="http://schemas.microsoft.com/office/drawing/2014/main" id="{A39080D0-374D-C6BA-8593-1C712E7D554B}"/>
                </a:ext>
              </a:extLst>
            </p:cNvPr>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791;p58">
              <a:extLst>
                <a:ext uri="{FF2B5EF4-FFF2-40B4-BE49-F238E27FC236}">
                  <a16:creationId xmlns:a16="http://schemas.microsoft.com/office/drawing/2014/main" id="{E0240CEB-5A93-35D5-2612-8ECAC66CE549}"/>
                </a:ext>
              </a:extLst>
            </p:cNvPr>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792;p58">
              <a:extLst>
                <a:ext uri="{FF2B5EF4-FFF2-40B4-BE49-F238E27FC236}">
                  <a16:creationId xmlns:a16="http://schemas.microsoft.com/office/drawing/2014/main" id="{45B1422D-9EE7-E166-2985-16B3DA0ED9A3}"/>
                </a:ext>
              </a:extLst>
            </p:cNvPr>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793;p58">
              <a:extLst>
                <a:ext uri="{FF2B5EF4-FFF2-40B4-BE49-F238E27FC236}">
                  <a16:creationId xmlns:a16="http://schemas.microsoft.com/office/drawing/2014/main" id="{714C821F-199E-D47D-B492-5A81B6C92ECC}"/>
                </a:ext>
              </a:extLst>
            </p:cNvPr>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794;p58">
              <a:extLst>
                <a:ext uri="{FF2B5EF4-FFF2-40B4-BE49-F238E27FC236}">
                  <a16:creationId xmlns:a16="http://schemas.microsoft.com/office/drawing/2014/main" id="{A5AB7CCB-11CB-FAD7-8112-0B6BDF181D12}"/>
                </a:ext>
              </a:extLst>
            </p:cNvPr>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795;p58">
              <a:extLst>
                <a:ext uri="{FF2B5EF4-FFF2-40B4-BE49-F238E27FC236}">
                  <a16:creationId xmlns:a16="http://schemas.microsoft.com/office/drawing/2014/main" id="{1F0C0385-9F4F-E908-E98F-BB76475EC4AD}"/>
                </a:ext>
              </a:extLst>
            </p:cNvPr>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796;p58">
              <a:extLst>
                <a:ext uri="{FF2B5EF4-FFF2-40B4-BE49-F238E27FC236}">
                  <a16:creationId xmlns:a16="http://schemas.microsoft.com/office/drawing/2014/main" id="{105834BF-40E6-962F-D499-C5CFB2566DC0}"/>
                </a:ext>
              </a:extLst>
            </p:cNvPr>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797;p58">
              <a:extLst>
                <a:ext uri="{FF2B5EF4-FFF2-40B4-BE49-F238E27FC236}">
                  <a16:creationId xmlns:a16="http://schemas.microsoft.com/office/drawing/2014/main" id="{0EBA4983-83D5-4D5F-9CC3-5E438EE08E9A}"/>
                </a:ext>
              </a:extLst>
            </p:cNvPr>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798;p58">
              <a:extLst>
                <a:ext uri="{FF2B5EF4-FFF2-40B4-BE49-F238E27FC236}">
                  <a16:creationId xmlns:a16="http://schemas.microsoft.com/office/drawing/2014/main" id="{4AF508EF-003E-E4AA-197E-5F791CBDE2CB}"/>
                </a:ext>
              </a:extLst>
            </p:cNvPr>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799;p58">
              <a:extLst>
                <a:ext uri="{FF2B5EF4-FFF2-40B4-BE49-F238E27FC236}">
                  <a16:creationId xmlns:a16="http://schemas.microsoft.com/office/drawing/2014/main" id="{FA45BFBE-C573-6E4E-F576-9A8825BE893C}"/>
                </a:ext>
              </a:extLst>
            </p:cNvPr>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800;p58">
              <a:extLst>
                <a:ext uri="{FF2B5EF4-FFF2-40B4-BE49-F238E27FC236}">
                  <a16:creationId xmlns:a16="http://schemas.microsoft.com/office/drawing/2014/main" id="{A476B82A-0AE5-2969-5053-8FDF97AA350D}"/>
                </a:ext>
              </a:extLst>
            </p:cNvPr>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801;p58">
              <a:extLst>
                <a:ext uri="{FF2B5EF4-FFF2-40B4-BE49-F238E27FC236}">
                  <a16:creationId xmlns:a16="http://schemas.microsoft.com/office/drawing/2014/main" id="{DC61C608-A2E0-0CEC-9A9F-34564EE89F21}"/>
                </a:ext>
              </a:extLst>
            </p:cNvPr>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802;p58">
              <a:extLst>
                <a:ext uri="{FF2B5EF4-FFF2-40B4-BE49-F238E27FC236}">
                  <a16:creationId xmlns:a16="http://schemas.microsoft.com/office/drawing/2014/main" id="{72DBF22E-A91F-564E-379C-9932EA620B50}"/>
                </a:ext>
              </a:extLst>
            </p:cNvPr>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803;p58">
              <a:extLst>
                <a:ext uri="{FF2B5EF4-FFF2-40B4-BE49-F238E27FC236}">
                  <a16:creationId xmlns:a16="http://schemas.microsoft.com/office/drawing/2014/main" id="{6C5B5F51-AA78-8D6F-8503-933135138D20}"/>
                </a:ext>
              </a:extLst>
            </p:cNvPr>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804;p58">
              <a:extLst>
                <a:ext uri="{FF2B5EF4-FFF2-40B4-BE49-F238E27FC236}">
                  <a16:creationId xmlns:a16="http://schemas.microsoft.com/office/drawing/2014/main" id="{CF67AFF5-F5B8-1850-3B11-8C016B935710}"/>
                </a:ext>
              </a:extLst>
            </p:cNvPr>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805;p58">
              <a:extLst>
                <a:ext uri="{FF2B5EF4-FFF2-40B4-BE49-F238E27FC236}">
                  <a16:creationId xmlns:a16="http://schemas.microsoft.com/office/drawing/2014/main" id="{450F835A-8B4C-DE1C-0E57-24136615D053}"/>
                </a:ext>
              </a:extLst>
            </p:cNvPr>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806;p58">
              <a:extLst>
                <a:ext uri="{FF2B5EF4-FFF2-40B4-BE49-F238E27FC236}">
                  <a16:creationId xmlns:a16="http://schemas.microsoft.com/office/drawing/2014/main" id="{E66F49D7-9D77-A95B-9E70-FDBC36A375FF}"/>
                </a:ext>
              </a:extLst>
            </p:cNvPr>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807;p58">
              <a:extLst>
                <a:ext uri="{FF2B5EF4-FFF2-40B4-BE49-F238E27FC236}">
                  <a16:creationId xmlns:a16="http://schemas.microsoft.com/office/drawing/2014/main" id="{F12914F2-72B4-F206-6287-653DFD0C7682}"/>
                </a:ext>
              </a:extLst>
            </p:cNvPr>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808;p58">
              <a:extLst>
                <a:ext uri="{FF2B5EF4-FFF2-40B4-BE49-F238E27FC236}">
                  <a16:creationId xmlns:a16="http://schemas.microsoft.com/office/drawing/2014/main" id="{332B5EE3-33CE-4DBE-EE35-43931B053B07}"/>
                </a:ext>
              </a:extLst>
            </p:cNvPr>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809;p58">
              <a:extLst>
                <a:ext uri="{FF2B5EF4-FFF2-40B4-BE49-F238E27FC236}">
                  <a16:creationId xmlns:a16="http://schemas.microsoft.com/office/drawing/2014/main" id="{2F30638E-E29B-98A8-B102-0D9752A006C5}"/>
                </a:ext>
              </a:extLst>
            </p:cNvPr>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810;p58">
              <a:extLst>
                <a:ext uri="{FF2B5EF4-FFF2-40B4-BE49-F238E27FC236}">
                  <a16:creationId xmlns:a16="http://schemas.microsoft.com/office/drawing/2014/main" id="{60B1CF37-D35B-7B71-5AB4-F74211901DB7}"/>
                </a:ext>
              </a:extLst>
            </p:cNvPr>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811;p58">
              <a:extLst>
                <a:ext uri="{FF2B5EF4-FFF2-40B4-BE49-F238E27FC236}">
                  <a16:creationId xmlns:a16="http://schemas.microsoft.com/office/drawing/2014/main" id="{EDD6EA5D-D954-0213-C53C-25AC770D084A}"/>
                </a:ext>
              </a:extLst>
            </p:cNvPr>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812;p58">
              <a:extLst>
                <a:ext uri="{FF2B5EF4-FFF2-40B4-BE49-F238E27FC236}">
                  <a16:creationId xmlns:a16="http://schemas.microsoft.com/office/drawing/2014/main" id="{50FE990E-C447-55B5-BCA2-46F24CFB4BE1}"/>
                </a:ext>
              </a:extLst>
            </p:cNvPr>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813;p58">
              <a:extLst>
                <a:ext uri="{FF2B5EF4-FFF2-40B4-BE49-F238E27FC236}">
                  <a16:creationId xmlns:a16="http://schemas.microsoft.com/office/drawing/2014/main" id="{8FE88EA0-98B7-A06E-2B93-3EA62570273C}"/>
                </a:ext>
              </a:extLst>
            </p:cNvPr>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814;p58">
              <a:extLst>
                <a:ext uri="{FF2B5EF4-FFF2-40B4-BE49-F238E27FC236}">
                  <a16:creationId xmlns:a16="http://schemas.microsoft.com/office/drawing/2014/main" id="{E1ED6823-53EE-148F-3C7C-FAB134EA4A04}"/>
                </a:ext>
              </a:extLst>
            </p:cNvPr>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815;p58">
              <a:extLst>
                <a:ext uri="{FF2B5EF4-FFF2-40B4-BE49-F238E27FC236}">
                  <a16:creationId xmlns:a16="http://schemas.microsoft.com/office/drawing/2014/main" id="{FB076EFD-46A4-802B-6847-44DF10B81DF4}"/>
                </a:ext>
              </a:extLst>
            </p:cNvPr>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816;p58">
              <a:extLst>
                <a:ext uri="{FF2B5EF4-FFF2-40B4-BE49-F238E27FC236}">
                  <a16:creationId xmlns:a16="http://schemas.microsoft.com/office/drawing/2014/main" id="{FC191C4E-0FA4-3D3A-689B-15B180821627}"/>
                </a:ext>
              </a:extLst>
            </p:cNvPr>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817;p58">
              <a:extLst>
                <a:ext uri="{FF2B5EF4-FFF2-40B4-BE49-F238E27FC236}">
                  <a16:creationId xmlns:a16="http://schemas.microsoft.com/office/drawing/2014/main" id="{07146BB8-4DA2-491C-0E64-61E7A214A2B4}"/>
                </a:ext>
              </a:extLst>
            </p:cNvPr>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818;p58">
              <a:extLst>
                <a:ext uri="{FF2B5EF4-FFF2-40B4-BE49-F238E27FC236}">
                  <a16:creationId xmlns:a16="http://schemas.microsoft.com/office/drawing/2014/main" id="{F019C5A0-1311-9DC6-716C-8BCAEB62C074}"/>
                </a:ext>
              </a:extLst>
            </p:cNvPr>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819;p58">
              <a:extLst>
                <a:ext uri="{FF2B5EF4-FFF2-40B4-BE49-F238E27FC236}">
                  <a16:creationId xmlns:a16="http://schemas.microsoft.com/office/drawing/2014/main" id="{BD2B5A6B-876D-FE11-55D2-3BB72470D596}"/>
                </a:ext>
              </a:extLst>
            </p:cNvPr>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820;p58">
              <a:extLst>
                <a:ext uri="{FF2B5EF4-FFF2-40B4-BE49-F238E27FC236}">
                  <a16:creationId xmlns:a16="http://schemas.microsoft.com/office/drawing/2014/main" id="{50C58FFA-7644-173E-6CEA-EE3EA5C28149}"/>
                </a:ext>
              </a:extLst>
            </p:cNvPr>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821;p58">
              <a:extLst>
                <a:ext uri="{FF2B5EF4-FFF2-40B4-BE49-F238E27FC236}">
                  <a16:creationId xmlns:a16="http://schemas.microsoft.com/office/drawing/2014/main" id="{7D83A4E4-CE89-5786-A389-8306DADDABE4}"/>
                </a:ext>
              </a:extLst>
            </p:cNvPr>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22;p58">
              <a:extLst>
                <a:ext uri="{FF2B5EF4-FFF2-40B4-BE49-F238E27FC236}">
                  <a16:creationId xmlns:a16="http://schemas.microsoft.com/office/drawing/2014/main" id="{CF7219CA-218C-14E8-2C40-7B11F79F5D68}"/>
                </a:ext>
              </a:extLst>
            </p:cNvPr>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823;p58">
              <a:extLst>
                <a:ext uri="{FF2B5EF4-FFF2-40B4-BE49-F238E27FC236}">
                  <a16:creationId xmlns:a16="http://schemas.microsoft.com/office/drawing/2014/main" id="{652F3CAD-15A7-04B5-31D0-D7345CCAC44D}"/>
                </a:ext>
              </a:extLst>
            </p:cNvPr>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824;p58">
              <a:extLst>
                <a:ext uri="{FF2B5EF4-FFF2-40B4-BE49-F238E27FC236}">
                  <a16:creationId xmlns:a16="http://schemas.microsoft.com/office/drawing/2014/main" id="{5ED8E8F3-F3C4-6A2C-9A39-3F61EF0DF6C1}"/>
                </a:ext>
              </a:extLst>
            </p:cNvPr>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825;p58">
              <a:extLst>
                <a:ext uri="{FF2B5EF4-FFF2-40B4-BE49-F238E27FC236}">
                  <a16:creationId xmlns:a16="http://schemas.microsoft.com/office/drawing/2014/main" id="{B2C25DFD-D0C7-48DD-0943-6BFF3E007BC8}"/>
                </a:ext>
              </a:extLst>
            </p:cNvPr>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26;p58">
              <a:extLst>
                <a:ext uri="{FF2B5EF4-FFF2-40B4-BE49-F238E27FC236}">
                  <a16:creationId xmlns:a16="http://schemas.microsoft.com/office/drawing/2014/main" id="{14A2FE3A-C369-8CC3-C513-D3408C99F1DA}"/>
                </a:ext>
              </a:extLst>
            </p:cNvPr>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827;p58">
              <a:extLst>
                <a:ext uri="{FF2B5EF4-FFF2-40B4-BE49-F238E27FC236}">
                  <a16:creationId xmlns:a16="http://schemas.microsoft.com/office/drawing/2014/main" id="{46677AFE-F88C-4A8E-42C3-0F826E51214E}"/>
                </a:ext>
              </a:extLst>
            </p:cNvPr>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828;p58">
              <a:extLst>
                <a:ext uri="{FF2B5EF4-FFF2-40B4-BE49-F238E27FC236}">
                  <a16:creationId xmlns:a16="http://schemas.microsoft.com/office/drawing/2014/main" id="{75EE2B7B-FEBB-13B9-43BE-D751185C47C2}"/>
                </a:ext>
              </a:extLst>
            </p:cNvPr>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829;p58">
              <a:extLst>
                <a:ext uri="{FF2B5EF4-FFF2-40B4-BE49-F238E27FC236}">
                  <a16:creationId xmlns:a16="http://schemas.microsoft.com/office/drawing/2014/main" id="{728A7FA0-554C-90BF-96F9-E841A9F1CB39}"/>
                </a:ext>
              </a:extLst>
            </p:cNvPr>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830;p58">
              <a:extLst>
                <a:ext uri="{FF2B5EF4-FFF2-40B4-BE49-F238E27FC236}">
                  <a16:creationId xmlns:a16="http://schemas.microsoft.com/office/drawing/2014/main" id="{F8A54EB6-5662-CE43-AA85-843E43DB2E10}"/>
                </a:ext>
              </a:extLst>
            </p:cNvPr>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831;p58">
              <a:extLst>
                <a:ext uri="{FF2B5EF4-FFF2-40B4-BE49-F238E27FC236}">
                  <a16:creationId xmlns:a16="http://schemas.microsoft.com/office/drawing/2014/main" id="{8EFF5ECC-5207-6B82-3361-09858ADAF12D}"/>
                </a:ext>
              </a:extLst>
            </p:cNvPr>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832;p58">
              <a:extLst>
                <a:ext uri="{FF2B5EF4-FFF2-40B4-BE49-F238E27FC236}">
                  <a16:creationId xmlns:a16="http://schemas.microsoft.com/office/drawing/2014/main" id="{6DC34FE9-17AB-554B-B7FA-80AA5CFF6F3F}"/>
                </a:ext>
              </a:extLst>
            </p:cNvPr>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833;p58">
              <a:extLst>
                <a:ext uri="{FF2B5EF4-FFF2-40B4-BE49-F238E27FC236}">
                  <a16:creationId xmlns:a16="http://schemas.microsoft.com/office/drawing/2014/main" id="{F5BC0924-F1E5-AEAA-F7B0-A602B9596F00}"/>
                </a:ext>
              </a:extLst>
            </p:cNvPr>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834;p58">
              <a:extLst>
                <a:ext uri="{FF2B5EF4-FFF2-40B4-BE49-F238E27FC236}">
                  <a16:creationId xmlns:a16="http://schemas.microsoft.com/office/drawing/2014/main" id="{A0B24243-39FE-4201-BB8E-9CD0A633483C}"/>
                </a:ext>
              </a:extLst>
            </p:cNvPr>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835;p58">
              <a:extLst>
                <a:ext uri="{FF2B5EF4-FFF2-40B4-BE49-F238E27FC236}">
                  <a16:creationId xmlns:a16="http://schemas.microsoft.com/office/drawing/2014/main" id="{40AC8446-E9BF-CA4D-A9E2-5CBB90043B5A}"/>
                </a:ext>
              </a:extLst>
            </p:cNvPr>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836;p58">
              <a:extLst>
                <a:ext uri="{FF2B5EF4-FFF2-40B4-BE49-F238E27FC236}">
                  <a16:creationId xmlns:a16="http://schemas.microsoft.com/office/drawing/2014/main" id="{95001C7B-6F9C-FC07-8D35-5FFAD81FFD49}"/>
                </a:ext>
              </a:extLst>
            </p:cNvPr>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837;p58">
              <a:extLst>
                <a:ext uri="{FF2B5EF4-FFF2-40B4-BE49-F238E27FC236}">
                  <a16:creationId xmlns:a16="http://schemas.microsoft.com/office/drawing/2014/main" id="{5D259F57-CCCA-A4CF-476C-A4E57B1A84F8}"/>
                </a:ext>
              </a:extLst>
            </p:cNvPr>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838;p58">
              <a:extLst>
                <a:ext uri="{FF2B5EF4-FFF2-40B4-BE49-F238E27FC236}">
                  <a16:creationId xmlns:a16="http://schemas.microsoft.com/office/drawing/2014/main" id="{DE0FE4C1-D115-7E7B-5044-A3F129DAED33}"/>
                </a:ext>
              </a:extLst>
            </p:cNvPr>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839;p58">
              <a:extLst>
                <a:ext uri="{FF2B5EF4-FFF2-40B4-BE49-F238E27FC236}">
                  <a16:creationId xmlns:a16="http://schemas.microsoft.com/office/drawing/2014/main" id="{15C08B52-7D97-69EF-1711-E4EC62FEC440}"/>
                </a:ext>
              </a:extLst>
            </p:cNvPr>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840;p58">
              <a:extLst>
                <a:ext uri="{FF2B5EF4-FFF2-40B4-BE49-F238E27FC236}">
                  <a16:creationId xmlns:a16="http://schemas.microsoft.com/office/drawing/2014/main" id="{C0066B18-917E-4488-6B78-15FCC7CE33E1}"/>
                </a:ext>
              </a:extLst>
            </p:cNvPr>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841;p58">
              <a:extLst>
                <a:ext uri="{FF2B5EF4-FFF2-40B4-BE49-F238E27FC236}">
                  <a16:creationId xmlns:a16="http://schemas.microsoft.com/office/drawing/2014/main" id="{97448609-379F-0D28-62D8-039566235FBE}"/>
                </a:ext>
              </a:extLst>
            </p:cNvPr>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842;p58">
              <a:extLst>
                <a:ext uri="{FF2B5EF4-FFF2-40B4-BE49-F238E27FC236}">
                  <a16:creationId xmlns:a16="http://schemas.microsoft.com/office/drawing/2014/main" id="{E1A21AEF-05F6-B06D-C042-447E735B47ED}"/>
                </a:ext>
              </a:extLst>
            </p:cNvPr>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843;p58">
              <a:extLst>
                <a:ext uri="{FF2B5EF4-FFF2-40B4-BE49-F238E27FC236}">
                  <a16:creationId xmlns:a16="http://schemas.microsoft.com/office/drawing/2014/main" id="{BEF84BA8-6778-EEB7-625F-5120E1D92740}"/>
                </a:ext>
              </a:extLst>
            </p:cNvPr>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844;p58">
              <a:extLst>
                <a:ext uri="{FF2B5EF4-FFF2-40B4-BE49-F238E27FC236}">
                  <a16:creationId xmlns:a16="http://schemas.microsoft.com/office/drawing/2014/main" id="{6735351D-17C2-5849-2D25-D3137EB7E73C}"/>
                </a:ext>
              </a:extLst>
            </p:cNvPr>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845;p58">
              <a:extLst>
                <a:ext uri="{FF2B5EF4-FFF2-40B4-BE49-F238E27FC236}">
                  <a16:creationId xmlns:a16="http://schemas.microsoft.com/office/drawing/2014/main" id="{B0BBF5DC-3854-284B-FC29-17BA733729CE}"/>
                </a:ext>
              </a:extLst>
            </p:cNvPr>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846;p58">
              <a:extLst>
                <a:ext uri="{FF2B5EF4-FFF2-40B4-BE49-F238E27FC236}">
                  <a16:creationId xmlns:a16="http://schemas.microsoft.com/office/drawing/2014/main" id="{A493B0C9-8F2F-F0C6-A3D7-FE9C12386FBA}"/>
                </a:ext>
              </a:extLst>
            </p:cNvPr>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847;p58">
              <a:extLst>
                <a:ext uri="{FF2B5EF4-FFF2-40B4-BE49-F238E27FC236}">
                  <a16:creationId xmlns:a16="http://schemas.microsoft.com/office/drawing/2014/main" id="{626B58AE-B936-CC1C-6D60-AEFD0F576EC8}"/>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848;p58">
              <a:extLst>
                <a:ext uri="{FF2B5EF4-FFF2-40B4-BE49-F238E27FC236}">
                  <a16:creationId xmlns:a16="http://schemas.microsoft.com/office/drawing/2014/main" id="{7536E8E4-67A4-A385-DDFC-D3ECEE2E03BF}"/>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849;p58">
              <a:extLst>
                <a:ext uri="{FF2B5EF4-FFF2-40B4-BE49-F238E27FC236}">
                  <a16:creationId xmlns:a16="http://schemas.microsoft.com/office/drawing/2014/main" id="{CC64D910-E22C-9D49-016C-31BFDB6B654F}"/>
                </a:ext>
              </a:extLst>
            </p:cNvPr>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850;p58">
              <a:extLst>
                <a:ext uri="{FF2B5EF4-FFF2-40B4-BE49-F238E27FC236}">
                  <a16:creationId xmlns:a16="http://schemas.microsoft.com/office/drawing/2014/main" id="{19460E29-23CD-ABEA-F540-6960996FAD7E}"/>
                </a:ext>
              </a:extLst>
            </p:cNvPr>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851;p58">
              <a:extLst>
                <a:ext uri="{FF2B5EF4-FFF2-40B4-BE49-F238E27FC236}">
                  <a16:creationId xmlns:a16="http://schemas.microsoft.com/office/drawing/2014/main" id="{89891226-AE9F-223C-5FA1-793C23574F68}"/>
                </a:ext>
              </a:extLst>
            </p:cNvPr>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852;p58">
              <a:extLst>
                <a:ext uri="{FF2B5EF4-FFF2-40B4-BE49-F238E27FC236}">
                  <a16:creationId xmlns:a16="http://schemas.microsoft.com/office/drawing/2014/main" id="{1040926A-009D-6F61-5CB3-F38807571F48}"/>
                </a:ext>
              </a:extLst>
            </p:cNvPr>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853;p58">
              <a:extLst>
                <a:ext uri="{FF2B5EF4-FFF2-40B4-BE49-F238E27FC236}">
                  <a16:creationId xmlns:a16="http://schemas.microsoft.com/office/drawing/2014/main" id="{4876EE97-DCC0-B964-0E0B-9E854A1E92D9}"/>
                </a:ext>
              </a:extLst>
            </p:cNvPr>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854;p58">
              <a:extLst>
                <a:ext uri="{FF2B5EF4-FFF2-40B4-BE49-F238E27FC236}">
                  <a16:creationId xmlns:a16="http://schemas.microsoft.com/office/drawing/2014/main" id="{EE3BE3A3-2576-05EA-5F32-7D47E448BDB3}"/>
                </a:ext>
              </a:extLst>
            </p:cNvPr>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855;p58">
              <a:extLst>
                <a:ext uri="{FF2B5EF4-FFF2-40B4-BE49-F238E27FC236}">
                  <a16:creationId xmlns:a16="http://schemas.microsoft.com/office/drawing/2014/main" id="{92F4E7D5-2A43-EDA2-90E9-CC12ED64BFBD}"/>
                </a:ext>
              </a:extLst>
            </p:cNvPr>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856;p58">
              <a:extLst>
                <a:ext uri="{FF2B5EF4-FFF2-40B4-BE49-F238E27FC236}">
                  <a16:creationId xmlns:a16="http://schemas.microsoft.com/office/drawing/2014/main" id="{8C7636FA-EE5C-1EBC-3079-89C6F725692F}"/>
                </a:ext>
              </a:extLst>
            </p:cNvPr>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857;p58">
              <a:extLst>
                <a:ext uri="{FF2B5EF4-FFF2-40B4-BE49-F238E27FC236}">
                  <a16:creationId xmlns:a16="http://schemas.microsoft.com/office/drawing/2014/main" id="{6594208E-DA0A-0276-4385-E75967075498}"/>
                </a:ext>
              </a:extLst>
            </p:cNvPr>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858;p58">
              <a:extLst>
                <a:ext uri="{FF2B5EF4-FFF2-40B4-BE49-F238E27FC236}">
                  <a16:creationId xmlns:a16="http://schemas.microsoft.com/office/drawing/2014/main" id="{1BBA7B86-234D-BF28-F568-B96942AC392C}"/>
                </a:ext>
              </a:extLst>
            </p:cNvPr>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859;p58">
              <a:extLst>
                <a:ext uri="{FF2B5EF4-FFF2-40B4-BE49-F238E27FC236}">
                  <a16:creationId xmlns:a16="http://schemas.microsoft.com/office/drawing/2014/main" id="{44BACA60-FDC5-B0E3-3A63-41F772EF9F53}"/>
                </a:ext>
              </a:extLst>
            </p:cNvPr>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860;p58">
              <a:extLst>
                <a:ext uri="{FF2B5EF4-FFF2-40B4-BE49-F238E27FC236}">
                  <a16:creationId xmlns:a16="http://schemas.microsoft.com/office/drawing/2014/main" id="{FDC8281B-9C40-0FC3-574C-3AF0F0978F0F}"/>
                </a:ext>
              </a:extLst>
            </p:cNvPr>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861;p58">
              <a:extLst>
                <a:ext uri="{FF2B5EF4-FFF2-40B4-BE49-F238E27FC236}">
                  <a16:creationId xmlns:a16="http://schemas.microsoft.com/office/drawing/2014/main" id="{B8F12DB5-87D6-8EB3-9A6F-785FF731CB5D}"/>
                </a:ext>
              </a:extLst>
            </p:cNvPr>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862;p58">
              <a:extLst>
                <a:ext uri="{FF2B5EF4-FFF2-40B4-BE49-F238E27FC236}">
                  <a16:creationId xmlns:a16="http://schemas.microsoft.com/office/drawing/2014/main" id="{521A3CA5-CD8F-9A4D-6852-7010F6A9FC19}"/>
                </a:ext>
              </a:extLst>
            </p:cNvPr>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863;p58">
              <a:extLst>
                <a:ext uri="{FF2B5EF4-FFF2-40B4-BE49-F238E27FC236}">
                  <a16:creationId xmlns:a16="http://schemas.microsoft.com/office/drawing/2014/main" id="{3FDCDFA4-DED4-20F9-3D8B-0588678DCD4B}"/>
                </a:ext>
              </a:extLst>
            </p:cNvPr>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864;p58">
              <a:extLst>
                <a:ext uri="{FF2B5EF4-FFF2-40B4-BE49-F238E27FC236}">
                  <a16:creationId xmlns:a16="http://schemas.microsoft.com/office/drawing/2014/main" id="{DE56025C-BF57-026E-A36B-6DF670867E48}"/>
                </a:ext>
              </a:extLst>
            </p:cNvPr>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865;p58">
              <a:extLst>
                <a:ext uri="{FF2B5EF4-FFF2-40B4-BE49-F238E27FC236}">
                  <a16:creationId xmlns:a16="http://schemas.microsoft.com/office/drawing/2014/main" id="{EFCB50AE-E76F-44BD-50EA-1F16A6137D22}"/>
                </a:ext>
              </a:extLst>
            </p:cNvPr>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866;p58">
              <a:extLst>
                <a:ext uri="{FF2B5EF4-FFF2-40B4-BE49-F238E27FC236}">
                  <a16:creationId xmlns:a16="http://schemas.microsoft.com/office/drawing/2014/main" id="{D7451AF6-9261-928D-6F64-45BE06D14053}"/>
                </a:ext>
              </a:extLst>
            </p:cNvPr>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867;p58">
              <a:extLst>
                <a:ext uri="{FF2B5EF4-FFF2-40B4-BE49-F238E27FC236}">
                  <a16:creationId xmlns:a16="http://schemas.microsoft.com/office/drawing/2014/main" id="{E213FC3E-1C97-A3DB-581B-6FE9196732C3}"/>
                </a:ext>
              </a:extLst>
            </p:cNvPr>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868;p58">
              <a:extLst>
                <a:ext uri="{FF2B5EF4-FFF2-40B4-BE49-F238E27FC236}">
                  <a16:creationId xmlns:a16="http://schemas.microsoft.com/office/drawing/2014/main" id="{D60C9046-918B-4A5A-308B-F50D4FACF8C4}"/>
                </a:ext>
              </a:extLst>
            </p:cNvPr>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869;p58">
              <a:extLst>
                <a:ext uri="{FF2B5EF4-FFF2-40B4-BE49-F238E27FC236}">
                  <a16:creationId xmlns:a16="http://schemas.microsoft.com/office/drawing/2014/main" id="{C64A04C4-1ADE-4ECD-E6AF-B913653C4F96}"/>
                </a:ext>
              </a:extLst>
            </p:cNvPr>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870;p58">
              <a:extLst>
                <a:ext uri="{FF2B5EF4-FFF2-40B4-BE49-F238E27FC236}">
                  <a16:creationId xmlns:a16="http://schemas.microsoft.com/office/drawing/2014/main" id="{E4FC4C42-AB1B-FF7C-9070-B56C054A1106}"/>
                </a:ext>
              </a:extLst>
            </p:cNvPr>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871;p58">
              <a:extLst>
                <a:ext uri="{FF2B5EF4-FFF2-40B4-BE49-F238E27FC236}">
                  <a16:creationId xmlns:a16="http://schemas.microsoft.com/office/drawing/2014/main" id="{6096877F-B1B7-FBC0-6E9F-10E1F7626742}"/>
                </a:ext>
              </a:extLst>
            </p:cNvPr>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872;p58">
              <a:extLst>
                <a:ext uri="{FF2B5EF4-FFF2-40B4-BE49-F238E27FC236}">
                  <a16:creationId xmlns:a16="http://schemas.microsoft.com/office/drawing/2014/main" id="{CEFE381F-9817-32B5-C630-82FBADA40D43}"/>
                </a:ext>
              </a:extLst>
            </p:cNvPr>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873;p58">
              <a:extLst>
                <a:ext uri="{FF2B5EF4-FFF2-40B4-BE49-F238E27FC236}">
                  <a16:creationId xmlns:a16="http://schemas.microsoft.com/office/drawing/2014/main" id="{6526BF4D-DB88-B846-6B34-BD8E51E4EC46}"/>
                </a:ext>
              </a:extLst>
            </p:cNvPr>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874;p58">
              <a:extLst>
                <a:ext uri="{FF2B5EF4-FFF2-40B4-BE49-F238E27FC236}">
                  <a16:creationId xmlns:a16="http://schemas.microsoft.com/office/drawing/2014/main" id="{7AD4729A-95DB-F226-B02E-C2AD954C3482}"/>
                </a:ext>
              </a:extLst>
            </p:cNvPr>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875;p58">
              <a:extLst>
                <a:ext uri="{FF2B5EF4-FFF2-40B4-BE49-F238E27FC236}">
                  <a16:creationId xmlns:a16="http://schemas.microsoft.com/office/drawing/2014/main" id="{6E2CD807-5E11-8A0C-35E8-CD19613E1CBD}"/>
                </a:ext>
              </a:extLst>
            </p:cNvPr>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876;p58">
              <a:extLst>
                <a:ext uri="{FF2B5EF4-FFF2-40B4-BE49-F238E27FC236}">
                  <a16:creationId xmlns:a16="http://schemas.microsoft.com/office/drawing/2014/main" id="{E6426955-1AB9-90A1-7EF1-1BC5EE2B443D}"/>
                </a:ext>
              </a:extLst>
            </p:cNvPr>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877;p58">
              <a:extLst>
                <a:ext uri="{FF2B5EF4-FFF2-40B4-BE49-F238E27FC236}">
                  <a16:creationId xmlns:a16="http://schemas.microsoft.com/office/drawing/2014/main" id="{0DB6E602-BC7D-A588-6DDF-0C4404DB7158}"/>
                </a:ext>
              </a:extLst>
            </p:cNvPr>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878;p58">
              <a:extLst>
                <a:ext uri="{FF2B5EF4-FFF2-40B4-BE49-F238E27FC236}">
                  <a16:creationId xmlns:a16="http://schemas.microsoft.com/office/drawing/2014/main" id="{B7A80712-03D3-11F6-1509-385C9E7420DF}"/>
                </a:ext>
              </a:extLst>
            </p:cNvPr>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879;p58">
              <a:extLst>
                <a:ext uri="{FF2B5EF4-FFF2-40B4-BE49-F238E27FC236}">
                  <a16:creationId xmlns:a16="http://schemas.microsoft.com/office/drawing/2014/main" id="{2130A19A-9192-6036-FE96-50B071D8C27B}"/>
                </a:ext>
              </a:extLst>
            </p:cNvPr>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880;p58">
              <a:extLst>
                <a:ext uri="{FF2B5EF4-FFF2-40B4-BE49-F238E27FC236}">
                  <a16:creationId xmlns:a16="http://schemas.microsoft.com/office/drawing/2014/main" id="{09AD126D-C00B-A033-0D68-5EE48C9C9DFC}"/>
                </a:ext>
              </a:extLst>
            </p:cNvPr>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881;p58">
              <a:extLst>
                <a:ext uri="{FF2B5EF4-FFF2-40B4-BE49-F238E27FC236}">
                  <a16:creationId xmlns:a16="http://schemas.microsoft.com/office/drawing/2014/main" id="{9E07D8D9-663C-97B4-F58D-7B3F98D24D7D}"/>
                </a:ext>
              </a:extLst>
            </p:cNvPr>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882;p58">
              <a:extLst>
                <a:ext uri="{FF2B5EF4-FFF2-40B4-BE49-F238E27FC236}">
                  <a16:creationId xmlns:a16="http://schemas.microsoft.com/office/drawing/2014/main" id="{B3EA6A0A-A2EC-5336-D90C-34A6D0D21E30}"/>
                </a:ext>
              </a:extLst>
            </p:cNvPr>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883;p58">
              <a:extLst>
                <a:ext uri="{FF2B5EF4-FFF2-40B4-BE49-F238E27FC236}">
                  <a16:creationId xmlns:a16="http://schemas.microsoft.com/office/drawing/2014/main" id="{AEDB34E0-5F09-EACA-3D9E-447F34AB4956}"/>
                </a:ext>
              </a:extLst>
            </p:cNvPr>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884;p58">
              <a:extLst>
                <a:ext uri="{FF2B5EF4-FFF2-40B4-BE49-F238E27FC236}">
                  <a16:creationId xmlns:a16="http://schemas.microsoft.com/office/drawing/2014/main" id="{A75E7F3D-6BFE-E3E8-C771-383AF6430B00}"/>
                </a:ext>
              </a:extLst>
            </p:cNvPr>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885;p58">
              <a:extLst>
                <a:ext uri="{FF2B5EF4-FFF2-40B4-BE49-F238E27FC236}">
                  <a16:creationId xmlns:a16="http://schemas.microsoft.com/office/drawing/2014/main" id="{DA850FFB-27BF-7EC1-C606-93818D60A92B}"/>
                </a:ext>
              </a:extLst>
            </p:cNvPr>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886;p58">
              <a:extLst>
                <a:ext uri="{FF2B5EF4-FFF2-40B4-BE49-F238E27FC236}">
                  <a16:creationId xmlns:a16="http://schemas.microsoft.com/office/drawing/2014/main" id="{D4349641-D2DE-19FA-160F-1A4A50AE4063}"/>
                </a:ext>
              </a:extLst>
            </p:cNvPr>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887;p58">
              <a:extLst>
                <a:ext uri="{FF2B5EF4-FFF2-40B4-BE49-F238E27FC236}">
                  <a16:creationId xmlns:a16="http://schemas.microsoft.com/office/drawing/2014/main" id="{9A0A2E87-F282-6C3E-8D34-0C5E5620BD3C}"/>
                </a:ext>
              </a:extLst>
            </p:cNvPr>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888;p58">
              <a:extLst>
                <a:ext uri="{FF2B5EF4-FFF2-40B4-BE49-F238E27FC236}">
                  <a16:creationId xmlns:a16="http://schemas.microsoft.com/office/drawing/2014/main" id="{07437E56-E939-D4C7-8120-AE0C806FC8D2}"/>
                </a:ext>
              </a:extLst>
            </p:cNvPr>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889;p58">
              <a:extLst>
                <a:ext uri="{FF2B5EF4-FFF2-40B4-BE49-F238E27FC236}">
                  <a16:creationId xmlns:a16="http://schemas.microsoft.com/office/drawing/2014/main" id="{18C98ADF-4AAA-561F-C24A-3F58268679D7}"/>
                </a:ext>
              </a:extLst>
            </p:cNvPr>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890;p58">
              <a:extLst>
                <a:ext uri="{FF2B5EF4-FFF2-40B4-BE49-F238E27FC236}">
                  <a16:creationId xmlns:a16="http://schemas.microsoft.com/office/drawing/2014/main" id="{EBBD3CD1-C278-5B37-2589-90B9796C039A}"/>
                </a:ext>
              </a:extLst>
            </p:cNvPr>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891;p58">
              <a:extLst>
                <a:ext uri="{FF2B5EF4-FFF2-40B4-BE49-F238E27FC236}">
                  <a16:creationId xmlns:a16="http://schemas.microsoft.com/office/drawing/2014/main" id="{2295A10B-6F3C-EB6D-BD82-40CF0409C95F}"/>
                </a:ext>
              </a:extLst>
            </p:cNvPr>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892;p58">
              <a:extLst>
                <a:ext uri="{FF2B5EF4-FFF2-40B4-BE49-F238E27FC236}">
                  <a16:creationId xmlns:a16="http://schemas.microsoft.com/office/drawing/2014/main" id="{C91649FB-051E-A58B-056F-F1AD15496209}"/>
                </a:ext>
              </a:extLst>
            </p:cNvPr>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893;p58">
              <a:extLst>
                <a:ext uri="{FF2B5EF4-FFF2-40B4-BE49-F238E27FC236}">
                  <a16:creationId xmlns:a16="http://schemas.microsoft.com/office/drawing/2014/main" id="{02D9BC8D-DC31-8668-2029-36800FABB786}"/>
                </a:ext>
              </a:extLst>
            </p:cNvPr>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894;p58">
              <a:extLst>
                <a:ext uri="{FF2B5EF4-FFF2-40B4-BE49-F238E27FC236}">
                  <a16:creationId xmlns:a16="http://schemas.microsoft.com/office/drawing/2014/main" id="{030B51B3-5723-5047-94F9-E916C4561A00}"/>
                </a:ext>
              </a:extLst>
            </p:cNvPr>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895;p58">
              <a:extLst>
                <a:ext uri="{FF2B5EF4-FFF2-40B4-BE49-F238E27FC236}">
                  <a16:creationId xmlns:a16="http://schemas.microsoft.com/office/drawing/2014/main" id="{A47F36B4-1FAA-9771-F688-70ACDBDE9253}"/>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896;p58">
              <a:extLst>
                <a:ext uri="{FF2B5EF4-FFF2-40B4-BE49-F238E27FC236}">
                  <a16:creationId xmlns:a16="http://schemas.microsoft.com/office/drawing/2014/main" id="{5D6718DD-0D50-8AB8-6B0C-2398176312A7}"/>
                </a:ext>
              </a:extLst>
            </p:cNvPr>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897;p58">
              <a:extLst>
                <a:ext uri="{FF2B5EF4-FFF2-40B4-BE49-F238E27FC236}">
                  <a16:creationId xmlns:a16="http://schemas.microsoft.com/office/drawing/2014/main" id="{46E4EC5E-D369-2880-70F0-A6C490802124}"/>
                </a:ext>
              </a:extLst>
            </p:cNvPr>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898;p58">
              <a:extLst>
                <a:ext uri="{FF2B5EF4-FFF2-40B4-BE49-F238E27FC236}">
                  <a16:creationId xmlns:a16="http://schemas.microsoft.com/office/drawing/2014/main" id="{F0504B90-332E-88E5-D704-0786854FAB36}"/>
                </a:ext>
              </a:extLst>
            </p:cNvPr>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899;p58">
              <a:extLst>
                <a:ext uri="{FF2B5EF4-FFF2-40B4-BE49-F238E27FC236}">
                  <a16:creationId xmlns:a16="http://schemas.microsoft.com/office/drawing/2014/main" id="{E97D66AE-AECC-41D2-9147-474A788CDD05}"/>
                </a:ext>
              </a:extLst>
            </p:cNvPr>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900;p58">
              <a:extLst>
                <a:ext uri="{FF2B5EF4-FFF2-40B4-BE49-F238E27FC236}">
                  <a16:creationId xmlns:a16="http://schemas.microsoft.com/office/drawing/2014/main" id="{6BC2C9BB-17C4-A097-469F-F66F196877DC}"/>
                </a:ext>
              </a:extLst>
            </p:cNvPr>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901;p58">
              <a:extLst>
                <a:ext uri="{FF2B5EF4-FFF2-40B4-BE49-F238E27FC236}">
                  <a16:creationId xmlns:a16="http://schemas.microsoft.com/office/drawing/2014/main" id="{7A3DA19F-39AC-5EC9-059B-EC7EA2B03769}"/>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902;p58">
              <a:extLst>
                <a:ext uri="{FF2B5EF4-FFF2-40B4-BE49-F238E27FC236}">
                  <a16:creationId xmlns:a16="http://schemas.microsoft.com/office/drawing/2014/main" id="{9FA89491-503E-754C-675C-527C28122DAC}"/>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903;p58">
              <a:extLst>
                <a:ext uri="{FF2B5EF4-FFF2-40B4-BE49-F238E27FC236}">
                  <a16:creationId xmlns:a16="http://schemas.microsoft.com/office/drawing/2014/main" id="{F57F91B0-2E37-1902-85F7-ED7476BD7375}"/>
                </a:ext>
              </a:extLst>
            </p:cNvPr>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904;p58">
              <a:extLst>
                <a:ext uri="{FF2B5EF4-FFF2-40B4-BE49-F238E27FC236}">
                  <a16:creationId xmlns:a16="http://schemas.microsoft.com/office/drawing/2014/main" id="{A6605972-87E0-7424-4BCB-34BCD04BA001}"/>
                </a:ext>
              </a:extLst>
            </p:cNvPr>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905;p58">
              <a:extLst>
                <a:ext uri="{FF2B5EF4-FFF2-40B4-BE49-F238E27FC236}">
                  <a16:creationId xmlns:a16="http://schemas.microsoft.com/office/drawing/2014/main" id="{9A5C43CD-FCBE-48ED-056F-1251EC0BDFE0}"/>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906;p58">
              <a:extLst>
                <a:ext uri="{FF2B5EF4-FFF2-40B4-BE49-F238E27FC236}">
                  <a16:creationId xmlns:a16="http://schemas.microsoft.com/office/drawing/2014/main" id="{2124F6CF-2627-0A70-BB4B-79D7859627FA}"/>
                </a:ext>
              </a:extLst>
            </p:cNvPr>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907;p58">
              <a:extLst>
                <a:ext uri="{FF2B5EF4-FFF2-40B4-BE49-F238E27FC236}">
                  <a16:creationId xmlns:a16="http://schemas.microsoft.com/office/drawing/2014/main" id="{5CED5229-2E02-246F-717B-E61095596680}"/>
                </a:ext>
              </a:extLst>
            </p:cNvPr>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908;p58">
              <a:extLst>
                <a:ext uri="{FF2B5EF4-FFF2-40B4-BE49-F238E27FC236}">
                  <a16:creationId xmlns:a16="http://schemas.microsoft.com/office/drawing/2014/main" id="{2743E6E3-D52F-4F0D-0F5A-AC48F933B77D}"/>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909;p58">
              <a:extLst>
                <a:ext uri="{FF2B5EF4-FFF2-40B4-BE49-F238E27FC236}">
                  <a16:creationId xmlns:a16="http://schemas.microsoft.com/office/drawing/2014/main" id="{8881B9C4-EB40-A423-63B3-E55C29E0FFF1}"/>
                </a:ext>
              </a:extLst>
            </p:cNvPr>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910;p58">
              <a:extLst>
                <a:ext uri="{FF2B5EF4-FFF2-40B4-BE49-F238E27FC236}">
                  <a16:creationId xmlns:a16="http://schemas.microsoft.com/office/drawing/2014/main" id="{738C0F36-34C2-24D0-F203-48D8576ABFC3}"/>
                </a:ext>
              </a:extLst>
            </p:cNvPr>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911;p58">
              <a:extLst>
                <a:ext uri="{FF2B5EF4-FFF2-40B4-BE49-F238E27FC236}">
                  <a16:creationId xmlns:a16="http://schemas.microsoft.com/office/drawing/2014/main" id="{B3FC3493-EF02-3130-0D4E-44ED2413735B}"/>
                </a:ext>
              </a:extLst>
            </p:cNvPr>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912;p58">
              <a:extLst>
                <a:ext uri="{FF2B5EF4-FFF2-40B4-BE49-F238E27FC236}">
                  <a16:creationId xmlns:a16="http://schemas.microsoft.com/office/drawing/2014/main" id="{42BC244F-0A6C-28AD-1B6B-ABC1AFE2F504}"/>
                </a:ext>
              </a:extLst>
            </p:cNvPr>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913;p58">
              <a:extLst>
                <a:ext uri="{FF2B5EF4-FFF2-40B4-BE49-F238E27FC236}">
                  <a16:creationId xmlns:a16="http://schemas.microsoft.com/office/drawing/2014/main" id="{B817DB67-EF9D-FDF3-0369-858F17487C9B}"/>
                </a:ext>
              </a:extLst>
            </p:cNvPr>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914;p58">
              <a:extLst>
                <a:ext uri="{FF2B5EF4-FFF2-40B4-BE49-F238E27FC236}">
                  <a16:creationId xmlns:a16="http://schemas.microsoft.com/office/drawing/2014/main" id="{79768169-C157-C267-F972-23E5A4B55262}"/>
                </a:ext>
              </a:extLst>
            </p:cNvPr>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915;p58">
              <a:extLst>
                <a:ext uri="{FF2B5EF4-FFF2-40B4-BE49-F238E27FC236}">
                  <a16:creationId xmlns:a16="http://schemas.microsoft.com/office/drawing/2014/main" id="{043915F6-DA38-6FE9-2B84-AE70EC0C4018}"/>
                </a:ext>
              </a:extLst>
            </p:cNvPr>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916;p58">
              <a:extLst>
                <a:ext uri="{FF2B5EF4-FFF2-40B4-BE49-F238E27FC236}">
                  <a16:creationId xmlns:a16="http://schemas.microsoft.com/office/drawing/2014/main" id="{1F69EB6A-2DA2-67D3-18E3-D492FEEC934D}"/>
                </a:ext>
              </a:extLst>
            </p:cNvPr>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17;p58">
              <a:extLst>
                <a:ext uri="{FF2B5EF4-FFF2-40B4-BE49-F238E27FC236}">
                  <a16:creationId xmlns:a16="http://schemas.microsoft.com/office/drawing/2014/main" id="{34DE5C12-D1A9-FA31-54CE-5999F8C80770}"/>
                </a:ext>
              </a:extLst>
            </p:cNvPr>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8;p58">
              <a:extLst>
                <a:ext uri="{FF2B5EF4-FFF2-40B4-BE49-F238E27FC236}">
                  <a16:creationId xmlns:a16="http://schemas.microsoft.com/office/drawing/2014/main" id="{74064B44-C1D0-41E1-5C68-AB55AA8B2E1C}"/>
                </a:ext>
              </a:extLst>
            </p:cNvPr>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19;p58">
              <a:extLst>
                <a:ext uri="{FF2B5EF4-FFF2-40B4-BE49-F238E27FC236}">
                  <a16:creationId xmlns:a16="http://schemas.microsoft.com/office/drawing/2014/main" id="{0E6A197B-F509-E2E3-259F-7A581BB0E653}"/>
                </a:ext>
              </a:extLst>
            </p:cNvPr>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20;p58">
              <a:extLst>
                <a:ext uri="{FF2B5EF4-FFF2-40B4-BE49-F238E27FC236}">
                  <a16:creationId xmlns:a16="http://schemas.microsoft.com/office/drawing/2014/main" id="{9B8FB60C-74E6-6A4F-8E94-1E185B3CC62A}"/>
                </a:ext>
              </a:extLst>
            </p:cNvPr>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21;p58">
              <a:extLst>
                <a:ext uri="{FF2B5EF4-FFF2-40B4-BE49-F238E27FC236}">
                  <a16:creationId xmlns:a16="http://schemas.microsoft.com/office/drawing/2014/main" id="{D4BE3BFF-F4F4-5B03-4CBB-D66AA595351E}"/>
                </a:ext>
              </a:extLst>
            </p:cNvPr>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22;p58">
              <a:extLst>
                <a:ext uri="{FF2B5EF4-FFF2-40B4-BE49-F238E27FC236}">
                  <a16:creationId xmlns:a16="http://schemas.microsoft.com/office/drawing/2014/main" id="{53C1B547-C122-5D8F-D90D-0928F67A6752}"/>
                </a:ext>
              </a:extLst>
            </p:cNvPr>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23;p58">
              <a:extLst>
                <a:ext uri="{FF2B5EF4-FFF2-40B4-BE49-F238E27FC236}">
                  <a16:creationId xmlns:a16="http://schemas.microsoft.com/office/drawing/2014/main" id="{FBCE81A1-F9BE-73C9-7373-E584B41DAE09}"/>
                </a:ext>
              </a:extLst>
            </p:cNvPr>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24;p58">
              <a:extLst>
                <a:ext uri="{FF2B5EF4-FFF2-40B4-BE49-F238E27FC236}">
                  <a16:creationId xmlns:a16="http://schemas.microsoft.com/office/drawing/2014/main" id="{71989FE0-1D89-EDEF-BE2A-AEEA93860FBC}"/>
                </a:ext>
              </a:extLst>
            </p:cNvPr>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25;p58">
              <a:extLst>
                <a:ext uri="{FF2B5EF4-FFF2-40B4-BE49-F238E27FC236}">
                  <a16:creationId xmlns:a16="http://schemas.microsoft.com/office/drawing/2014/main" id="{A1C4C672-78D8-C512-C327-1A682F72B26B}"/>
                </a:ext>
              </a:extLst>
            </p:cNvPr>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26;p58">
              <a:extLst>
                <a:ext uri="{FF2B5EF4-FFF2-40B4-BE49-F238E27FC236}">
                  <a16:creationId xmlns:a16="http://schemas.microsoft.com/office/drawing/2014/main" id="{4E963C43-5F50-7F30-B2BF-7CCE2C337E59}"/>
                </a:ext>
              </a:extLst>
            </p:cNvPr>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927;p58">
              <a:extLst>
                <a:ext uri="{FF2B5EF4-FFF2-40B4-BE49-F238E27FC236}">
                  <a16:creationId xmlns:a16="http://schemas.microsoft.com/office/drawing/2014/main" id="{1E0954A7-9125-16E2-54EA-CA8E52E7ED22}"/>
                </a:ext>
              </a:extLst>
            </p:cNvPr>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928;p58">
              <a:extLst>
                <a:ext uri="{FF2B5EF4-FFF2-40B4-BE49-F238E27FC236}">
                  <a16:creationId xmlns:a16="http://schemas.microsoft.com/office/drawing/2014/main" id="{F22CE169-CADE-F906-3F5A-345F0BBD88CA}"/>
                </a:ext>
              </a:extLst>
            </p:cNvPr>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929;p58">
              <a:extLst>
                <a:ext uri="{FF2B5EF4-FFF2-40B4-BE49-F238E27FC236}">
                  <a16:creationId xmlns:a16="http://schemas.microsoft.com/office/drawing/2014/main" id="{5AAF1EB8-CC40-5A0A-5F2C-F4BC4F6C2E17}"/>
                </a:ext>
              </a:extLst>
            </p:cNvPr>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930;p58">
              <a:extLst>
                <a:ext uri="{FF2B5EF4-FFF2-40B4-BE49-F238E27FC236}">
                  <a16:creationId xmlns:a16="http://schemas.microsoft.com/office/drawing/2014/main" id="{813D8510-A160-89CD-C703-4C77B1B4D62F}"/>
                </a:ext>
              </a:extLst>
            </p:cNvPr>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931;p58">
              <a:extLst>
                <a:ext uri="{FF2B5EF4-FFF2-40B4-BE49-F238E27FC236}">
                  <a16:creationId xmlns:a16="http://schemas.microsoft.com/office/drawing/2014/main" id="{DEA7A144-DCC4-FFFC-7097-8DFB9EE1A0B4}"/>
                </a:ext>
              </a:extLst>
            </p:cNvPr>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932;p58">
              <a:extLst>
                <a:ext uri="{FF2B5EF4-FFF2-40B4-BE49-F238E27FC236}">
                  <a16:creationId xmlns:a16="http://schemas.microsoft.com/office/drawing/2014/main" id="{BE6509EA-72F1-5F08-66FA-C528FA21B810}"/>
                </a:ext>
              </a:extLst>
            </p:cNvPr>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933;p58">
              <a:extLst>
                <a:ext uri="{FF2B5EF4-FFF2-40B4-BE49-F238E27FC236}">
                  <a16:creationId xmlns:a16="http://schemas.microsoft.com/office/drawing/2014/main" id="{53E15672-005E-7D37-3C65-BAC1C2EBDACD}"/>
                </a:ext>
              </a:extLst>
            </p:cNvPr>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934;p58">
              <a:extLst>
                <a:ext uri="{FF2B5EF4-FFF2-40B4-BE49-F238E27FC236}">
                  <a16:creationId xmlns:a16="http://schemas.microsoft.com/office/drawing/2014/main" id="{EEA6CE8E-3167-7CA3-2ECB-F6FDDF3461C6}"/>
                </a:ext>
              </a:extLst>
            </p:cNvPr>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935;p58">
              <a:extLst>
                <a:ext uri="{FF2B5EF4-FFF2-40B4-BE49-F238E27FC236}">
                  <a16:creationId xmlns:a16="http://schemas.microsoft.com/office/drawing/2014/main" id="{2946B095-E2B6-1C7B-64DD-FEDC0DAE0FCE}"/>
                </a:ext>
              </a:extLst>
            </p:cNvPr>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936;p58">
              <a:extLst>
                <a:ext uri="{FF2B5EF4-FFF2-40B4-BE49-F238E27FC236}">
                  <a16:creationId xmlns:a16="http://schemas.microsoft.com/office/drawing/2014/main" id="{7621C505-F6C4-A41D-DFA6-C250D3F038C3}"/>
                </a:ext>
              </a:extLst>
            </p:cNvPr>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937;p58">
              <a:extLst>
                <a:ext uri="{FF2B5EF4-FFF2-40B4-BE49-F238E27FC236}">
                  <a16:creationId xmlns:a16="http://schemas.microsoft.com/office/drawing/2014/main" id="{42998DE5-5ED0-DBDC-9E70-4889D8CC8220}"/>
                </a:ext>
              </a:extLst>
            </p:cNvPr>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938;p58">
              <a:extLst>
                <a:ext uri="{FF2B5EF4-FFF2-40B4-BE49-F238E27FC236}">
                  <a16:creationId xmlns:a16="http://schemas.microsoft.com/office/drawing/2014/main" id="{70356196-1F64-81D3-A6F1-D8E88A2BEC59}"/>
                </a:ext>
              </a:extLst>
            </p:cNvPr>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939;p58">
              <a:extLst>
                <a:ext uri="{FF2B5EF4-FFF2-40B4-BE49-F238E27FC236}">
                  <a16:creationId xmlns:a16="http://schemas.microsoft.com/office/drawing/2014/main" id="{90AD52E9-1BA6-8405-0F38-9FD9569DDA5A}"/>
                </a:ext>
              </a:extLst>
            </p:cNvPr>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940;p58">
              <a:extLst>
                <a:ext uri="{FF2B5EF4-FFF2-40B4-BE49-F238E27FC236}">
                  <a16:creationId xmlns:a16="http://schemas.microsoft.com/office/drawing/2014/main" id="{63545E1C-33F3-99CF-FAC5-269F4C857774}"/>
                </a:ext>
              </a:extLst>
            </p:cNvPr>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941;p58">
              <a:extLst>
                <a:ext uri="{FF2B5EF4-FFF2-40B4-BE49-F238E27FC236}">
                  <a16:creationId xmlns:a16="http://schemas.microsoft.com/office/drawing/2014/main" id="{23A9876E-F2CE-7154-2A38-840C3B93F370}"/>
                </a:ext>
              </a:extLst>
            </p:cNvPr>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942;p58">
              <a:extLst>
                <a:ext uri="{FF2B5EF4-FFF2-40B4-BE49-F238E27FC236}">
                  <a16:creationId xmlns:a16="http://schemas.microsoft.com/office/drawing/2014/main" id="{ABC36A3E-1983-4257-0EF2-F8BED470B8C8}"/>
                </a:ext>
              </a:extLst>
            </p:cNvPr>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943;p58">
              <a:extLst>
                <a:ext uri="{FF2B5EF4-FFF2-40B4-BE49-F238E27FC236}">
                  <a16:creationId xmlns:a16="http://schemas.microsoft.com/office/drawing/2014/main" id="{03ABA403-55B4-427F-5307-A0C94A2C9408}"/>
                </a:ext>
              </a:extLst>
            </p:cNvPr>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944;p58">
              <a:extLst>
                <a:ext uri="{FF2B5EF4-FFF2-40B4-BE49-F238E27FC236}">
                  <a16:creationId xmlns:a16="http://schemas.microsoft.com/office/drawing/2014/main" id="{5748161E-C9EF-5093-893C-457A9B8D9192}"/>
                </a:ext>
              </a:extLst>
            </p:cNvPr>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945;p58">
              <a:extLst>
                <a:ext uri="{FF2B5EF4-FFF2-40B4-BE49-F238E27FC236}">
                  <a16:creationId xmlns:a16="http://schemas.microsoft.com/office/drawing/2014/main" id="{937483D5-5BEE-6FE4-3A5F-5507F9FD0E3A}"/>
                </a:ext>
              </a:extLst>
            </p:cNvPr>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946;p58">
              <a:extLst>
                <a:ext uri="{FF2B5EF4-FFF2-40B4-BE49-F238E27FC236}">
                  <a16:creationId xmlns:a16="http://schemas.microsoft.com/office/drawing/2014/main" id="{5BCB401F-D4AF-ABB0-2E76-72B19682D500}"/>
                </a:ext>
              </a:extLst>
            </p:cNvPr>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947;p58">
              <a:extLst>
                <a:ext uri="{FF2B5EF4-FFF2-40B4-BE49-F238E27FC236}">
                  <a16:creationId xmlns:a16="http://schemas.microsoft.com/office/drawing/2014/main" id="{6A6DD1C4-7DF4-34E4-A37B-05022352128D}"/>
                </a:ext>
              </a:extLst>
            </p:cNvPr>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948;p58">
              <a:extLst>
                <a:ext uri="{FF2B5EF4-FFF2-40B4-BE49-F238E27FC236}">
                  <a16:creationId xmlns:a16="http://schemas.microsoft.com/office/drawing/2014/main" id="{11549CB2-73E7-BF10-1CAB-F9026ED9170F}"/>
                </a:ext>
              </a:extLst>
            </p:cNvPr>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949;p58">
              <a:extLst>
                <a:ext uri="{FF2B5EF4-FFF2-40B4-BE49-F238E27FC236}">
                  <a16:creationId xmlns:a16="http://schemas.microsoft.com/office/drawing/2014/main" id="{4A93ACD7-5DD7-8CC5-564F-93E7EEED0BB3}"/>
                </a:ext>
              </a:extLst>
            </p:cNvPr>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950;p58">
              <a:extLst>
                <a:ext uri="{FF2B5EF4-FFF2-40B4-BE49-F238E27FC236}">
                  <a16:creationId xmlns:a16="http://schemas.microsoft.com/office/drawing/2014/main" id="{14105BD4-B171-11F6-87DB-639D814B3415}"/>
                </a:ext>
              </a:extLst>
            </p:cNvPr>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951;p58">
              <a:extLst>
                <a:ext uri="{FF2B5EF4-FFF2-40B4-BE49-F238E27FC236}">
                  <a16:creationId xmlns:a16="http://schemas.microsoft.com/office/drawing/2014/main" id="{C3161CC4-C618-0A28-FDA4-F4BFE2A2ADB7}"/>
                </a:ext>
              </a:extLst>
            </p:cNvPr>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952;p58">
              <a:extLst>
                <a:ext uri="{FF2B5EF4-FFF2-40B4-BE49-F238E27FC236}">
                  <a16:creationId xmlns:a16="http://schemas.microsoft.com/office/drawing/2014/main" id="{12E3A550-2569-2F68-E7CA-0DFE0A277D2F}"/>
                </a:ext>
              </a:extLst>
            </p:cNvPr>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53;p58">
              <a:extLst>
                <a:ext uri="{FF2B5EF4-FFF2-40B4-BE49-F238E27FC236}">
                  <a16:creationId xmlns:a16="http://schemas.microsoft.com/office/drawing/2014/main" id="{51E2084E-2899-795E-BED2-31C470B1F025}"/>
                </a:ext>
              </a:extLst>
            </p:cNvPr>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54;p58">
              <a:extLst>
                <a:ext uri="{FF2B5EF4-FFF2-40B4-BE49-F238E27FC236}">
                  <a16:creationId xmlns:a16="http://schemas.microsoft.com/office/drawing/2014/main" id="{EA24D042-1A07-6D50-5B45-9F85D2613420}"/>
                </a:ext>
              </a:extLst>
            </p:cNvPr>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55;p58">
              <a:extLst>
                <a:ext uri="{FF2B5EF4-FFF2-40B4-BE49-F238E27FC236}">
                  <a16:creationId xmlns:a16="http://schemas.microsoft.com/office/drawing/2014/main" id="{14DFDFD7-382A-E514-2D2D-7FA3F54738C5}"/>
                </a:ext>
              </a:extLst>
            </p:cNvPr>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56;p58">
              <a:extLst>
                <a:ext uri="{FF2B5EF4-FFF2-40B4-BE49-F238E27FC236}">
                  <a16:creationId xmlns:a16="http://schemas.microsoft.com/office/drawing/2014/main" id="{4B72E57A-0E98-1E84-14D9-8DF2B6746DF8}"/>
                </a:ext>
              </a:extLst>
            </p:cNvPr>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57;p58">
              <a:extLst>
                <a:ext uri="{FF2B5EF4-FFF2-40B4-BE49-F238E27FC236}">
                  <a16:creationId xmlns:a16="http://schemas.microsoft.com/office/drawing/2014/main" id="{4E134381-88CA-FE14-FB53-2E80613F8F4C}"/>
                </a:ext>
              </a:extLst>
            </p:cNvPr>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58;p58">
              <a:extLst>
                <a:ext uri="{FF2B5EF4-FFF2-40B4-BE49-F238E27FC236}">
                  <a16:creationId xmlns:a16="http://schemas.microsoft.com/office/drawing/2014/main" id="{BCEAF736-8B68-442D-6681-4DC320714061}"/>
                </a:ext>
              </a:extLst>
            </p:cNvPr>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59;p58">
              <a:extLst>
                <a:ext uri="{FF2B5EF4-FFF2-40B4-BE49-F238E27FC236}">
                  <a16:creationId xmlns:a16="http://schemas.microsoft.com/office/drawing/2014/main" id="{271B1A5A-FB03-DC5D-D3A6-7A5BC072F63D}"/>
                </a:ext>
              </a:extLst>
            </p:cNvPr>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60;p58">
              <a:extLst>
                <a:ext uri="{FF2B5EF4-FFF2-40B4-BE49-F238E27FC236}">
                  <a16:creationId xmlns:a16="http://schemas.microsoft.com/office/drawing/2014/main" id="{338A3898-FFE7-A827-A79B-8AD84ABCF0FE}"/>
                </a:ext>
              </a:extLst>
            </p:cNvPr>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61;p58">
              <a:extLst>
                <a:ext uri="{FF2B5EF4-FFF2-40B4-BE49-F238E27FC236}">
                  <a16:creationId xmlns:a16="http://schemas.microsoft.com/office/drawing/2014/main" id="{EB1F5D8A-C082-5FD8-8E27-07102A9FC669}"/>
                </a:ext>
              </a:extLst>
            </p:cNvPr>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62;p58">
              <a:extLst>
                <a:ext uri="{FF2B5EF4-FFF2-40B4-BE49-F238E27FC236}">
                  <a16:creationId xmlns:a16="http://schemas.microsoft.com/office/drawing/2014/main" id="{621907A1-CF28-146C-1492-BABEEE18AFA4}"/>
                </a:ext>
              </a:extLst>
            </p:cNvPr>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963;p58">
              <a:extLst>
                <a:ext uri="{FF2B5EF4-FFF2-40B4-BE49-F238E27FC236}">
                  <a16:creationId xmlns:a16="http://schemas.microsoft.com/office/drawing/2014/main" id="{3E361A2F-3D10-853D-0E31-734240263D32}"/>
                </a:ext>
              </a:extLst>
            </p:cNvPr>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964;p58">
              <a:extLst>
                <a:ext uri="{FF2B5EF4-FFF2-40B4-BE49-F238E27FC236}">
                  <a16:creationId xmlns:a16="http://schemas.microsoft.com/office/drawing/2014/main" id="{3CC8DC7B-901E-B5A4-02A5-679BEFB0D2CD}"/>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965;p58">
              <a:extLst>
                <a:ext uri="{FF2B5EF4-FFF2-40B4-BE49-F238E27FC236}">
                  <a16:creationId xmlns:a16="http://schemas.microsoft.com/office/drawing/2014/main" id="{1986A196-21B2-59A7-C7ED-697E19D13ED4}"/>
                </a:ext>
              </a:extLst>
            </p:cNvPr>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966;p58">
              <a:extLst>
                <a:ext uri="{FF2B5EF4-FFF2-40B4-BE49-F238E27FC236}">
                  <a16:creationId xmlns:a16="http://schemas.microsoft.com/office/drawing/2014/main" id="{D8E3C199-6283-835D-1B75-7E96894AD8BD}"/>
                </a:ext>
              </a:extLst>
            </p:cNvPr>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967;p58">
              <a:extLst>
                <a:ext uri="{FF2B5EF4-FFF2-40B4-BE49-F238E27FC236}">
                  <a16:creationId xmlns:a16="http://schemas.microsoft.com/office/drawing/2014/main" id="{9C09E3E6-4016-E789-2CCF-FDDBEC644E63}"/>
                </a:ext>
              </a:extLst>
            </p:cNvPr>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968;p58">
              <a:extLst>
                <a:ext uri="{FF2B5EF4-FFF2-40B4-BE49-F238E27FC236}">
                  <a16:creationId xmlns:a16="http://schemas.microsoft.com/office/drawing/2014/main" id="{C3A5E12C-47AF-F248-2436-63E400973BCA}"/>
                </a:ext>
              </a:extLst>
            </p:cNvPr>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969;p58">
              <a:extLst>
                <a:ext uri="{FF2B5EF4-FFF2-40B4-BE49-F238E27FC236}">
                  <a16:creationId xmlns:a16="http://schemas.microsoft.com/office/drawing/2014/main" id="{06C0BD4B-FBC4-05D0-EC2B-5E96ED3CF5FB}"/>
                </a:ext>
              </a:extLst>
            </p:cNvPr>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970;p58">
              <a:extLst>
                <a:ext uri="{FF2B5EF4-FFF2-40B4-BE49-F238E27FC236}">
                  <a16:creationId xmlns:a16="http://schemas.microsoft.com/office/drawing/2014/main" id="{BB0573D0-4C7C-A7DB-7D1F-E0C77780EF37}"/>
                </a:ext>
              </a:extLst>
            </p:cNvPr>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971;p58">
              <a:extLst>
                <a:ext uri="{FF2B5EF4-FFF2-40B4-BE49-F238E27FC236}">
                  <a16:creationId xmlns:a16="http://schemas.microsoft.com/office/drawing/2014/main" id="{7371DCA1-CC18-C4B7-1E04-C824012DB834}"/>
                </a:ext>
              </a:extLst>
            </p:cNvPr>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972;p58">
              <a:extLst>
                <a:ext uri="{FF2B5EF4-FFF2-40B4-BE49-F238E27FC236}">
                  <a16:creationId xmlns:a16="http://schemas.microsoft.com/office/drawing/2014/main" id="{528CD9AE-2FAF-6EE0-4895-405B4F99ACAE}"/>
                </a:ext>
              </a:extLst>
            </p:cNvPr>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973;p58">
              <a:extLst>
                <a:ext uri="{FF2B5EF4-FFF2-40B4-BE49-F238E27FC236}">
                  <a16:creationId xmlns:a16="http://schemas.microsoft.com/office/drawing/2014/main" id="{BAF4FFBA-ED60-F62C-FCF7-278AE76E9768}"/>
                </a:ext>
              </a:extLst>
            </p:cNvPr>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974;p58">
              <a:extLst>
                <a:ext uri="{FF2B5EF4-FFF2-40B4-BE49-F238E27FC236}">
                  <a16:creationId xmlns:a16="http://schemas.microsoft.com/office/drawing/2014/main" id="{6495C542-BAA1-5CB5-709D-B0FEBE502AB4}"/>
                </a:ext>
              </a:extLst>
            </p:cNvPr>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975;p58">
              <a:extLst>
                <a:ext uri="{FF2B5EF4-FFF2-40B4-BE49-F238E27FC236}">
                  <a16:creationId xmlns:a16="http://schemas.microsoft.com/office/drawing/2014/main" id="{09E4C6A9-8AA9-9690-97E2-08E3DF5DB09D}"/>
                </a:ext>
              </a:extLst>
            </p:cNvPr>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976;p58">
              <a:extLst>
                <a:ext uri="{FF2B5EF4-FFF2-40B4-BE49-F238E27FC236}">
                  <a16:creationId xmlns:a16="http://schemas.microsoft.com/office/drawing/2014/main" id="{A97D1CB3-07BF-0C01-CF07-C82E19D6E2DC}"/>
                </a:ext>
              </a:extLst>
            </p:cNvPr>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977;p58">
              <a:extLst>
                <a:ext uri="{FF2B5EF4-FFF2-40B4-BE49-F238E27FC236}">
                  <a16:creationId xmlns:a16="http://schemas.microsoft.com/office/drawing/2014/main" id="{1DBFA606-5EEA-CF13-14FB-8D41A4993791}"/>
                </a:ext>
              </a:extLst>
            </p:cNvPr>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978;p58">
              <a:extLst>
                <a:ext uri="{FF2B5EF4-FFF2-40B4-BE49-F238E27FC236}">
                  <a16:creationId xmlns:a16="http://schemas.microsoft.com/office/drawing/2014/main" id="{7611FC73-C1C9-D427-4954-BDA42C0E28F4}"/>
                </a:ext>
              </a:extLst>
            </p:cNvPr>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979;p58">
              <a:extLst>
                <a:ext uri="{FF2B5EF4-FFF2-40B4-BE49-F238E27FC236}">
                  <a16:creationId xmlns:a16="http://schemas.microsoft.com/office/drawing/2014/main" id="{C6A4887C-6FBD-DCDE-515D-BF68D7C119A6}"/>
                </a:ext>
              </a:extLst>
            </p:cNvPr>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980;p58">
              <a:extLst>
                <a:ext uri="{FF2B5EF4-FFF2-40B4-BE49-F238E27FC236}">
                  <a16:creationId xmlns:a16="http://schemas.microsoft.com/office/drawing/2014/main" id="{DDE3B931-B0EA-CA6A-91C8-415E84937840}"/>
                </a:ext>
              </a:extLst>
            </p:cNvPr>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981;p58">
              <a:extLst>
                <a:ext uri="{FF2B5EF4-FFF2-40B4-BE49-F238E27FC236}">
                  <a16:creationId xmlns:a16="http://schemas.microsoft.com/office/drawing/2014/main" id="{E3134CD7-F953-9532-5CF4-4FFACF8DA27B}"/>
                </a:ext>
              </a:extLst>
            </p:cNvPr>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982;p58">
              <a:extLst>
                <a:ext uri="{FF2B5EF4-FFF2-40B4-BE49-F238E27FC236}">
                  <a16:creationId xmlns:a16="http://schemas.microsoft.com/office/drawing/2014/main" id="{C25CCC39-598B-9CCB-C74E-76D176C6B070}"/>
                </a:ext>
              </a:extLst>
            </p:cNvPr>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983;p58">
              <a:extLst>
                <a:ext uri="{FF2B5EF4-FFF2-40B4-BE49-F238E27FC236}">
                  <a16:creationId xmlns:a16="http://schemas.microsoft.com/office/drawing/2014/main" id="{B111661D-BD13-00DD-1C38-8297323E17F5}"/>
                </a:ext>
              </a:extLst>
            </p:cNvPr>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984;p58">
              <a:extLst>
                <a:ext uri="{FF2B5EF4-FFF2-40B4-BE49-F238E27FC236}">
                  <a16:creationId xmlns:a16="http://schemas.microsoft.com/office/drawing/2014/main" id="{4CA3130C-3DFF-ADA0-F5D4-11BA09C853DE}"/>
                </a:ext>
              </a:extLst>
            </p:cNvPr>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985;p58">
              <a:extLst>
                <a:ext uri="{FF2B5EF4-FFF2-40B4-BE49-F238E27FC236}">
                  <a16:creationId xmlns:a16="http://schemas.microsoft.com/office/drawing/2014/main" id="{9761348A-233D-4CE5-5227-622FCE4F6D74}"/>
                </a:ext>
              </a:extLst>
            </p:cNvPr>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986;p58">
              <a:extLst>
                <a:ext uri="{FF2B5EF4-FFF2-40B4-BE49-F238E27FC236}">
                  <a16:creationId xmlns:a16="http://schemas.microsoft.com/office/drawing/2014/main" id="{1BF755FF-7858-A7E5-9FB8-DF73485C1E6D}"/>
                </a:ext>
              </a:extLst>
            </p:cNvPr>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987;p58">
              <a:extLst>
                <a:ext uri="{FF2B5EF4-FFF2-40B4-BE49-F238E27FC236}">
                  <a16:creationId xmlns:a16="http://schemas.microsoft.com/office/drawing/2014/main" id="{F162944A-F712-19C6-6C88-23447B206FA6}"/>
                </a:ext>
              </a:extLst>
            </p:cNvPr>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988;p58">
              <a:extLst>
                <a:ext uri="{FF2B5EF4-FFF2-40B4-BE49-F238E27FC236}">
                  <a16:creationId xmlns:a16="http://schemas.microsoft.com/office/drawing/2014/main" id="{7E3BAEA6-92A9-8AC6-B4D0-0D3634718725}"/>
                </a:ext>
              </a:extLst>
            </p:cNvPr>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989;p58">
              <a:extLst>
                <a:ext uri="{FF2B5EF4-FFF2-40B4-BE49-F238E27FC236}">
                  <a16:creationId xmlns:a16="http://schemas.microsoft.com/office/drawing/2014/main" id="{DBAD07EF-9E89-D087-0C87-4B46E3127190}"/>
                </a:ext>
              </a:extLst>
            </p:cNvPr>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990;p58">
              <a:extLst>
                <a:ext uri="{FF2B5EF4-FFF2-40B4-BE49-F238E27FC236}">
                  <a16:creationId xmlns:a16="http://schemas.microsoft.com/office/drawing/2014/main" id="{D6D4F181-C7AD-B9F1-E317-53E500AAF08F}"/>
                </a:ext>
              </a:extLst>
            </p:cNvPr>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991;p58">
              <a:extLst>
                <a:ext uri="{FF2B5EF4-FFF2-40B4-BE49-F238E27FC236}">
                  <a16:creationId xmlns:a16="http://schemas.microsoft.com/office/drawing/2014/main" id="{B8F65390-A663-E4CD-8EB2-6387D9565E4A}"/>
                </a:ext>
              </a:extLst>
            </p:cNvPr>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992;p58">
              <a:extLst>
                <a:ext uri="{FF2B5EF4-FFF2-40B4-BE49-F238E27FC236}">
                  <a16:creationId xmlns:a16="http://schemas.microsoft.com/office/drawing/2014/main" id="{09ADF5E5-44E7-5331-0D96-0EB19CDA99BF}"/>
                </a:ext>
              </a:extLst>
            </p:cNvPr>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993;p58">
              <a:extLst>
                <a:ext uri="{FF2B5EF4-FFF2-40B4-BE49-F238E27FC236}">
                  <a16:creationId xmlns:a16="http://schemas.microsoft.com/office/drawing/2014/main" id="{2B1AF13B-25F6-C97B-A93B-BB946278A3C3}"/>
                </a:ext>
              </a:extLst>
            </p:cNvPr>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994;p58">
              <a:extLst>
                <a:ext uri="{FF2B5EF4-FFF2-40B4-BE49-F238E27FC236}">
                  <a16:creationId xmlns:a16="http://schemas.microsoft.com/office/drawing/2014/main" id="{786359E2-81FE-D256-BB15-E1E6D556D9BA}"/>
                </a:ext>
              </a:extLst>
            </p:cNvPr>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995;p58">
              <a:extLst>
                <a:ext uri="{FF2B5EF4-FFF2-40B4-BE49-F238E27FC236}">
                  <a16:creationId xmlns:a16="http://schemas.microsoft.com/office/drawing/2014/main" id="{3A79F63B-7638-1FCC-E14E-EB810DDAE758}"/>
                </a:ext>
              </a:extLst>
            </p:cNvPr>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996;p58">
              <a:extLst>
                <a:ext uri="{FF2B5EF4-FFF2-40B4-BE49-F238E27FC236}">
                  <a16:creationId xmlns:a16="http://schemas.microsoft.com/office/drawing/2014/main" id="{ABE533EA-BF8F-F27C-E95F-EECE74C5B2C6}"/>
                </a:ext>
              </a:extLst>
            </p:cNvPr>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997;p58">
              <a:extLst>
                <a:ext uri="{FF2B5EF4-FFF2-40B4-BE49-F238E27FC236}">
                  <a16:creationId xmlns:a16="http://schemas.microsoft.com/office/drawing/2014/main" id="{3C1CD06A-893A-EF2F-2DE4-E0664CD357CA}"/>
                </a:ext>
              </a:extLst>
            </p:cNvPr>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998;p58">
              <a:extLst>
                <a:ext uri="{FF2B5EF4-FFF2-40B4-BE49-F238E27FC236}">
                  <a16:creationId xmlns:a16="http://schemas.microsoft.com/office/drawing/2014/main" id="{8A601739-121B-B8EA-076A-EEE4136C06FE}"/>
                </a:ext>
              </a:extLst>
            </p:cNvPr>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999;p58">
              <a:extLst>
                <a:ext uri="{FF2B5EF4-FFF2-40B4-BE49-F238E27FC236}">
                  <a16:creationId xmlns:a16="http://schemas.microsoft.com/office/drawing/2014/main" id="{17206475-220E-3E1F-8594-6A5C4955CEF9}"/>
                </a:ext>
              </a:extLst>
            </p:cNvPr>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0000;p58">
              <a:extLst>
                <a:ext uri="{FF2B5EF4-FFF2-40B4-BE49-F238E27FC236}">
                  <a16:creationId xmlns:a16="http://schemas.microsoft.com/office/drawing/2014/main" id="{176BE46B-BB46-A222-BDAB-000E63DDAE12}"/>
                </a:ext>
              </a:extLst>
            </p:cNvPr>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0001;p58">
              <a:extLst>
                <a:ext uri="{FF2B5EF4-FFF2-40B4-BE49-F238E27FC236}">
                  <a16:creationId xmlns:a16="http://schemas.microsoft.com/office/drawing/2014/main" id="{492BE353-32BD-89E7-20F7-7219E54FE6CE}"/>
                </a:ext>
              </a:extLst>
            </p:cNvPr>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0002;p58">
              <a:extLst>
                <a:ext uri="{FF2B5EF4-FFF2-40B4-BE49-F238E27FC236}">
                  <a16:creationId xmlns:a16="http://schemas.microsoft.com/office/drawing/2014/main" id="{861DC1FA-3B87-3463-250E-6E3DA6C93E84}"/>
                </a:ext>
              </a:extLst>
            </p:cNvPr>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0003;p58">
              <a:extLst>
                <a:ext uri="{FF2B5EF4-FFF2-40B4-BE49-F238E27FC236}">
                  <a16:creationId xmlns:a16="http://schemas.microsoft.com/office/drawing/2014/main" id="{D5EF462B-5A37-B6A7-F520-23BA8D535A09}"/>
                </a:ext>
              </a:extLst>
            </p:cNvPr>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0004;p58">
              <a:extLst>
                <a:ext uri="{FF2B5EF4-FFF2-40B4-BE49-F238E27FC236}">
                  <a16:creationId xmlns:a16="http://schemas.microsoft.com/office/drawing/2014/main" id="{485288FD-24E3-D20E-36A2-6EEEF71DA608}"/>
                </a:ext>
              </a:extLst>
            </p:cNvPr>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005;p58">
              <a:extLst>
                <a:ext uri="{FF2B5EF4-FFF2-40B4-BE49-F238E27FC236}">
                  <a16:creationId xmlns:a16="http://schemas.microsoft.com/office/drawing/2014/main" id="{84CC9814-06D8-8C59-34F5-3F31C259B34E}"/>
                </a:ext>
              </a:extLst>
            </p:cNvPr>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8766;p56">
            <a:extLst>
              <a:ext uri="{FF2B5EF4-FFF2-40B4-BE49-F238E27FC236}">
                <a16:creationId xmlns:a16="http://schemas.microsoft.com/office/drawing/2014/main" id="{8FBFC222-AFF2-EFDC-D2EC-DD884CF05844}"/>
              </a:ext>
            </a:extLst>
          </p:cNvPr>
          <p:cNvGrpSpPr/>
          <p:nvPr/>
        </p:nvGrpSpPr>
        <p:grpSpPr>
          <a:xfrm>
            <a:off x="170659" y="1790308"/>
            <a:ext cx="486586" cy="517015"/>
            <a:chOff x="-818813" y="1823137"/>
            <a:chExt cx="1579734" cy="1657613"/>
          </a:xfrm>
        </p:grpSpPr>
        <p:sp>
          <p:nvSpPr>
            <p:cNvPr id="279" name="Google Shape;8767;p56">
              <a:extLst>
                <a:ext uri="{FF2B5EF4-FFF2-40B4-BE49-F238E27FC236}">
                  <a16:creationId xmlns:a16="http://schemas.microsoft.com/office/drawing/2014/main" id="{89460EFE-86CE-16CB-8FC3-783BDCA74172}"/>
                </a:ext>
              </a:extLst>
            </p:cNvPr>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8768;p56">
              <a:extLst>
                <a:ext uri="{FF2B5EF4-FFF2-40B4-BE49-F238E27FC236}">
                  <a16:creationId xmlns:a16="http://schemas.microsoft.com/office/drawing/2014/main" id="{4FD6B36A-5658-4B3C-9594-2FFF20A63C21}"/>
                </a:ext>
              </a:extLst>
            </p:cNvPr>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8769;p56">
              <a:extLst>
                <a:ext uri="{FF2B5EF4-FFF2-40B4-BE49-F238E27FC236}">
                  <a16:creationId xmlns:a16="http://schemas.microsoft.com/office/drawing/2014/main" id="{DC7341D6-9985-F50E-FCA5-4F4515C689A7}"/>
                </a:ext>
              </a:extLst>
            </p:cNvPr>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8770;p56">
              <a:extLst>
                <a:ext uri="{FF2B5EF4-FFF2-40B4-BE49-F238E27FC236}">
                  <a16:creationId xmlns:a16="http://schemas.microsoft.com/office/drawing/2014/main" id="{AE86ECBA-E609-5707-146B-9060208B885F}"/>
                </a:ext>
              </a:extLst>
            </p:cNvPr>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8771;p56">
              <a:extLst>
                <a:ext uri="{FF2B5EF4-FFF2-40B4-BE49-F238E27FC236}">
                  <a16:creationId xmlns:a16="http://schemas.microsoft.com/office/drawing/2014/main" id="{B3F41CA2-9B9D-9CAF-B6F1-3EA017864E49}"/>
                </a:ext>
              </a:extLst>
            </p:cNvPr>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8772;p56">
              <a:extLst>
                <a:ext uri="{FF2B5EF4-FFF2-40B4-BE49-F238E27FC236}">
                  <a16:creationId xmlns:a16="http://schemas.microsoft.com/office/drawing/2014/main" id="{DAE742CF-B638-6F26-1556-2A1A09921A09}"/>
                </a:ext>
              </a:extLst>
            </p:cNvPr>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8773;p56">
              <a:extLst>
                <a:ext uri="{FF2B5EF4-FFF2-40B4-BE49-F238E27FC236}">
                  <a16:creationId xmlns:a16="http://schemas.microsoft.com/office/drawing/2014/main" id="{35DD9102-A1A1-02E8-BF02-C0A2DAF7627D}"/>
                </a:ext>
              </a:extLst>
            </p:cNvPr>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8774;p56">
              <a:extLst>
                <a:ext uri="{FF2B5EF4-FFF2-40B4-BE49-F238E27FC236}">
                  <a16:creationId xmlns:a16="http://schemas.microsoft.com/office/drawing/2014/main" id="{B1157DBE-85B3-BE68-0BA5-30A1A01AAC3F}"/>
                </a:ext>
              </a:extLst>
            </p:cNvPr>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8775;p56">
              <a:extLst>
                <a:ext uri="{FF2B5EF4-FFF2-40B4-BE49-F238E27FC236}">
                  <a16:creationId xmlns:a16="http://schemas.microsoft.com/office/drawing/2014/main" id="{EA0119BB-1740-9D7F-C66E-A6C68C6C0408}"/>
                </a:ext>
              </a:extLst>
            </p:cNvPr>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8776;p56">
              <a:extLst>
                <a:ext uri="{FF2B5EF4-FFF2-40B4-BE49-F238E27FC236}">
                  <a16:creationId xmlns:a16="http://schemas.microsoft.com/office/drawing/2014/main" id="{AEB52846-8820-F7D8-3025-70C9E7C53448}"/>
                </a:ext>
              </a:extLst>
            </p:cNvPr>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8777;p56">
              <a:extLst>
                <a:ext uri="{FF2B5EF4-FFF2-40B4-BE49-F238E27FC236}">
                  <a16:creationId xmlns:a16="http://schemas.microsoft.com/office/drawing/2014/main" id="{B4833FB0-D0CC-22B2-673B-3868B80C2F49}"/>
                </a:ext>
              </a:extLst>
            </p:cNvPr>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8778;p56">
              <a:extLst>
                <a:ext uri="{FF2B5EF4-FFF2-40B4-BE49-F238E27FC236}">
                  <a16:creationId xmlns:a16="http://schemas.microsoft.com/office/drawing/2014/main" id="{ABF6B815-238F-9C29-DEED-275F40EF15B6}"/>
                </a:ext>
              </a:extLst>
            </p:cNvPr>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8779;p56">
              <a:extLst>
                <a:ext uri="{FF2B5EF4-FFF2-40B4-BE49-F238E27FC236}">
                  <a16:creationId xmlns:a16="http://schemas.microsoft.com/office/drawing/2014/main" id="{9117D3CF-F21B-4934-7D95-687516C5B6E1}"/>
                </a:ext>
              </a:extLst>
            </p:cNvPr>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8780;p56">
              <a:extLst>
                <a:ext uri="{FF2B5EF4-FFF2-40B4-BE49-F238E27FC236}">
                  <a16:creationId xmlns:a16="http://schemas.microsoft.com/office/drawing/2014/main" id="{B0774531-AA03-9773-5603-5DF12255229A}"/>
                </a:ext>
              </a:extLst>
            </p:cNvPr>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8781;p56">
              <a:extLst>
                <a:ext uri="{FF2B5EF4-FFF2-40B4-BE49-F238E27FC236}">
                  <a16:creationId xmlns:a16="http://schemas.microsoft.com/office/drawing/2014/main" id="{B4FE83F7-B2DA-90E1-4F77-DC3F7D4B39CB}"/>
                </a:ext>
              </a:extLst>
            </p:cNvPr>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8782;p56">
              <a:extLst>
                <a:ext uri="{FF2B5EF4-FFF2-40B4-BE49-F238E27FC236}">
                  <a16:creationId xmlns:a16="http://schemas.microsoft.com/office/drawing/2014/main" id="{3A3CC3B3-A338-435F-0B9D-3902DF54BDE0}"/>
                </a:ext>
              </a:extLst>
            </p:cNvPr>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8783;p56">
              <a:extLst>
                <a:ext uri="{FF2B5EF4-FFF2-40B4-BE49-F238E27FC236}">
                  <a16:creationId xmlns:a16="http://schemas.microsoft.com/office/drawing/2014/main" id="{463D03EA-BFF0-9C78-81E4-EA31068EB454}"/>
                </a:ext>
              </a:extLst>
            </p:cNvPr>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8784;p56">
              <a:extLst>
                <a:ext uri="{FF2B5EF4-FFF2-40B4-BE49-F238E27FC236}">
                  <a16:creationId xmlns:a16="http://schemas.microsoft.com/office/drawing/2014/main" id="{448A119C-0778-DA03-0C40-F255131822C4}"/>
                </a:ext>
              </a:extLst>
            </p:cNvPr>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8785;p56">
              <a:extLst>
                <a:ext uri="{FF2B5EF4-FFF2-40B4-BE49-F238E27FC236}">
                  <a16:creationId xmlns:a16="http://schemas.microsoft.com/office/drawing/2014/main" id="{140AEECA-F78B-6831-4CB0-7D39CF1F8A31}"/>
                </a:ext>
              </a:extLst>
            </p:cNvPr>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8786;p56">
              <a:extLst>
                <a:ext uri="{FF2B5EF4-FFF2-40B4-BE49-F238E27FC236}">
                  <a16:creationId xmlns:a16="http://schemas.microsoft.com/office/drawing/2014/main" id="{1DAD1B23-3FD5-79C4-DFF1-1BDA7FA7195B}"/>
                </a:ext>
              </a:extLst>
            </p:cNvPr>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8787;p56">
              <a:extLst>
                <a:ext uri="{FF2B5EF4-FFF2-40B4-BE49-F238E27FC236}">
                  <a16:creationId xmlns:a16="http://schemas.microsoft.com/office/drawing/2014/main" id="{735EA3BF-93B1-BCB5-C56B-14ED50485A73}"/>
                </a:ext>
              </a:extLst>
            </p:cNvPr>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8788;p56">
              <a:extLst>
                <a:ext uri="{FF2B5EF4-FFF2-40B4-BE49-F238E27FC236}">
                  <a16:creationId xmlns:a16="http://schemas.microsoft.com/office/drawing/2014/main" id="{BCCFB71C-7B8C-5745-4AEA-7752C0E9AB78}"/>
                </a:ext>
              </a:extLst>
            </p:cNvPr>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8789;p56">
              <a:extLst>
                <a:ext uri="{FF2B5EF4-FFF2-40B4-BE49-F238E27FC236}">
                  <a16:creationId xmlns:a16="http://schemas.microsoft.com/office/drawing/2014/main" id="{FE9369CD-FF74-1E08-4AD5-E0ED20751108}"/>
                </a:ext>
              </a:extLst>
            </p:cNvPr>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8790;p56">
              <a:extLst>
                <a:ext uri="{FF2B5EF4-FFF2-40B4-BE49-F238E27FC236}">
                  <a16:creationId xmlns:a16="http://schemas.microsoft.com/office/drawing/2014/main" id="{753E27D7-4240-A8F4-CB9A-BAB7075C978E}"/>
                </a:ext>
              </a:extLst>
            </p:cNvPr>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8791;p56">
              <a:extLst>
                <a:ext uri="{FF2B5EF4-FFF2-40B4-BE49-F238E27FC236}">
                  <a16:creationId xmlns:a16="http://schemas.microsoft.com/office/drawing/2014/main" id="{74775C1F-DAAF-75D8-9473-79A9FC357901}"/>
                </a:ext>
              </a:extLst>
            </p:cNvPr>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8792;p56">
              <a:extLst>
                <a:ext uri="{FF2B5EF4-FFF2-40B4-BE49-F238E27FC236}">
                  <a16:creationId xmlns:a16="http://schemas.microsoft.com/office/drawing/2014/main" id="{8C4913B6-E6CC-B893-5EAB-735C0F9A781B}"/>
                </a:ext>
              </a:extLst>
            </p:cNvPr>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8793;p56">
              <a:extLst>
                <a:ext uri="{FF2B5EF4-FFF2-40B4-BE49-F238E27FC236}">
                  <a16:creationId xmlns:a16="http://schemas.microsoft.com/office/drawing/2014/main" id="{8A781F9A-583A-D1C6-0E72-379CCDBE1179}"/>
                </a:ext>
              </a:extLst>
            </p:cNvPr>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8794;p56">
              <a:extLst>
                <a:ext uri="{FF2B5EF4-FFF2-40B4-BE49-F238E27FC236}">
                  <a16:creationId xmlns:a16="http://schemas.microsoft.com/office/drawing/2014/main" id="{372C7A66-E5E8-AC7D-394B-E4002EB7FA68}"/>
                </a:ext>
              </a:extLst>
            </p:cNvPr>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8795;p56">
              <a:extLst>
                <a:ext uri="{FF2B5EF4-FFF2-40B4-BE49-F238E27FC236}">
                  <a16:creationId xmlns:a16="http://schemas.microsoft.com/office/drawing/2014/main" id="{ADDC8059-CC55-9352-771D-2969524F3A9F}"/>
                </a:ext>
              </a:extLst>
            </p:cNvPr>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796;p56">
              <a:extLst>
                <a:ext uri="{FF2B5EF4-FFF2-40B4-BE49-F238E27FC236}">
                  <a16:creationId xmlns:a16="http://schemas.microsoft.com/office/drawing/2014/main" id="{C6357218-895B-2D26-95FD-C27CE8CD0B85}"/>
                </a:ext>
              </a:extLst>
            </p:cNvPr>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797;p56">
              <a:extLst>
                <a:ext uri="{FF2B5EF4-FFF2-40B4-BE49-F238E27FC236}">
                  <a16:creationId xmlns:a16="http://schemas.microsoft.com/office/drawing/2014/main" id="{A3EA9795-E37D-C37C-358B-43B69FDCB2E6}"/>
                </a:ext>
              </a:extLst>
            </p:cNvPr>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798;p56">
              <a:extLst>
                <a:ext uri="{FF2B5EF4-FFF2-40B4-BE49-F238E27FC236}">
                  <a16:creationId xmlns:a16="http://schemas.microsoft.com/office/drawing/2014/main" id="{D330D771-28B9-870E-4995-6297B7850033}"/>
                </a:ext>
              </a:extLst>
            </p:cNvPr>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799;p56">
              <a:extLst>
                <a:ext uri="{FF2B5EF4-FFF2-40B4-BE49-F238E27FC236}">
                  <a16:creationId xmlns:a16="http://schemas.microsoft.com/office/drawing/2014/main" id="{D47B2DED-11B0-B3FA-FADD-D2779F14DAA0}"/>
                </a:ext>
              </a:extLst>
            </p:cNvPr>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800;p56">
              <a:extLst>
                <a:ext uri="{FF2B5EF4-FFF2-40B4-BE49-F238E27FC236}">
                  <a16:creationId xmlns:a16="http://schemas.microsoft.com/office/drawing/2014/main" id="{1BB3F972-04EC-D257-6894-CBFA8AE2B14C}"/>
                </a:ext>
              </a:extLst>
            </p:cNvPr>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801;p56">
              <a:extLst>
                <a:ext uri="{FF2B5EF4-FFF2-40B4-BE49-F238E27FC236}">
                  <a16:creationId xmlns:a16="http://schemas.microsoft.com/office/drawing/2014/main" id="{0A89D431-76B9-309D-FE3E-9C9503914A09}"/>
                </a:ext>
              </a:extLst>
            </p:cNvPr>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802;p56">
              <a:extLst>
                <a:ext uri="{FF2B5EF4-FFF2-40B4-BE49-F238E27FC236}">
                  <a16:creationId xmlns:a16="http://schemas.microsoft.com/office/drawing/2014/main" id="{F77F8F34-B6CC-7715-896D-3DB46F0481C0}"/>
                </a:ext>
              </a:extLst>
            </p:cNvPr>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803;p56">
              <a:extLst>
                <a:ext uri="{FF2B5EF4-FFF2-40B4-BE49-F238E27FC236}">
                  <a16:creationId xmlns:a16="http://schemas.microsoft.com/office/drawing/2014/main" id="{2DC778BA-ED82-E505-EA77-1B84A8219E31}"/>
                </a:ext>
              </a:extLst>
            </p:cNvPr>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804;p56">
              <a:extLst>
                <a:ext uri="{FF2B5EF4-FFF2-40B4-BE49-F238E27FC236}">
                  <a16:creationId xmlns:a16="http://schemas.microsoft.com/office/drawing/2014/main" id="{3882CFA2-E1D0-3A54-04E5-F390A35D0CF2}"/>
                </a:ext>
              </a:extLst>
            </p:cNvPr>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805;p56">
              <a:extLst>
                <a:ext uri="{FF2B5EF4-FFF2-40B4-BE49-F238E27FC236}">
                  <a16:creationId xmlns:a16="http://schemas.microsoft.com/office/drawing/2014/main" id="{1ACFB75D-D8F4-B4D4-E999-739B1BA01850}"/>
                </a:ext>
              </a:extLst>
            </p:cNvPr>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806;p56">
              <a:extLst>
                <a:ext uri="{FF2B5EF4-FFF2-40B4-BE49-F238E27FC236}">
                  <a16:creationId xmlns:a16="http://schemas.microsoft.com/office/drawing/2014/main" id="{36EDE770-C5DA-802F-B6AF-D654764208F4}"/>
                </a:ext>
              </a:extLst>
            </p:cNvPr>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807;p56">
              <a:extLst>
                <a:ext uri="{FF2B5EF4-FFF2-40B4-BE49-F238E27FC236}">
                  <a16:creationId xmlns:a16="http://schemas.microsoft.com/office/drawing/2014/main" id="{9FC537DE-564B-C897-0479-D7E0F54FC444}"/>
                </a:ext>
              </a:extLst>
            </p:cNvPr>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808;p56">
              <a:extLst>
                <a:ext uri="{FF2B5EF4-FFF2-40B4-BE49-F238E27FC236}">
                  <a16:creationId xmlns:a16="http://schemas.microsoft.com/office/drawing/2014/main" id="{97B2E34F-11F7-E388-32D6-0F9500212116}"/>
                </a:ext>
              </a:extLst>
            </p:cNvPr>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809;p56">
              <a:extLst>
                <a:ext uri="{FF2B5EF4-FFF2-40B4-BE49-F238E27FC236}">
                  <a16:creationId xmlns:a16="http://schemas.microsoft.com/office/drawing/2014/main" id="{E0C8E2F9-ECA2-92E3-4839-8A11762DEFC7}"/>
                </a:ext>
              </a:extLst>
            </p:cNvPr>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810;p56">
              <a:extLst>
                <a:ext uri="{FF2B5EF4-FFF2-40B4-BE49-F238E27FC236}">
                  <a16:creationId xmlns:a16="http://schemas.microsoft.com/office/drawing/2014/main" id="{D8084FEF-4B7B-1C59-9504-3763C99B5E0A}"/>
                </a:ext>
              </a:extLst>
            </p:cNvPr>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811;p56">
              <a:extLst>
                <a:ext uri="{FF2B5EF4-FFF2-40B4-BE49-F238E27FC236}">
                  <a16:creationId xmlns:a16="http://schemas.microsoft.com/office/drawing/2014/main" id="{B54F4052-3862-88CE-3507-15197CCD2290}"/>
                </a:ext>
              </a:extLst>
            </p:cNvPr>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812;p56">
              <a:extLst>
                <a:ext uri="{FF2B5EF4-FFF2-40B4-BE49-F238E27FC236}">
                  <a16:creationId xmlns:a16="http://schemas.microsoft.com/office/drawing/2014/main" id="{AAC54DA0-5450-012C-6FB8-F519B4AA0DF2}"/>
                </a:ext>
              </a:extLst>
            </p:cNvPr>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813;p56">
              <a:extLst>
                <a:ext uri="{FF2B5EF4-FFF2-40B4-BE49-F238E27FC236}">
                  <a16:creationId xmlns:a16="http://schemas.microsoft.com/office/drawing/2014/main" id="{9DCF45AD-CA8E-3371-8A0D-C690A22F7170}"/>
                </a:ext>
              </a:extLst>
            </p:cNvPr>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814;p56">
              <a:extLst>
                <a:ext uri="{FF2B5EF4-FFF2-40B4-BE49-F238E27FC236}">
                  <a16:creationId xmlns:a16="http://schemas.microsoft.com/office/drawing/2014/main" id="{0249A6F9-DC06-CB6B-F4E9-11DEADC4ED05}"/>
                </a:ext>
              </a:extLst>
            </p:cNvPr>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815;p56">
              <a:extLst>
                <a:ext uri="{FF2B5EF4-FFF2-40B4-BE49-F238E27FC236}">
                  <a16:creationId xmlns:a16="http://schemas.microsoft.com/office/drawing/2014/main" id="{9C7C57C5-131E-A039-B178-38DFC2CEEDE9}"/>
                </a:ext>
              </a:extLst>
            </p:cNvPr>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816;p56">
              <a:extLst>
                <a:ext uri="{FF2B5EF4-FFF2-40B4-BE49-F238E27FC236}">
                  <a16:creationId xmlns:a16="http://schemas.microsoft.com/office/drawing/2014/main" id="{3DBD313B-5DB2-B2C5-25BD-FDFD2FED899C}"/>
                </a:ext>
              </a:extLst>
            </p:cNvPr>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817;p56">
              <a:extLst>
                <a:ext uri="{FF2B5EF4-FFF2-40B4-BE49-F238E27FC236}">
                  <a16:creationId xmlns:a16="http://schemas.microsoft.com/office/drawing/2014/main" id="{75EFC257-592A-2D99-F017-295438757277}"/>
                </a:ext>
              </a:extLst>
            </p:cNvPr>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818;p56">
              <a:extLst>
                <a:ext uri="{FF2B5EF4-FFF2-40B4-BE49-F238E27FC236}">
                  <a16:creationId xmlns:a16="http://schemas.microsoft.com/office/drawing/2014/main" id="{4AC699F4-91B9-67F2-58EE-8013A15DFAAA}"/>
                </a:ext>
              </a:extLst>
            </p:cNvPr>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819;p56">
              <a:extLst>
                <a:ext uri="{FF2B5EF4-FFF2-40B4-BE49-F238E27FC236}">
                  <a16:creationId xmlns:a16="http://schemas.microsoft.com/office/drawing/2014/main" id="{01991282-1043-9CE2-A161-405A828DCE57}"/>
                </a:ext>
              </a:extLst>
            </p:cNvPr>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820;p56">
              <a:extLst>
                <a:ext uri="{FF2B5EF4-FFF2-40B4-BE49-F238E27FC236}">
                  <a16:creationId xmlns:a16="http://schemas.microsoft.com/office/drawing/2014/main" id="{02785803-1AC0-5E53-AE43-6759FFEA4B1C}"/>
                </a:ext>
              </a:extLst>
            </p:cNvPr>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821;p56">
              <a:extLst>
                <a:ext uri="{FF2B5EF4-FFF2-40B4-BE49-F238E27FC236}">
                  <a16:creationId xmlns:a16="http://schemas.microsoft.com/office/drawing/2014/main" id="{0B6B0EDA-E7CF-1F3A-E5B6-67C46E97B98A}"/>
                </a:ext>
              </a:extLst>
            </p:cNvPr>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822;p56">
              <a:extLst>
                <a:ext uri="{FF2B5EF4-FFF2-40B4-BE49-F238E27FC236}">
                  <a16:creationId xmlns:a16="http://schemas.microsoft.com/office/drawing/2014/main" id="{01FE7C83-6E6F-6B61-83AE-07EBD64EE576}"/>
                </a:ext>
              </a:extLst>
            </p:cNvPr>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823;p56">
              <a:extLst>
                <a:ext uri="{FF2B5EF4-FFF2-40B4-BE49-F238E27FC236}">
                  <a16:creationId xmlns:a16="http://schemas.microsoft.com/office/drawing/2014/main" id="{32FB7218-7296-869A-64B9-1930E6458742}"/>
                </a:ext>
              </a:extLst>
            </p:cNvPr>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824;p56">
              <a:extLst>
                <a:ext uri="{FF2B5EF4-FFF2-40B4-BE49-F238E27FC236}">
                  <a16:creationId xmlns:a16="http://schemas.microsoft.com/office/drawing/2014/main" id="{BB5E4068-0A66-51B1-05AC-EDA54F0E3C61}"/>
                </a:ext>
              </a:extLst>
            </p:cNvPr>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825;p56">
              <a:extLst>
                <a:ext uri="{FF2B5EF4-FFF2-40B4-BE49-F238E27FC236}">
                  <a16:creationId xmlns:a16="http://schemas.microsoft.com/office/drawing/2014/main" id="{6A1DBD7F-DF94-2798-9D5D-409EBD39EC20}"/>
                </a:ext>
              </a:extLst>
            </p:cNvPr>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826;p56">
              <a:extLst>
                <a:ext uri="{FF2B5EF4-FFF2-40B4-BE49-F238E27FC236}">
                  <a16:creationId xmlns:a16="http://schemas.microsoft.com/office/drawing/2014/main" id="{52BFB030-8DD7-2325-050C-4A2B9EF3F214}"/>
                </a:ext>
              </a:extLst>
            </p:cNvPr>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827;p56">
              <a:extLst>
                <a:ext uri="{FF2B5EF4-FFF2-40B4-BE49-F238E27FC236}">
                  <a16:creationId xmlns:a16="http://schemas.microsoft.com/office/drawing/2014/main" id="{7F682EF8-4DB8-2ADB-130A-39BA259B3F29}"/>
                </a:ext>
              </a:extLst>
            </p:cNvPr>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828;p56">
              <a:extLst>
                <a:ext uri="{FF2B5EF4-FFF2-40B4-BE49-F238E27FC236}">
                  <a16:creationId xmlns:a16="http://schemas.microsoft.com/office/drawing/2014/main" id="{68C9328E-37C1-2508-0629-2A08F572FD3A}"/>
                </a:ext>
              </a:extLst>
            </p:cNvPr>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8766;p56">
            <a:extLst>
              <a:ext uri="{FF2B5EF4-FFF2-40B4-BE49-F238E27FC236}">
                <a16:creationId xmlns:a16="http://schemas.microsoft.com/office/drawing/2014/main" id="{A5C48753-A689-B700-2ED8-D81AFA9E59F0}"/>
              </a:ext>
            </a:extLst>
          </p:cNvPr>
          <p:cNvGrpSpPr/>
          <p:nvPr/>
        </p:nvGrpSpPr>
        <p:grpSpPr>
          <a:xfrm>
            <a:off x="87082" y="3069594"/>
            <a:ext cx="486586" cy="517015"/>
            <a:chOff x="-818813" y="1823137"/>
            <a:chExt cx="1579734" cy="1657613"/>
          </a:xfrm>
        </p:grpSpPr>
        <p:sp>
          <p:nvSpPr>
            <p:cNvPr id="342" name="Google Shape;8767;p56">
              <a:extLst>
                <a:ext uri="{FF2B5EF4-FFF2-40B4-BE49-F238E27FC236}">
                  <a16:creationId xmlns:a16="http://schemas.microsoft.com/office/drawing/2014/main" id="{0E8BA772-C47F-5423-2A39-3C7FF0EC00E2}"/>
                </a:ext>
              </a:extLst>
            </p:cNvPr>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768;p56">
              <a:extLst>
                <a:ext uri="{FF2B5EF4-FFF2-40B4-BE49-F238E27FC236}">
                  <a16:creationId xmlns:a16="http://schemas.microsoft.com/office/drawing/2014/main" id="{6EC0B2C5-534D-6DE5-AE3B-85B65C84B2C5}"/>
                </a:ext>
              </a:extLst>
            </p:cNvPr>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769;p56">
              <a:extLst>
                <a:ext uri="{FF2B5EF4-FFF2-40B4-BE49-F238E27FC236}">
                  <a16:creationId xmlns:a16="http://schemas.microsoft.com/office/drawing/2014/main" id="{F25DE275-3878-5FFF-2782-B08CD0D24453}"/>
                </a:ext>
              </a:extLst>
            </p:cNvPr>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770;p56">
              <a:extLst>
                <a:ext uri="{FF2B5EF4-FFF2-40B4-BE49-F238E27FC236}">
                  <a16:creationId xmlns:a16="http://schemas.microsoft.com/office/drawing/2014/main" id="{63D156D7-AE7A-1F61-0A90-8DD420570B76}"/>
                </a:ext>
              </a:extLst>
            </p:cNvPr>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771;p56">
              <a:extLst>
                <a:ext uri="{FF2B5EF4-FFF2-40B4-BE49-F238E27FC236}">
                  <a16:creationId xmlns:a16="http://schemas.microsoft.com/office/drawing/2014/main" id="{7A72F844-E4B9-E0E9-E33C-18669309EAE0}"/>
                </a:ext>
              </a:extLst>
            </p:cNvPr>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772;p56">
              <a:extLst>
                <a:ext uri="{FF2B5EF4-FFF2-40B4-BE49-F238E27FC236}">
                  <a16:creationId xmlns:a16="http://schemas.microsoft.com/office/drawing/2014/main" id="{55236975-B3D1-B485-FAF1-6B0FE33BBEE4}"/>
                </a:ext>
              </a:extLst>
            </p:cNvPr>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773;p56">
              <a:extLst>
                <a:ext uri="{FF2B5EF4-FFF2-40B4-BE49-F238E27FC236}">
                  <a16:creationId xmlns:a16="http://schemas.microsoft.com/office/drawing/2014/main" id="{C025940A-D6DB-D6BF-7563-2149A9C8E64B}"/>
                </a:ext>
              </a:extLst>
            </p:cNvPr>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774;p56">
              <a:extLst>
                <a:ext uri="{FF2B5EF4-FFF2-40B4-BE49-F238E27FC236}">
                  <a16:creationId xmlns:a16="http://schemas.microsoft.com/office/drawing/2014/main" id="{33006406-C0A7-5011-149E-6CB7C0930F03}"/>
                </a:ext>
              </a:extLst>
            </p:cNvPr>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775;p56">
              <a:extLst>
                <a:ext uri="{FF2B5EF4-FFF2-40B4-BE49-F238E27FC236}">
                  <a16:creationId xmlns:a16="http://schemas.microsoft.com/office/drawing/2014/main" id="{3F180A30-1B3F-5858-E63F-5F2C6ED6173E}"/>
                </a:ext>
              </a:extLst>
            </p:cNvPr>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776;p56">
              <a:extLst>
                <a:ext uri="{FF2B5EF4-FFF2-40B4-BE49-F238E27FC236}">
                  <a16:creationId xmlns:a16="http://schemas.microsoft.com/office/drawing/2014/main" id="{331D2ECA-C424-7036-C89F-49293392C927}"/>
                </a:ext>
              </a:extLst>
            </p:cNvPr>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777;p56">
              <a:extLst>
                <a:ext uri="{FF2B5EF4-FFF2-40B4-BE49-F238E27FC236}">
                  <a16:creationId xmlns:a16="http://schemas.microsoft.com/office/drawing/2014/main" id="{8B88363E-01F6-7FDA-54F2-7AB4619B194E}"/>
                </a:ext>
              </a:extLst>
            </p:cNvPr>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778;p56">
              <a:extLst>
                <a:ext uri="{FF2B5EF4-FFF2-40B4-BE49-F238E27FC236}">
                  <a16:creationId xmlns:a16="http://schemas.microsoft.com/office/drawing/2014/main" id="{0E8B1716-8EFD-9A6C-7CC7-B0FB6D99E094}"/>
                </a:ext>
              </a:extLst>
            </p:cNvPr>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779;p56">
              <a:extLst>
                <a:ext uri="{FF2B5EF4-FFF2-40B4-BE49-F238E27FC236}">
                  <a16:creationId xmlns:a16="http://schemas.microsoft.com/office/drawing/2014/main" id="{F7E042D8-38B1-E720-9880-172211104800}"/>
                </a:ext>
              </a:extLst>
            </p:cNvPr>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780;p56">
              <a:extLst>
                <a:ext uri="{FF2B5EF4-FFF2-40B4-BE49-F238E27FC236}">
                  <a16:creationId xmlns:a16="http://schemas.microsoft.com/office/drawing/2014/main" id="{B5A73CAB-17AF-671B-8EA3-F69B13F5230B}"/>
                </a:ext>
              </a:extLst>
            </p:cNvPr>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781;p56">
              <a:extLst>
                <a:ext uri="{FF2B5EF4-FFF2-40B4-BE49-F238E27FC236}">
                  <a16:creationId xmlns:a16="http://schemas.microsoft.com/office/drawing/2014/main" id="{E618E8A0-BA26-8220-8DB4-85D8BFC0B8AD}"/>
                </a:ext>
              </a:extLst>
            </p:cNvPr>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782;p56">
              <a:extLst>
                <a:ext uri="{FF2B5EF4-FFF2-40B4-BE49-F238E27FC236}">
                  <a16:creationId xmlns:a16="http://schemas.microsoft.com/office/drawing/2014/main" id="{E06A8611-132A-716B-D517-2C670A69DE05}"/>
                </a:ext>
              </a:extLst>
            </p:cNvPr>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783;p56">
              <a:extLst>
                <a:ext uri="{FF2B5EF4-FFF2-40B4-BE49-F238E27FC236}">
                  <a16:creationId xmlns:a16="http://schemas.microsoft.com/office/drawing/2014/main" id="{7C9FABF4-1161-1DB5-3C05-5F57877161CA}"/>
                </a:ext>
              </a:extLst>
            </p:cNvPr>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784;p56">
              <a:extLst>
                <a:ext uri="{FF2B5EF4-FFF2-40B4-BE49-F238E27FC236}">
                  <a16:creationId xmlns:a16="http://schemas.microsoft.com/office/drawing/2014/main" id="{6B32664C-8242-2080-4433-56F48EB35705}"/>
                </a:ext>
              </a:extLst>
            </p:cNvPr>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785;p56">
              <a:extLst>
                <a:ext uri="{FF2B5EF4-FFF2-40B4-BE49-F238E27FC236}">
                  <a16:creationId xmlns:a16="http://schemas.microsoft.com/office/drawing/2014/main" id="{E4E9557E-41BD-3580-C84E-87FFDFE36A09}"/>
                </a:ext>
              </a:extLst>
            </p:cNvPr>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786;p56">
              <a:extLst>
                <a:ext uri="{FF2B5EF4-FFF2-40B4-BE49-F238E27FC236}">
                  <a16:creationId xmlns:a16="http://schemas.microsoft.com/office/drawing/2014/main" id="{04FAB347-0B41-E3AE-E845-8EFC1E5FB719}"/>
                </a:ext>
              </a:extLst>
            </p:cNvPr>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787;p56">
              <a:extLst>
                <a:ext uri="{FF2B5EF4-FFF2-40B4-BE49-F238E27FC236}">
                  <a16:creationId xmlns:a16="http://schemas.microsoft.com/office/drawing/2014/main" id="{01D28F90-96A7-2FEB-07B8-219F65639AB5}"/>
                </a:ext>
              </a:extLst>
            </p:cNvPr>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788;p56">
              <a:extLst>
                <a:ext uri="{FF2B5EF4-FFF2-40B4-BE49-F238E27FC236}">
                  <a16:creationId xmlns:a16="http://schemas.microsoft.com/office/drawing/2014/main" id="{475C9237-B6EF-EA89-A689-37DE40841C59}"/>
                </a:ext>
              </a:extLst>
            </p:cNvPr>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789;p56">
              <a:extLst>
                <a:ext uri="{FF2B5EF4-FFF2-40B4-BE49-F238E27FC236}">
                  <a16:creationId xmlns:a16="http://schemas.microsoft.com/office/drawing/2014/main" id="{28F33C6A-BC7B-BD4F-8B68-1540A9F9C25E}"/>
                </a:ext>
              </a:extLst>
            </p:cNvPr>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790;p56">
              <a:extLst>
                <a:ext uri="{FF2B5EF4-FFF2-40B4-BE49-F238E27FC236}">
                  <a16:creationId xmlns:a16="http://schemas.microsoft.com/office/drawing/2014/main" id="{69225B8C-7F0E-91DB-3A2B-DBEF5BEA0496}"/>
                </a:ext>
              </a:extLst>
            </p:cNvPr>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791;p56">
              <a:extLst>
                <a:ext uri="{FF2B5EF4-FFF2-40B4-BE49-F238E27FC236}">
                  <a16:creationId xmlns:a16="http://schemas.microsoft.com/office/drawing/2014/main" id="{D5BBDE79-7F26-F72E-F97A-80DF046B95E3}"/>
                </a:ext>
              </a:extLst>
            </p:cNvPr>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792;p56">
              <a:extLst>
                <a:ext uri="{FF2B5EF4-FFF2-40B4-BE49-F238E27FC236}">
                  <a16:creationId xmlns:a16="http://schemas.microsoft.com/office/drawing/2014/main" id="{429B426F-0DCF-FEB9-6C11-21A22E7C8325}"/>
                </a:ext>
              </a:extLst>
            </p:cNvPr>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793;p56">
              <a:extLst>
                <a:ext uri="{FF2B5EF4-FFF2-40B4-BE49-F238E27FC236}">
                  <a16:creationId xmlns:a16="http://schemas.microsoft.com/office/drawing/2014/main" id="{2BC4B269-6590-0C99-60BE-92EEC3067026}"/>
                </a:ext>
              </a:extLst>
            </p:cNvPr>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794;p56">
              <a:extLst>
                <a:ext uri="{FF2B5EF4-FFF2-40B4-BE49-F238E27FC236}">
                  <a16:creationId xmlns:a16="http://schemas.microsoft.com/office/drawing/2014/main" id="{4C5D41C9-3D3E-443B-564E-C35E8C348648}"/>
                </a:ext>
              </a:extLst>
            </p:cNvPr>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795;p56">
              <a:extLst>
                <a:ext uri="{FF2B5EF4-FFF2-40B4-BE49-F238E27FC236}">
                  <a16:creationId xmlns:a16="http://schemas.microsoft.com/office/drawing/2014/main" id="{10D35A29-AB1F-0667-83FD-38BD3A3C8769}"/>
                </a:ext>
              </a:extLst>
            </p:cNvPr>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796;p56">
              <a:extLst>
                <a:ext uri="{FF2B5EF4-FFF2-40B4-BE49-F238E27FC236}">
                  <a16:creationId xmlns:a16="http://schemas.microsoft.com/office/drawing/2014/main" id="{2DCBE51A-40B2-166C-8E00-471B89D04F3B}"/>
                </a:ext>
              </a:extLst>
            </p:cNvPr>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797;p56">
              <a:extLst>
                <a:ext uri="{FF2B5EF4-FFF2-40B4-BE49-F238E27FC236}">
                  <a16:creationId xmlns:a16="http://schemas.microsoft.com/office/drawing/2014/main" id="{B9EA35C6-F2AB-E72C-1303-D944D071C8FB}"/>
                </a:ext>
              </a:extLst>
            </p:cNvPr>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798;p56">
              <a:extLst>
                <a:ext uri="{FF2B5EF4-FFF2-40B4-BE49-F238E27FC236}">
                  <a16:creationId xmlns:a16="http://schemas.microsoft.com/office/drawing/2014/main" id="{FBD31A08-F650-8542-E491-E256A44091DA}"/>
                </a:ext>
              </a:extLst>
            </p:cNvPr>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799;p56">
              <a:extLst>
                <a:ext uri="{FF2B5EF4-FFF2-40B4-BE49-F238E27FC236}">
                  <a16:creationId xmlns:a16="http://schemas.microsoft.com/office/drawing/2014/main" id="{F6064735-1669-D2AE-9574-5C2C0A46EAA4}"/>
                </a:ext>
              </a:extLst>
            </p:cNvPr>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800;p56">
              <a:extLst>
                <a:ext uri="{FF2B5EF4-FFF2-40B4-BE49-F238E27FC236}">
                  <a16:creationId xmlns:a16="http://schemas.microsoft.com/office/drawing/2014/main" id="{8F0DF662-A072-A400-7067-B496D41F988B}"/>
                </a:ext>
              </a:extLst>
            </p:cNvPr>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801;p56">
              <a:extLst>
                <a:ext uri="{FF2B5EF4-FFF2-40B4-BE49-F238E27FC236}">
                  <a16:creationId xmlns:a16="http://schemas.microsoft.com/office/drawing/2014/main" id="{D791655B-1C26-80D3-C7E1-AAEF415B3C4D}"/>
                </a:ext>
              </a:extLst>
            </p:cNvPr>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802;p56">
              <a:extLst>
                <a:ext uri="{FF2B5EF4-FFF2-40B4-BE49-F238E27FC236}">
                  <a16:creationId xmlns:a16="http://schemas.microsoft.com/office/drawing/2014/main" id="{AA96E6A2-5119-3421-C155-BEBFB08CCF28}"/>
                </a:ext>
              </a:extLst>
            </p:cNvPr>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803;p56">
              <a:extLst>
                <a:ext uri="{FF2B5EF4-FFF2-40B4-BE49-F238E27FC236}">
                  <a16:creationId xmlns:a16="http://schemas.microsoft.com/office/drawing/2014/main" id="{CAE1D0CE-8BD9-628D-D2F1-D7B442F2313C}"/>
                </a:ext>
              </a:extLst>
            </p:cNvPr>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804;p56">
              <a:extLst>
                <a:ext uri="{FF2B5EF4-FFF2-40B4-BE49-F238E27FC236}">
                  <a16:creationId xmlns:a16="http://schemas.microsoft.com/office/drawing/2014/main" id="{FED88BB6-FB92-9817-C5FE-339429F076A6}"/>
                </a:ext>
              </a:extLst>
            </p:cNvPr>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805;p56">
              <a:extLst>
                <a:ext uri="{FF2B5EF4-FFF2-40B4-BE49-F238E27FC236}">
                  <a16:creationId xmlns:a16="http://schemas.microsoft.com/office/drawing/2014/main" id="{8EA83994-128A-66E5-6FA6-0B913398C71F}"/>
                </a:ext>
              </a:extLst>
            </p:cNvPr>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806;p56">
              <a:extLst>
                <a:ext uri="{FF2B5EF4-FFF2-40B4-BE49-F238E27FC236}">
                  <a16:creationId xmlns:a16="http://schemas.microsoft.com/office/drawing/2014/main" id="{BE23ABB2-4340-7503-A5E7-815C8209A5C5}"/>
                </a:ext>
              </a:extLst>
            </p:cNvPr>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807;p56">
              <a:extLst>
                <a:ext uri="{FF2B5EF4-FFF2-40B4-BE49-F238E27FC236}">
                  <a16:creationId xmlns:a16="http://schemas.microsoft.com/office/drawing/2014/main" id="{8563B5B3-EDD6-CB36-5A90-CCB69F319494}"/>
                </a:ext>
              </a:extLst>
            </p:cNvPr>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808;p56">
              <a:extLst>
                <a:ext uri="{FF2B5EF4-FFF2-40B4-BE49-F238E27FC236}">
                  <a16:creationId xmlns:a16="http://schemas.microsoft.com/office/drawing/2014/main" id="{9DFBA984-A212-3C82-9910-04C4FB74369A}"/>
                </a:ext>
              </a:extLst>
            </p:cNvPr>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809;p56">
              <a:extLst>
                <a:ext uri="{FF2B5EF4-FFF2-40B4-BE49-F238E27FC236}">
                  <a16:creationId xmlns:a16="http://schemas.microsoft.com/office/drawing/2014/main" id="{F9562DA5-9AA2-DF33-B445-1F89FECE8CA8}"/>
                </a:ext>
              </a:extLst>
            </p:cNvPr>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810;p56">
              <a:extLst>
                <a:ext uri="{FF2B5EF4-FFF2-40B4-BE49-F238E27FC236}">
                  <a16:creationId xmlns:a16="http://schemas.microsoft.com/office/drawing/2014/main" id="{0D0D8C64-4086-A3A3-793A-B34DCA3191DC}"/>
                </a:ext>
              </a:extLst>
            </p:cNvPr>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811;p56">
              <a:extLst>
                <a:ext uri="{FF2B5EF4-FFF2-40B4-BE49-F238E27FC236}">
                  <a16:creationId xmlns:a16="http://schemas.microsoft.com/office/drawing/2014/main" id="{C7F79A53-4E6A-F7B6-3BBF-A83D22587A12}"/>
                </a:ext>
              </a:extLst>
            </p:cNvPr>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812;p56">
              <a:extLst>
                <a:ext uri="{FF2B5EF4-FFF2-40B4-BE49-F238E27FC236}">
                  <a16:creationId xmlns:a16="http://schemas.microsoft.com/office/drawing/2014/main" id="{8B383C45-3E88-7A88-3422-CB45361C5B13}"/>
                </a:ext>
              </a:extLst>
            </p:cNvPr>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13;p56">
              <a:extLst>
                <a:ext uri="{FF2B5EF4-FFF2-40B4-BE49-F238E27FC236}">
                  <a16:creationId xmlns:a16="http://schemas.microsoft.com/office/drawing/2014/main" id="{C8C26AF3-E10B-614B-CAD9-9BA40D412EAA}"/>
                </a:ext>
              </a:extLst>
            </p:cNvPr>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14;p56">
              <a:extLst>
                <a:ext uri="{FF2B5EF4-FFF2-40B4-BE49-F238E27FC236}">
                  <a16:creationId xmlns:a16="http://schemas.microsoft.com/office/drawing/2014/main" id="{03D94A38-6C3B-A2C2-C546-F61B34709091}"/>
                </a:ext>
              </a:extLst>
            </p:cNvPr>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15;p56">
              <a:extLst>
                <a:ext uri="{FF2B5EF4-FFF2-40B4-BE49-F238E27FC236}">
                  <a16:creationId xmlns:a16="http://schemas.microsoft.com/office/drawing/2014/main" id="{3A2A64DC-8D5F-294B-8F69-BFF6FCFB3AE1}"/>
                </a:ext>
              </a:extLst>
            </p:cNvPr>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816;p56">
              <a:extLst>
                <a:ext uri="{FF2B5EF4-FFF2-40B4-BE49-F238E27FC236}">
                  <a16:creationId xmlns:a16="http://schemas.microsoft.com/office/drawing/2014/main" id="{FE7EFDB1-D8E8-EB23-157F-BDA176972ED8}"/>
                </a:ext>
              </a:extLst>
            </p:cNvPr>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817;p56">
              <a:extLst>
                <a:ext uri="{FF2B5EF4-FFF2-40B4-BE49-F238E27FC236}">
                  <a16:creationId xmlns:a16="http://schemas.microsoft.com/office/drawing/2014/main" id="{4DDC6967-64A6-5D12-FDD6-BBF532BA4B2D}"/>
                </a:ext>
              </a:extLst>
            </p:cNvPr>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818;p56">
              <a:extLst>
                <a:ext uri="{FF2B5EF4-FFF2-40B4-BE49-F238E27FC236}">
                  <a16:creationId xmlns:a16="http://schemas.microsoft.com/office/drawing/2014/main" id="{AF115E67-F046-0829-7336-88862B49E0D0}"/>
                </a:ext>
              </a:extLst>
            </p:cNvPr>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819;p56">
              <a:extLst>
                <a:ext uri="{FF2B5EF4-FFF2-40B4-BE49-F238E27FC236}">
                  <a16:creationId xmlns:a16="http://schemas.microsoft.com/office/drawing/2014/main" id="{B3C38A7C-9725-8167-2C03-F853D0993ECF}"/>
                </a:ext>
              </a:extLst>
            </p:cNvPr>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820;p56">
              <a:extLst>
                <a:ext uri="{FF2B5EF4-FFF2-40B4-BE49-F238E27FC236}">
                  <a16:creationId xmlns:a16="http://schemas.microsoft.com/office/drawing/2014/main" id="{69121BBF-1A84-A015-2395-92E7FC000A52}"/>
                </a:ext>
              </a:extLst>
            </p:cNvPr>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821;p56">
              <a:extLst>
                <a:ext uri="{FF2B5EF4-FFF2-40B4-BE49-F238E27FC236}">
                  <a16:creationId xmlns:a16="http://schemas.microsoft.com/office/drawing/2014/main" id="{01672644-2A51-16B7-A922-C2D984454432}"/>
                </a:ext>
              </a:extLst>
            </p:cNvPr>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822;p56">
              <a:extLst>
                <a:ext uri="{FF2B5EF4-FFF2-40B4-BE49-F238E27FC236}">
                  <a16:creationId xmlns:a16="http://schemas.microsoft.com/office/drawing/2014/main" id="{4D401BA8-2B18-5219-F41C-57C6C00B1EB7}"/>
                </a:ext>
              </a:extLst>
            </p:cNvPr>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823;p56">
              <a:extLst>
                <a:ext uri="{FF2B5EF4-FFF2-40B4-BE49-F238E27FC236}">
                  <a16:creationId xmlns:a16="http://schemas.microsoft.com/office/drawing/2014/main" id="{2074DB46-FD5D-7602-57B2-FF68977EC96F}"/>
                </a:ext>
              </a:extLst>
            </p:cNvPr>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824;p56">
              <a:extLst>
                <a:ext uri="{FF2B5EF4-FFF2-40B4-BE49-F238E27FC236}">
                  <a16:creationId xmlns:a16="http://schemas.microsoft.com/office/drawing/2014/main" id="{E953886A-8ED0-0F93-79B4-D21D84D39185}"/>
                </a:ext>
              </a:extLst>
            </p:cNvPr>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825;p56">
              <a:extLst>
                <a:ext uri="{FF2B5EF4-FFF2-40B4-BE49-F238E27FC236}">
                  <a16:creationId xmlns:a16="http://schemas.microsoft.com/office/drawing/2014/main" id="{0384462F-357F-44CB-1E43-18273B0F24E0}"/>
                </a:ext>
              </a:extLst>
            </p:cNvPr>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826;p56">
              <a:extLst>
                <a:ext uri="{FF2B5EF4-FFF2-40B4-BE49-F238E27FC236}">
                  <a16:creationId xmlns:a16="http://schemas.microsoft.com/office/drawing/2014/main" id="{71EECC61-96E0-41ED-1AB2-3FA5A9FD63D0}"/>
                </a:ext>
              </a:extLst>
            </p:cNvPr>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827;p56">
              <a:extLst>
                <a:ext uri="{FF2B5EF4-FFF2-40B4-BE49-F238E27FC236}">
                  <a16:creationId xmlns:a16="http://schemas.microsoft.com/office/drawing/2014/main" id="{DDDE7F3C-6309-6752-D954-3AEE116B7A41}"/>
                </a:ext>
              </a:extLst>
            </p:cNvPr>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828;p56">
              <a:extLst>
                <a:ext uri="{FF2B5EF4-FFF2-40B4-BE49-F238E27FC236}">
                  <a16:creationId xmlns:a16="http://schemas.microsoft.com/office/drawing/2014/main" id="{18771BF6-85B0-5578-73FD-46CF8826663C}"/>
                </a:ext>
              </a:extLst>
            </p:cNvPr>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582670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142"/>
        <p:cNvGrpSpPr/>
        <p:nvPr/>
      </p:nvGrpSpPr>
      <p:grpSpPr>
        <a:xfrm>
          <a:off x="0" y="0"/>
          <a:ext cx="0" cy="0"/>
          <a:chOff x="0" y="0"/>
          <a:chExt cx="0" cy="0"/>
        </a:xfrm>
      </p:grpSpPr>
      <p:sp>
        <p:nvSpPr>
          <p:cNvPr id="8150" name="Google Shape;8150;p35"/>
          <p:cNvSpPr/>
          <p:nvPr/>
        </p:nvSpPr>
        <p:spPr>
          <a:xfrm>
            <a:off x="712788" y="290309"/>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5"/>
          <p:cNvSpPr/>
          <p:nvPr/>
        </p:nvSpPr>
        <p:spPr>
          <a:xfrm>
            <a:off x="712788" y="1800139"/>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5"/>
          <p:cNvSpPr/>
          <p:nvPr/>
        </p:nvSpPr>
        <p:spPr>
          <a:xfrm>
            <a:off x="712788" y="3504882"/>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3" name="Google Shape;8153;p35"/>
          <p:cNvGrpSpPr/>
          <p:nvPr/>
        </p:nvGrpSpPr>
        <p:grpSpPr>
          <a:xfrm>
            <a:off x="1048544" y="587130"/>
            <a:ext cx="421989" cy="499942"/>
            <a:chOff x="3951175" y="3987150"/>
            <a:chExt cx="268100" cy="317625"/>
          </a:xfrm>
        </p:grpSpPr>
        <p:sp>
          <p:nvSpPr>
            <p:cNvPr id="8154" name="Google Shape;8154;p35"/>
            <p:cNvSpPr/>
            <p:nvPr/>
          </p:nvSpPr>
          <p:spPr>
            <a:xfrm>
              <a:off x="3958750" y="3994275"/>
              <a:ext cx="253400" cy="282850"/>
            </a:xfrm>
            <a:custGeom>
              <a:avLst/>
              <a:gdLst/>
              <a:ahLst/>
              <a:cxnLst/>
              <a:rect l="l" t="t" r="r" b="b"/>
              <a:pathLst>
                <a:path w="10136" h="11314" extrusionOk="0">
                  <a:moveTo>
                    <a:pt x="2142" y="1"/>
                  </a:moveTo>
                  <a:cubicBezTo>
                    <a:pt x="589" y="1"/>
                    <a:pt x="1" y="1196"/>
                    <a:pt x="1" y="2142"/>
                  </a:cubicBezTo>
                  <a:lnTo>
                    <a:pt x="9332" y="11313"/>
                  </a:lnTo>
                  <a:lnTo>
                    <a:pt x="9404" y="11313"/>
                  </a:lnTo>
                  <a:cubicBezTo>
                    <a:pt x="9796" y="11313"/>
                    <a:pt x="10135" y="10992"/>
                    <a:pt x="10135" y="10582"/>
                  </a:cubicBezTo>
                  <a:lnTo>
                    <a:pt x="10135" y="1321"/>
                  </a:lnTo>
                  <a:cubicBezTo>
                    <a:pt x="10135" y="590"/>
                    <a:pt x="9546" y="1"/>
                    <a:pt x="8815" y="1"/>
                  </a:cubicBezTo>
                  <a:close/>
                </a:path>
              </a:pathLst>
            </a:custGeom>
            <a:solidFill>
              <a:srgbClr val="86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5"/>
            <p:cNvSpPr/>
            <p:nvPr/>
          </p:nvSpPr>
          <p:spPr>
            <a:xfrm>
              <a:off x="3958750" y="3994275"/>
              <a:ext cx="253400" cy="282850"/>
            </a:xfrm>
            <a:custGeom>
              <a:avLst/>
              <a:gdLst/>
              <a:ahLst/>
              <a:cxnLst/>
              <a:rect l="l" t="t" r="r" b="b"/>
              <a:pathLst>
                <a:path w="10136" h="11314" extrusionOk="0">
                  <a:moveTo>
                    <a:pt x="2142" y="1"/>
                  </a:moveTo>
                  <a:cubicBezTo>
                    <a:pt x="589" y="1"/>
                    <a:pt x="1" y="1196"/>
                    <a:pt x="1" y="2142"/>
                  </a:cubicBezTo>
                  <a:lnTo>
                    <a:pt x="9332" y="11313"/>
                  </a:lnTo>
                  <a:lnTo>
                    <a:pt x="9404" y="11313"/>
                  </a:lnTo>
                  <a:cubicBezTo>
                    <a:pt x="9796" y="11313"/>
                    <a:pt x="10135" y="10992"/>
                    <a:pt x="10135" y="10582"/>
                  </a:cubicBezTo>
                  <a:lnTo>
                    <a:pt x="10135" y="1321"/>
                  </a:lnTo>
                  <a:cubicBezTo>
                    <a:pt x="10135" y="590"/>
                    <a:pt x="9546" y="1"/>
                    <a:pt x="8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35"/>
            <p:cNvSpPr/>
            <p:nvPr/>
          </p:nvSpPr>
          <p:spPr>
            <a:xfrm>
              <a:off x="3958300" y="4020150"/>
              <a:ext cx="228425" cy="277475"/>
            </a:xfrm>
            <a:custGeom>
              <a:avLst/>
              <a:gdLst/>
              <a:ahLst/>
              <a:cxnLst/>
              <a:rect l="l" t="t" r="r" b="b"/>
              <a:pathLst>
                <a:path w="9137" h="11099" extrusionOk="0">
                  <a:moveTo>
                    <a:pt x="1303" y="1"/>
                  </a:moveTo>
                  <a:cubicBezTo>
                    <a:pt x="589" y="1"/>
                    <a:pt x="1" y="590"/>
                    <a:pt x="1" y="1303"/>
                  </a:cubicBezTo>
                  <a:lnTo>
                    <a:pt x="1" y="9796"/>
                  </a:lnTo>
                  <a:cubicBezTo>
                    <a:pt x="1" y="10510"/>
                    <a:pt x="589" y="11099"/>
                    <a:pt x="1303" y="11099"/>
                  </a:cubicBezTo>
                  <a:lnTo>
                    <a:pt x="8422" y="11099"/>
                  </a:lnTo>
                  <a:cubicBezTo>
                    <a:pt x="8815" y="11099"/>
                    <a:pt x="9136" y="10778"/>
                    <a:pt x="9136" y="10385"/>
                  </a:cubicBezTo>
                  <a:lnTo>
                    <a:pt x="9136" y="715"/>
                  </a:lnTo>
                  <a:cubicBezTo>
                    <a:pt x="9136" y="322"/>
                    <a:pt x="8815" y="1"/>
                    <a:pt x="8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35"/>
            <p:cNvSpPr/>
            <p:nvPr/>
          </p:nvSpPr>
          <p:spPr>
            <a:xfrm>
              <a:off x="3958300" y="4020150"/>
              <a:ext cx="228425" cy="277475"/>
            </a:xfrm>
            <a:custGeom>
              <a:avLst/>
              <a:gdLst/>
              <a:ahLst/>
              <a:cxnLst/>
              <a:rect l="l" t="t" r="r" b="b"/>
              <a:pathLst>
                <a:path w="9137" h="11099" extrusionOk="0">
                  <a:moveTo>
                    <a:pt x="7066" y="1"/>
                  </a:moveTo>
                  <a:cubicBezTo>
                    <a:pt x="7405" y="1"/>
                    <a:pt x="7691" y="286"/>
                    <a:pt x="7691" y="625"/>
                  </a:cubicBezTo>
                  <a:lnTo>
                    <a:pt x="7691" y="9172"/>
                  </a:lnTo>
                  <a:cubicBezTo>
                    <a:pt x="7691" y="9511"/>
                    <a:pt x="7405" y="9796"/>
                    <a:pt x="7066" y="9796"/>
                  </a:cubicBezTo>
                  <a:lnTo>
                    <a:pt x="1125" y="9796"/>
                  </a:lnTo>
                  <a:cubicBezTo>
                    <a:pt x="500" y="9796"/>
                    <a:pt x="1" y="9297"/>
                    <a:pt x="1" y="8672"/>
                  </a:cubicBezTo>
                  <a:lnTo>
                    <a:pt x="1" y="9796"/>
                  </a:lnTo>
                  <a:cubicBezTo>
                    <a:pt x="1" y="10510"/>
                    <a:pt x="589" y="11099"/>
                    <a:pt x="1303" y="11099"/>
                  </a:cubicBezTo>
                  <a:lnTo>
                    <a:pt x="8422" y="11099"/>
                  </a:lnTo>
                  <a:cubicBezTo>
                    <a:pt x="8815" y="11099"/>
                    <a:pt x="9136" y="10778"/>
                    <a:pt x="9136" y="10385"/>
                  </a:cubicBezTo>
                  <a:lnTo>
                    <a:pt x="9136" y="715"/>
                  </a:lnTo>
                  <a:cubicBezTo>
                    <a:pt x="9136" y="322"/>
                    <a:pt x="8815" y="1"/>
                    <a:pt x="842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35"/>
            <p:cNvSpPr/>
            <p:nvPr/>
          </p:nvSpPr>
          <p:spPr>
            <a:xfrm>
              <a:off x="3958300" y="4020150"/>
              <a:ext cx="39725" cy="277475"/>
            </a:xfrm>
            <a:custGeom>
              <a:avLst/>
              <a:gdLst/>
              <a:ahLst/>
              <a:cxnLst/>
              <a:rect l="l" t="t" r="r" b="b"/>
              <a:pathLst>
                <a:path w="1589" h="11099" extrusionOk="0">
                  <a:moveTo>
                    <a:pt x="1303" y="1"/>
                  </a:moveTo>
                  <a:cubicBezTo>
                    <a:pt x="589" y="1"/>
                    <a:pt x="1" y="590"/>
                    <a:pt x="1" y="1303"/>
                  </a:cubicBezTo>
                  <a:lnTo>
                    <a:pt x="1" y="9796"/>
                  </a:lnTo>
                  <a:cubicBezTo>
                    <a:pt x="1" y="10510"/>
                    <a:pt x="589" y="11099"/>
                    <a:pt x="1303" y="11099"/>
                  </a:cubicBezTo>
                  <a:lnTo>
                    <a:pt x="1589" y="11099"/>
                  </a:lnTo>
                  <a:lnTo>
                    <a:pt x="15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35"/>
            <p:cNvSpPr/>
            <p:nvPr/>
          </p:nvSpPr>
          <p:spPr>
            <a:xfrm>
              <a:off x="4109075" y="4002750"/>
              <a:ext cx="61575" cy="78275"/>
            </a:xfrm>
            <a:custGeom>
              <a:avLst/>
              <a:gdLst/>
              <a:ahLst/>
              <a:cxnLst/>
              <a:rect l="l" t="t" r="r" b="b"/>
              <a:pathLst>
                <a:path w="2463" h="3131" extrusionOk="0">
                  <a:moveTo>
                    <a:pt x="589" y="1"/>
                  </a:moveTo>
                  <a:cubicBezTo>
                    <a:pt x="268" y="1"/>
                    <a:pt x="1" y="269"/>
                    <a:pt x="1" y="590"/>
                  </a:cubicBezTo>
                  <a:lnTo>
                    <a:pt x="1" y="2891"/>
                  </a:lnTo>
                  <a:cubicBezTo>
                    <a:pt x="1" y="3034"/>
                    <a:pt x="114" y="3130"/>
                    <a:pt x="238" y="3130"/>
                  </a:cubicBezTo>
                  <a:cubicBezTo>
                    <a:pt x="284" y="3130"/>
                    <a:pt x="332" y="3117"/>
                    <a:pt x="375" y="3088"/>
                  </a:cubicBezTo>
                  <a:lnTo>
                    <a:pt x="1000" y="2624"/>
                  </a:lnTo>
                  <a:lnTo>
                    <a:pt x="1624" y="3088"/>
                  </a:lnTo>
                  <a:cubicBezTo>
                    <a:pt x="1668" y="3117"/>
                    <a:pt x="1715" y="3130"/>
                    <a:pt x="1761" y="3130"/>
                  </a:cubicBezTo>
                  <a:cubicBezTo>
                    <a:pt x="1885" y="3130"/>
                    <a:pt x="1999" y="3034"/>
                    <a:pt x="1999" y="2891"/>
                  </a:cubicBezTo>
                  <a:lnTo>
                    <a:pt x="1999" y="590"/>
                  </a:lnTo>
                  <a:lnTo>
                    <a:pt x="2463" y="590"/>
                  </a:lnTo>
                  <a:cubicBezTo>
                    <a:pt x="2463" y="269"/>
                    <a:pt x="2195" y="1"/>
                    <a:pt x="1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35"/>
            <p:cNvSpPr/>
            <p:nvPr/>
          </p:nvSpPr>
          <p:spPr>
            <a:xfrm>
              <a:off x="4030575" y="4211075"/>
              <a:ext cx="117325" cy="51775"/>
            </a:xfrm>
            <a:custGeom>
              <a:avLst/>
              <a:gdLst/>
              <a:ahLst/>
              <a:cxnLst/>
              <a:rect l="l" t="t" r="r" b="b"/>
              <a:pathLst>
                <a:path w="4693" h="2071" extrusionOk="0">
                  <a:moveTo>
                    <a:pt x="375" y="0"/>
                  </a:moveTo>
                  <a:cubicBezTo>
                    <a:pt x="161" y="0"/>
                    <a:pt x="0" y="161"/>
                    <a:pt x="0" y="375"/>
                  </a:cubicBezTo>
                  <a:lnTo>
                    <a:pt x="0" y="1696"/>
                  </a:lnTo>
                  <a:cubicBezTo>
                    <a:pt x="0" y="1892"/>
                    <a:pt x="161" y="2070"/>
                    <a:pt x="375" y="2070"/>
                  </a:cubicBezTo>
                  <a:lnTo>
                    <a:pt x="4318" y="2070"/>
                  </a:lnTo>
                  <a:cubicBezTo>
                    <a:pt x="4514" y="2070"/>
                    <a:pt x="4693" y="1892"/>
                    <a:pt x="4693" y="1696"/>
                  </a:cubicBezTo>
                  <a:lnTo>
                    <a:pt x="4693" y="375"/>
                  </a:lnTo>
                  <a:cubicBezTo>
                    <a:pt x="4693" y="161"/>
                    <a:pt x="4514" y="0"/>
                    <a:pt x="431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35"/>
            <p:cNvSpPr/>
            <p:nvPr/>
          </p:nvSpPr>
          <p:spPr>
            <a:xfrm>
              <a:off x="3951175" y="3987150"/>
              <a:ext cx="268100" cy="317625"/>
            </a:xfrm>
            <a:custGeom>
              <a:avLst/>
              <a:gdLst/>
              <a:ahLst/>
              <a:cxnLst/>
              <a:rect l="l" t="t" r="r" b="b"/>
              <a:pathLst>
                <a:path w="10724" h="12705" extrusionOk="0">
                  <a:moveTo>
                    <a:pt x="6477" y="571"/>
                  </a:moveTo>
                  <a:cubicBezTo>
                    <a:pt x="6317" y="678"/>
                    <a:pt x="6209" y="839"/>
                    <a:pt x="6156" y="1035"/>
                  </a:cubicBezTo>
                  <a:lnTo>
                    <a:pt x="1588" y="1035"/>
                  </a:lnTo>
                  <a:cubicBezTo>
                    <a:pt x="1410" y="1035"/>
                    <a:pt x="1231" y="1071"/>
                    <a:pt x="1071" y="1125"/>
                  </a:cubicBezTo>
                  <a:cubicBezTo>
                    <a:pt x="1374" y="803"/>
                    <a:pt x="1802" y="571"/>
                    <a:pt x="2445" y="571"/>
                  </a:cubicBezTo>
                  <a:close/>
                  <a:moveTo>
                    <a:pt x="8172" y="786"/>
                  </a:moveTo>
                  <a:cubicBezTo>
                    <a:pt x="8351" y="786"/>
                    <a:pt x="8511" y="893"/>
                    <a:pt x="8565" y="1053"/>
                  </a:cubicBezTo>
                  <a:lnTo>
                    <a:pt x="8315" y="1053"/>
                  </a:lnTo>
                  <a:cubicBezTo>
                    <a:pt x="8226" y="1053"/>
                    <a:pt x="8154" y="1125"/>
                    <a:pt x="8154" y="1214"/>
                  </a:cubicBezTo>
                  <a:lnTo>
                    <a:pt x="8154" y="3515"/>
                  </a:lnTo>
                  <a:cubicBezTo>
                    <a:pt x="8154" y="3551"/>
                    <a:pt x="8136" y="3569"/>
                    <a:pt x="8119" y="3569"/>
                  </a:cubicBezTo>
                  <a:cubicBezTo>
                    <a:pt x="8110" y="3578"/>
                    <a:pt x="8101" y="3582"/>
                    <a:pt x="8090" y="3582"/>
                  </a:cubicBezTo>
                  <a:cubicBezTo>
                    <a:pt x="8078" y="3582"/>
                    <a:pt x="8065" y="3578"/>
                    <a:pt x="8047" y="3569"/>
                  </a:cubicBezTo>
                  <a:lnTo>
                    <a:pt x="7423" y="3105"/>
                  </a:lnTo>
                  <a:cubicBezTo>
                    <a:pt x="7387" y="3087"/>
                    <a:pt x="7351" y="3078"/>
                    <a:pt x="7316" y="3078"/>
                  </a:cubicBezTo>
                  <a:cubicBezTo>
                    <a:pt x="7280" y="3078"/>
                    <a:pt x="7244" y="3087"/>
                    <a:pt x="7209" y="3105"/>
                  </a:cubicBezTo>
                  <a:lnTo>
                    <a:pt x="6584" y="3569"/>
                  </a:lnTo>
                  <a:cubicBezTo>
                    <a:pt x="6566" y="3578"/>
                    <a:pt x="6553" y="3582"/>
                    <a:pt x="6542" y="3582"/>
                  </a:cubicBezTo>
                  <a:cubicBezTo>
                    <a:pt x="6531" y="3582"/>
                    <a:pt x="6522" y="3578"/>
                    <a:pt x="6513" y="3569"/>
                  </a:cubicBezTo>
                  <a:cubicBezTo>
                    <a:pt x="6495" y="3569"/>
                    <a:pt x="6477" y="3551"/>
                    <a:pt x="6477" y="3515"/>
                  </a:cubicBezTo>
                  <a:lnTo>
                    <a:pt x="6477" y="1214"/>
                  </a:lnTo>
                  <a:cubicBezTo>
                    <a:pt x="6477" y="982"/>
                    <a:pt x="6673" y="786"/>
                    <a:pt x="6905" y="786"/>
                  </a:cubicBezTo>
                  <a:close/>
                  <a:moveTo>
                    <a:pt x="9118" y="571"/>
                  </a:moveTo>
                  <a:cubicBezTo>
                    <a:pt x="9689" y="571"/>
                    <a:pt x="10135" y="1035"/>
                    <a:pt x="10135" y="1606"/>
                  </a:cubicBezTo>
                  <a:lnTo>
                    <a:pt x="10135" y="10867"/>
                  </a:lnTo>
                  <a:cubicBezTo>
                    <a:pt x="10135" y="11116"/>
                    <a:pt x="9956" y="11313"/>
                    <a:pt x="9707" y="11313"/>
                  </a:cubicBezTo>
                  <a:lnTo>
                    <a:pt x="9707" y="2035"/>
                  </a:lnTo>
                  <a:cubicBezTo>
                    <a:pt x="9707" y="1571"/>
                    <a:pt x="9385" y="1178"/>
                    <a:pt x="8939" y="1053"/>
                  </a:cubicBezTo>
                  <a:cubicBezTo>
                    <a:pt x="8904" y="857"/>
                    <a:pt x="8779" y="696"/>
                    <a:pt x="8618" y="571"/>
                  </a:cubicBezTo>
                  <a:close/>
                  <a:moveTo>
                    <a:pt x="1642" y="1606"/>
                  </a:moveTo>
                  <a:lnTo>
                    <a:pt x="1642" y="12133"/>
                  </a:lnTo>
                  <a:lnTo>
                    <a:pt x="1588" y="12133"/>
                  </a:lnTo>
                  <a:cubicBezTo>
                    <a:pt x="1035" y="12133"/>
                    <a:pt x="589" y="11670"/>
                    <a:pt x="589" y="11116"/>
                  </a:cubicBezTo>
                  <a:lnTo>
                    <a:pt x="589" y="2623"/>
                  </a:lnTo>
                  <a:cubicBezTo>
                    <a:pt x="589" y="2070"/>
                    <a:pt x="1035" y="1606"/>
                    <a:pt x="1588" y="1606"/>
                  </a:cubicBezTo>
                  <a:close/>
                  <a:moveTo>
                    <a:pt x="8707" y="1606"/>
                  </a:moveTo>
                  <a:cubicBezTo>
                    <a:pt x="8939" y="1606"/>
                    <a:pt x="9136" y="1803"/>
                    <a:pt x="9136" y="2035"/>
                  </a:cubicBezTo>
                  <a:lnTo>
                    <a:pt x="9136" y="11705"/>
                  </a:lnTo>
                  <a:cubicBezTo>
                    <a:pt x="9136" y="11937"/>
                    <a:pt x="8939" y="12133"/>
                    <a:pt x="8707" y="12133"/>
                  </a:cubicBezTo>
                  <a:lnTo>
                    <a:pt x="1981" y="12133"/>
                  </a:lnTo>
                  <a:lnTo>
                    <a:pt x="1981" y="1606"/>
                  </a:lnTo>
                  <a:lnTo>
                    <a:pt x="6138" y="1606"/>
                  </a:lnTo>
                  <a:lnTo>
                    <a:pt x="6138" y="3515"/>
                  </a:lnTo>
                  <a:cubicBezTo>
                    <a:pt x="6138" y="3676"/>
                    <a:pt x="6227" y="3819"/>
                    <a:pt x="6352" y="3890"/>
                  </a:cubicBezTo>
                  <a:cubicBezTo>
                    <a:pt x="6424" y="3908"/>
                    <a:pt x="6477" y="3926"/>
                    <a:pt x="6548" y="3926"/>
                  </a:cubicBezTo>
                  <a:cubicBezTo>
                    <a:pt x="6638" y="3926"/>
                    <a:pt x="6709" y="3908"/>
                    <a:pt x="6780" y="3854"/>
                  </a:cubicBezTo>
                  <a:lnTo>
                    <a:pt x="7316" y="3462"/>
                  </a:lnTo>
                  <a:lnTo>
                    <a:pt x="7851" y="3854"/>
                  </a:lnTo>
                  <a:cubicBezTo>
                    <a:pt x="7924" y="3906"/>
                    <a:pt x="8009" y="3934"/>
                    <a:pt x="8095" y="3934"/>
                  </a:cubicBezTo>
                  <a:cubicBezTo>
                    <a:pt x="8157" y="3934"/>
                    <a:pt x="8220" y="3920"/>
                    <a:pt x="8279" y="3890"/>
                  </a:cubicBezTo>
                  <a:cubicBezTo>
                    <a:pt x="8404" y="3819"/>
                    <a:pt x="8493" y="3676"/>
                    <a:pt x="8493" y="3515"/>
                  </a:cubicBezTo>
                  <a:lnTo>
                    <a:pt x="8493" y="1606"/>
                  </a:lnTo>
                  <a:close/>
                  <a:moveTo>
                    <a:pt x="2445" y="0"/>
                  </a:moveTo>
                  <a:cubicBezTo>
                    <a:pt x="785" y="0"/>
                    <a:pt x="18" y="1249"/>
                    <a:pt x="18" y="2409"/>
                  </a:cubicBezTo>
                  <a:cubicBezTo>
                    <a:pt x="0" y="2481"/>
                    <a:pt x="0" y="2552"/>
                    <a:pt x="0" y="2623"/>
                  </a:cubicBezTo>
                  <a:lnTo>
                    <a:pt x="0" y="11116"/>
                  </a:lnTo>
                  <a:cubicBezTo>
                    <a:pt x="0" y="11991"/>
                    <a:pt x="714" y="12704"/>
                    <a:pt x="1588" y="12704"/>
                  </a:cubicBezTo>
                  <a:lnTo>
                    <a:pt x="8707" y="12704"/>
                  </a:lnTo>
                  <a:cubicBezTo>
                    <a:pt x="9189" y="12704"/>
                    <a:pt x="9600" y="12365"/>
                    <a:pt x="9689" y="11901"/>
                  </a:cubicBezTo>
                  <a:lnTo>
                    <a:pt x="9707" y="11901"/>
                  </a:lnTo>
                  <a:cubicBezTo>
                    <a:pt x="10260" y="11901"/>
                    <a:pt x="10724" y="11438"/>
                    <a:pt x="10724" y="10867"/>
                  </a:cubicBezTo>
                  <a:lnTo>
                    <a:pt x="10724" y="1606"/>
                  </a:lnTo>
                  <a:cubicBezTo>
                    <a:pt x="10724" y="714"/>
                    <a:pt x="9992" y="0"/>
                    <a:pt x="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35"/>
            <p:cNvSpPr/>
            <p:nvPr/>
          </p:nvSpPr>
          <p:spPr>
            <a:xfrm>
              <a:off x="4022975" y="4118750"/>
              <a:ext cx="48650" cy="58275"/>
            </a:xfrm>
            <a:custGeom>
              <a:avLst/>
              <a:gdLst/>
              <a:ahLst/>
              <a:cxnLst/>
              <a:rect l="l" t="t" r="r" b="b"/>
              <a:pathLst>
                <a:path w="1946" h="2331" extrusionOk="0">
                  <a:moveTo>
                    <a:pt x="982" y="589"/>
                  </a:moveTo>
                  <a:lnTo>
                    <a:pt x="1321" y="1499"/>
                  </a:lnTo>
                  <a:lnTo>
                    <a:pt x="625" y="1499"/>
                  </a:lnTo>
                  <a:lnTo>
                    <a:pt x="982" y="589"/>
                  </a:lnTo>
                  <a:close/>
                  <a:moveTo>
                    <a:pt x="982" y="0"/>
                  </a:moveTo>
                  <a:cubicBezTo>
                    <a:pt x="893" y="0"/>
                    <a:pt x="804" y="54"/>
                    <a:pt x="768" y="143"/>
                  </a:cubicBezTo>
                  <a:lnTo>
                    <a:pt x="37" y="2088"/>
                  </a:lnTo>
                  <a:cubicBezTo>
                    <a:pt x="1" y="2177"/>
                    <a:pt x="37" y="2284"/>
                    <a:pt x="126" y="2320"/>
                  </a:cubicBezTo>
                  <a:lnTo>
                    <a:pt x="197" y="2320"/>
                  </a:lnTo>
                  <a:cubicBezTo>
                    <a:pt x="269" y="2320"/>
                    <a:pt x="322" y="2284"/>
                    <a:pt x="358" y="2213"/>
                  </a:cubicBezTo>
                  <a:lnTo>
                    <a:pt x="500" y="1838"/>
                  </a:lnTo>
                  <a:lnTo>
                    <a:pt x="1446" y="1838"/>
                  </a:lnTo>
                  <a:lnTo>
                    <a:pt x="1589" y="2213"/>
                  </a:lnTo>
                  <a:cubicBezTo>
                    <a:pt x="1617" y="2283"/>
                    <a:pt x="1689" y="2331"/>
                    <a:pt x="1762" y="2331"/>
                  </a:cubicBezTo>
                  <a:cubicBezTo>
                    <a:pt x="1782" y="2331"/>
                    <a:pt x="1802" y="2327"/>
                    <a:pt x="1821" y="2320"/>
                  </a:cubicBezTo>
                  <a:cubicBezTo>
                    <a:pt x="1910" y="2284"/>
                    <a:pt x="1946" y="2177"/>
                    <a:pt x="1910" y="2088"/>
                  </a:cubicBezTo>
                  <a:lnTo>
                    <a:pt x="1178" y="143"/>
                  </a:lnTo>
                  <a:cubicBezTo>
                    <a:pt x="1143" y="54"/>
                    <a:pt x="1071"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35"/>
            <p:cNvSpPr/>
            <p:nvPr/>
          </p:nvSpPr>
          <p:spPr>
            <a:xfrm>
              <a:off x="4113100" y="4118750"/>
              <a:ext cx="41950" cy="58000"/>
            </a:xfrm>
            <a:custGeom>
              <a:avLst/>
              <a:gdLst/>
              <a:ahLst/>
              <a:cxnLst/>
              <a:rect l="l" t="t" r="r" b="b"/>
              <a:pathLst>
                <a:path w="1678" h="2320" extrusionOk="0">
                  <a:moveTo>
                    <a:pt x="214" y="0"/>
                  </a:moveTo>
                  <a:cubicBezTo>
                    <a:pt x="125" y="0"/>
                    <a:pt x="54" y="71"/>
                    <a:pt x="54" y="178"/>
                  </a:cubicBezTo>
                  <a:cubicBezTo>
                    <a:pt x="54" y="268"/>
                    <a:pt x="125" y="357"/>
                    <a:pt x="214" y="357"/>
                  </a:cubicBezTo>
                  <a:lnTo>
                    <a:pt x="1142" y="357"/>
                  </a:lnTo>
                  <a:lnTo>
                    <a:pt x="36" y="2052"/>
                  </a:lnTo>
                  <a:cubicBezTo>
                    <a:pt x="0" y="2105"/>
                    <a:pt x="0" y="2177"/>
                    <a:pt x="36" y="2230"/>
                  </a:cubicBezTo>
                  <a:cubicBezTo>
                    <a:pt x="54" y="2284"/>
                    <a:pt x="125" y="2320"/>
                    <a:pt x="179" y="2320"/>
                  </a:cubicBezTo>
                  <a:lnTo>
                    <a:pt x="1499" y="2320"/>
                  </a:lnTo>
                  <a:cubicBezTo>
                    <a:pt x="1588" y="2320"/>
                    <a:pt x="1677" y="2248"/>
                    <a:pt x="1677" y="2159"/>
                  </a:cubicBezTo>
                  <a:cubicBezTo>
                    <a:pt x="1677" y="2052"/>
                    <a:pt x="1588" y="1981"/>
                    <a:pt x="1499" y="1981"/>
                  </a:cubicBezTo>
                  <a:lnTo>
                    <a:pt x="500" y="1981"/>
                  </a:lnTo>
                  <a:lnTo>
                    <a:pt x="1606" y="268"/>
                  </a:lnTo>
                  <a:cubicBezTo>
                    <a:pt x="1642" y="214"/>
                    <a:pt x="1642" y="143"/>
                    <a:pt x="1624" y="89"/>
                  </a:cubicBezTo>
                  <a:cubicBezTo>
                    <a:pt x="1588" y="36"/>
                    <a:pt x="1535" y="0"/>
                    <a:pt x="1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35"/>
            <p:cNvSpPr/>
            <p:nvPr/>
          </p:nvSpPr>
          <p:spPr>
            <a:xfrm>
              <a:off x="4072950" y="4143275"/>
              <a:ext cx="38375" cy="8950"/>
            </a:xfrm>
            <a:custGeom>
              <a:avLst/>
              <a:gdLst/>
              <a:ahLst/>
              <a:cxnLst/>
              <a:rect l="l" t="t" r="r" b="b"/>
              <a:pathLst>
                <a:path w="1535" h="358" extrusionOk="0">
                  <a:moveTo>
                    <a:pt x="179" y="0"/>
                  </a:moveTo>
                  <a:cubicBezTo>
                    <a:pt x="72" y="0"/>
                    <a:pt x="0" y="90"/>
                    <a:pt x="0" y="179"/>
                  </a:cubicBezTo>
                  <a:cubicBezTo>
                    <a:pt x="0" y="286"/>
                    <a:pt x="72" y="357"/>
                    <a:pt x="179" y="357"/>
                  </a:cubicBezTo>
                  <a:lnTo>
                    <a:pt x="1374" y="357"/>
                  </a:lnTo>
                  <a:cubicBezTo>
                    <a:pt x="1463" y="357"/>
                    <a:pt x="1535" y="286"/>
                    <a:pt x="1535" y="179"/>
                  </a:cubicBezTo>
                  <a:cubicBezTo>
                    <a:pt x="1535" y="90"/>
                    <a:pt x="1463" y="0"/>
                    <a:pt x="1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35"/>
            <p:cNvSpPr/>
            <p:nvPr/>
          </p:nvSpPr>
          <p:spPr>
            <a:xfrm>
              <a:off x="4026100" y="4206625"/>
              <a:ext cx="126275" cy="60225"/>
            </a:xfrm>
            <a:custGeom>
              <a:avLst/>
              <a:gdLst/>
              <a:ahLst/>
              <a:cxnLst/>
              <a:rect l="l" t="t" r="r" b="b"/>
              <a:pathLst>
                <a:path w="5051" h="2409" extrusionOk="0">
                  <a:moveTo>
                    <a:pt x="4497" y="339"/>
                  </a:moveTo>
                  <a:cubicBezTo>
                    <a:pt x="4604" y="339"/>
                    <a:pt x="4693" y="446"/>
                    <a:pt x="4693" y="553"/>
                  </a:cubicBezTo>
                  <a:lnTo>
                    <a:pt x="4693" y="1874"/>
                  </a:lnTo>
                  <a:cubicBezTo>
                    <a:pt x="4693" y="1981"/>
                    <a:pt x="4604" y="2070"/>
                    <a:pt x="4497" y="2070"/>
                  </a:cubicBezTo>
                  <a:lnTo>
                    <a:pt x="554" y="2070"/>
                  </a:lnTo>
                  <a:cubicBezTo>
                    <a:pt x="447" y="2070"/>
                    <a:pt x="358" y="1981"/>
                    <a:pt x="358" y="1874"/>
                  </a:cubicBezTo>
                  <a:lnTo>
                    <a:pt x="358" y="553"/>
                  </a:lnTo>
                  <a:cubicBezTo>
                    <a:pt x="358" y="446"/>
                    <a:pt x="447" y="339"/>
                    <a:pt x="554" y="339"/>
                  </a:cubicBezTo>
                  <a:close/>
                  <a:moveTo>
                    <a:pt x="554" y="0"/>
                  </a:moveTo>
                  <a:cubicBezTo>
                    <a:pt x="251" y="0"/>
                    <a:pt x="1" y="250"/>
                    <a:pt x="1" y="553"/>
                  </a:cubicBezTo>
                  <a:lnTo>
                    <a:pt x="1" y="1874"/>
                  </a:lnTo>
                  <a:cubicBezTo>
                    <a:pt x="1" y="2177"/>
                    <a:pt x="251" y="2409"/>
                    <a:pt x="554" y="2409"/>
                  </a:cubicBezTo>
                  <a:lnTo>
                    <a:pt x="4497" y="2409"/>
                  </a:lnTo>
                  <a:cubicBezTo>
                    <a:pt x="4800" y="2409"/>
                    <a:pt x="5050" y="2177"/>
                    <a:pt x="5050" y="1874"/>
                  </a:cubicBezTo>
                  <a:lnTo>
                    <a:pt x="5050" y="553"/>
                  </a:lnTo>
                  <a:cubicBezTo>
                    <a:pt x="5050" y="250"/>
                    <a:pt x="4800" y="0"/>
                    <a:pt x="4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5"/>
            <p:cNvSpPr/>
            <p:nvPr/>
          </p:nvSpPr>
          <p:spPr>
            <a:xfrm>
              <a:off x="4052425" y="4232475"/>
              <a:ext cx="73625" cy="8500"/>
            </a:xfrm>
            <a:custGeom>
              <a:avLst/>
              <a:gdLst/>
              <a:ahLst/>
              <a:cxnLst/>
              <a:rect l="l" t="t" r="r" b="b"/>
              <a:pathLst>
                <a:path w="2945" h="340" extrusionOk="0">
                  <a:moveTo>
                    <a:pt x="179" y="1"/>
                  </a:moveTo>
                  <a:cubicBezTo>
                    <a:pt x="72" y="1"/>
                    <a:pt x="0" y="72"/>
                    <a:pt x="0" y="179"/>
                  </a:cubicBezTo>
                  <a:cubicBezTo>
                    <a:pt x="0" y="269"/>
                    <a:pt x="72" y="340"/>
                    <a:pt x="179" y="340"/>
                  </a:cubicBezTo>
                  <a:lnTo>
                    <a:pt x="2766" y="340"/>
                  </a:lnTo>
                  <a:cubicBezTo>
                    <a:pt x="2855" y="340"/>
                    <a:pt x="2945" y="269"/>
                    <a:pt x="2945" y="179"/>
                  </a:cubicBezTo>
                  <a:cubicBezTo>
                    <a:pt x="2945" y="72"/>
                    <a:pt x="2855" y="1"/>
                    <a:pt x="2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5"/>
            <p:cNvSpPr/>
            <p:nvPr/>
          </p:nvSpPr>
          <p:spPr>
            <a:xfrm>
              <a:off x="4037700" y="4041675"/>
              <a:ext cx="42400" cy="14650"/>
            </a:xfrm>
            <a:custGeom>
              <a:avLst/>
              <a:gdLst/>
              <a:ahLst/>
              <a:cxnLst/>
              <a:rect l="l" t="t" r="r" b="b"/>
              <a:pathLst>
                <a:path w="1696" h="586" extrusionOk="0">
                  <a:moveTo>
                    <a:pt x="833" y="1"/>
                  </a:moveTo>
                  <a:cubicBezTo>
                    <a:pt x="647" y="1"/>
                    <a:pt x="465" y="5"/>
                    <a:pt x="286" y="14"/>
                  </a:cubicBezTo>
                  <a:cubicBezTo>
                    <a:pt x="126" y="14"/>
                    <a:pt x="1" y="139"/>
                    <a:pt x="1" y="300"/>
                  </a:cubicBezTo>
                  <a:cubicBezTo>
                    <a:pt x="1" y="460"/>
                    <a:pt x="143" y="585"/>
                    <a:pt x="304" y="585"/>
                  </a:cubicBezTo>
                  <a:lnTo>
                    <a:pt x="1392" y="585"/>
                  </a:lnTo>
                  <a:cubicBezTo>
                    <a:pt x="1553" y="585"/>
                    <a:pt x="1678" y="460"/>
                    <a:pt x="1678" y="300"/>
                  </a:cubicBezTo>
                  <a:cubicBezTo>
                    <a:pt x="1696" y="157"/>
                    <a:pt x="1553" y="14"/>
                    <a:pt x="1392" y="14"/>
                  </a:cubicBezTo>
                  <a:cubicBezTo>
                    <a:pt x="1205" y="5"/>
                    <a:pt x="1018" y="1"/>
                    <a:pt x="8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5"/>
            <p:cNvSpPr/>
            <p:nvPr/>
          </p:nvSpPr>
          <p:spPr>
            <a:xfrm>
              <a:off x="4010500" y="4042025"/>
              <a:ext cx="18300" cy="14300"/>
            </a:xfrm>
            <a:custGeom>
              <a:avLst/>
              <a:gdLst/>
              <a:ahLst/>
              <a:cxnLst/>
              <a:rect l="l" t="t" r="r" b="b"/>
              <a:pathLst>
                <a:path w="732" h="572" extrusionOk="0">
                  <a:moveTo>
                    <a:pt x="286" y="0"/>
                  </a:moveTo>
                  <a:cubicBezTo>
                    <a:pt x="125" y="0"/>
                    <a:pt x="0" y="125"/>
                    <a:pt x="0" y="286"/>
                  </a:cubicBezTo>
                  <a:cubicBezTo>
                    <a:pt x="0" y="446"/>
                    <a:pt x="125" y="571"/>
                    <a:pt x="286" y="571"/>
                  </a:cubicBezTo>
                  <a:lnTo>
                    <a:pt x="429" y="571"/>
                  </a:lnTo>
                  <a:cubicBezTo>
                    <a:pt x="589" y="571"/>
                    <a:pt x="732" y="446"/>
                    <a:pt x="732" y="286"/>
                  </a:cubicBezTo>
                  <a:cubicBezTo>
                    <a:pt x="732" y="125"/>
                    <a:pt x="589" y="0"/>
                    <a:pt x="4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35"/>
          <p:cNvGrpSpPr/>
          <p:nvPr/>
        </p:nvGrpSpPr>
        <p:grpSpPr>
          <a:xfrm>
            <a:off x="1000967" y="2146152"/>
            <a:ext cx="517449" cy="401560"/>
            <a:chOff x="5596250" y="2296125"/>
            <a:chExt cx="368475" cy="285950"/>
          </a:xfrm>
        </p:grpSpPr>
        <p:sp>
          <p:nvSpPr>
            <p:cNvPr id="8170" name="Google Shape;8170;p35"/>
            <p:cNvSpPr/>
            <p:nvPr/>
          </p:nvSpPr>
          <p:spPr>
            <a:xfrm>
              <a:off x="5781825" y="2303250"/>
              <a:ext cx="110650" cy="104400"/>
            </a:xfrm>
            <a:custGeom>
              <a:avLst/>
              <a:gdLst/>
              <a:ahLst/>
              <a:cxnLst/>
              <a:rect l="l" t="t" r="r" b="b"/>
              <a:pathLst>
                <a:path w="4426" h="4176" extrusionOk="0">
                  <a:moveTo>
                    <a:pt x="1053" y="1"/>
                  </a:moveTo>
                  <a:cubicBezTo>
                    <a:pt x="464" y="1"/>
                    <a:pt x="0" y="464"/>
                    <a:pt x="0" y="1035"/>
                  </a:cubicBezTo>
                  <a:lnTo>
                    <a:pt x="0" y="4176"/>
                  </a:lnTo>
                  <a:lnTo>
                    <a:pt x="4425" y="4176"/>
                  </a:lnTo>
                  <a:lnTo>
                    <a:pt x="4425" y="1035"/>
                  </a:lnTo>
                  <a:cubicBezTo>
                    <a:pt x="4425" y="464"/>
                    <a:pt x="3961" y="1"/>
                    <a:pt x="3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35"/>
            <p:cNvSpPr/>
            <p:nvPr/>
          </p:nvSpPr>
          <p:spPr>
            <a:xfrm>
              <a:off x="5781825" y="2303250"/>
              <a:ext cx="110650" cy="104400"/>
            </a:xfrm>
            <a:custGeom>
              <a:avLst/>
              <a:gdLst/>
              <a:ahLst/>
              <a:cxnLst/>
              <a:rect l="l" t="t" r="r" b="b"/>
              <a:pathLst>
                <a:path w="4426" h="4176" extrusionOk="0">
                  <a:moveTo>
                    <a:pt x="2570" y="1"/>
                  </a:moveTo>
                  <a:cubicBezTo>
                    <a:pt x="2962" y="1"/>
                    <a:pt x="3283" y="322"/>
                    <a:pt x="3283" y="714"/>
                  </a:cubicBezTo>
                  <a:lnTo>
                    <a:pt x="3283" y="1910"/>
                  </a:lnTo>
                  <a:cubicBezTo>
                    <a:pt x="3283" y="2284"/>
                    <a:pt x="2980" y="2570"/>
                    <a:pt x="2605" y="2570"/>
                  </a:cubicBezTo>
                  <a:lnTo>
                    <a:pt x="0" y="2570"/>
                  </a:lnTo>
                  <a:lnTo>
                    <a:pt x="0" y="4176"/>
                  </a:lnTo>
                  <a:lnTo>
                    <a:pt x="4425" y="4176"/>
                  </a:lnTo>
                  <a:lnTo>
                    <a:pt x="4425" y="1035"/>
                  </a:lnTo>
                  <a:cubicBezTo>
                    <a:pt x="4425" y="464"/>
                    <a:pt x="3961" y="1"/>
                    <a:pt x="33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35"/>
            <p:cNvSpPr/>
            <p:nvPr/>
          </p:nvSpPr>
          <p:spPr>
            <a:xfrm>
              <a:off x="5732750" y="2437075"/>
              <a:ext cx="160175" cy="84775"/>
            </a:xfrm>
            <a:custGeom>
              <a:avLst/>
              <a:gdLst/>
              <a:ahLst/>
              <a:cxnLst/>
              <a:rect l="l" t="t" r="r" b="b"/>
              <a:pathLst>
                <a:path w="6407" h="3391" extrusionOk="0">
                  <a:moveTo>
                    <a:pt x="1" y="0"/>
                  </a:moveTo>
                  <a:lnTo>
                    <a:pt x="1" y="3390"/>
                  </a:lnTo>
                  <a:lnTo>
                    <a:pt x="6406" y="3390"/>
                  </a:lnTo>
                  <a:lnTo>
                    <a:pt x="6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5"/>
            <p:cNvSpPr/>
            <p:nvPr/>
          </p:nvSpPr>
          <p:spPr>
            <a:xfrm>
              <a:off x="5892900" y="2416550"/>
              <a:ext cx="38825" cy="158375"/>
            </a:xfrm>
            <a:custGeom>
              <a:avLst/>
              <a:gdLst/>
              <a:ahLst/>
              <a:cxnLst/>
              <a:rect l="l" t="t" r="r" b="b"/>
              <a:pathLst>
                <a:path w="1553" h="6335" extrusionOk="0">
                  <a:moveTo>
                    <a:pt x="0" y="1"/>
                  </a:moveTo>
                  <a:lnTo>
                    <a:pt x="0" y="5639"/>
                  </a:lnTo>
                  <a:cubicBezTo>
                    <a:pt x="0" y="6014"/>
                    <a:pt x="304" y="6335"/>
                    <a:pt x="678" y="6335"/>
                  </a:cubicBezTo>
                  <a:lnTo>
                    <a:pt x="875" y="6335"/>
                  </a:lnTo>
                  <a:cubicBezTo>
                    <a:pt x="1249" y="6335"/>
                    <a:pt x="1553" y="6014"/>
                    <a:pt x="1553" y="5639"/>
                  </a:cubicBezTo>
                  <a:lnTo>
                    <a:pt x="15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5"/>
            <p:cNvSpPr/>
            <p:nvPr/>
          </p:nvSpPr>
          <p:spPr>
            <a:xfrm>
              <a:off x="5629275" y="2416550"/>
              <a:ext cx="103950" cy="158375"/>
            </a:xfrm>
            <a:custGeom>
              <a:avLst/>
              <a:gdLst/>
              <a:ahLst/>
              <a:cxnLst/>
              <a:rect l="l" t="t" r="r" b="b"/>
              <a:pathLst>
                <a:path w="4158" h="6335" extrusionOk="0">
                  <a:moveTo>
                    <a:pt x="0" y="1"/>
                  </a:moveTo>
                  <a:lnTo>
                    <a:pt x="0" y="5657"/>
                  </a:lnTo>
                  <a:cubicBezTo>
                    <a:pt x="0" y="6031"/>
                    <a:pt x="286" y="6335"/>
                    <a:pt x="660" y="6335"/>
                  </a:cubicBezTo>
                  <a:lnTo>
                    <a:pt x="3480" y="6335"/>
                  </a:lnTo>
                  <a:cubicBezTo>
                    <a:pt x="3854" y="6335"/>
                    <a:pt x="4158" y="6031"/>
                    <a:pt x="4158" y="5657"/>
                  </a:cubicBezTo>
                  <a:lnTo>
                    <a:pt x="41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5"/>
            <p:cNvSpPr/>
            <p:nvPr/>
          </p:nvSpPr>
          <p:spPr>
            <a:xfrm>
              <a:off x="5629275" y="2416550"/>
              <a:ext cx="103950" cy="158375"/>
            </a:xfrm>
            <a:custGeom>
              <a:avLst/>
              <a:gdLst/>
              <a:ahLst/>
              <a:cxnLst/>
              <a:rect l="l" t="t" r="r" b="b"/>
              <a:pathLst>
                <a:path w="4158" h="6335" extrusionOk="0">
                  <a:moveTo>
                    <a:pt x="2873" y="1"/>
                  </a:moveTo>
                  <a:lnTo>
                    <a:pt x="2873" y="893"/>
                  </a:lnTo>
                  <a:lnTo>
                    <a:pt x="3176" y="893"/>
                  </a:lnTo>
                  <a:lnTo>
                    <a:pt x="3176" y="4711"/>
                  </a:lnTo>
                  <a:cubicBezTo>
                    <a:pt x="3176" y="4925"/>
                    <a:pt x="2998" y="5104"/>
                    <a:pt x="2766" y="5104"/>
                  </a:cubicBezTo>
                  <a:lnTo>
                    <a:pt x="393" y="5104"/>
                  </a:lnTo>
                  <a:cubicBezTo>
                    <a:pt x="179" y="5104"/>
                    <a:pt x="0" y="4925"/>
                    <a:pt x="0" y="4711"/>
                  </a:cubicBezTo>
                  <a:lnTo>
                    <a:pt x="0" y="5657"/>
                  </a:lnTo>
                  <a:cubicBezTo>
                    <a:pt x="0" y="6031"/>
                    <a:pt x="286" y="6335"/>
                    <a:pt x="660" y="6335"/>
                  </a:cubicBezTo>
                  <a:lnTo>
                    <a:pt x="3480" y="6335"/>
                  </a:lnTo>
                  <a:cubicBezTo>
                    <a:pt x="3854" y="6335"/>
                    <a:pt x="4158" y="6031"/>
                    <a:pt x="4158" y="5657"/>
                  </a:cubicBezTo>
                  <a:lnTo>
                    <a:pt x="4158" y="1"/>
                  </a:ln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5"/>
            <p:cNvSpPr/>
            <p:nvPr/>
          </p:nvSpPr>
          <p:spPr>
            <a:xfrm>
              <a:off x="5603400" y="2391125"/>
              <a:ext cx="354200" cy="45975"/>
            </a:xfrm>
            <a:custGeom>
              <a:avLst/>
              <a:gdLst/>
              <a:ahLst/>
              <a:cxnLst/>
              <a:rect l="l" t="t" r="r" b="b"/>
              <a:pathLst>
                <a:path w="14168" h="1839" extrusionOk="0">
                  <a:moveTo>
                    <a:pt x="910" y="1"/>
                  </a:moveTo>
                  <a:cubicBezTo>
                    <a:pt x="411" y="1"/>
                    <a:pt x="0" y="411"/>
                    <a:pt x="0" y="911"/>
                  </a:cubicBezTo>
                  <a:cubicBezTo>
                    <a:pt x="0" y="1428"/>
                    <a:pt x="411" y="1838"/>
                    <a:pt x="910" y="1838"/>
                  </a:cubicBezTo>
                  <a:lnTo>
                    <a:pt x="13257" y="1838"/>
                  </a:lnTo>
                  <a:cubicBezTo>
                    <a:pt x="13757" y="1838"/>
                    <a:pt x="14167" y="1428"/>
                    <a:pt x="14167" y="911"/>
                  </a:cubicBezTo>
                  <a:cubicBezTo>
                    <a:pt x="14167" y="411"/>
                    <a:pt x="13757" y="1"/>
                    <a:pt x="132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5"/>
            <p:cNvSpPr/>
            <p:nvPr/>
          </p:nvSpPr>
          <p:spPr>
            <a:xfrm>
              <a:off x="5636850" y="2355450"/>
              <a:ext cx="95925" cy="33475"/>
            </a:xfrm>
            <a:custGeom>
              <a:avLst/>
              <a:gdLst/>
              <a:ahLst/>
              <a:cxnLst/>
              <a:rect l="l" t="t" r="r" b="b"/>
              <a:pathLst>
                <a:path w="3837" h="1339" extrusionOk="0">
                  <a:moveTo>
                    <a:pt x="679" y="0"/>
                  </a:moveTo>
                  <a:cubicBezTo>
                    <a:pt x="304" y="0"/>
                    <a:pt x="1" y="303"/>
                    <a:pt x="1" y="678"/>
                  </a:cubicBezTo>
                  <a:cubicBezTo>
                    <a:pt x="1" y="1053"/>
                    <a:pt x="304" y="1338"/>
                    <a:pt x="679" y="1338"/>
                  </a:cubicBezTo>
                  <a:lnTo>
                    <a:pt x="3444" y="1338"/>
                  </a:lnTo>
                  <a:cubicBezTo>
                    <a:pt x="3658" y="1338"/>
                    <a:pt x="3837" y="1178"/>
                    <a:pt x="3837" y="946"/>
                  </a:cubicBezTo>
                  <a:lnTo>
                    <a:pt x="3837" y="393"/>
                  </a:lnTo>
                  <a:cubicBezTo>
                    <a:pt x="3837" y="179"/>
                    <a:pt x="3658" y="0"/>
                    <a:pt x="3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5"/>
            <p:cNvSpPr/>
            <p:nvPr/>
          </p:nvSpPr>
          <p:spPr>
            <a:xfrm>
              <a:off x="5636850" y="2321550"/>
              <a:ext cx="95925" cy="33925"/>
            </a:xfrm>
            <a:custGeom>
              <a:avLst/>
              <a:gdLst/>
              <a:ahLst/>
              <a:cxnLst/>
              <a:rect l="l" t="t" r="r" b="b"/>
              <a:pathLst>
                <a:path w="3837" h="1357" extrusionOk="0">
                  <a:moveTo>
                    <a:pt x="679" y="0"/>
                  </a:moveTo>
                  <a:cubicBezTo>
                    <a:pt x="304" y="0"/>
                    <a:pt x="1" y="303"/>
                    <a:pt x="1" y="678"/>
                  </a:cubicBezTo>
                  <a:cubicBezTo>
                    <a:pt x="1" y="1053"/>
                    <a:pt x="304" y="1356"/>
                    <a:pt x="679" y="1356"/>
                  </a:cubicBezTo>
                  <a:lnTo>
                    <a:pt x="3444" y="1356"/>
                  </a:lnTo>
                  <a:cubicBezTo>
                    <a:pt x="3658" y="1356"/>
                    <a:pt x="3837" y="1178"/>
                    <a:pt x="3837" y="964"/>
                  </a:cubicBezTo>
                  <a:lnTo>
                    <a:pt x="3837" y="393"/>
                  </a:lnTo>
                  <a:cubicBezTo>
                    <a:pt x="3837" y="179"/>
                    <a:pt x="3658" y="0"/>
                    <a:pt x="3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5"/>
            <p:cNvSpPr/>
            <p:nvPr/>
          </p:nvSpPr>
          <p:spPr>
            <a:xfrm>
              <a:off x="5733200" y="2437075"/>
              <a:ext cx="159725" cy="32125"/>
            </a:xfrm>
            <a:custGeom>
              <a:avLst/>
              <a:gdLst/>
              <a:ahLst/>
              <a:cxnLst/>
              <a:rect l="l" t="t" r="r" b="b"/>
              <a:pathLst>
                <a:path w="6389" h="1285" extrusionOk="0">
                  <a:moveTo>
                    <a:pt x="1" y="0"/>
                  </a:moveTo>
                  <a:lnTo>
                    <a:pt x="1" y="1285"/>
                  </a:lnTo>
                  <a:lnTo>
                    <a:pt x="6388" y="1285"/>
                  </a:lnTo>
                  <a:lnTo>
                    <a:pt x="6388" y="0"/>
                  </a:ln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5"/>
            <p:cNvSpPr/>
            <p:nvPr/>
          </p:nvSpPr>
          <p:spPr>
            <a:xfrm>
              <a:off x="5596250" y="2296125"/>
              <a:ext cx="368475" cy="285950"/>
            </a:xfrm>
            <a:custGeom>
              <a:avLst/>
              <a:gdLst/>
              <a:ahLst/>
              <a:cxnLst/>
              <a:rect l="l" t="t" r="r" b="b"/>
              <a:pathLst>
                <a:path w="14739" h="11438" extrusionOk="0">
                  <a:moveTo>
                    <a:pt x="5068" y="1320"/>
                  </a:moveTo>
                  <a:cubicBezTo>
                    <a:pt x="5122" y="1320"/>
                    <a:pt x="5157" y="1356"/>
                    <a:pt x="5157" y="1410"/>
                  </a:cubicBezTo>
                  <a:lnTo>
                    <a:pt x="5157" y="1981"/>
                  </a:lnTo>
                  <a:cubicBezTo>
                    <a:pt x="5157" y="2034"/>
                    <a:pt x="5122" y="2088"/>
                    <a:pt x="5068" y="2088"/>
                  </a:cubicBezTo>
                  <a:lnTo>
                    <a:pt x="2303" y="2088"/>
                  </a:lnTo>
                  <a:cubicBezTo>
                    <a:pt x="2088" y="2088"/>
                    <a:pt x="1910" y="1909"/>
                    <a:pt x="1910" y="1695"/>
                  </a:cubicBezTo>
                  <a:cubicBezTo>
                    <a:pt x="1910" y="1481"/>
                    <a:pt x="2088" y="1320"/>
                    <a:pt x="2303" y="1320"/>
                  </a:cubicBezTo>
                  <a:close/>
                  <a:moveTo>
                    <a:pt x="5068" y="2659"/>
                  </a:moveTo>
                  <a:cubicBezTo>
                    <a:pt x="5122" y="2659"/>
                    <a:pt x="5157" y="2712"/>
                    <a:pt x="5157" y="2766"/>
                  </a:cubicBezTo>
                  <a:lnTo>
                    <a:pt x="5157" y="3319"/>
                  </a:lnTo>
                  <a:cubicBezTo>
                    <a:pt x="5157" y="3390"/>
                    <a:pt x="5122" y="3426"/>
                    <a:pt x="5068" y="3426"/>
                  </a:cubicBezTo>
                  <a:lnTo>
                    <a:pt x="2303" y="3426"/>
                  </a:lnTo>
                  <a:cubicBezTo>
                    <a:pt x="2088" y="3426"/>
                    <a:pt x="1910" y="3265"/>
                    <a:pt x="1910" y="3051"/>
                  </a:cubicBezTo>
                  <a:cubicBezTo>
                    <a:pt x="1910" y="2837"/>
                    <a:pt x="2088" y="2659"/>
                    <a:pt x="2303" y="2659"/>
                  </a:cubicBezTo>
                  <a:close/>
                  <a:moveTo>
                    <a:pt x="10814" y="571"/>
                  </a:moveTo>
                  <a:cubicBezTo>
                    <a:pt x="11224" y="571"/>
                    <a:pt x="11563" y="910"/>
                    <a:pt x="11563" y="1338"/>
                  </a:cubicBezTo>
                  <a:lnTo>
                    <a:pt x="11563" y="3515"/>
                  </a:lnTo>
                  <a:lnTo>
                    <a:pt x="7727" y="3515"/>
                  </a:lnTo>
                  <a:lnTo>
                    <a:pt x="7727" y="1338"/>
                  </a:lnTo>
                  <a:cubicBezTo>
                    <a:pt x="7727" y="910"/>
                    <a:pt x="8048" y="571"/>
                    <a:pt x="8476" y="571"/>
                  </a:cubicBezTo>
                  <a:close/>
                  <a:moveTo>
                    <a:pt x="13543" y="4086"/>
                  </a:moveTo>
                  <a:cubicBezTo>
                    <a:pt x="13882" y="4086"/>
                    <a:pt x="14168" y="4372"/>
                    <a:pt x="14168" y="4711"/>
                  </a:cubicBezTo>
                  <a:cubicBezTo>
                    <a:pt x="14168" y="5067"/>
                    <a:pt x="13882" y="5353"/>
                    <a:pt x="13543" y="5353"/>
                  </a:cubicBezTo>
                  <a:lnTo>
                    <a:pt x="1196" y="5353"/>
                  </a:lnTo>
                  <a:cubicBezTo>
                    <a:pt x="857" y="5353"/>
                    <a:pt x="572" y="5067"/>
                    <a:pt x="572" y="4711"/>
                  </a:cubicBezTo>
                  <a:cubicBezTo>
                    <a:pt x="572" y="4372"/>
                    <a:pt x="857" y="4086"/>
                    <a:pt x="1196" y="4086"/>
                  </a:cubicBezTo>
                  <a:close/>
                  <a:moveTo>
                    <a:pt x="11581" y="5924"/>
                  </a:moveTo>
                  <a:lnTo>
                    <a:pt x="11581" y="8743"/>
                  </a:lnTo>
                  <a:lnTo>
                    <a:pt x="5764" y="8850"/>
                  </a:lnTo>
                  <a:lnTo>
                    <a:pt x="5764" y="5924"/>
                  </a:lnTo>
                  <a:close/>
                  <a:moveTo>
                    <a:pt x="5175" y="5924"/>
                  </a:moveTo>
                  <a:lnTo>
                    <a:pt x="5175" y="10474"/>
                  </a:lnTo>
                  <a:cubicBezTo>
                    <a:pt x="5175" y="10688"/>
                    <a:pt x="5015" y="10848"/>
                    <a:pt x="4801" y="10848"/>
                  </a:cubicBezTo>
                  <a:lnTo>
                    <a:pt x="1981" y="10848"/>
                  </a:lnTo>
                  <a:cubicBezTo>
                    <a:pt x="1767" y="10848"/>
                    <a:pt x="1607" y="10688"/>
                    <a:pt x="1607" y="10474"/>
                  </a:cubicBezTo>
                  <a:lnTo>
                    <a:pt x="1607" y="5924"/>
                  </a:lnTo>
                  <a:close/>
                  <a:moveTo>
                    <a:pt x="13133" y="5924"/>
                  </a:moveTo>
                  <a:lnTo>
                    <a:pt x="13133" y="10456"/>
                  </a:lnTo>
                  <a:cubicBezTo>
                    <a:pt x="13133" y="10688"/>
                    <a:pt x="12955" y="10848"/>
                    <a:pt x="12741" y="10848"/>
                  </a:cubicBezTo>
                  <a:lnTo>
                    <a:pt x="12544" y="10848"/>
                  </a:lnTo>
                  <a:cubicBezTo>
                    <a:pt x="12330" y="10848"/>
                    <a:pt x="12152" y="10688"/>
                    <a:pt x="12152" y="10456"/>
                  </a:cubicBezTo>
                  <a:lnTo>
                    <a:pt x="12152" y="5924"/>
                  </a:lnTo>
                  <a:close/>
                  <a:moveTo>
                    <a:pt x="8476" y="0"/>
                  </a:moveTo>
                  <a:cubicBezTo>
                    <a:pt x="7745" y="0"/>
                    <a:pt x="7138" y="589"/>
                    <a:pt x="7138" y="1338"/>
                  </a:cubicBezTo>
                  <a:lnTo>
                    <a:pt x="7138" y="3515"/>
                  </a:lnTo>
                  <a:lnTo>
                    <a:pt x="5728" y="3515"/>
                  </a:lnTo>
                  <a:cubicBezTo>
                    <a:pt x="5728" y="3444"/>
                    <a:pt x="5746" y="3390"/>
                    <a:pt x="5746" y="3319"/>
                  </a:cubicBezTo>
                  <a:lnTo>
                    <a:pt x="5746" y="2766"/>
                  </a:lnTo>
                  <a:cubicBezTo>
                    <a:pt x="5746" y="2623"/>
                    <a:pt x="5693" y="2480"/>
                    <a:pt x="5621" y="2373"/>
                  </a:cubicBezTo>
                  <a:cubicBezTo>
                    <a:pt x="5693" y="2266"/>
                    <a:pt x="5746" y="2123"/>
                    <a:pt x="5746" y="1981"/>
                  </a:cubicBezTo>
                  <a:lnTo>
                    <a:pt x="5746" y="1410"/>
                  </a:lnTo>
                  <a:cubicBezTo>
                    <a:pt x="5746" y="1035"/>
                    <a:pt x="5443" y="732"/>
                    <a:pt x="5068" y="732"/>
                  </a:cubicBezTo>
                  <a:lnTo>
                    <a:pt x="2303" y="732"/>
                  </a:lnTo>
                  <a:cubicBezTo>
                    <a:pt x="1767" y="732"/>
                    <a:pt x="1339" y="1160"/>
                    <a:pt x="1339" y="1695"/>
                  </a:cubicBezTo>
                  <a:cubicBezTo>
                    <a:pt x="1339" y="1963"/>
                    <a:pt x="1428" y="2195"/>
                    <a:pt x="1607" y="2373"/>
                  </a:cubicBezTo>
                  <a:cubicBezTo>
                    <a:pt x="1428" y="2552"/>
                    <a:pt x="1339" y="2784"/>
                    <a:pt x="1339" y="3051"/>
                  </a:cubicBezTo>
                  <a:cubicBezTo>
                    <a:pt x="1339" y="3212"/>
                    <a:pt x="1375" y="3372"/>
                    <a:pt x="1446" y="3515"/>
                  </a:cubicBezTo>
                  <a:lnTo>
                    <a:pt x="1196" y="3515"/>
                  </a:lnTo>
                  <a:cubicBezTo>
                    <a:pt x="536" y="3515"/>
                    <a:pt x="1" y="4050"/>
                    <a:pt x="1" y="4711"/>
                  </a:cubicBezTo>
                  <a:cubicBezTo>
                    <a:pt x="1" y="5335"/>
                    <a:pt x="447" y="5835"/>
                    <a:pt x="1018" y="5924"/>
                  </a:cubicBezTo>
                  <a:lnTo>
                    <a:pt x="1018" y="10474"/>
                  </a:lnTo>
                  <a:cubicBezTo>
                    <a:pt x="1018" y="11009"/>
                    <a:pt x="1446" y="11437"/>
                    <a:pt x="1981" y="11437"/>
                  </a:cubicBezTo>
                  <a:lnTo>
                    <a:pt x="4801" y="11437"/>
                  </a:lnTo>
                  <a:cubicBezTo>
                    <a:pt x="5336" y="11437"/>
                    <a:pt x="5764" y="11009"/>
                    <a:pt x="5764" y="10474"/>
                  </a:cubicBezTo>
                  <a:lnTo>
                    <a:pt x="5764" y="9421"/>
                  </a:lnTo>
                  <a:lnTo>
                    <a:pt x="11581" y="9332"/>
                  </a:lnTo>
                  <a:lnTo>
                    <a:pt x="11581" y="10456"/>
                  </a:lnTo>
                  <a:cubicBezTo>
                    <a:pt x="11581" y="10991"/>
                    <a:pt x="12009" y="11437"/>
                    <a:pt x="12544" y="11437"/>
                  </a:cubicBezTo>
                  <a:lnTo>
                    <a:pt x="12741" y="11437"/>
                  </a:lnTo>
                  <a:cubicBezTo>
                    <a:pt x="13276" y="11437"/>
                    <a:pt x="13722" y="10991"/>
                    <a:pt x="13722" y="10456"/>
                  </a:cubicBezTo>
                  <a:lnTo>
                    <a:pt x="13722" y="5924"/>
                  </a:lnTo>
                  <a:cubicBezTo>
                    <a:pt x="14293" y="5835"/>
                    <a:pt x="14739" y="5335"/>
                    <a:pt x="14739" y="4711"/>
                  </a:cubicBezTo>
                  <a:cubicBezTo>
                    <a:pt x="14739" y="4050"/>
                    <a:pt x="14204" y="3515"/>
                    <a:pt x="13543" y="3515"/>
                  </a:cubicBezTo>
                  <a:lnTo>
                    <a:pt x="12134" y="3515"/>
                  </a:lnTo>
                  <a:lnTo>
                    <a:pt x="12134" y="1338"/>
                  </a:lnTo>
                  <a:cubicBezTo>
                    <a:pt x="12134" y="589"/>
                    <a:pt x="11545" y="0"/>
                    <a:pt x="108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5"/>
            <p:cNvSpPr/>
            <p:nvPr/>
          </p:nvSpPr>
          <p:spPr>
            <a:xfrm>
              <a:off x="5701525" y="2491925"/>
              <a:ext cx="8500" cy="18325"/>
            </a:xfrm>
            <a:custGeom>
              <a:avLst/>
              <a:gdLst/>
              <a:ahLst/>
              <a:cxnLst/>
              <a:rect l="l" t="t" r="r" b="b"/>
              <a:pathLst>
                <a:path w="340" h="733" extrusionOk="0">
                  <a:moveTo>
                    <a:pt x="179" y="1"/>
                  </a:moveTo>
                  <a:cubicBezTo>
                    <a:pt x="72" y="1"/>
                    <a:pt x="1" y="90"/>
                    <a:pt x="1" y="179"/>
                  </a:cubicBezTo>
                  <a:lnTo>
                    <a:pt x="1" y="554"/>
                  </a:lnTo>
                  <a:cubicBezTo>
                    <a:pt x="1" y="643"/>
                    <a:pt x="72" y="733"/>
                    <a:pt x="179" y="733"/>
                  </a:cubicBezTo>
                  <a:cubicBezTo>
                    <a:pt x="268" y="733"/>
                    <a:pt x="340" y="643"/>
                    <a:pt x="340" y="554"/>
                  </a:cubicBezTo>
                  <a:lnTo>
                    <a:pt x="340" y="179"/>
                  </a:lnTo>
                  <a:cubicBezTo>
                    <a:pt x="340" y="90"/>
                    <a:pt x="268"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5"/>
            <p:cNvSpPr/>
            <p:nvPr/>
          </p:nvSpPr>
          <p:spPr>
            <a:xfrm>
              <a:off x="5666750" y="2516925"/>
              <a:ext cx="8925" cy="17850"/>
            </a:xfrm>
            <a:custGeom>
              <a:avLst/>
              <a:gdLst/>
              <a:ahLst/>
              <a:cxnLst/>
              <a:rect l="l" t="t" r="r" b="b"/>
              <a:pathLst>
                <a:path w="357" h="714" extrusionOk="0">
                  <a:moveTo>
                    <a:pt x="178" y="0"/>
                  </a:moveTo>
                  <a:cubicBezTo>
                    <a:pt x="71" y="0"/>
                    <a:pt x="0" y="89"/>
                    <a:pt x="0" y="179"/>
                  </a:cubicBezTo>
                  <a:lnTo>
                    <a:pt x="0" y="553"/>
                  </a:lnTo>
                  <a:cubicBezTo>
                    <a:pt x="0" y="642"/>
                    <a:pt x="71" y="714"/>
                    <a:pt x="178" y="714"/>
                  </a:cubicBezTo>
                  <a:cubicBezTo>
                    <a:pt x="268" y="714"/>
                    <a:pt x="357" y="642"/>
                    <a:pt x="357" y="553"/>
                  </a:cubicBezTo>
                  <a:lnTo>
                    <a:pt x="357" y="179"/>
                  </a:lnTo>
                  <a:cubicBezTo>
                    <a:pt x="357" y="89"/>
                    <a:pt x="268" y="0"/>
                    <a:pt x="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5"/>
            <p:cNvSpPr/>
            <p:nvPr/>
          </p:nvSpPr>
          <p:spPr>
            <a:xfrm>
              <a:off x="5688150" y="2528075"/>
              <a:ext cx="8500" cy="18300"/>
            </a:xfrm>
            <a:custGeom>
              <a:avLst/>
              <a:gdLst/>
              <a:ahLst/>
              <a:cxnLst/>
              <a:rect l="l" t="t" r="r" b="b"/>
              <a:pathLst>
                <a:path w="340" h="732" extrusionOk="0">
                  <a:moveTo>
                    <a:pt x="179" y="0"/>
                  </a:moveTo>
                  <a:cubicBezTo>
                    <a:pt x="72" y="0"/>
                    <a:pt x="0" y="89"/>
                    <a:pt x="0" y="179"/>
                  </a:cubicBezTo>
                  <a:lnTo>
                    <a:pt x="0" y="553"/>
                  </a:lnTo>
                  <a:cubicBezTo>
                    <a:pt x="0" y="643"/>
                    <a:pt x="72" y="732"/>
                    <a:pt x="179" y="732"/>
                  </a:cubicBezTo>
                  <a:cubicBezTo>
                    <a:pt x="268" y="732"/>
                    <a:pt x="339" y="643"/>
                    <a:pt x="339" y="553"/>
                  </a:cubicBezTo>
                  <a:lnTo>
                    <a:pt x="339" y="179"/>
                  </a:lnTo>
                  <a:cubicBezTo>
                    <a:pt x="339"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5"/>
            <p:cNvSpPr/>
            <p:nvPr/>
          </p:nvSpPr>
          <p:spPr>
            <a:xfrm>
              <a:off x="5668075" y="2406750"/>
              <a:ext cx="55350" cy="14725"/>
            </a:xfrm>
            <a:custGeom>
              <a:avLst/>
              <a:gdLst/>
              <a:ahLst/>
              <a:cxnLst/>
              <a:rect l="l" t="t" r="r" b="b"/>
              <a:pathLst>
                <a:path w="2214" h="589" extrusionOk="0">
                  <a:moveTo>
                    <a:pt x="286" y="0"/>
                  </a:moveTo>
                  <a:cubicBezTo>
                    <a:pt x="125" y="0"/>
                    <a:pt x="1" y="143"/>
                    <a:pt x="1" y="303"/>
                  </a:cubicBezTo>
                  <a:cubicBezTo>
                    <a:pt x="1" y="464"/>
                    <a:pt x="125" y="589"/>
                    <a:pt x="286" y="589"/>
                  </a:cubicBezTo>
                  <a:cubicBezTo>
                    <a:pt x="563" y="580"/>
                    <a:pt x="830" y="575"/>
                    <a:pt x="1098" y="575"/>
                  </a:cubicBezTo>
                  <a:cubicBezTo>
                    <a:pt x="1366" y="575"/>
                    <a:pt x="1633" y="580"/>
                    <a:pt x="1910" y="589"/>
                  </a:cubicBezTo>
                  <a:cubicBezTo>
                    <a:pt x="2070" y="589"/>
                    <a:pt x="2195" y="464"/>
                    <a:pt x="2195" y="303"/>
                  </a:cubicBezTo>
                  <a:cubicBezTo>
                    <a:pt x="2213" y="143"/>
                    <a:pt x="2070" y="0"/>
                    <a:pt x="191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5"/>
            <p:cNvSpPr/>
            <p:nvPr/>
          </p:nvSpPr>
          <p:spPr>
            <a:xfrm>
              <a:off x="5636400" y="2406750"/>
              <a:ext cx="20550" cy="14725"/>
            </a:xfrm>
            <a:custGeom>
              <a:avLst/>
              <a:gdLst/>
              <a:ahLst/>
              <a:cxnLst/>
              <a:rect l="l" t="t" r="r" b="b"/>
              <a:pathLst>
                <a:path w="822" h="589" extrusionOk="0">
                  <a:moveTo>
                    <a:pt x="286" y="0"/>
                  </a:moveTo>
                  <a:cubicBezTo>
                    <a:pt x="126" y="0"/>
                    <a:pt x="1" y="125"/>
                    <a:pt x="1" y="286"/>
                  </a:cubicBezTo>
                  <a:cubicBezTo>
                    <a:pt x="1" y="446"/>
                    <a:pt x="126" y="589"/>
                    <a:pt x="286" y="589"/>
                  </a:cubicBezTo>
                  <a:lnTo>
                    <a:pt x="536" y="589"/>
                  </a:lnTo>
                  <a:cubicBezTo>
                    <a:pt x="697" y="589"/>
                    <a:pt x="821" y="446"/>
                    <a:pt x="821" y="286"/>
                  </a:cubicBezTo>
                  <a:cubicBezTo>
                    <a:pt x="821" y="125"/>
                    <a:pt x="697" y="0"/>
                    <a:pt x="53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35"/>
          <p:cNvGrpSpPr/>
          <p:nvPr/>
        </p:nvGrpSpPr>
        <p:grpSpPr>
          <a:xfrm>
            <a:off x="970529" y="3856406"/>
            <a:ext cx="578184" cy="390537"/>
            <a:chOff x="1074925" y="3497825"/>
            <a:chExt cx="369825" cy="249800"/>
          </a:xfrm>
        </p:grpSpPr>
        <p:sp>
          <p:nvSpPr>
            <p:cNvPr id="8187" name="Google Shape;8187;p35"/>
            <p:cNvSpPr/>
            <p:nvPr/>
          </p:nvSpPr>
          <p:spPr>
            <a:xfrm>
              <a:off x="1120425" y="3538850"/>
              <a:ext cx="317625" cy="202550"/>
            </a:xfrm>
            <a:custGeom>
              <a:avLst/>
              <a:gdLst/>
              <a:ahLst/>
              <a:cxnLst/>
              <a:rect l="l" t="t" r="r" b="b"/>
              <a:pathLst>
                <a:path w="12705" h="8102" extrusionOk="0">
                  <a:moveTo>
                    <a:pt x="2356" y="1"/>
                  </a:moveTo>
                  <a:cubicBezTo>
                    <a:pt x="1963" y="1"/>
                    <a:pt x="1624" y="286"/>
                    <a:pt x="1553" y="679"/>
                  </a:cubicBezTo>
                  <a:lnTo>
                    <a:pt x="90" y="7120"/>
                  </a:lnTo>
                  <a:cubicBezTo>
                    <a:pt x="1" y="7619"/>
                    <a:pt x="393" y="8101"/>
                    <a:pt x="911" y="8101"/>
                  </a:cubicBezTo>
                  <a:lnTo>
                    <a:pt x="10349" y="8101"/>
                  </a:lnTo>
                  <a:cubicBezTo>
                    <a:pt x="10760" y="8101"/>
                    <a:pt x="11099" y="7816"/>
                    <a:pt x="11170" y="7423"/>
                  </a:cubicBezTo>
                  <a:lnTo>
                    <a:pt x="12616" y="982"/>
                  </a:lnTo>
                  <a:cubicBezTo>
                    <a:pt x="12705" y="465"/>
                    <a:pt x="12330" y="1"/>
                    <a:pt x="11813" y="1"/>
                  </a:cubicBezTo>
                  <a:close/>
                </a:path>
              </a:pathLst>
            </a:custGeom>
            <a:solidFill>
              <a:srgbClr val="B5E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5"/>
            <p:cNvSpPr/>
            <p:nvPr/>
          </p:nvSpPr>
          <p:spPr>
            <a:xfrm>
              <a:off x="1120425" y="3538850"/>
              <a:ext cx="317625" cy="202550"/>
            </a:xfrm>
            <a:custGeom>
              <a:avLst/>
              <a:gdLst/>
              <a:ahLst/>
              <a:cxnLst/>
              <a:rect l="l" t="t" r="r" b="b"/>
              <a:pathLst>
                <a:path w="12705" h="8102" extrusionOk="0">
                  <a:moveTo>
                    <a:pt x="2356" y="1"/>
                  </a:moveTo>
                  <a:cubicBezTo>
                    <a:pt x="1963" y="1"/>
                    <a:pt x="1624" y="286"/>
                    <a:pt x="1553" y="679"/>
                  </a:cubicBezTo>
                  <a:lnTo>
                    <a:pt x="90" y="7120"/>
                  </a:lnTo>
                  <a:cubicBezTo>
                    <a:pt x="1" y="7619"/>
                    <a:pt x="393" y="8101"/>
                    <a:pt x="911" y="8101"/>
                  </a:cubicBezTo>
                  <a:lnTo>
                    <a:pt x="10349" y="8101"/>
                  </a:lnTo>
                  <a:cubicBezTo>
                    <a:pt x="10760" y="8101"/>
                    <a:pt x="11099" y="7816"/>
                    <a:pt x="11170" y="7423"/>
                  </a:cubicBezTo>
                  <a:lnTo>
                    <a:pt x="12616" y="982"/>
                  </a:lnTo>
                  <a:cubicBezTo>
                    <a:pt x="12705" y="465"/>
                    <a:pt x="12330" y="1"/>
                    <a:pt x="11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5"/>
            <p:cNvSpPr/>
            <p:nvPr/>
          </p:nvSpPr>
          <p:spPr>
            <a:xfrm>
              <a:off x="1116425" y="3517450"/>
              <a:ext cx="296200" cy="222600"/>
            </a:xfrm>
            <a:custGeom>
              <a:avLst/>
              <a:gdLst/>
              <a:ahLst/>
              <a:cxnLst/>
              <a:rect l="l" t="t" r="r" b="b"/>
              <a:pathLst>
                <a:path w="11848" h="8904" extrusionOk="0">
                  <a:moveTo>
                    <a:pt x="1802" y="0"/>
                  </a:moveTo>
                  <a:cubicBezTo>
                    <a:pt x="1535" y="0"/>
                    <a:pt x="1303" y="196"/>
                    <a:pt x="1249" y="464"/>
                  </a:cubicBezTo>
                  <a:lnTo>
                    <a:pt x="54" y="8261"/>
                  </a:lnTo>
                  <a:cubicBezTo>
                    <a:pt x="0" y="8600"/>
                    <a:pt x="268" y="8904"/>
                    <a:pt x="607" y="8904"/>
                  </a:cubicBezTo>
                  <a:lnTo>
                    <a:pt x="10046" y="8904"/>
                  </a:lnTo>
                  <a:cubicBezTo>
                    <a:pt x="10331" y="8904"/>
                    <a:pt x="10545" y="8707"/>
                    <a:pt x="10599" y="8458"/>
                  </a:cubicBezTo>
                  <a:lnTo>
                    <a:pt x="11794" y="643"/>
                  </a:lnTo>
                  <a:cubicBezTo>
                    <a:pt x="11848" y="303"/>
                    <a:pt x="11580" y="0"/>
                    <a:pt x="11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5"/>
            <p:cNvSpPr/>
            <p:nvPr/>
          </p:nvSpPr>
          <p:spPr>
            <a:xfrm>
              <a:off x="1116425" y="3517450"/>
              <a:ext cx="296200" cy="222600"/>
            </a:xfrm>
            <a:custGeom>
              <a:avLst/>
              <a:gdLst/>
              <a:ahLst/>
              <a:cxnLst/>
              <a:rect l="l" t="t" r="r" b="b"/>
              <a:pathLst>
                <a:path w="11848" h="8904" extrusionOk="0">
                  <a:moveTo>
                    <a:pt x="1802" y="0"/>
                  </a:moveTo>
                  <a:cubicBezTo>
                    <a:pt x="1535" y="0"/>
                    <a:pt x="1303" y="196"/>
                    <a:pt x="1249" y="464"/>
                  </a:cubicBezTo>
                  <a:lnTo>
                    <a:pt x="54" y="8261"/>
                  </a:lnTo>
                  <a:cubicBezTo>
                    <a:pt x="0" y="8600"/>
                    <a:pt x="268" y="8904"/>
                    <a:pt x="607" y="8904"/>
                  </a:cubicBezTo>
                  <a:lnTo>
                    <a:pt x="10046" y="8904"/>
                  </a:lnTo>
                  <a:cubicBezTo>
                    <a:pt x="10331" y="8904"/>
                    <a:pt x="10545" y="8707"/>
                    <a:pt x="10599" y="8458"/>
                  </a:cubicBezTo>
                  <a:lnTo>
                    <a:pt x="11794" y="643"/>
                  </a:lnTo>
                  <a:cubicBezTo>
                    <a:pt x="11848" y="303"/>
                    <a:pt x="11580" y="0"/>
                    <a:pt x="1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5"/>
            <p:cNvSpPr/>
            <p:nvPr/>
          </p:nvSpPr>
          <p:spPr>
            <a:xfrm>
              <a:off x="1091425" y="3504950"/>
              <a:ext cx="294000" cy="235100"/>
            </a:xfrm>
            <a:custGeom>
              <a:avLst/>
              <a:gdLst/>
              <a:ahLst/>
              <a:cxnLst/>
              <a:rect l="l" t="t" r="r" b="b"/>
              <a:pathLst>
                <a:path w="11760" h="9404" extrusionOk="0">
                  <a:moveTo>
                    <a:pt x="1428" y="1"/>
                  </a:moveTo>
                  <a:cubicBezTo>
                    <a:pt x="1232" y="1"/>
                    <a:pt x="1072" y="143"/>
                    <a:pt x="1036" y="340"/>
                  </a:cubicBezTo>
                  <a:lnTo>
                    <a:pt x="37" y="8958"/>
                  </a:lnTo>
                  <a:cubicBezTo>
                    <a:pt x="1" y="9190"/>
                    <a:pt x="179" y="9404"/>
                    <a:pt x="429" y="9404"/>
                  </a:cubicBezTo>
                  <a:lnTo>
                    <a:pt x="10314" y="9404"/>
                  </a:lnTo>
                  <a:cubicBezTo>
                    <a:pt x="10510" y="9404"/>
                    <a:pt x="10689" y="9261"/>
                    <a:pt x="10707" y="9082"/>
                  </a:cubicBezTo>
                  <a:lnTo>
                    <a:pt x="11724" y="464"/>
                  </a:lnTo>
                  <a:cubicBezTo>
                    <a:pt x="11759" y="215"/>
                    <a:pt x="11563" y="1"/>
                    <a:pt x="11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5"/>
            <p:cNvSpPr/>
            <p:nvPr/>
          </p:nvSpPr>
          <p:spPr>
            <a:xfrm>
              <a:off x="1082075" y="3530825"/>
              <a:ext cx="278375" cy="209225"/>
            </a:xfrm>
            <a:custGeom>
              <a:avLst/>
              <a:gdLst/>
              <a:ahLst/>
              <a:cxnLst/>
              <a:rect l="l" t="t" r="r" b="b"/>
              <a:pathLst>
                <a:path w="11135" h="8369" extrusionOk="0">
                  <a:moveTo>
                    <a:pt x="875" y="0"/>
                  </a:moveTo>
                  <a:cubicBezTo>
                    <a:pt x="393" y="0"/>
                    <a:pt x="0" y="393"/>
                    <a:pt x="0" y="893"/>
                  </a:cubicBezTo>
                  <a:lnTo>
                    <a:pt x="0" y="7494"/>
                  </a:lnTo>
                  <a:cubicBezTo>
                    <a:pt x="0" y="7976"/>
                    <a:pt x="393" y="8369"/>
                    <a:pt x="875" y="8369"/>
                  </a:cubicBezTo>
                  <a:lnTo>
                    <a:pt x="10242" y="8369"/>
                  </a:lnTo>
                  <a:cubicBezTo>
                    <a:pt x="10724" y="8369"/>
                    <a:pt x="11134" y="7976"/>
                    <a:pt x="11134" y="7494"/>
                  </a:cubicBezTo>
                  <a:lnTo>
                    <a:pt x="11134" y="893"/>
                  </a:lnTo>
                  <a:cubicBezTo>
                    <a:pt x="11134" y="393"/>
                    <a:pt x="10724" y="0"/>
                    <a:pt x="10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5"/>
            <p:cNvSpPr/>
            <p:nvPr/>
          </p:nvSpPr>
          <p:spPr>
            <a:xfrm>
              <a:off x="1082075" y="3530825"/>
              <a:ext cx="278375" cy="209225"/>
            </a:xfrm>
            <a:custGeom>
              <a:avLst/>
              <a:gdLst/>
              <a:ahLst/>
              <a:cxnLst/>
              <a:rect l="l" t="t" r="r" b="b"/>
              <a:pathLst>
                <a:path w="11135" h="8369" extrusionOk="0">
                  <a:moveTo>
                    <a:pt x="8832" y="0"/>
                  </a:moveTo>
                  <a:cubicBezTo>
                    <a:pt x="9243" y="0"/>
                    <a:pt x="9582" y="339"/>
                    <a:pt x="9582" y="768"/>
                  </a:cubicBezTo>
                  <a:lnTo>
                    <a:pt x="9582" y="6459"/>
                  </a:lnTo>
                  <a:cubicBezTo>
                    <a:pt x="9582" y="6870"/>
                    <a:pt x="9243" y="7209"/>
                    <a:pt x="8832" y="7209"/>
                  </a:cubicBezTo>
                  <a:lnTo>
                    <a:pt x="768" y="7209"/>
                  </a:lnTo>
                  <a:cubicBezTo>
                    <a:pt x="339" y="7209"/>
                    <a:pt x="0" y="6870"/>
                    <a:pt x="0" y="6459"/>
                  </a:cubicBezTo>
                  <a:lnTo>
                    <a:pt x="0" y="7494"/>
                  </a:lnTo>
                  <a:cubicBezTo>
                    <a:pt x="0" y="7976"/>
                    <a:pt x="393" y="8369"/>
                    <a:pt x="875" y="8369"/>
                  </a:cubicBezTo>
                  <a:lnTo>
                    <a:pt x="10242" y="8369"/>
                  </a:lnTo>
                  <a:cubicBezTo>
                    <a:pt x="10724" y="8369"/>
                    <a:pt x="11134" y="7976"/>
                    <a:pt x="11134" y="7494"/>
                  </a:cubicBezTo>
                  <a:lnTo>
                    <a:pt x="11134" y="893"/>
                  </a:lnTo>
                  <a:cubicBezTo>
                    <a:pt x="11134" y="393"/>
                    <a:pt x="10724" y="0"/>
                    <a:pt x="1024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5"/>
            <p:cNvSpPr/>
            <p:nvPr/>
          </p:nvSpPr>
          <p:spPr>
            <a:xfrm>
              <a:off x="1074925" y="3497825"/>
              <a:ext cx="369825" cy="249800"/>
            </a:xfrm>
            <a:custGeom>
              <a:avLst/>
              <a:gdLst/>
              <a:ahLst/>
              <a:cxnLst/>
              <a:rect l="l" t="t" r="r" b="b"/>
              <a:pathLst>
                <a:path w="14793" h="9992" extrusionOk="0">
                  <a:moveTo>
                    <a:pt x="11991" y="589"/>
                  </a:moveTo>
                  <a:cubicBezTo>
                    <a:pt x="12027" y="589"/>
                    <a:pt x="12062" y="607"/>
                    <a:pt x="12062" y="625"/>
                  </a:cubicBezTo>
                  <a:cubicBezTo>
                    <a:pt x="12080" y="625"/>
                    <a:pt x="12098" y="660"/>
                    <a:pt x="12098" y="696"/>
                  </a:cubicBezTo>
                  <a:cubicBezTo>
                    <a:pt x="12098" y="714"/>
                    <a:pt x="12080" y="714"/>
                    <a:pt x="12080" y="714"/>
                  </a:cubicBezTo>
                  <a:lnTo>
                    <a:pt x="11706" y="3997"/>
                  </a:lnTo>
                  <a:lnTo>
                    <a:pt x="11706" y="2213"/>
                  </a:lnTo>
                  <a:cubicBezTo>
                    <a:pt x="11706" y="1570"/>
                    <a:pt x="11170" y="1035"/>
                    <a:pt x="10528" y="1035"/>
                  </a:cubicBezTo>
                  <a:lnTo>
                    <a:pt x="1946" y="1035"/>
                  </a:lnTo>
                  <a:lnTo>
                    <a:pt x="1999" y="660"/>
                  </a:lnTo>
                  <a:cubicBezTo>
                    <a:pt x="1999" y="625"/>
                    <a:pt x="2035" y="589"/>
                    <a:pt x="2088" y="589"/>
                  </a:cubicBezTo>
                  <a:close/>
                  <a:moveTo>
                    <a:pt x="3766" y="1624"/>
                  </a:moveTo>
                  <a:lnTo>
                    <a:pt x="572" y="4960"/>
                  </a:lnTo>
                  <a:lnTo>
                    <a:pt x="572" y="2213"/>
                  </a:lnTo>
                  <a:cubicBezTo>
                    <a:pt x="572" y="1891"/>
                    <a:pt x="839" y="1624"/>
                    <a:pt x="1161" y="1624"/>
                  </a:cubicBezTo>
                  <a:close/>
                  <a:moveTo>
                    <a:pt x="10528" y="1624"/>
                  </a:moveTo>
                  <a:cubicBezTo>
                    <a:pt x="10849" y="1624"/>
                    <a:pt x="11117" y="1891"/>
                    <a:pt x="11117" y="2213"/>
                  </a:cubicBezTo>
                  <a:lnTo>
                    <a:pt x="11117" y="4978"/>
                  </a:lnTo>
                  <a:lnTo>
                    <a:pt x="7852" y="1624"/>
                  </a:lnTo>
                  <a:close/>
                  <a:moveTo>
                    <a:pt x="7031" y="1624"/>
                  </a:moveTo>
                  <a:cubicBezTo>
                    <a:pt x="7049" y="1624"/>
                    <a:pt x="7049" y="1642"/>
                    <a:pt x="7066" y="1659"/>
                  </a:cubicBezTo>
                  <a:lnTo>
                    <a:pt x="11099" y="5781"/>
                  </a:lnTo>
                  <a:cubicBezTo>
                    <a:pt x="11099" y="5799"/>
                    <a:pt x="11117" y="5799"/>
                    <a:pt x="11117" y="5817"/>
                  </a:cubicBezTo>
                  <a:lnTo>
                    <a:pt x="11117" y="8814"/>
                  </a:lnTo>
                  <a:cubicBezTo>
                    <a:pt x="11117" y="9136"/>
                    <a:pt x="10849" y="9403"/>
                    <a:pt x="10528" y="9403"/>
                  </a:cubicBezTo>
                  <a:lnTo>
                    <a:pt x="1161" y="9403"/>
                  </a:lnTo>
                  <a:cubicBezTo>
                    <a:pt x="839" y="9403"/>
                    <a:pt x="572" y="9136"/>
                    <a:pt x="572" y="8814"/>
                  </a:cubicBezTo>
                  <a:lnTo>
                    <a:pt x="572" y="5799"/>
                  </a:lnTo>
                  <a:lnTo>
                    <a:pt x="4533" y="1659"/>
                  </a:lnTo>
                  <a:cubicBezTo>
                    <a:pt x="4551" y="1642"/>
                    <a:pt x="4569" y="1624"/>
                    <a:pt x="4569" y="1624"/>
                  </a:cubicBezTo>
                  <a:close/>
                  <a:moveTo>
                    <a:pt x="13633" y="1945"/>
                  </a:moveTo>
                  <a:cubicBezTo>
                    <a:pt x="13793" y="1945"/>
                    <a:pt x="13936" y="1998"/>
                    <a:pt x="14043" y="2123"/>
                  </a:cubicBezTo>
                  <a:cubicBezTo>
                    <a:pt x="14132" y="2248"/>
                    <a:pt x="14186" y="2409"/>
                    <a:pt x="14150" y="2569"/>
                  </a:cubicBezTo>
                  <a:lnTo>
                    <a:pt x="12705" y="8993"/>
                  </a:lnTo>
                  <a:cubicBezTo>
                    <a:pt x="12705" y="9011"/>
                    <a:pt x="12705" y="9011"/>
                    <a:pt x="12705" y="9011"/>
                  </a:cubicBezTo>
                  <a:cubicBezTo>
                    <a:pt x="12669" y="9189"/>
                    <a:pt x="12544" y="9332"/>
                    <a:pt x="12384" y="9403"/>
                  </a:cubicBezTo>
                  <a:cubicBezTo>
                    <a:pt x="12401" y="9350"/>
                    <a:pt x="12419" y="9314"/>
                    <a:pt x="12437" y="9260"/>
                  </a:cubicBezTo>
                  <a:lnTo>
                    <a:pt x="13543" y="1945"/>
                  </a:lnTo>
                  <a:close/>
                  <a:moveTo>
                    <a:pt x="12901" y="964"/>
                  </a:moveTo>
                  <a:cubicBezTo>
                    <a:pt x="13026" y="964"/>
                    <a:pt x="13115" y="1017"/>
                    <a:pt x="13187" y="1106"/>
                  </a:cubicBezTo>
                  <a:cubicBezTo>
                    <a:pt x="13258" y="1178"/>
                    <a:pt x="13294" y="1303"/>
                    <a:pt x="13276" y="1410"/>
                  </a:cubicBezTo>
                  <a:lnTo>
                    <a:pt x="12080" y="9207"/>
                  </a:lnTo>
                  <a:cubicBezTo>
                    <a:pt x="12062" y="9296"/>
                    <a:pt x="12009" y="9385"/>
                    <a:pt x="11938" y="9439"/>
                  </a:cubicBezTo>
                  <a:lnTo>
                    <a:pt x="11652" y="9439"/>
                  </a:lnTo>
                  <a:cubicBezTo>
                    <a:pt x="11652" y="9439"/>
                    <a:pt x="11652" y="9421"/>
                    <a:pt x="11652" y="9403"/>
                  </a:cubicBezTo>
                  <a:lnTo>
                    <a:pt x="12651" y="964"/>
                  </a:lnTo>
                  <a:close/>
                  <a:moveTo>
                    <a:pt x="2088" y="0"/>
                  </a:moveTo>
                  <a:cubicBezTo>
                    <a:pt x="1749" y="0"/>
                    <a:pt x="1464" y="250"/>
                    <a:pt x="1410" y="589"/>
                  </a:cubicBezTo>
                  <a:lnTo>
                    <a:pt x="1357" y="1035"/>
                  </a:lnTo>
                  <a:lnTo>
                    <a:pt x="1161" y="1035"/>
                  </a:lnTo>
                  <a:cubicBezTo>
                    <a:pt x="518" y="1035"/>
                    <a:pt x="1" y="1570"/>
                    <a:pt x="1" y="2213"/>
                  </a:cubicBezTo>
                  <a:lnTo>
                    <a:pt x="1" y="8814"/>
                  </a:lnTo>
                  <a:cubicBezTo>
                    <a:pt x="1" y="9457"/>
                    <a:pt x="518" y="9992"/>
                    <a:pt x="1161" y="9992"/>
                  </a:cubicBezTo>
                  <a:lnTo>
                    <a:pt x="12169" y="9992"/>
                  </a:lnTo>
                  <a:cubicBezTo>
                    <a:pt x="12705" y="9992"/>
                    <a:pt x="13169" y="9653"/>
                    <a:pt x="13276" y="9118"/>
                  </a:cubicBezTo>
                  <a:lnTo>
                    <a:pt x="14721" y="2694"/>
                  </a:lnTo>
                  <a:cubicBezTo>
                    <a:pt x="14721" y="2676"/>
                    <a:pt x="14721" y="2676"/>
                    <a:pt x="14721" y="2676"/>
                  </a:cubicBezTo>
                  <a:cubicBezTo>
                    <a:pt x="14792" y="2355"/>
                    <a:pt x="14703" y="2016"/>
                    <a:pt x="14489" y="1749"/>
                  </a:cubicBezTo>
                  <a:cubicBezTo>
                    <a:pt x="14275" y="1499"/>
                    <a:pt x="13972" y="1356"/>
                    <a:pt x="13633" y="1356"/>
                  </a:cubicBezTo>
                  <a:cubicBezTo>
                    <a:pt x="13633" y="1178"/>
                    <a:pt x="13579" y="1017"/>
                    <a:pt x="13454" y="874"/>
                  </a:cubicBezTo>
                  <a:cubicBezTo>
                    <a:pt x="13329" y="714"/>
                    <a:pt x="13115" y="625"/>
                    <a:pt x="12901" y="625"/>
                  </a:cubicBezTo>
                  <a:lnTo>
                    <a:pt x="12669" y="625"/>
                  </a:lnTo>
                  <a:cubicBezTo>
                    <a:pt x="12651" y="482"/>
                    <a:pt x="12598" y="339"/>
                    <a:pt x="12509" y="232"/>
                  </a:cubicBezTo>
                  <a:cubicBezTo>
                    <a:pt x="12384" y="89"/>
                    <a:pt x="12187" y="0"/>
                    <a:pt x="11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5"/>
            <p:cNvSpPr/>
            <p:nvPr/>
          </p:nvSpPr>
          <p:spPr>
            <a:xfrm>
              <a:off x="1245775" y="3662425"/>
              <a:ext cx="8950" cy="18300"/>
            </a:xfrm>
            <a:custGeom>
              <a:avLst/>
              <a:gdLst/>
              <a:ahLst/>
              <a:cxnLst/>
              <a:rect l="l" t="t" r="r" b="b"/>
              <a:pathLst>
                <a:path w="358" h="732" extrusionOk="0">
                  <a:moveTo>
                    <a:pt x="179" y="0"/>
                  </a:moveTo>
                  <a:cubicBezTo>
                    <a:pt x="90" y="0"/>
                    <a:pt x="1" y="89"/>
                    <a:pt x="1" y="178"/>
                  </a:cubicBezTo>
                  <a:lnTo>
                    <a:pt x="1" y="553"/>
                  </a:lnTo>
                  <a:cubicBezTo>
                    <a:pt x="1" y="642"/>
                    <a:pt x="90" y="732"/>
                    <a:pt x="179" y="732"/>
                  </a:cubicBezTo>
                  <a:cubicBezTo>
                    <a:pt x="268" y="732"/>
                    <a:pt x="357" y="642"/>
                    <a:pt x="357" y="553"/>
                  </a:cubicBezTo>
                  <a:lnTo>
                    <a:pt x="357" y="178"/>
                  </a:lnTo>
                  <a:cubicBezTo>
                    <a:pt x="357"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5"/>
            <p:cNvSpPr/>
            <p:nvPr/>
          </p:nvSpPr>
          <p:spPr>
            <a:xfrm>
              <a:off x="1313125" y="3656625"/>
              <a:ext cx="8950" cy="18300"/>
            </a:xfrm>
            <a:custGeom>
              <a:avLst/>
              <a:gdLst/>
              <a:ahLst/>
              <a:cxnLst/>
              <a:rect l="l" t="t" r="r" b="b"/>
              <a:pathLst>
                <a:path w="358" h="732" extrusionOk="0">
                  <a:moveTo>
                    <a:pt x="179" y="0"/>
                  </a:moveTo>
                  <a:cubicBezTo>
                    <a:pt x="72" y="0"/>
                    <a:pt x="1" y="89"/>
                    <a:pt x="1" y="178"/>
                  </a:cubicBezTo>
                  <a:lnTo>
                    <a:pt x="1" y="553"/>
                  </a:lnTo>
                  <a:cubicBezTo>
                    <a:pt x="1" y="642"/>
                    <a:pt x="72" y="732"/>
                    <a:pt x="179" y="732"/>
                  </a:cubicBezTo>
                  <a:cubicBezTo>
                    <a:pt x="268" y="732"/>
                    <a:pt x="358" y="642"/>
                    <a:pt x="358" y="553"/>
                  </a:cubicBezTo>
                  <a:lnTo>
                    <a:pt x="358" y="178"/>
                  </a:lnTo>
                  <a:cubicBezTo>
                    <a:pt x="358"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5"/>
            <p:cNvSpPr/>
            <p:nvPr/>
          </p:nvSpPr>
          <p:spPr>
            <a:xfrm>
              <a:off x="1271650" y="3678025"/>
              <a:ext cx="8500" cy="18325"/>
            </a:xfrm>
            <a:custGeom>
              <a:avLst/>
              <a:gdLst/>
              <a:ahLst/>
              <a:cxnLst/>
              <a:rect l="l" t="t" r="r" b="b"/>
              <a:pathLst>
                <a:path w="340" h="733" extrusionOk="0">
                  <a:moveTo>
                    <a:pt x="161" y="1"/>
                  </a:moveTo>
                  <a:cubicBezTo>
                    <a:pt x="72" y="1"/>
                    <a:pt x="0" y="72"/>
                    <a:pt x="0" y="179"/>
                  </a:cubicBezTo>
                  <a:lnTo>
                    <a:pt x="0" y="554"/>
                  </a:lnTo>
                  <a:cubicBezTo>
                    <a:pt x="0" y="643"/>
                    <a:pt x="72" y="732"/>
                    <a:pt x="161" y="732"/>
                  </a:cubicBezTo>
                  <a:cubicBezTo>
                    <a:pt x="268" y="732"/>
                    <a:pt x="339" y="643"/>
                    <a:pt x="339" y="554"/>
                  </a:cubicBezTo>
                  <a:lnTo>
                    <a:pt x="339" y="179"/>
                  </a:lnTo>
                  <a:cubicBezTo>
                    <a:pt x="339" y="72"/>
                    <a:pt x="268"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5"/>
            <p:cNvSpPr/>
            <p:nvPr/>
          </p:nvSpPr>
          <p:spPr>
            <a:xfrm>
              <a:off x="1114625" y="3619175"/>
              <a:ext cx="36600" cy="34775"/>
            </a:xfrm>
            <a:custGeom>
              <a:avLst/>
              <a:gdLst/>
              <a:ahLst/>
              <a:cxnLst/>
              <a:rect l="l" t="t" r="r" b="b"/>
              <a:pathLst>
                <a:path w="1464" h="1391" extrusionOk="0">
                  <a:moveTo>
                    <a:pt x="1153" y="0"/>
                  </a:moveTo>
                  <a:cubicBezTo>
                    <a:pt x="1070" y="0"/>
                    <a:pt x="988" y="37"/>
                    <a:pt x="929" y="106"/>
                  </a:cubicBezTo>
                  <a:cubicBezTo>
                    <a:pt x="786" y="249"/>
                    <a:pt x="643" y="374"/>
                    <a:pt x="500" y="517"/>
                  </a:cubicBezTo>
                  <a:cubicBezTo>
                    <a:pt x="358" y="642"/>
                    <a:pt x="233" y="767"/>
                    <a:pt x="108" y="909"/>
                  </a:cubicBezTo>
                  <a:cubicBezTo>
                    <a:pt x="1" y="1016"/>
                    <a:pt x="1" y="1213"/>
                    <a:pt x="108" y="1320"/>
                  </a:cubicBezTo>
                  <a:cubicBezTo>
                    <a:pt x="161" y="1373"/>
                    <a:pt x="251" y="1391"/>
                    <a:pt x="322" y="1391"/>
                  </a:cubicBezTo>
                  <a:cubicBezTo>
                    <a:pt x="393" y="1391"/>
                    <a:pt x="465" y="1373"/>
                    <a:pt x="518" y="1302"/>
                  </a:cubicBezTo>
                  <a:cubicBezTo>
                    <a:pt x="643" y="1177"/>
                    <a:pt x="768" y="1070"/>
                    <a:pt x="893" y="945"/>
                  </a:cubicBezTo>
                  <a:cubicBezTo>
                    <a:pt x="1054" y="802"/>
                    <a:pt x="1214" y="659"/>
                    <a:pt x="1357" y="499"/>
                  </a:cubicBezTo>
                  <a:cubicBezTo>
                    <a:pt x="1464" y="374"/>
                    <a:pt x="1464" y="178"/>
                    <a:pt x="1339" y="71"/>
                  </a:cubicBezTo>
                  <a:cubicBezTo>
                    <a:pt x="1284" y="23"/>
                    <a:pt x="1218" y="0"/>
                    <a:pt x="115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5"/>
            <p:cNvSpPr/>
            <p:nvPr/>
          </p:nvSpPr>
          <p:spPr>
            <a:xfrm>
              <a:off x="1158800" y="3593100"/>
              <a:ext cx="18750" cy="17150"/>
            </a:xfrm>
            <a:custGeom>
              <a:avLst/>
              <a:gdLst/>
              <a:ahLst/>
              <a:cxnLst/>
              <a:rect l="l" t="t" r="r" b="b"/>
              <a:pathLst>
                <a:path w="750" h="686" extrusionOk="0">
                  <a:moveTo>
                    <a:pt x="420" y="1"/>
                  </a:moveTo>
                  <a:cubicBezTo>
                    <a:pt x="347" y="1"/>
                    <a:pt x="274" y="27"/>
                    <a:pt x="214" y="79"/>
                  </a:cubicBezTo>
                  <a:lnTo>
                    <a:pt x="125" y="186"/>
                  </a:lnTo>
                  <a:cubicBezTo>
                    <a:pt x="0" y="311"/>
                    <a:pt x="0" y="489"/>
                    <a:pt x="107" y="596"/>
                  </a:cubicBezTo>
                  <a:cubicBezTo>
                    <a:pt x="179" y="668"/>
                    <a:pt x="250" y="685"/>
                    <a:pt x="321" y="685"/>
                  </a:cubicBezTo>
                  <a:cubicBezTo>
                    <a:pt x="393" y="685"/>
                    <a:pt x="464" y="668"/>
                    <a:pt x="518" y="614"/>
                  </a:cubicBezTo>
                  <a:lnTo>
                    <a:pt x="625" y="507"/>
                  </a:lnTo>
                  <a:cubicBezTo>
                    <a:pt x="750" y="382"/>
                    <a:pt x="750" y="204"/>
                    <a:pt x="643" y="97"/>
                  </a:cubicBezTo>
                  <a:cubicBezTo>
                    <a:pt x="578" y="32"/>
                    <a:pt x="498" y="1"/>
                    <a:pt x="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TextBox 18">
            <a:extLst>
              <a:ext uri="{FF2B5EF4-FFF2-40B4-BE49-F238E27FC236}">
                <a16:creationId xmlns:a16="http://schemas.microsoft.com/office/drawing/2014/main" id="{088C9DED-06CD-62DC-136C-9FCCA0B965A4}"/>
              </a:ext>
            </a:extLst>
          </p:cNvPr>
          <p:cNvSpPr txBox="1"/>
          <p:nvPr/>
        </p:nvSpPr>
        <p:spPr>
          <a:xfrm>
            <a:off x="1850778" y="232706"/>
            <a:ext cx="6580434" cy="1138773"/>
          </a:xfrm>
          <a:prstGeom prst="rect">
            <a:avLst/>
          </a:prstGeom>
          <a:noFill/>
        </p:spPr>
        <p:txBody>
          <a:bodyPr wrap="square">
            <a:spAutoFit/>
          </a:bodyPr>
          <a:lstStyle/>
          <a:p>
            <a:r>
              <a:rPr lang="en-US" sz="2000" b="1" dirty="0">
                <a:solidFill>
                  <a:schemeClr val="tx2"/>
                </a:solidFill>
              </a:rPr>
              <a:t>Thông tin 1. </a:t>
            </a:r>
          </a:p>
          <a:p>
            <a:r>
              <a:rPr lang="en-US" sz="1600" b="1" dirty="0" err="1"/>
              <a:t>Trích</a:t>
            </a:r>
            <a:r>
              <a:rPr lang="en-US" sz="1600" b="1" dirty="0"/>
              <a:t> </a:t>
            </a:r>
            <a:r>
              <a:rPr lang="en-US" sz="1600" b="1" dirty="0" err="1"/>
              <a:t>Luật</a:t>
            </a:r>
            <a:r>
              <a:rPr lang="en-US" sz="1600" b="1" dirty="0"/>
              <a:t> Phòng </a:t>
            </a:r>
            <a:r>
              <a:rPr lang="en-US" sz="1600" b="1" dirty="0" err="1"/>
              <a:t>cháy</a:t>
            </a:r>
            <a:r>
              <a:rPr lang="en-US" sz="1600" b="1" dirty="0"/>
              <a:t> </a:t>
            </a:r>
            <a:r>
              <a:rPr lang="en-US" sz="1600" b="1" dirty="0" err="1"/>
              <a:t>và</a:t>
            </a:r>
            <a:r>
              <a:rPr lang="en-US" sz="1600" b="1" dirty="0"/>
              <a:t> </a:t>
            </a:r>
            <a:r>
              <a:rPr lang="en-US" sz="1600" b="1" dirty="0" err="1"/>
              <a:t>chữa</a:t>
            </a:r>
            <a:r>
              <a:rPr lang="en-US" sz="1600" b="1" dirty="0"/>
              <a:t> </a:t>
            </a:r>
            <a:r>
              <a:rPr lang="en-US" sz="1600" b="1" dirty="0" err="1"/>
              <a:t>cháy</a:t>
            </a:r>
            <a:r>
              <a:rPr lang="en-US" sz="1600" b="1" dirty="0"/>
              <a:t> năm 2001 </a:t>
            </a:r>
            <a:r>
              <a:rPr lang="en-US" sz="1600" b="1" dirty="0" err="1"/>
              <a:t>sửa</a:t>
            </a:r>
            <a:r>
              <a:rPr lang="en-US" sz="1600" b="1" dirty="0"/>
              <a:t> </a:t>
            </a:r>
            <a:r>
              <a:rPr lang="en-US" sz="1600" b="1" dirty="0" err="1"/>
              <a:t>đổi</a:t>
            </a:r>
            <a:r>
              <a:rPr lang="en-US" sz="1600" b="1" dirty="0"/>
              <a:t>, </a:t>
            </a:r>
            <a:r>
              <a:rPr lang="en-US" sz="1600" b="1" dirty="0" err="1"/>
              <a:t>bổ</a:t>
            </a:r>
            <a:r>
              <a:rPr lang="en-US" sz="1600" b="1" dirty="0"/>
              <a:t> sung năm 2013 </a:t>
            </a:r>
          </a:p>
          <a:p>
            <a:r>
              <a:rPr lang="en-US" sz="1600" i="1" dirty="0" err="1"/>
              <a:t>Điều</a:t>
            </a:r>
            <a:r>
              <a:rPr lang="en-US" sz="1600" i="1" dirty="0"/>
              <a:t> 13. </a:t>
            </a:r>
            <a:r>
              <a:rPr lang="en-US" sz="1600" i="1" dirty="0" err="1"/>
              <a:t>Các</a:t>
            </a:r>
            <a:r>
              <a:rPr lang="en-US" sz="1600" i="1" dirty="0"/>
              <a:t> </a:t>
            </a:r>
            <a:r>
              <a:rPr lang="en-US" sz="1600" i="1" dirty="0" err="1"/>
              <a:t>hành</a:t>
            </a:r>
            <a:r>
              <a:rPr lang="en-US" sz="1600" i="1" dirty="0"/>
              <a:t> vi </a:t>
            </a:r>
            <a:r>
              <a:rPr lang="en-US" sz="1600" i="1" dirty="0" err="1"/>
              <a:t>bị</a:t>
            </a:r>
            <a:r>
              <a:rPr lang="en-US" sz="1600" i="1" dirty="0"/>
              <a:t> </a:t>
            </a:r>
            <a:r>
              <a:rPr lang="en-US" sz="1600" i="1" dirty="0" err="1"/>
              <a:t>nghiêm</a:t>
            </a:r>
            <a:r>
              <a:rPr lang="en-US" sz="1600" i="1" dirty="0"/>
              <a:t> </a:t>
            </a:r>
            <a:r>
              <a:rPr lang="en-US" sz="1600" i="1" dirty="0" err="1"/>
              <a:t>cấm</a:t>
            </a:r>
            <a:r>
              <a:rPr lang="en-US" sz="1600" i="1" dirty="0"/>
              <a:t> </a:t>
            </a:r>
          </a:p>
        </p:txBody>
      </p:sp>
      <p:sp>
        <p:nvSpPr>
          <p:cNvPr id="21" name="TextBox 20">
            <a:extLst>
              <a:ext uri="{FF2B5EF4-FFF2-40B4-BE49-F238E27FC236}">
                <a16:creationId xmlns:a16="http://schemas.microsoft.com/office/drawing/2014/main" id="{6C483D0F-69B6-1D6F-CD1A-A7E5B553FB6B}"/>
              </a:ext>
            </a:extLst>
          </p:cNvPr>
          <p:cNvSpPr txBox="1"/>
          <p:nvPr/>
        </p:nvSpPr>
        <p:spPr>
          <a:xfrm>
            <a:off x="1806588" y="1591246"/>
            <a:ext cx="6727812" cy="1384995"/>
          </a:xfrm>
          <a:prstGeom prst="rect">
            <a:avLst/>
          </a:prstGeom>
          <a:noFill/>
        </p:spPr>
        <p:txBody>
          <a:bodyPr wrap="square">
            <a:spAutoFit/>
          </a:bodyPr>
          <a:lstStyle/>
          <a:p>
            <a:r>
              <a:rPr lang="en-US" sz="2000" b="1" dirty="0">
                <a:solidFill>
                  <a:schemeClr val="tx2"/>
                </a:solidFill>
              </a:rPr>
              <a:t>Thông tin 2. </a:t>
            </a:r>
          </a:p>
          <a:p>
            <a:r>
              <a:rPr lang="en-US" sz="1600" b="1" dirty="0" err="1"/>
              <a:t>Trích</a:t>
            </a:r>
            <a:r>
              <a:rPr lang="en-US" sz="1600" b="1" dirty="0"/>
              <a:t> </a:t>
            </a:r>
            <a:r>
              <a:rPr lang="en-US" sz="1600" b="1" dirty="0" err="1"/>
              <a:t>Luật</a:t>
            </a:r>
            <a:r>
              <a:rPr lang="en-US" sz="1600" b="1" dirty="0"/>
              <a:t> </a:t>
            </a:r>
            <a:r>
              <a:rPr lang="en-US" sz="1600" b="1" dirty="0" err="1"/>
              <a:t>Quản</a:t>
            </a:r>
            <a:r>
              <a:rPr lang="en-US" sz="1600" b="1" dirty="0"/>
              <a:t> </a:t>
            </a:r>
            <a:r>
              <a:rPr lang="en-US" sz="1600" b="1" dirty="0" err="1"/>
              <a:t>lí</a:t>
            </a:r>
            <a:r>
              <a:rPr lang="en-US" sz="1600" b="1" dirty="0"/>
              <a:t> </a:t>
            </a:r>
            <a:r>
              <a:rPr lang="en-US" sz="1600" b="1" dirty="0" err="1"/>
              <a:t>vũ</a:t>
            </a:r>
            <a:r>
              <a:rPr lang="en-US" sz="1600" b="1" dirty="0"/>
              <a:t> </a:t>
            </a:r>
            <a:r>
              <a:rPr lang="en-US" sz="1600" b="1" dirty="0" err="1"/>
              <a:t>khí</a:t>
            </a:r>
            <a:r>
              <a:rPr lang="en-US" sz="1600" b="1" dirty="0"/>
              <a:t>, </a:t>
            </a:r>
            <a:r>
              <a:rPr lang="en-US" sz="1600" b="1" dirty="0" err="1"/>
              <a:t>vật</a:t>
            </a:r>
            <a:r>
              <a:rPr lang="en-US" sz="1600" b="1" dirty="0"/>
              <a:t> </a:t>
            </a:r>
            <a:r>
              <a:rPr lang="en-US" sz="1600" b="1" dirty="0" err="1"/>
              <a:t>liệu</a:t>
            </a:r>
            <a:r>
              <a:rPr lang="en-US" sz="1600" b="1" dirty="0"/>
              <a:t> </a:t>
            </a:r>
            <a:r>
              <a:rPr lang="en-US" sz="1600" b="1" dirty="0" err="1"/>
              <a:t>nổ</a:t>
            </a:r>
            <a:r>
              <a:rPr lang="en-US" sz="1600" b="1" dirty="0"/>
              <a:t> </a:t>
            </a:r>
            <a:r>
              <a:rPr lang="en-US" sz="1600" b="1" dirty="0" err="1"/>
              <a:t>và</a:t>
            </a:r>
            <a:r>
              <a:rPr lang="en-US" sz="1600" b="1" dirty="0"/>
              <a:t> </a:t>
            </a:r>
            <a:r>
              <a:rPr lang="en-US" sz="1600" b="1" dirty="0" err="1"/>
              <a:t>công</a:t>
            </a:r>
            <a:r>
              <a:rPr lang="en-US" sz="1600" b="1" dirty="0"/>
              <a:t> </a:t>
            </a:r>
            <a:r>
              <a:rPr lang="en-US" sz="1600" b="1" dirty="0" err="1"/>
              <a:t>cụ</a:t>
            </a:r>
            <a:r>
              <a:rPr lang="en-US" sz="1600" b="1" dirty="0"/>
              <a:t> </a:t>
            </a:r>
            <a:r>
              <a:rPr lang="en-US" sz="1600" b="1" dirty="0" err="1"/>
              <a:t>hỗ</a:t>
            </a:r>
            <a:r>
              <a:rPr lang="en-US" sz="1600" b="1" dirty="0"/>
              <a:t> </a:t>
            </a:r>
            <a:r>
              <a:rPr lang="en-US" sz="1600" b="1" dirty="0" err="1"/>
              <a:t>trợ</a:t>
            </a:r>
            <a:r>
              <a:rPr lang="en-US" sz="1600" b="1" dirty="0"/>
              <a:t> năm 2017 </a:t>
            </a:r>
            <a:r>
              <a:rPr lang="en-US" sz="1600" b="1" dirty="0" err="1"/>
              <a:t>sửa</a:t>
            </a:r>
            <a:r>
              <a:rPr lang="en-US" sz="1600" b="1" dirty="0"/>
              <a:t> </a:t>
            </a:r>
            <a:r>
              <a:rPr lang="en-US" sz="1600" b="1" dirty="0" err="1"/>
              <a:t>đổi</a:t>
            </a:r>
            <a:r>
              <a:rPr lang="en-US" sz="1600" b="1" dirty="0"/>
              <a:t>, </a:t>
            </a:r>
            <a:r>
              <a:rPr lang="en-US" sz="1600" b="1" dirty="0" err="1"/>
              <a:t>bổ</a:t>
            </a:r>
            <a:r>
              <a:rPr lang="en-US" sz="1600" b="1" dirty="0"/>
              <a:t> sung  năm 2020 </a:t>
            </a:r>
          </a:p>
          <a:p>
            <a:r>
              <a:rPr lang="en-US" sz="1600" i="1" dirty="0" err="1"/>
              <a:t>Điều</a:t>
            </a:r>
            <a:r>
              <a:rPr lang="en-US" sz="1600" i="1" dirty="0"/>
              <a:t> 5. </a:t>
            </a:r>
            <a:r>
              <a:rPr lang="en-US" sz="1600" i="1" dirty="0" err="1"/>
              <a:t>Các</a:t>
            </a:r>
            <a:r>
              <a:rPr lang="en-US" sz="1600" i="1" dirty="0"/>
              <a:t> </a:t>
            </a:r>
            <a:r>
              <a:rPr lang="en-US" sz="1600" i="1" dirty="0" err="1"/>
              <a:t>hành</a:t>
            </a:r>
            <a:r>
              <a:rPr lang="en-US" sz="1600" i="1" dirty="0"/>
              <a:t> vi </a:t>
            </a:r>
            <a:r>
              <a:rPr lang="en-US" sz="1600" i="1" dirty="0" err="1"/>
              <a:t>bị</a:t>
            </a:r>
            <a:r>
              <a:rPr lang="en-US" sz="1600" i="1" dirty="0"/>
              <a:t> </a:t>
            </a:r>
            <a:r>
              <a:rPr lang="en-US" sz="1600" i="1" dirty="0" err="1"/>
              <a:t>nghiêm</a:t>
            </a:r>
            <a:r>
              <a:rPr lang="en-US" sz="1600" i="1" dirty="0"/>
              <a:t> </a:t>
            </a:r>
            <a:r>
              <a:rPr lang="en-US" sz="1600" i="1" dirty="0" err="1"/>
              <a:t>cấm</a:t>
            </a:r>
            <a:r>
              <a:rPr lang="en-US" sz="1600" i="1" dirty="0"/>
              <a:t> </a:t>
            </a:r>
            <a:r>
              <a:rPr lang="en-US" sz="1600" i="1" dirty="0" err="1"/>
              <a:t>trong</a:t>
            </a:r>
            <a:r>
              <a:rPr lang="en-US" sz="1600" i="1" dirty="0"/>
              <a:t> </a:t>
            </a:r>
            <a:r>
              <a:rPr lang="en-US" sz="1600" i="1" dirty="0" err="1"/>
              <a:t>quản</a:t>
            </a:r>
            <a:r>
              <a:rPr lang="en-US" sz="1600" i="1" dirty="0"/>
              <a:t> </a:t>
            </a:r>
            <a:r>
              <a:rPr lang="en-US" sz="1600" i="1" dirty="0" err="1"/>
              <a:t>lí</a:t>
            </a:r>
            <a:r>
              <a:rPr lang="en-US" sz="1600" i="1" dirty="0"/>
              <a:t> </a:t>
            </a:r>
            <a:r>
              <a:rPr lang="en-US" sz="1600" i="1" dirty="0" err="1"/>
              <a:t>sử</a:t>
            </a:r>
            <a:r>
              <a:rPr lang="en-US" sz="1600" i="1" dirty="0"/>
              <a:t> </a:t>
            </a:r>
            <a:r>
              <a:rPr lang="en-US" sz="1600" i="1" dirty="0" err="1"/>
              <a:t>dụng</a:t>
            </a:r>
            <a:r>
              <a:rPr lang="en-US" sz="1600" i="1" dirty="0"/>
              <a:t> </a:t>
            </a:r>
            <a:r>
              <a:rPr lang="en-US" sz="1600" i="1" dirty="0" err="1"/>
              <a:t>vũ</a:t>
            </a:r>
            <a:r>
              <a:rPr lang="en-US" sz="1600" i="1" dirty="0"/>
              <a:t> </a:t>
            </a:r>
            <a:r>
              <a:rPr lang="en-US" sz="1600" i="1" dirty="0" err="1"/>
              <a:t>khí</a:t>
            </a:r>
            <a:r>
              <a:rPr lang="en-US" sz="1600" i="1" dirty="0"/>
              <a:t>, </a:t>
            </a:r>
            <a:r>
              <a:rPr lang="en-US" sz="1600" i="1" dirty="0" err="1"/>
              <a:t>vật</a:t>
            </a:r>
            <a:r>
              <a:rPr lang="en-US" sz="1600" i="1" dirty="0"/>
              <a:t> </a:t>
            </a:r>
            <a:r>
              <a:rPr lang="en-US" sz="1600" i="1" dirty="0" err="1"/>
              <a:t>liệu</a:t>
            </a:r>
            <a:r>
              <a:rPr lang="en-US" sz="1600" i="1" dirty="0"/>
              <a:t> </a:t>
            </a:r>
            <a:r>
              <a:rPr lang="en-US" sz="1600" i="1" dirty="0" err="1"/>
              <a:t>nổ</a:t>
            </a:r>
            <a:r>
              <a:rPr lang="en-US" sz="1600" i="1" dirty="0"/>
              <a:t>,  </a:t>
            </a:r>
            <a:r>
              <a:rPr lang="en-US" sz="1600" i="1" dirty="0" err="1"/>
              <a:t>tiền</a:t>
            </a:r>
            <a:r>
              <a:rPr lang="en-US" sz="1600" i="1" dirty="0"/>
              <a:t> </a:t>
            </a:r>
            <a:r>
              <a:rPr lang="en-US" sz="1600" i="1" dirty="0" err="1"/>
              <a:t>chất</a:t>
            </a:r>
            <a:r>
              <a:rPr lang="en-US" sz="1600" i="1" dirty="0"/>
              <a:t> </a:t>
            </a:r>
            <a:r>
              <a:rPr lang="en-US" sz="1600" i="1" dirty="0" err="1"/>
              <a:t>thuốc</a:t>
            </a:r>
            <a:r>
              <a:rPr lang="en-US" sz="1600" i="1" dirty="0"/>
              <a:t> </a:t>
            </a:r>
            <a:r>
              <a:rPr lang="en-US" sz="1600" i="1" dirty="0" err="1"/>
              <a:t>nổ</a:t>
            </a:r>
            <a:r>
              <a:rPr lang="en-US" sz="1600" i="1" dirty="0"/>
              <a:t> </a:t>
            </a:r>
            <a:r>
              <a:rPr lang="en-US" sz="1600" i="1" dirty="0" err="1"/>
              <a:t>và</a:t>
            </a:r>
            <a:r>
              <a:rPr lang="en-US" sz="1600" i="1" dirty="0"/>
              <a:t> </a:t>
            </a:r>
            <a:r>
              <a:rPr lang="en-US" sz="1600" i="1" dirty="0" err="1"/>
              <a:t>công</a:t>
            </a:r>
            <a:r>
              <a:rPr lang="en-US" sz="1600" i="1" dirty="0"/>
              <a:t> </a:t>
            </a:r>
            <a:r>
              <a:rPr lang="en-US" sz="1600" i="1" dirty="0" err="1"/>
              <a:t>cụ</a:t>
            </a:r>
            <a:r>
              <a:rPr lang="en-US" sz="1600" i="1" dirty="0"/>
              <a:t> </a:t>
            </a:r>
            <a:r>
              <a:rPr lang="en-US" sz="1600" i="1" dirty="0" err="1"/>
              <a:t>hỗ</a:t>
            </a:r>
            <a:r>
              <a:rPr lang="en-US" sz="1600" i="1" dirty="0"/>
              <a:t> </a:t>
            </a:r>
            <a:r>
              <a:rPr lang="en-US" sz="1600" i="1" dirty="0" err="1"/>
              <a:t>trợ</a:t>
            </a:r>
            <a:r>
              <a:rPr lang="en-US" sz="1600" i="1" dirty="0"/>
              <a:t> </a:t>
            </a:r>
          </a:p>
        </p:txBody>
      </p:sp>
      <p:sp>
        <p:nvSpPr>
          <p:cNvPr id="23" name="TextBox 22">
            <a:extLst>
              <a:ext uri="{FF2B5EF4-FFF2-40B4-BE49-F238E27FC236}">
                <a16:creationId xmlns:a16="http://schemas.microsoft.com/office/drawing/2014/main" id="{A7460FB7-773F-FC6F-2733-C8F9EB68A570}"/>
              </a:ext>
            </a:extLst>
          </p:cNvPr>
          <p:cNvSpPr txBox="1"/>
          <p:nvPr/>
        </p:nvSpPr>
        <p:spPr>
          <a:xfrm>
            <a:off x="1806588" y="2989325"/>
            <a:ext cx="6788772" cy="584775"/>
          </a:xfrm>
          <a:prstGeom prst="rect">
            <a:avLst/>
          </a:prstGeom>
          <a:noFill/>
        </p:spPr>
        <p:txBody>
          <a:bodyPr wrap="square">
            <a:spAutoFit/>
          </a:bodyPr>
          <a:lstStyle/>
          <a:p>
            <a:r>
              <a:rPr lang="vi-VN" sz="1600" b="1" dirty="0"/>
              <a:t>Trích Luật Bảo vệ môi trường năm 2020 </a:t>
            </a:r>
          </a:p>
          <a:p>
            <a:r>
              <a:rPr lang="vi-VN" sz="1600" i="1" dirty="0"/>
              <a:t>Điều 6. Các hành vi bị nghiêm cấm trong hoạt động bảo vệ rừng </a:t>
            </a:r>
          </a:p>
        </p:txBody>
      </p:sp>
      <p:sp>
        <p:nvSpPr>
          <p:cNvPr id="25" name="TextBox 24">
            <a:extLst>
              <a:ext uri="{FF2B5EF4-FFF2-40B4-BE49-F238E27FC236}">
                <a16:creationId xmlns:a16="http://schemas.microsoft.com/office/drawing/2014/main" id="{0F15FDD0-2789-A41B-0C1F-1AC5108EB5DB}"/>
              </a:ext>
            </a:extLst>
          </p:cNvPr>
          <p:cNvSpPr txBox="1"/>
          <p:nvPr/>
        </p:nvSpPr>
        <p:spPr>
          <a:xfrm>
            <a:off x="1849980" y="3736955"/>
            <a:ext cx="5961563" cy="892552"/>
          </a:xfrm>
          <a:prstGeom prst="rect">
            <a:avLst/>
          </a:prstGeom>
          <a:noFill/>
        </p:spPr>
        <p:txBody>
          <a:bodyPr wrap="square">
            <a:spAutoFit/>
          </a:bodyPr>
          <a:lstStyle/>
          <a:p>
            <a:r>
              <a:rPr lang="en-US" sz="2000" b="1" dirty="0">
                <a:solidFill>
                  <a:schemeClr val="tx2"/>
                </a:solidFill>
              </a:rPr>
              <a:t>Thông tin 3. </a:t>
            </a:r>
          </a:p>
          <a:p>
            <a:r>
              <a:rPr lang="en-US" sz="1600" b="1" dirty="0" err="1"/>
              <a:t>Trích</a:t>
            </a:r>
            <a:r>
              <a:rPr lang="en-US" sz="1600" b="1" dirty="0"/>
              <a:t> </a:t>
            </a:r>
            <a:r>
              <a:rPr lang="en-US" sz="1600" b="1" dirty="0" err="1"/>
              <a:t>Luật</a:t>
            </a:r>
            <a:r>
              <a:rPr lang="en-US" sz="1600" b="1" dirty="0"/>
              <a:t> </a:t>
            </a:r>
            <a:r>
              <a:rPr lang="en-US" sz="1600" b="1" dirty="0" err="1"/>
              <a:t>Hoá</a:t>
            </a:r>
            <a:r>
              <a:rPr lang="en-US" sz="1600" b="1" dirty="0"/>
              <a:t> </a:t>
            </a:r>
            <a:r>
              <a:rPr lang="en-US" sz="1600" b="1" dirty="0" err="1"/>
              <a:t>chất</a:t>
            </a:r>
            <a:r>
              <a:rPr lang="en-US" sz="1600" b="1" dirty="0"/>
              <a:t> năm 2007 </a:t>
            </a:r>
          </a:p>
          <a:p>
            <a:r>
              <a:rPr lang="en-US" sz="1600" i="1" dirty="0" err="1"/>
              <a:t>Điều</a:t>
            </a:r>
            <a:r>
              <a:rPr lang="en-US" sz="1600" i="1" dirty="0"/>
              <a:t> 7. </a:t>
            </a:r>
            <a:r>
              <a:rPr lang="en-US" sz="1600" i="1" dirty="0" err="1"/>
              <a:t>Các</a:t>
            </a:r>
            <a:r>
              <a:rPr lang="en-US" sz="1600" i="1" dirty="0"/>
              <a:t> </a:t>
            </a:r>
            <a:r>
              <a:rPr lang="en-US" sz="1600" i="1" dirty="0" err="1"/>
              <a:t>hành</a:t>
            </a:r>
            <a:r>
              <a:rPr lang="en-US" sz="1600" i="1" dirty="0"/>
              <a:t> vi </a:t>
            </a:r>
            <a:r>
              <a:rPr lang="en-US" sz="1600" i="1" dirty="0" err="1"/>
              <a:t>bị</a:t>
            </a:r>
            <a:r>
              <a:rPr lang="en-US" sz="1600" i="1" dirty="0"/>
              <a:t> </a:t>
            </a:r>
            <a:r>
              <a:rPr lang="en-US" sz="1600" i="1" dirty="0" err="1"/>
              <a:t>nghiêm</a:t>
            </a:r>
            <a:r>
              <a:rPr lang="en-US" sz="1600" i="1" dirty="0"/>
              <a:t> </a:t>
            </a:r>
            <a:r>
              <a:rPr lang="en-US" sz="1600" i="1" dirty="0" err="1"/>
              <a:t>cấm</a:t>
            </a:r>
            <a:r>
              <a:rPr lang="en-US" sz="1600" i="1" dirty="0"/>
              <a:t> </a:t>
            </a:r>
            <a:r>
              <a:rPr lang="en-US" sz="1600" i="1" dirty="0" err="1"/>
              <a:t>trong</a:t>
            </a:r>
            <a:r>
              <a:rPr lang="en-US" sz="1600" i="1" dirty="0"/>
              <a:t> </a:t>
            </a:r>
            <a:r>
              <a:rPr lang="en-US" sz="1600" i="1" dirty="0" err="1"/>
              <a:t>hoạt</a:t>
            </a:r>
            <a:r>
              <a:rPr lang="en-US" sz="1600" i="1" dirty="0"/>
              <a:t> </a:t>
            </a:r>
            <a:r>
              <a:rPr lang="en-US" sz="1600" i="1" dirty="0" err="1"/>
              <a:t>động</a:t>
            </a:r>
            <a:r>
              <a:rPr lang="en-US" sz="1600" i="1" dirty="0"/>
              <a:t> </a:t>
            </a:r>
            <a:r>
              <a:rPr lang="en-US" sz="1600" i="1" dirty="0" err="1"/>
              <a:t>hoá</a:t>
            </a:r>
            <a:r>
              <a:rPr lang="en-US" sz="1600" i="1" dirty="0"/>
              <a:t> </a:t>
            </a:r>
            <a:r>
              <a:rPr lang="en-US" sz="1600" i="1" dirty="0" err="1"/>
              <a:t>chất</a:t>
            </a:r>
            <a:r>
              <a:rPr lang="en-US" sz="1600" i="1" dirty="0"/>
              <a:t> </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A480D64-3BD9-A0A9-F262-60215666205A}"/>
              </a:ext>
            </a:extLst>
          </p:cNvPr>
          <p:cNvPicPr>
            <a:picLocks noChangeAspect="1"/>
          </p:cNvPicPr>
          <p:nvPr/>
        </p:nvPicPr>
        <p:blipFill>
          <a:blip r:embed="rId2"/>
          <a:stretch>
            <a:fillRect/>
          </a:stretch>
        </p:blipFill>
        <p:spPr>
          <a:xfrm>
            <a:off x="373380" y="171280"/>
            <a:ext cx="6400800" cy="1344406"/>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6" name="Picture 5">
            <a:extLst>
              <a:ext uri="{FF2B5EF4-FFF2-40B4-BE49-F238E27FC236}">
                <a16:creationId xmlns:a16="http://schemas.microsoft.com/office/drawing/2014/main" id="{B57EF155-E81F-2CC9-E460-380CF1247C25}"/>
              </a:ext>
            </a:extLst>
          </p:cNvPr>
          <p:cNvPicPr>
            <a:picLocks noChangeAspect="1"/>
          </p:cNvPicPr>
          <p:nvPr/>
        </p:nvPicPr>
        <p:blipFill>
          <a:blip r:embed="rId3"/>
          <a:stretch>
            <a:fillRect/>
          </a:stretch>
        </p:blipFill>
        <p:spPr>
          <a:xfrm>
            <a:off x="1143000" y="1717463"/>
            <a:ext cx="6400800" cy="1558713"/>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8" name="Picture 7">
            <a:extLst>
              <a:ext uri="{FF2B5EF4-FFF2-40B4-BE49-F238E27FC236}">
                <a16:creationId xmlns:a16="http://schemas.microsoft.com/office/drawing/2014/main" id="{F1B315A2-0034-2939-344A-7A457BBC9F43}"/>
              </a:ext>
            </a:extLst>
          </p:cNvPr>
          <p:cNvPicPr>
            <a:picLocks noChangeAspect="1"/>
          </p:cNvPicPr>
          <p:nvPr/>
        </p:nvPicPr>
        <p:blipFill>
          <a:blip r:embed="rId4"/>
          <a:stretch>
            <a:fillRect/>
          </a:stretch>
        </p:blipFill>
        <p:spPr>
          <a:xfrm>
            <a:off x="1672273" y="3477953"/>
            <a:ext cx="6758940" cy="1400784"/>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Tree>
    <p:extLst>
      <p:ext uri="{BB962C8B-B14F-4D97-AF65-F5344CB8AC3E}">
        <p14:creationId xmlns:p14="http://schemas.microsoft.com/office/powerpoint/2010/main" val="38021076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heme/theme1.xml><?xml version="1.0" encoding="utf-8"?>
<a:theme xmlns:a="http://schemas.openxmlformats.org/drawingml/2006/main" name="Basic English for Hispanic Speakers Workshop by Slidesgo">
  <a:themeElements>
    <a:clrScheme name="Simple Light">
      <a:dk1>
        <a:srgbClr val="04596F"/>
      </a:dk1>
      <a:lt1>
        <a:srgbClr val="FAEFCC"/>
      </a:lt1>
      <a:dk2>
        <a:srgbClr val="000000"/>
      </a:dk2>
      <a:lt2>
        <a:srgbClr val="DB3B44"/>
      </a:lt2>
      <a:accent1>
        <a:srgbClr val="FBB44B"/>
      </a:accent1>
      <a:accent2>
        <a:srgbClr val="FEAE9D"/>
      </a:accent2>
      <a:accent3>
        <a:srgbClr val="42996F"/>
      </a:accent3>
      <a:accent4>
        <a:srgbClr val="51B7B2"/>
      </a:accent4>
      <a:accent5>
        <a:srgbClr val="C8F1FA"/>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147</TotalTime>
  <Words>3034</Words>
  <Application>Microsoft Office PowerPoint</Application>
  <PresentationFormat>On-screen Show (16:9)</PresentationFormat>
  <Paragraphs>128</Paragraphs>
  <Slides>27</Slides>
  <Notes>11</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27</vt:i4>
      </vt:variant>
    </vt:vector>
  </HeadingPairs>
  <TitlesOfParts>
    <vt:vector size="38" baseType="lpstr">
      <vt:lpstr>Kavoon</vt:lpstr>
      <vt:lpstr>Open Sans</vt:lpstr>
      <vt:lpstr>Arial</vt:lpstr>
      <vt:lpstr>SVN-Dumpling</vt:lpstr>
      <vt:lpstr>SVN-Internation</vt:lpstr>
      <vt:lpstr>SVN-Sarifa</vt:lpstr>
      <vt:lpstr>Roboto Condensed Light</vt:lpstr>
      <vt:lpstr>SVN-Caprica Script</vt:lpstr>
      <vt:lpstr>Baloo Tammudu 2</vt:lpstr>
      <vt:lpstr>Bebas Neue</vt:lpstr>
      <vt:lpstr>Basic English for Hispanic Speakers Workshop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DUONG HUYNH GIANG</cp:lastModifiedBy>
  <cp:revision>24</cp:revision>
  <dcterms:modified xsi:type="dcterms:W3CDTF">2023-04-24T16:07:44Z</dcterms:modified>
</cp:coreProperties>
</file>