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5" r:id="rId1"/>
  </p:sldMasterIdLst>
  <p:notesMasterIdLst>
    <p:notesMasterId r:id="rId19"/>
  </p:notesMasterIdLst>
  <p:sldIdLst>
    <p:sldId id="256" r:id="rId2"/>
    <p:sldId id="258" r:id="rId3"/>
    <p:sldId id="259" r:id="rId4"/>
    <p:sldId id="307" r:id="rId5"/>
    <p:sldId id="326" r:id="rId6"/>
    <p:sldId id="328" r:id="rId7"/>
    <p:sldId id="329" r:id="rId8"/>
    <p:sldId id="330" r:id="rId9"/>
    <p:sldId id="304" r:id="rId10"/>
    <p:sldId id="267" r:id="rId11"/>
    <p:sldId id="263" r:id="rId12"/>
    <p:sldId id="322" r:id="rId13"/>
    <p:sldId id="310" r:id="rId14"/>
    <p:sldId id="331" r:id="rId15"/>
    <p:sldId id="327" r:id="rId16"/>
    <p:sldId id="311" r:id="rId17"/>
    <p:sldId id="305" r:id="rId18"/>
  </p:sldIdLst>
  <p:sldSz cx="9144000" cy="5143500" type="screen16x9"/>
  <p:notesSz cx="6858000" cy="9144000"/>
  <p:embeddedFontLst>
    <p:embeddedFont>
      <p:font typeface="SVN-Poky's" panose="020B0606040200020203" pitchFamily="34" charset="0"/>
      <p:regular r:id="rId20"/>
    </p:embeddedFont>
    <p:embeddedFont>
      <p:font typeface="Rubik" panose="020B0604020202020204" charset="-79"/>
      <p:regular r:id="rId21"/>
      <p:bold r:id="rId22"/>
      <p:italic r:id="rId23"/>
      <p:boldItalic r:id="rId24"/>
    </p:embeddedFont>
    <p:embeddedFont>
      <p:font typeface="SVN-Caprica Script" pitchFamily="2" charset="-93"/>
      <p:regular r:id="rId25"/>
    </p:embeddedFont>
    <p:embeddedFont>
      <p:font typeface="Roboto Condensed Light" panose="02000000000000000000" pitchFamily="2" charset="0"/>
      <p:regular r:id="rId26"/>
      <p: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7D"/>
    <a:srgbClr val="232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3C28EC-84B1-42DD-89C1-84719D1FBE1C}">
  <a:tblStyle styleId="{8F3C28EC-84B1-42DD-89C1-84719D1FBE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45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5730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8280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f20ede19a9_2_4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f20ede19a9_2_44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6084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f20ede19a9_2_3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f20ede19a9_2_3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0321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f20ede19a9_2_3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f20ede19a9_2_3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2414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f20ede19a9_2_4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f20ede19a9_2_44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51487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f20ede19a9_2_3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f20ede19a9_2_3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90214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2914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f09f6a330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f09f6a330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126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0375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093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6059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163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76676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f20ede19a9_2_4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f20ede19a9_2_44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3399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f20ede19a9_2_3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f20ede19a9_2_3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4463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436275" y="796225"/>
            <a:ext cx="5106600" cy="24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922375" y="3492475"/>
            <a:ext cx="4381800" cy="461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606744" y="-275527"/>
            <a:ext cx="1083876" cy="1027267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08272" y="2334400"/>
            <a:ext cx="236077" cy="223251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638772" y="4323595"/>
            <a:ext cx="591904" cy="560999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430625" y="1103663"/>
            <a:ext cx="975300" cy="811900"/>
          </a:xfrm>
          <a:custGeom>
            <a:avLst/>
            <a:gdLst/>
            <a:ahLst/>
            <a:cxnLst/>
            <a:rect l="l" t="t" r="r" b="b"/>
            <a:pathLst>
              <a:path w="39012" h="32476" extrusionOk="0">
                <a:moveTo>
                  <a:pt x="27961" y="5443"/>
                </a:moveTo>
                <a:cubicBezTo>
                  <a:pt x="28018" y="5443"/>
                  <a:pt x="28075" y="5462"/>
                  <a:pt x="28113" y="5519"/>
                </a:cubicBezTo>
                <a:cubicBezTo>
                  <a:pt x="29254" y="6280"/>
                  <a:pt x="29825" y="8506"/>
                  <a:pt x="30281" y="9704"/>
                </a:cubicBezTo>
                <a:cubicBezTo>
                  <a:pt x="32297" y="14954"/>
                  <a:pt x="33325" y="20584"/>
                  <a:pt x="33248" y="26233"/>
                </a:cubicBezTo>
                <a:cubicBezTo>
                  <a:pt x="24613" y="23019"/>
                  <a:pt x="16225" y="19233"/>
                  <a:pt x="8084" y="14916"/>
                </a:cubicBezTo>
                <a:cubicBezTo>
                  <a:pt x="13942" y="10959"/>
                  <a:pt x="20333" y="7935"/>
                  <a:pt x="27105" y="5862"/>
                </a:cubicBezTo>
                <a:cubicBezTo>
                  <a:pt x="27447" y="5767"/>
                  <a:pt x="27732" y="5615"/>
                  <a:pt x="27961" y="5443"/>
                </a:cubicBezTo>
                <a:close/>
                <a:moveTo>
                  <a:pt x="27224" y="0"/>
                </a:moveTo>
                <a:cubicBezTo>
                  <a:pt x="26377" y="0"/>
                  <a:pt x="25522" y="129"/>
                  <a:pt x="24689" y="346"/>
                </a:cubicBezTo>
                <a:cubicBezTo>
                  <a:pt x="22768" y="859"/>
                  <a:pt x="20942" y="1829"/>
                  <a:pt x="19135" y="2666"/>
                </a:cubicBezTo>
                <a:cubicBezTo>
                  <a:pt x="16929" y="3655"/>
                  <a:pt x="14722" y="4664"/>
                  <a:pt x="12535" y="5653"/>
                </a:cubicBezTo>
                <a:cubicBezTo>
                  <a:pt x="11945" y="5919"/>
                  <a:pt x="11451" y="6337"/>
                  <a:pt x="11127" y="6870"/>
                </a:cubicBezTo>
                <a:cubicBezTo>
                  <a:pt x="7837" y="8677"/>
                  <a:pt x="4660" y="10712"/>
                  <a:pt x="1674" y="12995"/>
                </a:cubicBezTo>
                <a:cubicBezTo>
                  <a:pt x="0" y="14269"/>
                  <a:pt x="190" y="16571"/>
                  <a:pt x="2016" y="17598"/>
                </a:cubicBezTo>
                <a:cubicBezTo>
                  <a:pt x="12421" y="23418"/>
                  <a:pt x="23301" y="28344"/>
                  <a:pt x="34561" y="32301"/>
                </a:cubicBezTo>
                <a:cubicBezTo>
                  <a:pt x="34897" y="32416"/>
                  <a:pt x="35268" y="32475"/>
                  <a:pt x="35643" y="32475"/>
                </a:cubicBezTo>
                <a:cubicBezTo>
                  <a:pt x="36883" y="32475"/>
                  <a:pt x="38158" y="31825"/>
                  <a:pt x="38289" y="30380"/>
                </a:cubicBezTo>
                <a:cubicBezTo>
                  <a:pt x="39012" y="22220"/>
                  <a:pt x="37870" y="13965"/>
                  <a:pt x="34656" y="6394"/>
                </a:cubicBezTo>
                <a:cubicBezTo>
                  <a:pt x="33724" y="4207"/>
                  <a:pt x="32640" y="1868"/>
                  <a:pt x="30395" y="726"/>
                </a:cubicBezTo>
                <a:cubicBezTo>
                  <a:pt x="29390" y="213"/>
                  <a:pt x="28313" y="0"/>
                  <a:pt x="2722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3922375" y="4354050"/>
            <a:ext cx="533090" cy="500079"/>
          </a:xfrm>
          <a:custGeom>
            <a:avLst/>
            <a:gdLst/>
            <a:ahLst/>
            <a:cxnLst/>
            <a:rect l="l" t="t" r="r" b="b"/>
            <a:pathLst>
              <a:path w="25337" h="23768" extrusionOk="0">
                <a:moveTo>
                  <a:pt x="13598" y="5275"/>
                </a:moveTo>
                <a:cubicBezTo>
                  <a:pt x="14590" y="5275"/>
                  <a:pt x="15710" y="5781"/>
                  <a:pt x="16397" y="6235"/>
                </a:cubicBezTo>
                <a:cubicBezTo>
                  <a:pt x="17310" y="6882"/>
                  <a:pt x="18223" y="8099"/>
                  <a:pt x="18622" y="9164"/>
                </a:cubicBezTo>
                <a:cubicBezTo>
                  <a:pt x="19592" y="11675"/>
                  <a:pt x="19402" y="14794"/>
                  <a:pt x="17500" y="16696"/>
                </a:cubicBezTo>
                <a:cubicBezTo>
                  <a:pt x="16273" y="17947"/>
                  <a:pt x="14622" y="18511"/>
                  <a:pt x="12914" y="18511"/>
                </a:cubicBezTo>
                <a:cubicBezTo>
                  <a:pt x="11894" y="18511"/>
                  <a:pt x="10854" y="18310"/>
                  <a:pt x="9873" y="17933"/>
                </a:cubicBezTo>
                <a:cubicBezTo>
                  <a:pt x="7362" y="16963"/>
                  <a:pt x="5783" y="14661"/>
                  <a:pt x="5954" y="11846"/>
                </a:cubicBezTo>
                <a:cubicBezTo>
                  <a:pt x="6087" y="9583"/>
                  <a:pt x="7381" y="7433"/>
                  <a:pt x="9302" y="6159"/>
                </a:cubicBezTo>
                <a:cubicBezTo>
                  <a:pt x="9654" y="6338"/>
                  <a:pt x="10022" y="6420"/>
                  <a:pt x="10390" y="6420"/>
                </a:cubicBezTo>
                <a:cubicBezTo>
                  <a:pt x="11076" y="6420"/>
                  <a:pt x="11763" y="6135"/>
                  <a:pt x="12345" y="5664"/>
                </a:cubicBezTo>
                <a:cubicBezTo>
                  <a:pt x="12697" y="5386"/>
                  <a:pt x="13133" y="5275"/>
                  <a:pt x="13598" y="5275"/>
                </a:cubicBezTo>
                <a:close/>
                <a:moveTo>
                  <a:pt x="10990" y="1"/>
                </a:moveTo>
                <a:cubicBezTo>
                  <a:pt x="10796" y="1"/>
                  <a:pt x="10599" y="18"/>
                  <a:pt x="10405" y="53"/>
                </a:cubicBezTo>
                <a:cubicBezTo>
                  <a:pt x="5517" y="966"/>
                  <a:pt x="1694" y="5379"/>
                  <a:pt x="895" y="10191"/>
                </a:cubicBezTo>
                <a:cubicBezTo>
                  <a:pt x="1" y="15270"/>
                  <a:pt x="2378" y="20272"/>
                  <a:pt x="7115" y="22479"/>
                </a:cubicBezTo>
                <a:cubicBezTo>
                  <a:pt x="8932" y="23326"/>
                  <a:pt x="10926" y="23768"/>
                  <a:pt x="12905" y="23768"/>
                </a:cubicBezTo>
                <a:cubicBezTo>
                  <a:pt x="15813" y="23768"/>
                  <a:pt x="18686" y="22812"/>
                  <a:pt x="20905" y="20786"/>
                </a:cubicBezTo>
                <a:cubicBezTo>
                  <a:pt x="24500" y="17514"/>
                  <a:pt x="25337" y="11865"/>
                  <a:pt x="23625" y="7471"/>
                </a:cubicBezTo>
                <a:cubicBezTo>
                  <a:pt x="22015" y="3337"/>
                  <a:pt x="17960" y="93"/>
                  <a:pt x="13772" y="93"/>
                </a:cubicBezTo>
                <a:cubicBezTo>
                  <a:pt x="13259" y="93"/>
                  <a:pt x="12744" y="142"/>
                  <a:pt x="12231" y="244"/>
                </a:cubicBezTo>
                <a:cubicBezTo>
                  <a:pt x="11850" y="86"/>
                  <a:pt x="11424" y="1"/>
                  <a:pt x="1099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8334150" y="440812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756825" y="1483525"/>
            <a:ext cx="56304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381550" y="3455225"/>
            <a:ext cx="4380900" cy="4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4080750" y="721775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 rot="1503442">
            <a:off x="6578287" y="3748493"/>
            <a:ext cx="1590932" cy="214105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rot="875781">
            <a:off x="7664133" y="625416"/>
            <a:ext cx="1533286" cy="178628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 rot="-1029382">
            <a:off x="-545146" y="1405348"/>
            <a:ext cx="2002505" cy="233282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672752" y="-1127599"/>
            <a:ext cx="1590900" cy="21411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1263013" flipH="1">
            <a:off x="8423078" y="3626240"/>
            <a:ext cx="407241" cy="385999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 rot="-957987">
            <a:off x="5847871" y="4874896"/>
            <a:ext cx="376300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/>
          <p:nvPr/>
        </p:nvSpPr>
        <p:spPr>
          <a:xfrm rot="6934555">
            <a:off x="1826807" y="4160706"/>
            <a:ext cx="566691" cy="1658949"/>
          </a:xfrm>
          <a:custGeom>
            <a:avLst/>
            <a:gdLst/>
            <a:ahLst/>
            <a:cxnLst/>
            <a:rect l="l" t="t" r="r" b="b"/>
            <a:pathLst>
              <a:path w="22668" h="66359" extrusionOk="0">
                <a:moveTo>
                  <a:pt x="18756" y="1"/>
                </a:moveTo>
                <a:cubicBezTo>
                  <a:pt x="18105" y="1"/>
                  <a:pt x="17439" y="249"/>
                  <a:pt x="16872" y="844"/>
                </a:cubicBezTo>
                <a:cubicBezTo>
                  <a:pt x="9644" y="8281"/>
                  <a:pt x="3120" y="16993"/>
                  <a:pt x="1427" y="27492"/>
                </a:cubicBezTo>
                <a:cubicBezTo>
                  <a:pt x="0" y="36394"/>
                  <a:pt x="1807" y="45505"/>
                  <a:pt x="5820" y="53512"/>
                </a:cubicBezTo>
                <a:cubicBezTo>
                  <a:pt x="8122" y="58077"/>
                  <a:pt x="11146" y="62167"/>
                  <a:pt x="14798" y="65724"/>
                </a:cubicBezTo>
                <a:cubicBezTo>
                  <a:pt x="15243" y="66161"/>
                  <a:pt x="15839" y="66358"/>
                  <a:pt x="16441" y="66358"/>
                </a:cubicBezTo>
                <a:cubicBezTo>
                  <a:pt x="17229" y="66358"/>
                  <a:pt x="18031" y="66020"/>
                  <a:pt x="18526" y="65438"/>
                </a:cubicBezTo>
                <a:cubicBezTo>
                  <a:pt x="19496" y="64297"/>
                  <a:pt x="19287" y="62738"/>
                  <a:pt x="18260" y="61710"/>
                </a:cubicBezTo>
                <a:cubicBezTo>
                  <a:pt x="12630" y="56175"/>
                  <a:pt x="8655" y="48890"/>
                  <a:pt x="7000" y="41168"/>
                </a:cubicBezTo>
                <a:cubicBezTo>
                  <a:pt x="5288" y="33065"/>
                  <a:pt x="6467" y="24810"/>
                  <a:pt x="10462" y="17563"/>
                </a:cubicBezTo>
                <a:cubicBezTo>
                  <a:pt x="13201" y="12618"/>
                  <a:pt x="16929" y="8300"/>
                  <a:pt x="20866" y="4287"/>
                </a:cubicBezTo>
                <a:cubicBezTo>
                  <a:pt x="22667" y="2428"/>
                  <a:pt x="20789" y="1"/>
                  <a:pt x="1875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 rot="-3406246">
            <a:off x="5855841" y="-507584"/>
            <a:ext cx="566710" cy="1659005"/>
          </a:xfrm>
          <a:custGeom>
            <a:avLst/>
            <a:gdLst/>
            <a:ahLst/>
            <a:cxnLst/>
            <a:rect l="l" t="t" r="r" b="b"/>
            <a:pathLst>
              <a:path w="22668" h="66359" extrusionOk="0">
                <a:moveTo>
                  <a:pt x="18756" y="1"/>
                </a:moveTo>
                <a:cubicBezTo>
                  <a:pt x="18105" y="1"/>
                  <a:pt x="17439" y="249"/>
                  <a:pt x="16872" y="844"/>
                </a:cubicBezTo>
                <a:cubicBezTo>
                  <a:pt x="9644" y="8281"/>
                  <a:pt x="3120" y="16993"/>
                  <a:pt x="1427" y="27492"/>
                </a:cubicBezTo>
                <a:cubicBezTo>
                  <a:pt x="0" y="36394"/>
                  <a:pt x="1807" y="45505"/>
                  <a:pt x="5820" y="53512"/>
                </a:cubicBezTo>
                <a:cubicBezTo>
                  <a:pt x="8122" y="58077"/>
                  <a:pt x="11146" y="62167"/>
                  <a:pt x="14798" y="65724"/>
                </a:cubicBezTo>
                <a:cubicBezTo>
                  <a:pt x="15243" y="66161"/>
                  <a:pt x="15839" y="66358"/>
                  <a:pt x="16441" y="66358"/>
                </a:cubicBezTo>
                <a:cubicBezTo>
                  <a:pt x="17229" y="66358"/>
                  <a:pt x="18031" y="66020"/>
                  <a:pt x="18526" y="65438"/>
                </a:cubicBezTo>
                <a:cubicBezTo>
                  <a:pt x="19496" y="64297"/>
                  <a:pt x="19287" y="62738"/>
                  <a:pt x="18260" y="61710"/>
                </a:cubicBezTo>
                <a:cubicBezTo>
                  <a:pt x="12630" y="56175"/>
                  <a:pt x="8655" y="48890"/>
                  <a:pt x="7000" y="41168"/>
                </a:cubicBezTo>
                <a:cubicBezTo>
                  <a:pt x="5288" y="33065"/>
                  <a:pt x="6467" y="24810"/>
                  <a:pt x="10462" y="17563"/>
                </a:cubicBezTo>
                <a:cubicBezTo>
                  <a:pt x="13201" y="12618"/>
                  <a:pt x="16929" y="8300"/>
                  <a:pt x="20866" y="4287"/>
                </a:cubicBezTo>
                <a:cubicBezTo>
                  <a:pt x="22667" y="2428"/>
                  <a:pt x="20789" y="1"/>
                  <a:pt x="1875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1432425" y="1303025"/>
            <a:ext cx="62793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2114800" y="3045875"/>
            <a:ext cx="4914600" cy="516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11"/>
          <p:cNvSpPr/>
          <p:nvPr/>
        </p:nvSpPr>
        <p:spPr>
          <a:xfrm rot="600518" flipH="1">
            <a:off x="7268517" y="3426815"/>
            <a:ext cx="1541459" cy="19164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1"/>
          <p:cNvSpPr/>
          <p:nvPr/>
        </p:nvSpPr>
        <p:spPr>
          <a:xfrm flipH="1">
            <a:off x="7349099" y="172076"/>
            <a:ext cx="1513800" cy="1513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 rot="-1037330" flipH="1">
            <a:off x="-875400" y="1988555"/>
            <a:ext cx="1541444" cy="19163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 rot="794791" flipH="1">
            <a:off x="485159" y="-565379"/>
            <a:ext cx="1641783" cy="220951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6311301" y="4604103"/>
            <a:ext cx="288602" cy="322972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8430776" y="2260953"/>
            <a:ext cx="288602" cy="322972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68976" y="4442616"/>
            <a:ext cx="288602" cy="322972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2548926" y="172078"/>
            <a:ext cx="288602" cy="322972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 hasCustomPrompt="1"/>
          </p:nvPr>
        </p:nvSpPr>
        <p:spPr>
          <a:xfrm>
            <a:off x="872189" y="1912025"/>
            <a:ext cx="870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1"/>
          </p:nvPr>
        </p:nvSpPr>
        <p:spPr>
          <a:xfrm>
            <a:off x="1881707" y="1980581"/>
            <a:ext cx="25602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3" hasCustomPrompt="1"/>
          </p:nvPr>
        </p:nvSpPr>
        <p:spPr>
          <a:xfrm>
            <a:off x="4708913" y="1912025"/>
            <a:ext cx="870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4" hasCustomPrompt="1"/>
          </p:nvPr>
        </p:nvSpPr>
        <p:spPr>
          <a:xfrm>
            <a:off x="872189" y="3415750"/>
            <a:ext cx="8700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5" hasCustomPrompt="1"/>
          </p:nvPr>
        </p:nvSpPr>
        <p:spPr>
          <a:xfrm>
            <a:off x="4708912" y="3415750"/>
            <a:ext cx="8700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6"/>
          </p:nvPr>
        </p:nvSpPr>
        <p:spPr>
          <a:xfrm>
            <a:off x="5714207" y="1980584"/>
            <a:ext cx="25446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7"/>
          </p:nvPr>
        </p:nvSpPr>
        <p:spPr>
          <a:xfrm>
            <a:off x="1881707" y="3505375"/>
            <a:ext cx="2557500" cy="6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8"/>
          </p:nvPr>
        </p:nvSpPr>
        <p:spPr>
          <a:xfrm>
            <a:off x="5714207" y="3505375"/>
            <a:ext cx="2544600" cy="6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9"/>
          </p:nvPr>
        </p:nvSpPr>
        <p:spPr>
          <a:xfrm>
            <a:off x="1884493" y="1708600"/>
            <a:ext cx="25575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13"/>
          </p:nvPr>
        </p:nvSpPr>
        <p:spPr>
          <a:xfrm>
            <a:off x="5714207" y="1708600"/>
            <a:ext cx="25575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14"/>
          </p:nvPr>
        </p:nvSpPr>
        <p:spPr>
          <a:xfrm>
            <a:off x="1884491" y="3217500"/>
            <a:ext cx="25548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15"/>
          </p:nvPr>
        </p:nvSpPr>
        <p:spPr>
          <a:xfrm>
            <a:off x="5714207" y="3217500"/>
            <a:ext cx="25575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176450" y="274391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6037975" y="-407375"/>
            <a:ext cx="803188" cy="852408"/>
          </a:xfrm>
          <a:custGeom>
            <a:avLst/>
            <a:gdLst/>
            <a:ahLst/>
            <a:cxnLst/>
            <a:rect l="l" t="t" r="r" b="b"/>
            <a:pathLst>
              <a:path w="22503" h="23882" extrusionOk="0">
                <a:moveTo>
                  <a:pt x="9219" y="4870"/>
                </a:moveTo>
                <a:cubicBezTo>
                  <a:pt x="9273" y="4870"/>
                  <a:pt x="9325" y="4878"/>
                  <a:pt x="9378" y="4895"/>
                </a:cubicBezTo>
                <a:cubicBezTo>
                  <a:pt x="10424" y="5256"/>
                  <a:pt x="11337" y="6702"/>
                  <a:pt x="12041" y="7481"/>
                </a:cubicBezTo>
                <a:cubicBezTo>
                  <a:pt x="13011" y="8585"/>
                  <a:pt x="13943" y="9726"/>
                  <a:pt x="14837" y="10886"/>
                </a:cubicBezTo>
                <a:cubicBezTo>
                  <a:pt x="15274" y="11438"/>
                  <a:pt x="15940" y="12123"/>
                  <a:pt x="16415" y="12845"/>
                </a:cubicBezTo>
                <a:cubicBezTo>
                  <a:pt x="16301" y="12902"/>
                  <a:pt x="16168" y="12978"/>
                  <a:pt x="16073" y="13055"/>
                </a:cubicBezTo>
                <a:cubicBezTo>
                  <a:pt x="15388" y="13397"/>
                  <a:pt x="14723" y="13720"/>
                  <a:pt x="14057" y="14025"/>
                </a:cubicBezTo>
                <a:cubicBezTo>
                  <a:pt x="12820" y="14595"/>
                  <a:pt x="11584" y="15166"/>
                  <a:pt x="10329" y="15679"/>
                </a:cubicBezTo>
                <a:cubicBezTo>
                  <a:pt x="8598" y="16364"/>
                  <a:pt x="6829" y="16973"/>
                  <a:pt x="5041" y="17543"/>
                </a:cubicBezTo>
                <a:cubicBezTo>
                  <a:pt x="5193" y="15889"/>
                  <a:pt x="5421" y="14215"/>
                  <a:pt x="5783" y="12560"/>
                </a:cubicBezTo>
                <a:cubicBezTo>
                  <a:pt x="6277" y="10278"/>
                  <a:pt x="6753" y="7348"/>
                  <a:pt x="8274" y="5484"/>
                </a:cubicBezTo>
                <a:cubicBezTo>
                  <a:pt x="8567" y="5143"/>
                  <a:pt x="8902" y="4870"/>
                  <a:pt x="9219" y="4870"/>
                </a:cubicBezTo>
                <a:close/>
                <a:moveTo>
                  <a:pt x="9104" y="0"/>
                </a:moveTo>
                <a:cubicBezTo>
                  <a:pt x="5792" y="0"/>
                  <a:pt x="3506" y="3440"/>
                  <a:pt x="2454" y="6397"/>
                </a:cubicBezTo>
                <a:cubicBezTo>
                  <a:pt x="761" y="11229"/>
                  <a:pt x="0" y="16440"/>
                  <a:pt x="38" y="21538"/>
                </a:cubicBezTo>
                <a:cubicBezTo>
                  <a:pt x="38" y="23103"/>
                  <a:pt x="1251" y="23881"/>
                  <a:pt x="2462" y="23881"/>
                </a:cubicBezTo>
                <a:cubicBezTo>
                  <a:pt x="3297" y="23881"/>
                  <a:pt x="4131" y="23511"/>
                  <a:pt x="4565" y="22774"/>
                </a:cubicBezTo>
                <a:cubicBezTo>
                  <a:pt x="8370" y="21690"/>
                  <a:pt x="12079" y="20282"/>
                  <a:pt x="15693" y="18647"/>
                </a:cubicBezTo>
                <a:cubicBezTo>
                  <a:pt x="17462" y="17829"/>
                  <a:pt x="20124" y="17011"/>
                  <a:pt x="21171" y="15242"/>
                </a:cubicBezTo>
                <a:cubicBezTo>
                  <a:pt x="22502" y="12978"/>
                  <a:pt x="20904" y="10924"/>
                  <a:pt x="19592" y="9174"/>
                </a:cubicBezTo>
                <a:cubicBezTo>
                  <a:pt x="18298" y="7424"/>
                  <a:pt x="16910" y="5713"/>
                  <a:pt x="15464" y="4077"/>
                </a:cubicBezTo>
                <a:cubicBezTo>
                  <a:pt x="14133" y="2555"/>
                  <a:pt x="12744" y="900"/>
                  <a:pt x="10747" y="273"/>
                </a:cubicBezTo>
                <a:cubicBezTo>
                  <a:pt x="10174" y="86"/>
                  <a:pt x="9626" y="0"/>
                  <a:pt x="91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"/>
          <p:cNvSpPr/>
          <p:nvPr/>
        </p:nvSpPr>
        <p:spPr>
          <a:xfrm>
            <a:off x="7292713" y="236964"/>
            <a:ext cx="1380300" cy="138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4"/>
          <p:cNvSpPr/>
          <p:nvPr/>
        </p:nvSpPr>
        <p:spPr>
          <a:xfrm rot="1037311">
            <a:off x="8136527" y="1814769"/>
            <a:ext cx="1299197" cy="151383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ubTitle" idx="1"/>
          </p:nvPr>
        </p:nvSpPr>
        <p:spPr>
          <a:xfrm>
            <a:off x="4423825" y="1617263"/>
            <a:ext cx="40068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/>
            </a:lvl9pPr>
          </a:lstStyle>
          <a:p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title"/>
          </p:nvPr>
        </p:nvSpPr>
        <p:spPr>
          <a:xfrm>
            <a:off x="4423975" y="3105638"/>
            <a:ext cx="40068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9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14"/>
          <p:cNvSpPr/>
          <p:nvPr/>
        </p:nvSpPr>
        <p:spPr>
          <a:xfrm rot="-4193113">
            <a:off x="-405748" y="2853757"/>
            <a:ext cx="1470791" cy="720421"/>
          </a:xfrm>
          <a:custGeom>
            <a:avLst/>
            <a:gdLst/>
            <a:ahLst/>
            <a:cxnLst/>
            <a:rect l="l" t="t" r="r" b="b"/>
            <a:pathLst>
              <a:path w="58832" h="28817" extrusionOk="0">
                <a:moveTo>
                  <a:pt x="2934" y="0"/>
                </a:moveTo>
                <a:cubicBezTo>
                  <a:pt x="2305" y="0"/>
                  <a:pt x="1676" y="197"/>
                  <a:pt x="1237" y="552"/>
                </a:cubicBezTo>
                <a:cubicBezTo>
                  <a:pt x="0" y="1541"/>
                  <a:pt x="95" y="3044"/>
                  <a:pt x="818" y="4280"/>
                </a:cubicBezTo>
                <a:cubicBezTo>
                  <a:pt x="4172" y="9878"/>
                  <a:pt x="10707" y="13169"/>
                  <a:pt x="17130" y="13169"/>
                </a:cubicBezTo>
                <a:cubicBezTo>
                  <a:pt x="19742" y="13169"/>
                  <a:pt x="22336" y="12625"/>
                  <a:pt x="24689" y="11470"/>
                </a:cubicBezTo>
                <a:cubicBezTo>
                  <a:pt x="27200" y="10233"/>
                  <a:pt x="29388" y="8369"/>
                  <a:pt x="31974" y="7342"/>
                </a:cubicBezTo>
                <a:cubicBezTo>
                  <a:pt x="33271" y="6838"/>
                  <a:pt x="34666" y="6607"/>
                  <a:pt x="36059" y="6607"/>
                </a:cubicBezTo>
                <a:cubicBezTo>
                  <a:pt x="36506" y="6607"/>
                  <a:pt x="36952" y="6630"/>
                  <a:pt x="37395" y="6677"/>
                </a:cubicBezTo>
                <a:cubicBezTo>
                  <a:pt x="41314" y="7114"/>
                  <a:pt x="45099" y="9225"/>
                  <a:pt x="47286" y="12592"/>
                </a:cubicBezTo>
                <a:cubicBezTo>
                  <a:pt x="48694" y="14741"/>
                  <a:pt x="49131" y="17366"/>
                  <a:pt x="49778" y="19801"/>
                </a:cubicBezTo>
                <a:cubicBezTo>
                  <a:pt x="50653" y="23072"/>
                  <a:pt x="51794" y="25888"/>
                  <a:pt x="54248" y="28265"/>
                </a:cubicBezTo>
                <a:cubicBezTo>
                  <a:pt x="54641" y="28651"/>
                  <a:pt x="55157" y="28817"/>
                  <a:pt x="55686" y="28817"/>
                </a:cubicBezTo>
                <a:cubicBezTo>
                  <a:pt x="56540" y="28817"/>
                  <a:pt x="57430" y="28386"/>
                  <a:pt x="57900" y="27752"/>
                </a:cubicBezTo>
                <a:cubicBezTo>
                  <a:pt x="58832" y="26496"/>
                  <a:pt x="58375" y="25051"/>
                  <a:pt x="57367" y="24062"/>
                </a:cubicBezTo>
                <a:cubicBezTo>
                  <a:pt x="55712" y="22445"/>
                  <a:pt x="55161" y="19877"/>
                  <a:pt x="54628" y="17766"/>
                </a:cubicBezTo>
                <a:cubicBezTo>
                  <a:pt x="53962" y="15179"/>
                  <a:pt x="53316" y="12573"/>
                  <a:pt x="51946" y="10252"/>
                </a:cubicBezTo>
                <a:cubicBezTo>
                  <a:pt x="49664" y="6372"/>
                  <a:pt x="45841" y="3462"/>
                  <a:pt x="41561" y="2188"/>
                </a:cubicBezTo>
                <a:cubicBezTo>
                  <a:pt x="39731" y="1635"/>
                  <a:pt x="37848" y="1342"/>
                  <a:pt x="35981" y="1342"/>
                </a:cubicBezTo>
                <a:cubicBezTo>
                  <a:pt x="33347" y="1342"/>
                  <a:pt x="30743" y="1927"/>
                  <a:pt x="28360" y="3196"/>
                </a:cubicBezTo>
                <a:cubicBezTo>
                  <a:pt x="26002" y="4432"/>
                  <a:pt x="23910" y="6163"/>
                  <a:pt x="21399" y="7114"/>
                </a:cubicBezTo>
                <a:cubicBezTo>
                  <a:pt x="20034" y="7633"/>
                  <a:pt x="18577" y="7875"/>
                  <a:pt x="17135" y="7875"/>
                </a:cubicBezTo>
                <a:cubicBezTo>
                  <a:pt x="16728" y="7875"/>
                  <a:pt x="16323" y="7855"/>
                  <a:pt x="15921" y="7818"/>
                </a:cubicBezTo>
                <a:cubicBezTo>
                  <a:pt x="11356" y="7399"/>
                  <a:pt x="7285" y="4965"/>
                  <a:pt x="4908" y="1008"/>
                </a:cubicBezTo>
                <a:cubicBezTo>
                  <a:pt x="4506" y="310"/>
                  <a:pt x="3721" y="0"/>
                  <a:pt x="293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4"/>
          <p:cNvSpPr/>
          <p:nvPr/>
        </p:nvSpPr>
        <p:spPr>
          <a:xfrm rot="9473058">
            <a:off x="151594" y="-261786"/>
            <a:ext cx="2183040" cy="1231938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 and text">
  <p:cSld name="CUSTOM_6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2"/>
          <p:cNvSpPr/>
          <p:nvPr/>
        </p:nvSpPr>
        <p:spPr>
          <a:xfrm>
            <a:off x="3124688" y="210764"/>
            <a:ext cx="1380300" cy="138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2"/>
          <p:cNvSpPr/>
          <p:nvPr/>
        </p:nvSpPr>
        <p:spPr>
          <a:xfrm rot="9924219" flipH="1">
            <a:off x="7664133" y="2586367"/>
            <a:ext cx="1533286" cy="178628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2"/>
          <p:cNvSpPr/>
          <p:nvPr/>
        </p:nvSpPr>
        <p:spPr>
          <a:xfrm rot="-9770618" flipH="1">
            <a:off x="-407746" y="850327"/>
            <a:ext cx="2002505" cy="233282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2"/>
          <p:cNvSpPr/>
          <p:nvPr/>
        </p:nvSpPr>
        <p:spPr>
          <a:xfrm rot="10800000" flipH="1">
            <a:off x="672752" y="3984571"/>
            <a:ext cx="1590900" cy="21411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2"/>
          <p:cNvSpPr/>
          <p:nvPr/>
        </p:nvSpPr>
        <p:spPr>
          <a:xfrm rot="9296558" flipH="1">
            <a:off x="5930587" y="-491428"/>
            <a:ext cx="1590932" cy="214105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2"/>
          <p:cNvSpPr/>
          <p:nvPr/>
        </p:nvSpPr>
        <p:spPr>
          <a:xfrm>
            <a:off x="5077238" y="3984564"/>
            <a:ext cx="1380300" cy="138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2"/>
          <p:cNvSpPr txBox="1">
            <a:spLocks noGrp="1"/>
          </p:cNvSpPr>
          <p:nvPr>
            <p:ph type="title" hasCustomPrompt="1"/>
          </p:nvPr>
        </p:nvSpPr>
        <p:spPr>
          <a:xfrm>
            <a:off x="5770250" y="1427013"/>
            <a:ext cx="2148900" cy="448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213" name="Google Shape;213;p22"/>
          <p:cNvSpPr txBox="1">
            <a:spLocks noGrp="1"/>
          </p:cNvSpPr>
          <p:nvPr>
            <p:ph type="subTitle" idx="1"/>
          </p:nvPr>
        </p:nvSpPr>
        <p:spPr>
          <a:xfrm>
            <a:off x="5775650" y="1918920"/>
            <a:ext cx="21381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4" name="Google Shape;214;p22"/>
          <p:cNvSpPr txBox="1">
            <a:spLocks noGrp="1"/>
          </p:cNvSpPr>
          <p:nvPr>
            <p:ph type="title" idx="2" hasCustomPrompt="1"/>
          </p:nvPr>
        </p:nvSpPr>
        <p:spPr>
          <a:xfrm>
            <a:off x="1226800" y="1181038"/>
            <a:ext cx="2145000" cy="448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215" name="Google Shape;215;p22"/>
          <p:cNvSpPr txBox="1">
            <a:spLocks noGrp="1"/>
          </p:cNvSpPr>
          <p:nvPr>
            <p:ph type="subTitle" idx="3"/>
          </p:nvPr>
        </p:nvSpPr>
        <p:spPr>
          <a:xfrm>
            <a:off x="1229201" y="1672952"/>
            <a:ext cx="21414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 idx="4" hasCustomPrompt="1"/>
          </p:nvPr>
        </p:nvSpPr>
        <p:spPr>
          <a:xfrm>
            <a:off x="3375938" y="2816688"/>
            <a:ext cx="2145000" cy="448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217" name="Google Shape;217;p22"/>
          <p:cNvSpPr txBox="1">
            <a:spLocks noGrp="1"/>
          </p:cNvSpPr>
          <p:nvPr>
            <p:ph type="subTitle" idx="5"/>
          </p:nvPr>
        </p:nvSpPr>
        <p:spPr>
          <a:xfrm>
            <a:off x="3379238" y="3308611"/>
            <a:ext cx="21417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_1_1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5"/>
          <p:cNvSpPr/>
          <p:nvPr/>
        </p:nvSpPr>
        <p:spPr>
          <a:xfrm rot="-1722129">
            <a:off x="-329123" y="69960"/>
            <a:ext cx="1276736" cy="626382"/>
          </a:xfrm>
          <a:custGeom>
            <a:avLst/>
            <a:gdLst/>
            <a:ahLst/>
            <a:cxnLst/>
            <a:rect l="l" t="t" r="r" b="b"/>
            <a:pathLst>
              <a:path w="62440" h="30632" extrusionOk="0">
                <a:moveTo>
                  <a:pt x="51386" y="0"/>
                </a:moveTo>
                <a:cubicBezTo>
                  <a:pt x="49235" y="0"/>
                  <a:pt x="47076" y="420"/>
                  <a:pt x="45022" y="1280"/>
                </a:cubicBezTo>
                <a:cubicBezTo>
                  <a:pt x="40819" y="3030"/>
                  <a:pt x="37718" y="6586"/>
                  <a:pt x="35189" y="10257"/>
                </a:cubicBezTo>
                <a:cubicBezTo>
                  <a:pt x="32716" y="13795"/>
                  <a:pt x="30643" y="17733"/>
                  <a:pt x="27523" y="20776"/>
                </a:cubicBezTo>
                <a:cubicBezTo>
                  <a:pt x="24727" y="23534"/>
                  <a:pt x="21037" y="25151"/>
                  <a:pt x="17081" y="25341"/>
                </a:cubicBezTo>
                <a:cubicBezTo>
                  <a:pt x="16784" y="25355"/>
                  <a:pt x="16486" y="25362"/>
                  <a:pt x="16188" y="25362"/>
                </a:cubicBezTo>
                <a:cubicBezTo>
                  <a:pt x="12128" y="25362"/>
                  <a:pt x="7978" y="24031"/>
                  <a:pt x="4984" y="21213"/>
                </a:cubicBezTo>
                <a:cubicBezTo>
                  <a:pt x="4403" y="20675"/>
                  <a:pt x="3670" y="20365"/>
                  <a:pt x="2937" y="20365"/>
                </a:cubicBezTo>
                <a:cubicBezTo>
                  <a:pt x="2350" y="20365"/>
                  <a:pt x="1763" y="20564"/>
                  <a:pt x="1255" y="21004"/>
                </a:cubicBezTo>
                <a:cubicBezTo>
                  <a:pt x="247" y="21879"/>
                  <a:pt x="0" y="23762"/>
                  <a:pt x="1046" y="24732"/>
                </a:cubicBezTo>
                <a:cubicBezTo>
                  <a:pt x="5151" y="28591"/>
                  <a:pt x="10679" y="30632"/>
                  <a:pt x="16221" y="30632"/>
                </a:cubicBezTo>
                <a:cubicBezTo>
                  <a:pt x="19693" y="30632"/>
                  <a:pt x="23170" y="29831"/>
                  <a:pt x="26306" y="28175"/>
                </a:cubicBezTo>
                <a:cubicBezTo>
                  <a:pt x="30414" y="26026"/>
                  <a:pt x="33382" y="22450"/>
                  <a:pt x="35930" y="18665"/>
                </a:cubicBezTo>
                <a:cubicBezTo>
                  <a:pt x="38346" y="15108"/>
                  <a:pt x="40457" y="11189"/>
                  <a:pt x="43729" y="8298"/>
                </a:cubicBezTo>
                <a:cubicBezTo>
                  <a:pt x="45930" y="6358"/>
                  <a:pt x="48707" y="5291"/>
                  <a:pt x="51510" y="5291"/>
                </a:cubicBezTo>
                <a:cubicBezTo>
                  <a:pt x="53406" y="5291"/>
                  <a:pt x="55313" y="5779"/>
                  <a:pt x="57063" y="6815"/>
                </a:cubicBezTo>
                <a:cubicBezTo>
                  <a:pt x="57531" y="7090"/>
                  <a:pt x="57999" y="7210"/>
                  <a:pt x="58441" y="7210"/>
                </a:cubicBezTo>
                <a:cubicBezTo>
                  <a:pt x="60784" y="7210"/>
                  <a:pt x="62439" y="3855"/>
                  <a:pt x="59992" y="2383"/>
                </a:cubicBezTo>
                <a:cubicBezTo>
                  <a:pt x="57348" y="812"/>
                  <a:pt x="54376" y="0"/>
                  <a:pt x="5138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5"/>
          <p:cNvSpPr/>
          <p:nvPr/>
        </p:nvSpPr>
        <p:spPr>
          <a:xfrm rot="9473135">
            <a:off x="7808711" y="4342827"/>
            <a:ext cx="1690550" cy="954015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/>
          <p:nvPr/>
        </p:nvSpPr>
        <p:spPr>
          <a:xfrm rot="1044024">
            <a:off x="8438765" y="3640591"/>
            <a:ext cx="281215" cy="385889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5"/>
          <p:cNvSpPr/>
          <p:nvPr/>
        </p:nvSpPr>
        <p:spPr>
          <a:xfrm rot="-9842023" flipH="1">
            <a:off x="8706662" y="4605331"/>
            <a:ext cx="299115" cy="334734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5"/>
          <p:cNvSpPr/>
          <p:nvPr/>
        </p:nvSpPr>
        <p:spPr>
          <a:xfrm rot="-1795220">
            <a:off x="7179374" y="4744902"/>
            <a:ext cx="209199" cy="287044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5"/>
          <p:cNvSpPr/>
          <p:nvPr/>
        </p:nvSpPr>
        <p:spPr>
          <a:xfrm rot="-9842026" flipH="1">
            <a:off x="742786" y="123703"/>
            <a:ext cx="219253" cy="24535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TITLE_AND_DESCRIPTION_1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6"/>
          <p:cNvSpPr/>
          <p:nvPr/>
        </p:nvSpPr>
        <p:spPr>
          <a:xfrm rot="1503442">
            <a:off x="6578287" y="3748493"/>
            <a:ext cx="1590932" cy="214105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26"/>
          <p:cNvSpPr/>
          <p:nvPr/>
        </p:nvSpPr>
        <p:spPr>
          <a:xfrm rot="875781">
            <a:off x="7664133" y="625416"/>
            <a:ext cx="1533286" cy="178628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26"/>
          <p:cNvSpPr/>
          <p:nvPr/>
        </p:nvSpPr>
        <p:spPr>
          <a:xfrm rot="-1029382">
            <a:off x="-545146" y="1405348"/>
            <a:ext cx="2002505" cy="233282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26"/>
          <p:cNvSpPr/>
          <p:nvPr/>
        </p:nvSpPr>
        <p:spPr>
          <a:xfrm>
            <a:off x="672752" y="-1127599"/>
            <a:ext cx="1590900" cy="21411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6"/>
          <p:cNvSpPr/>
          <p:nvPr/>
        </p:nvSpPr>
        <p:spPr>
          <a:xfrm rot="1263013" flipH="1">
            <a:off x="8423078" y="3626240"/>
            <a:ext cx="407241" cy="385999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26"/>
          <p:cNvSpPr/>
          <p:nvPr/>
        </p:nvSpPr>
        <p:spPr>
          <a:xfrm rot="-957987">
            <a:off x="5847871" y="4874896"/>
            <a:ext cx="376300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26"/>
          <p:cNvSpPr/>
          <p:nvPr/>
        </p:nvSpPr>
        <p:spPr>
          <a:xfrm rot="6934555">
            <a:off x="1826807" y="4160706"/>
            <a:ext cx="566691" cy="1658949"/>
          </a:xfrm>
          <a:custGeom>
            <a:avLst/>
            <a:gdLst/>
            <a:ahLst/>
            <a:cxnLst/>
            <a:rect l="l" t="t" r="r" b="b"/>
            <a:pathLst>
              <a:path w="22668" h="66359" extrusionOk="0">
                <a:moveTo>
                  <a:pt x="18756" y="1"/>
                </a:moveTo>
                <a:cubicBezTo>
                  <a:pt x="18105" y="1"/>
                  <a:pt x="17439" y="249"/>
                  <a:pt x="16872" y="844"/>
                </a:cubicBezTo>
                <a:cubicBezTo>
                  <a:pt x="9644" y="8281"/>
                  <a:pt x="3120" y="16993"/>
                  <a:pt x="1427" y="27492"/>
                </a:cubicBezTo>
                <a:cubicBezTo>
                  <a:pt x="0" y="36394"/>
                  <a:pt x="1807" y="45505"/>
                  <a:pt x="5820" y="53512"/>
                </a:cubicBezTo>
                <a:cubicBezTo>
                  <a:pt x="8122" y="58077"/>
                  <a:pt x="11146" y="62167"/>
                  <a:pt x="14798" y="65724"/>
                </a:cubicBezTo>
                <a:cubicBezTo>
                  <a:pt x="15243" y="66161"/>
                  <a:pt x="15839" y="66358"/>
                  <a:pt x="16441" y="66358"/>
                </a:cubicBezTo>
                <a:cubicBezTo>
                  <a:pt x="17229" y="66358"/>
                  <a:pt x="18031" y="66020"/>
                  <a:pt x="18526" y="65438"/>
                </a:cubicBezTo>
                <a:cubicBezTo>
                  <a:pt x="19496" y="64297"/>
                  <a:pt x="19287" y="62738"/>
                  <a:pt x="18260" y="61710"/>
                </a:cubicBezTo>
                <a:cubicBezTo>
                  <a:pt x="12630" y="56175"/>
                  <a:pt x="8655" y="48890"/>
                  <a:pt x="7000" y="41168"/>
                </a:cubicBezTo>
                <a:cubicBezTo>
                  <a:pt x="5288" y="33065"/>
                  <a:pt x="6467" y="24810"/>
                  <a:pt x="10462" y="17563"/>
                </a:cubicBezTo>
                <a:cubicBezTo>
                  <a:pt x="13201" y="12618"/>
                  <a:pt x="16929" y="8300"/>
                  <a:pt x="20866" y="4287"/>
                </a:cubicBezTo>
                <a:cubicBezTo>
                  <a:pt x="22667" y="2428"/>
                  <a:pt x="20789" y="1"/>
                  <a:pt x="1875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26"/>
          <p:cNvSpPr/>
          <p:nvPr/>
        </p:nvSpPr>
        <p:spPr>
          <a:xfrm rot="-3406246">
            <a:off x="5855841" y="-507584"/>
            <a:ext cx="566710" cy="1659005"/>
          </a:xfrm>
          <a:custGeom>
            <a:avLst/>
            <a:gdLst/>
            <a:ahLst/>
            <a:cxnLst/>
            <a:rect l="l" t="t" r="r" b="b"/>
            <a:pathLst>
              <a:path w="22668" h="66359" extrusionOk="0">
                <a:moveTo>
                  <a:pt x="18756" y="1"/>
                </a:moveTo>
                <a:cubicBezTo>
                  <a:pt x="18105" y="1"/>
                  <a:pt x="17439" y="249"/>
                  <a:pt x="16872" y="844"/>
                </a:cubicBezTo>
                <a:cubicBezTo>
                  <a:pt x="9644" y="8281"/>
                  <a:pt x="3120" y="16993"/>
                  <a:pt x="1427" y="27492"/>
                </a:cubicBezTo>
                <a:cubicBezTo>
                  <a:pt x="0" y="36394"/>
                  <a:pt x="1807" y="45505"/>
                  <a:pt x="5820" y="53512"/>
                </a:cubicBezTo>
                <a:cubicBezTo>
                  <a:pt x="8122" y="58077"/>
                  <a:pt x="11146" y="62167"/>
                  <a:pt x="14798" y="65724"/>
                </a:cubicBezTo>
                <a:cubicBezTo>
                  <a:pt x="15243" y="66161"/>
                  <a:pt x="15839" y="66358"/>
                  <a:pt x="16441" y="66358"/>
                </a:cubicBezTo>
                <a:cubicBezTo>
                  <a:pt x="17229" y="66358"/>
                  <a:pt x="18031" y="66020"/>
                  <a:pt x="18526" y="65438"/>
                </a:cubicBezTo>
                <a:cubicBezTo>
                  <a:pt x="19496" y="64297"/>
                  <a:pt x="19287" y="62738"/>
                  <a:pt x="18260" y="61710"/>
                </a:cubicBezTo>
                <a:cubicBezTo>
                  <a:pt x="12630" y="56175"/>
                  <a:pt x="8655" y="48890"/>
                  <a:pt x="7000" y="41168"/>
                </a:cubicBezTo>
                <a:cubicBezTo>
                  <a:pt x="5288" y="33065"/>
                  <a:pt x="6467" y="24810"/>
                  <a:pt x="10462" y="17563"/>
                </a:cubicBezTo>
                <a:cubicBezTo>
                  <a:pt x="13201" y="12618"/>
                  <a:pt x="16929" y="8300"/>
                  <a:pt x="20866" y="4287"/>
                </a:cubicBezTo>
                <a:cubicBezTo>
                  <a:pt x="22667" y="2428"/>
                  <a:pt x="20789" y="1"/>
                  <a:pt x="1875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ubik"/>
              <a:buNone/>
              <a:defRPr sz="3000" b="1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7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●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○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■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●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○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■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●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○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ubik"/>
              <a:buChar char="■"/>
              <a:defRPr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9" r:id="rId4"/>
    <p:sldLayoutId id="2147483660" r:id="rId5"/>
    <p:sldLayoutId id="2147483668" r:id="rId6"/>
    <p:sldLayoutId id="2147483671" r:id="rId7"/>
    <p:sldLayoutId id="2147483672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0"/>
          <p:cNvSpPr/>
          <p:nvPr/>
        </p:nvSpPr>
        <p:spPr>
          <a:xfrm>
            <a:off x="-601036" y="-382325"/>
            <a:ext cx="2183004" cy="1231918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30"/>
          <p:cNvSpPr/>
          <p:nvPr/>
        </p:nvSpPr>
        <p:spPr>
          <a:xfrm>
            <a:off x="2135250" y="3661883"/>
            <a:ext cx="4873500" cy="607500"/>
          </a:xfrm>
          <a:prstGeom prst="roundRect">
            <a:avLst>
              <a:gd name="adj" fmla="val 50000"/>
            </a:avLst>
          </a:prstGeom>
          <a:solidFill>
            <a:schemeClr val="accent3">
              <a:alpha val="77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SVN-Poky's" panose="020B0606040200020203" pitchFamily="34" charset="0"/>
              </a:rPr>
              <a:t>Giáo</a:t>
            </a:r>
            <a:r>
              <a:rPr lang="en-US" dirty="0">
                <a:latin typeface="SVN-Poky's" panose="020B0606040200020203" pitchFamily="34" charset="0"/>
              </a:rPr>
              <a:t> </a:t>
            </a:r>
            <a:r>
              <a:rPr lang="en-US" dirty="0" err="1">
                <a:latin typeface="SVN-Poky's" panose="020B0606040200020203" pitchFamily="34" charset="0"/>
              </a:rPr>
              <a:t>viên</a:t>
            </a:r>
            <a:r>
              <a:rPr lang="en-US" dirty="0">
                <a:latin typeface="SVN-Poky's" panose="020B0606040200020203" pitchFamily="34" charset="0"/>
              </a:rPr>
              <a:t>:</a:t>
            </a:r>
            <a:endParaRPr dirty="0">
              <a:latin typeface="SVN-Poky's" panose="020B0606040200020203" pitchFamily="34" charset="0"/>
            </a:endParaRPr>
          </a:p>
        </p:txBody>
      </p:sp>
      <p:sp>
        <p:nvSpPr>
          <p:cNvPr id="305" name="Google Shape;305;p30"/>
          <p:cNvSpPr/>
          <p:nvPr/>
        </p:nvSpPr>
        <p:spPr>
          <a:xfrm>
            <a:off x="3822778" y="539375"/>
            <a:ext cx="236077" cy="223251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30"/>
          <p:cNvSpPr/>
          <p:nvPr/>
        </p:nvSpPr>
        <p:spPr>
          <a:xfrm>
            <a:off x="3148250" y="1549691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30"/>
          <p:cNvSpPr/>
          <p:nvPr/>
        </p:nvSpPr>
        <p:spPr>
          <a:xfrm flipH="1">
            <a:off x="6820144" y="703497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30"/>
          <p:cNvSpPr/>
          <p:nvPr/>
        </p:nvSpPr>
        <p:spPr>
          <a:xfrm>
            <a:off x="2285566" y="597260"/>
            <a:ext cx="261555" cy="247346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30"/>
          <p:cNvSpPr/>
          <p:nvPr/>
        </p:nvSpPr>
        <p:spPr>
          <a:xfrm rot="-535840">
            <a:off x="2457098" y="1072499"/>
            <a:ext cx="204602" cy="193496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0"/>
          <p:cNvSpPr/>
          <p:nvPr/>
        </p:nvSpPr>
        <p:spPr>
          <a:xfrm>
            <a:off x="206950" y="1414571"/>
            <a:ext cx="261555" cy="247346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30"/>
          <p:cNvSpPr/>
          <p:nvPr/>
        </p:nvSpPr>
        <p:spPr>
          <a:xfrm rot="-535840">
            <a:off x="297659" y="2147346"/>
            <a:ext cx="204602" cy="193496"/>
          </a:xfrm>
          <a:custGeom>
            <a:avLst/>
            <a:gdLst/>
            <a:ahLst/>
            <a:cxnLst/>
            <a:rect l="l" t="t" r="r" b="b"/>
            <a:pathLst>
              <a:path w="2358" h="2230" extrusionOk="0">
                <a:moveTo>
                  <a:pt x="1231" y="0"/>
                </a:moveTo>
                <a:cubicBezTo>
                  <a:pt x="1192" y="0"/>
                  <a:pt x="1154" y="21"/>
                  <a:pt x="1131" y="66"/>
                </a:cubicBezTo>
                <a:lnTo>
                  <a:pt x="822" y="566"/>
                </a:lnTo>
                <a:cubicBezTo>
                  <a:pt x="810" y="602"/>
                  <a:pt x="774" y="626"/>
                  <a:pt x="726" y="626"/>
                </a:cubicBezTo>
                <a:lnTo>
                  <a:pt x="131" y="661"/>
                </a:lnTo>
                <a:cubicBezTo>
                  <a:pt x="48" y="673"/>
                  <a:pt x="0" y="780"/>
                  <a:pt x="60" y="852"/>
                </a:cubicBezTo>
                <a:lnTo>
                  <a:pt x="453" y="1292"/>
                </a:lnTo>
                <a:cubicBezTo>
                  <a:pt x="476" y="1328"/>
                  <a:pt x="488" y="1376"/>
                  <a:pt x="476" y="1399"/>
                </a:cubicBezTo>
                <a:lnTo>
                  <a:pt x="334" y="1983"/>
                </a:lnTo>
                <a:cubicBezTo>
                  <a:pt x="314" y="2051"/>
                  <a:pt x="374" y="2127"/>
                  <a:pt x="442" y="2127"/>
                </a:cubicBezTo>
                <a:cubicBezTo>
                  <a:pt x="457" y="2127"/>
                  <a:pt x="473" y="2123"/>
                  <a:pt x="488" y="2114"/>
                </a:cubicBezTo>
                <a:lnTo>
                  <a:pt x="1048" y="1876"/>
                </a:lnTo>
                <a:cubicBezTo>
                  <a:pt x="1055" y="1872"/>
                  <a:pt x="1064" y="1871"/>
                  <a:pt x="1074" y="1871"/>
                </a:cubicBezTo>
                <a:cubicBezTo>
                  <a:pt x="1098" y="1871"/>
                  <a:pt x="1126" y="1879"/>
                  <a:pt x="1143" y="1888"/>
                </a:cubicBezTo>
                <a:lnTo>
                  <a:pt x="1655" y="2209"/>
                </a:lnTo>
                <a:cubicBezTo>
                  <a:pt x="1672" y="2223"/>
                  <a:pt x="1691" y="2229"/>
                  <a:pt x="1710" y="2229"/>
                </a:cubicBezTo>
                <a:cubicBezTo>
                  <a:pt x="1770" y="2229"/>
                  <a:pt x="1828" y="2168"/>
                  <a:pt x="1810" y="2114"/>
                </a:cubicBezTo>
                <a:lnTo>
                  <a:pt x="1774" y="1519"/>
                </a:lnTo>
                <a:cubicBezTo>
                  <a:pt x="1774" y="1471"/>
                  <a:pt x="1786" y="1447"/>
                  <a:pt x="1810" y="1411"/>
                </a:cubicBezTo>
                <a:lnTo>
                  <a:pt x="2274" y="1042"/>
                </a:lnTo>
                <a:cubicBezTo>
                  <a:pt x="2358" y="971"/>
                  <a:pt x="2322" y="852"/>
                  <a:pt x="2239" y="840"/>
                </a:cubicBezTo>
                <a:lnTo>
                  <a:pt x="1643" y="697"/>
                </a:lnTo>
                <a:cubicBezTo>
                  <a:pt x="1608" y="685"/>
                  <a:pt x="1584" y="661"/>
                  <a:pt x="1560" y="626"/>
                </a:cubicBezTo>
                <a:lnTo>
                  <a:pt x="1346" y="78"/>
                </a:lnTo>
                <a:cubicBezTo>
                  <a:pt x="1320" y="27"/>
                  <a:pt x="1275" y="0"/>
                  <a:pt x="12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30"/>
          <p:cNvSpPr/>
          <p:nvPr/>
        </p:nvSpPr>
        <p:spPr>
          <a:xfrm>
            <a:off x="814750" y="3100541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0"/>
          <p:cNvSpPr/>
          <p:nvPr/>
        </p:nvSpPr>
        <p:spPr>
          <a:xfrm>
            <a:off x="2971301" y="3149454"/>
            <a:ext cx="197928" cy="271591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0"/>
          <p:cNvSpPr/>
          <p:nvPr/>
        </p:nvSpPr>
        <p:spPr>
          <a:xfrm rot="-1366592">
            <a:off x="3169230" y="3547232"/>
            <a:ext cx="175677" cy="241059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0"/>
          <p:cNvSpPr/>
          <p:nvPr/>
        </p:nvSpPr>
        <p:spPr>
          <a:xfrm>
            <a:off x="1476354" y="3947690"/>
            <a:ext cx="197928" cy="271591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="" xmlns:a16="http://schemas.microsoft.com/office/drawing/2014/main" id="{65258241-CD2F-34CB-FAA2-063C41FE07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655" y="46906"/>
            <a:ext cx="860860" cy="6836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62823BA-48FA-C589-FBB0-487561B3957E}"/>
              </a:ext>
            </a:extLst>
          </p:cNvPr>
          <p:cNvSpPr txBox="1"/>
          <p:nvPr/>
        </p:nvSpPr>
        <p:spPr>
          <a:xfrm>
            <a:off x="3169229" y="594405"/>
            <a:ext cx="3955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chemeClr val="bg1">
                    <a:lumMod val="50000"/>
                  </a:schemeClr>
                </a:solidFill>
                <a:latin typeface="SVN-Internation" panose="02040603050506020204" pitchFamily="18" charset="0"/>
              </a:rPr>
              <a:t>LỊCH SỬ VÀ ĐỊA LÍ 8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SVN-Internation" panose="02040603050506020204" pitchFamily="18" charset="0"/>
            </a:endParaRPr>
          </a:p>
        </p:txBody>
      </p:sp>
      <p:sp>
        <p:nvSpPr>
          <p:cNvPr id="8" name="文本框 15">
            <a:extLst>
              <a:ext uri="{FF2B5EF4-FFF2-40B4-BE49-F238E27FC236}">
                <a16:creationId xmlns="" xmlns:a16="http://schemas.microsoft.com/office/drawing/2014/main" id="{A138187D-9E3E-05A1-D295-1855A0510682}"/>
              </a:ext>
            </a:extLst>
          </p:cNvPr>
          <p:cNvSpPr txBox="1"/>
          <p:nvPr/>
        </p:nvSpPr>
        <p:spPr>
          <a:xfrm>
            <a:off x="3895098" y="1008519"/>
            <a:ext cx="13276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 err="1">
                <a:solidFill>
                  <a:schemeClr val="accent3"/>
                </a:solidFill>
                <a:latin typeface="SVN-Internation" panose="02040603050506020204" pitchFamily="18" charset="0"/>
                <a:ea typeface="inpin heiti" panose="00000500000000000000" pitchFamily="2" charset="-122"/>
                <a:sym typeface="inpin heiti" panose="00000500000000000000" pitchFamily="2" charset="-122"/>
              </a:rPr>
              <a:t>Bài</a:t>
            </a:r>
            <a:r>
              <a:rPr lang="en-US" altLang="zh-CN" sz="4800" dirty="0">
                <a:solidFill>
                  <a:schemeClr val="accent3"/>
                </a:solidFill>
                <a:latin typeface="SVN-Internation" panose="02040603050506020204" pitchFamily="18" charset="0"/>
                <a:ea typeface="inpin heiti" panose="00000500000000000000" pitchFamily="2" charset="-122"/>
                <a:sym typeface="inpin heiti" panose="00000500000000000000" pitchFamily="2" charset="-122"/>
              </a:rPr>
              <a:t> 6:</a:t>
            </a: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C30AFBD1-71CA-26C8-8D47-B4D284F7D77F}"/>
              </a:ext>
            </a:extLst>
          </p:cNvPr>
          <p:cNvSpPr txBox="1"/>
          <p:nvPr/>
        </p:nvSpPr>
        <p:spPr>
          <a:xfrm>
            <a:off x="2542772" y="1801553"/>
            <a:ext cx="3767378" cy="584775"/>
          </a:xfrm>
          <a:prstGeom prst="rect">
            <a:avLst/>
          </a:prstGeom>
          <a:solidFill>
            <a:schemeClr val="accent6">
              <a:alpha val="87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b="1" smtClean="0">
                <a:ln w="22225">
                  <a:solidFill>
                    <a:srgbClr val="23269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SVN-Poky's" panose="020B0606040200020203" pitchFamily="34" charset="0"/>
              </a:rPr>
              <a:t>ĐẶC ĐIỂM KHÍ HẬU</a:t>
            </a:r>
            <a:endParaRPr lang="en-US" sz="3200" b="1" dirty="0">
              <a:ln w="22225">
                <a:solidFill>
                  <a:srgbClr val="23269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SVN-Poky's" panose="020B0606040200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1"/>
          <p:cNvSpPr/>
          <p:nvPr/>
        </p:nvSpPr>
        <p:spPr>
          <a:xfrm flipH="1">
            <a:off x="1663671" y="3496304"/>
            <a:ext cx="1909500" cy="1909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4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-134145">
            <a:off x="811382" y="691012"/>
            <a:ext cx="7853843" cy="411158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dirty="0"/>
          </a:p>
        </p:txBody>
      </p:sp>
      <p:sp>
        <p:nvSpPr>
          <p:cNvPr id="902" name="Google Shape;902;p41"/>
          <p:cNvSpPr/>
          <p:nvPr/>
        </p:nvSpPr>
        <p:spPr>
          <a:xfrm rot="1189069" flipH="1">
            <a:off x="-10788" y="-22149"/>
            <a:ext cx="2327822" cy="1313643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41"/>
          <p:cNvSpPr/>
          <p:nvPr/>
        </p:nvSpPr>
        <p:spPr>
          <a:xfrm rot="-1722421">
            <a:off x="6644734" y="3974466"/>
            <a:ext cx="2276840" cy="1116979"/>
          </a:xfrm>
          <a:custGeom>
            <a:avLst/>
            <a:gdLst/>
            <a:ahLst/>
            <a:cxnLst/>
            <a:rect l="l" t="t" r="r" b="b"/>
            <a:pathLst>
              <a:path w="62440" h="30632" extrusionOk="0">
                <a:moveTo>
                  <a:pt x="51386" y="0"/>
                </a:moveTo>
                <a:cubicBezTo>
                  <a:pt x="49235" y="0"/>
                  <a:pt x="47076" y="420"/>
                  <a:pt x="45022" y="1280"/>
                </a:cubicBezTo>
                <a:cubicBezTo>
                  <a:pt x="40819" y="3030"/>
                  <a:pt x="37718" y="6586"/>
                  <a:pt x="35189" y="10257"/>
                </a:cubicBezTo>
                <a:cubicBezTo>
                  <a:pt x="32716" y="13795"/>
                  <a:pt x="30643" y="17733"/>
                  <a:pt x="27523" y="20776"/>
                </a:cubicBezTo>
                <a:cubicBezTo>
                  <a:pt x="24727" y="23534"/>
                  <a:pt x="21037" y="25151"/>
                  <a:pt x="17081" y="25341"/>
                </a:cubicBezTo>
                <a:cubicBezTo>
                  <a:pt x="16784" y="25355"/>
                  <a:pt x="16486" y="25362"/>
                  <a:pt x="16188" y="25362"/>
                </a:cubicBezTo>
                <a:cubicBezTo>
                  <a:pt x="12128" y="25362"/>
                  <a:pt x="7978" y="24031"/>
                  <a:pt x="4984" y="21213"/>
                </a:cubicBezTo>
                <a:cubicBezTo>
                  <a:pt x="4403" y="20675"/>
                  <a:pt x="3670" y="20365"/>
                  <a:pt x="2937" y="20365"/>
                </a:cubicBezTo>
                <a:cubicBezTo>
                  <a:pt x="2350" y="20365"/>
                  <a:pt x="1763" y="20564"/>
                  <a:pt x="1255" y="21004"/>
                </a:cubicBezTo>
                <a:cubicBezTo>
                  <a:pt x="247" y="21879"/>
                  <a:pt x="0" y="23762"/>
                  <a:pt x="1046" y="24732"/>
                </a:cubicBezTo>
                <a:cubicBezTo>
                  <a:pt x="5151" y="28591"/>
                  <a:pt x="10679" y="30632"/>
                  <a:pt x="16221" y="30632"/>
                </a:cubicBezTo>
                <a:cubicBezTo>
                  <a:pt x="19693" y="30632"/>
                  <a:pt x="23170" y="29831"/>
                  <a:pt x="26306" y="28175"/>
                </a:cubicBezTo>
                <a:cubicBezTo>
                  <a:pt x="30414" y="26026"/>
                  <a:pt x="33382" y="22450"/>
                  <a:pt x="35930" y="18665"/>
                </a:cubicBezTo>
                <a:cubicBezTo>
                  <a:pt x="38346" y="15108"/>
                  <a:pt x="40457" y="11189"/>
                  <a:pt x="43729" y="8298"/>
                </a:cubicBezTo>
                <a:cubicBezTo>
                  <a:pt x="45930" y="6358"/>
                  <a:pt x="48707" y="5291"/>
                  <a:pt x="51510" y="5291"/>
                </a:cubicBezTo>
                <a:cubicBezTo>
                  <a:pt x="53406" y="5291"/>
                  <a:pt x="55313" y="5779"/>
                  <a:pt x="57063" y="6815"/>
                </a:cubicBezTo>
                <a:cubicBezTo>
                  <a:pt x="57531" y="7090"/>
                  <a:pt x="57999" y="7210"/>
                  <a:pt x="58441" y="7210"/>
                </a:cubicBezTo>
                <a:cubicBezTo>
                  <a:pt x="60784" y="7210"/>
                  <a:pt x="62439" y="3855"/>
                  <a:pt x="59992" y="2383"/>
                </a:cubicBezTo>
                <a:cubicBezTo>
                  <a:pt x="57348" y="812"/>
                  <a:pt x="54376" y="0"/>
                  <a:pt x="5138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4" name="Google Shape;904;p41"/>
          <p:cNvGrpSpPr/>
          <p:nvPr/>
        </p:nvGrpSpPr>
        <p:grpSpPr>
          <a:xfrm>
            <a:off x="1097945" y="579644"/>
            <a:ext cx="6709908" cy="3633964"/>
            <a:chOff x="1097945" y="579644"/>
            <a:chExt cx="6709908" cy="3633964"/>
          </a:xfrm>
        </p:grpSpPr>
        <p:sp>
          <p:nvSpPr>
            <p:cNvPr id="905" name="Google Shape;905;p41"/>
            <p:cNvSpPr/>
            <p:nvPr/>
          </p:nvSpPr>
          <p:spPr>
            <a:xfrm rot="-303870">
              <a:off x="6981936" y="11047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 rot="-303870">
              <a:off x="7438261" y="14806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 rot="-303870">
              <a:off x="7534386" y="59035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1"/>
            <p:cNvSpPr/>
            <p:nvPr/>
          </p:nvSpPr>
          <p:spPr>
            <a:xfrm rot="-303870">
              <a:off x="1113086" y="3357029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1"/>
            <p:cNvSpPr/>
            <p:nvPr/>
          </p:nvSpPr>
          <p:spPr>
            <a:xfrm rot="636100">
              <a:off x="1506161" y="3838381"/>
              <a:ext cx="258327" cy="354489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2969111-254B-9E8F-FA1B-8171271F18A6}"/>
              </a:ext>
            </a:extLst>
          </p:cNvPr>
          <p:cNvSpPr txBox="1"/>
          <p:nvPr/>
        </p:nvSpPr>
        <p:spPr>
          <a:xfrm>
            <a:off x="1596678" y="915346"/>
            <a:ext cx="62832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800" b="1"/>
              <a:t>Dựa vào hình 6.1 và thông tin trong bài, em hãy chứng minh khí hậu nước ta có sự phân hoá đa dạng theo chiều bắc - nam, đông - tây và theo độ cao</a:t>
            </a:r>
            <a:endParaRPr lang="en-US" sz="1800" b="1" dirty="0"/>
          </a:p>
        </p:txBody>
      </p:sp>
      <p:sp>
        <p:nvSpPr>
          <p:cNvPr id="8" name="TextBox 105">
            <a:extLst>
              <a:ext uri="{FF2B5EF4-FFF2-40B4-BE49-F238E27FC236}">
                <a16:creationId xmlns="" xmlns:a16="http://schemas.microsoft.com/office/drawing/2014/main" id="{5DA1BBB4-EE9F-0160-9B10-67F7CEC4CBE4}"/>
              </a:ext>
            </a:extLst>
          </p:cNvPr>
          <p:cNvSpPr txBox="1"/>
          <p:nvPr/>
        </p:nvSpPr>
        <p:spPr>
          <a:xfrm>
            <a:off x="2618421" y="121266"/>
            <a:ext cx="3362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60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Câu hỏi 1</a:t>
            </a:r>
            <a:endParaRPr lang="en-US" sz="36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  <p:grpSp>
        <p:nvGrpSpPr>
          <p:cNvPr id="939" name="Google Shape;2394;p56">
            <a:extLst>
              <a:ext uri="{FF2B5EF4-FFF2-40B4-BE49-F238E27FC236}">
                <a16:creationId xmlns="" xmlns:a16="http://schemas.microsoft.com/office/drawing/2014/main" id="{1723BC74-64E6-22F9-63B1-F6FBAE4A50AF}"/>
              </a:ext>
            </a:extLst>
          </p:cNvPr>
          <p:cNvGrpSpPr/>
          <p:nvPr/>
        </p:nvGrpSpPr>
        <p:grpSpPr>
          <a:xfrm>
            <a:off x="1657533" y="2349262"/>
            <a:ext cx="609299" cy="646331"/>
            <a:chOff x="1038875" y="4068150"/>
            <a:chExt cx="323300" cy="342950"/>
          </a:xfrm>
        </p:grpSpPr>
        <p:sp>
          <p:nvSpPr>
            <p:cNvPr id="940" name="Google Shape;2395;p56">
              <a:extLst>
                <a:ext uri="{FF2B5EF4-FFF2-40B4-BE49-F238E27FC236}">
                  <a16:creationId xmlns="" xmlns:a16="http://schemas.microsoft.com/office/drawing/2014/main" id="{BC5BE477-C2F4-291D-5C3B-9D61923341A0}"/>
                </a:ext>
              </a:extLst>
            </p:cNvPr>
            <p:cNvSpPr/>
            <p:nvPr/>
          </p:nvSpPr>
          <p:spPr>
            <a:xfrm>
              <a:off x="1038875" y="4068150"/>
              <a:ext cx="323300" cy="342950"/>
            </a:xfrm>
            <a:custGeom>
              <a:avLst/>
              <a:gdLst/>
              <a:ahLst/>
              <a:cxnLst/>
              <a:rect l="l" t="t" r="r" b="b"/>
              <a:pathLst>
                <a:path w="12932" h="13718" extrusionOk="0">
                  <a:moveTo>
                    <a:pt x="5525" y="1"/>
                  </a:moveTo>
                  <a:cubicBezTo>
                    <a:pt x="4954" y="1"/>
                    <a:pt x="4501" y="453"/>
                    <a:pt x="4501" y="1025"/>
                  </a:cubicBezTo>
                  <a:lnTo>
                    <a:pt x="4501" y="1787"/>
                  </a:lnTo>
                  <a:cubicBezTo>
                    <a:pt x="4501" y="1810"/>
                    <a:pt x="4501" y="1834"/>
                    <a:pt x="4501" y="1858"/>
                  </a:cubicBezTo>
                  <a:cubicBezTo>
                    <a:pt x="3739" y="2001"/>
                    <a:pt x="3049" y="2311"/>
                    <a:pt x="2430" y="2739"/>
                  </a:cubicBezTo>
                  <a:cubicBezTo>
                    <a:pt x="2406" y="2715"/>
                    <a:pt x="2382" y="2692"/>
                    <a:pt x="2382" y="2668"/>
                  </a:cubicBezTo>
                  <a:lnTo>
                    <a:pt x="1834" y="2120"/>
                  </a:lnTo>
                  <a:cubicBezTo>
                    <a:pt x="1644" y="1929"/>
                    <a:pt x="1382" y="1834"/>
                    <a:pt x="1096" y="1834"/>
                  </a:cubicBezTo>
                  <a:cubicBezTo>
                    <a:pt x="834" y="1834"/>
                    <a:pt x="572" y="1929"/>
                    <a:pt x="382" y="2144"/>
                  </a:cubicBezTo>
                  <a:cubicBezTo>
                    <a:pt x="0" y="2525"/>
                    <a:pt x="0" y="3168"/>
                    <a:pt x="382" y="3573"/>
                  </a:cubicBezTo>
                  <a:lnTo>
                    <a:pt x="929" y="4120"/>
                  </a:lnTo>
                  <a:cubicBezTo>
                    <a:pt x="953" y="4144"/>
                    <a:pt x="977" y="4144"/>
                    <a:pt x="977" y="4168"/>
                  </a:cubicBezTo>
                  <a:cubicBezTo>
                    <a:pt x="382" y="5049"/>
                    <a:pt x="24" y="6121"/>
                    <a:pt x="24" y="7264"/>
                  </a:cubicBezTo>
                  <a:cubicBezTo>
                    <a:pt x="24" y="8669"/>
                    <a:pt x="548" y="9979"/>
                    <a:pt x="1477" y="10979"/>
                  </a:cubicBezTo>
                  <a:lnTo>
                    <a:pt x="977" y="11479"/>
                  </a:lnTo>
                  <a:cubicBezTo>
                    <a:pt x="620" y="11836"/>
                    <a:pt x="501" y="12408"/>
                    <a:pt x="691" y="12908"/>
                  </a:cubicBezTo>
                  <a:cubicBezTo>
                    <a:pt x="905" y="13384"/>
                    <a:pt x="1382" y="13718"/>
                    <a:pt x="1906" y="13718"/>
                  </a:cubicBezTo>
                  <a:lnTo>
                    <a:pt x="2358" y="13718"/>
                  </a:lnTo>
                  <a:cubicBezTo>
                    <a:pt x="2525" y="13718"/>
                    <a:pt x="2692" y="13670"/>
                    <a:pt x="2834" y="13599"/>
                  </a:cubicBezTo>
                  <a:cubicBezTo>
                    <a:pt x="2953" y="13622"/>
                    <a:pt x="3049" y="13646"/>
                    <a:pt x="3168" y="13646"/>
                  </a:cubicBezTo>
                  <a:cubicBezTo>
                    <a:pt x="3335" y="13646"/>
                    <a:pt x="3501" y="13599"/>
                    <a:pt x="3644" y="13527"/>
                  </a:cubicBezTo>
                  <a:cubicBezTo>
                    <a:pt x="3787" y="13456"/>
                    <a:pt x="3858" y="13408"/>
                    <a:pt x="3978" y="13289"/>
                  </a:cubicBezTo>
                  <a:cubicBezTo>
                    <a:pt x="4239" y="13551"/>
                    <a:pt x="4573" y="13718"/>
                    <a:pt x="4954" y="13718"/>
                  </a:cubicBezTo>
                  <a:lnTo>
                    <a:pt x="6073" y="13718"/>
                  </a:lnTo>
                  <a:cubicBezTo>
                    <a:pt x="6454" y="13718"/>
                    <a:pt x="6811" y="13551"/>
                    <a:pt x="7050" y="13289"/>
                  </a:cubicBezTo>
                  <a:cubicBezTo>
                    <a:pt x="7335" y="13575"/>
                    <a:pt x="7716" y="13718"/>
                    <a:pt x="8097" y="13718"/>
                  </a:cubicBezTo>
                  <a:lnTo>
                    <a:pt x="9121" y="13718"/>
                  </a:lnTo>
                  <a:cubicBezTo>
                    <a:pt x="9669" y="13718"/>
                    <a:pt x="10145" y="13384"/>
                    <a:pt x="10336" y="12908"/>
                  </a:cubicBezTo>
                  <a:cubicBezTo>
                    <a:pt x="10550" y="12408"/>
                    <a:pt x="10431" y="11860"/>
                    <a:pt x="10050" y="11479"/>
                  </a:cubicBezTo>
                  <a:lnTo>
                    <a:pt x="9574" y="10979"/>
                  </a:lnTo>
                  <a:cubicBezTo>
                    <a:pt x="9883" y="10646"/>
                    <a:pt x="10145" y="10264"/>
                    <a:pt x="10360" y="9883"/>
                  </a:cubicBezTo>
                  <a:lnTo>
                    <a:pt x="10931" y="9860"/>
                  </a:lnTo>
                  <a:lnTo>
                    <a:pt x="11551" y="9860"/>
                  </a:lnTo>
                  <a:cubicBezTo>
                    <a:pt x="12074" y="9860"/>
                    <a:pt x="12527" y="9550"/>
                    <a:pt x="12741" y="9074"/>
                  </a:cubicBezTo>
                  <a:cubicBezTo>
                    <a:pt x="12932" y="8597"/>
                    <a:pt x="12813" y="8050"/>
                    <a:pt x="12455" y="7669"/>
                  </a:cubicBezTo>
                  <a:lnTo>
                    <a:pt x="12051" y="7264"/>
                  </a:lnTo>
                  <a:lnTo>
                    <a:pt x="12455" y="6859"/>
                  </a:lnTo>
                  <a:cubicBezTo>
                    <a:pt x="12836" y="6478"/>
                    <a:pt x="12932" y="5930"/>
                    <a:pt x="12741" y="5454"/>
                  </a:cubicBezTo>
                  <a:cubicBezTo>
                    <a:pt x="12527" y="4978"/>
                    <a:pt x="12074" y="4668"/>
                    <a:pt x="11551" y="4668"/>
                  </a:cubicBezTo>
                  <a:lnTo>
                    <a:pt x="10360" y="4668"/>
                  </a:lnTo>
                  <a:cubicBezTo>
                    <a:pt x="10265" y="4501"/>
                    <a:pt x="10169" y="4335"/>
                    <a:pt x="10050" y="4168"/>
                  </a:cubicBezTo>
                  <a:cubicBezTo>
                    <a:pt x="10074" y="4144"/>
                    <a:pt x="10098" y="4144"/>
                    <a:pt x="10122" y="4120"/>
                  </a:cubicBezTo>
                  <a:lnTo>
                    <a:pt x="10669" y="3573"/>
                  </a:lnTo>
                  <a:cubicBezTo>
                    <a:pt x="11050" y="3168"/>
                    <a:pt x="11050" y="2525"/>
                    <a:pt x="10669" y="2144"/>
                  </a:cubicBezTo>
                  <a:cubicBezTo>
                    <a:pt x="10479" y="1929"/>
                    <a:pt x="10217" y="1834"/>
                    <a:pt x="9931" y="1834"/>
                  </a:cubicBezTo>
                  <a:cubicBezTo>
                    <a:pt x="9669" y="1834"/>
                    <a:pt x="9407" y="1929"/>
                    <a:pt x="9217" y="2120"/>
                  </a:cubicBezTo>
                  <a:lnTo>
                    <a:pt x="8669" y="2668"/>
                  </a:lnTo>
                  <a:cubicBezTo>
                    <a:pt x="8645" y="2692"/>
                    <a:pt x="8645" y="2715"/>
                    <a:pt x="8621" y="2739"/>
                  </a:cubicBezTo>
                  <a:cubicBezTo>
                    <a:pt x="8598" y="2715"/>
                    <a:pt x="8574" y="2692"/>
                    <a:pt x="8550" y="2668"/>
                  </a:cubicBezTo>
                  <a:cubicBezTo>
                    <a:pt x="7931" y="2263"/>
                    <a:pt x="7240" y="2001"/>
                    <a:pt x="6549" y="1858"/>
                  </a:cubicBezTo>
                  <a:cubicBezTo>
                    <a:pt x="6549" y="1834"/>
                    <a:pt x="6549" y="1810"/>
                    <a:pt x="6549" y="1787"/>
                  </a:cubicBezTo>
                  <a:lnTo>
                    <a:pt x="6549" y="1025"/>
                  </a:lnTo>
                  <a:cubicBezTo>
                    <a:pt x="6549" y="453"/>
                    <a:pt x="6097" y="1"/>
                    <a:pt x="55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19050" dir="5400000" algn="bl" rotWithShape="0">
                <a:schemeClr val="accent3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1" name="Google Shape;2396;p56">
              <a:extLst>
                <a:ext uri="{FF2B5EF4-FFF2-40B4-BE49-F238E27FC236}">
                  <a16:creationId xmlns="" xmlns:a16="http://schemas.microsoft.com/office/drawing/2014/main" id="{D5EFED63-2138-5CEB-F2FC-83F90AACF2F2}"/>
                </a:ext>
              </a:extLst>
            </p:cNvPr>
            <p:cNvSpPr/>
            <p:nvPr/>
          </p:nvSpPr>
          <p:spPr>
            <a:xfrm>
              <a:off x="1152000" y="4349750"/>
              <a:ext cx="45850" cy="36950"/>
            </a:xfrm>
            <a:custGeom>
              <a:avLst/>
              <a:gdLst/>
              <a:ahLst/>
              <a:cxnLst/>
              <a:rect l="l" t="t" r="r" b="b"/>
              <a:pathLst>
                <a:path w="1834" h="1478" extrusionOk="0">
                  <a:moveTo>
                    <a:pt x="0" y="1"/>
                  </a:moveTo>
                  <a:lnTo>
                    <a:pt x="0" y="1144"/>
                  </a:lnTo>
                  <a:cubicBezTo>
                    <a:pt x="0" y="1334"/>
                    <a:pt x="167" y="1477"/>
                    <a:pt x="357" y="1477"/>
                  </a:cubicBezTo>
                  <a:lnTo>
                    <a:pt x="1477" y="1477"/>
                  </a:lnTo>
                  <a:cubicBezTo>
                    <a:pt x="1667" y="1477"/>
                    <a:pt x="1834" y="1334"/>
                    <a:pt x="1834" y="1144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2397;p56">
              <a:extLst>
                <a:ext uri="{FF2B5EF4-FFF2-40B4-BE49-F238E27FC236}">
                  <a16:creationId xmlns="" xmlns:a16="http://schemas.microsoft.com/office/drawing/2014/main" id="{826181D7-47F9-2638-128D-783D2A3C1810}"/>
                </a:ext>
              </a:extLst>
            </p:cNvPr>
            <p:cNvSpPr/>
            <p:nvPr/>
          </p:nvSpPr>
          <p:spPr>
            <a:xfrm>
              <a:off x="1075200" y="4327725"/>
              <a:ext cx="100025" cy="58975"/>
            </a:xfrm>
            <a:custGeom>
              <a:avLst/>
              <a:gdLst/>
              <a:ahLst/>
              <a:cxnLst/>
              <a:rect l="l" t="t" r="r" b="b"/>
              <a:pathLst>
                <a:path w="4001" h="2359" extrusionOk="0">
                  <a:moveTo>
                    <a:pt x="2072" y="1"/>
                  </a:moveTo>
                  <a:lnTo>
                    <a:pt x="191" y="1882"/>
                  </a:lnTo>
                  <a:cubicBezTo>
                    <a:pt x="0" y="2049"/>
                    <a:pt x="119" y="2358"/>
                    <a:pt x="381" y="2358"/>
                  </a:cubicBezTo>
                  <a:lnTo>
                    <a:pt x="1405" y="2358"/>
                  </a:lnTo>
                  <a:cubicBezTo>
                    <a:pt x="1548" y="2358"/>
                    <a:pt x="1667" y="2311"/>
                    <a:pt x="1762" y="2215"/>
                  </a:cubicBezTo>
                  <a:lnTo>
                    <a:pt x="4001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2398;p56">
              <a:extLst>
                <a:ext uri="{FF2B5EF4-FFF2-40B4-BE49-F238E27FC236}">
                  <a16:creationId xmlns="" xmlns:a16="http://schemas.microsoft.com/office/drawing/2014/main" id="{D6043221-0D9A-7108-880D-5F342953EB3F}"/>
                </a:ext>
              </a:extLst>
            </p:cNvPr>
            <p:cNvSpPr/>
            <p:nvPr/>
          </p:nvSpPr>
          <p:spPr>
            <a:xfrm>
              <a:off x="110197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977" y="1"/>
                  </a:moveTo>
                  <a:lnTo>
                    <a:pt x="1" y="977"/>
                  </a:lnTo>
                  <a:cubicBezTo>
                    <a:pt x="382" y="1263"/>
                    <a:pt x="811" y="1501"/>
                    <a:pt x="1263" y="1644"/>
                  </a:cubicBezTo>
                  <a:lnTo>
                    <a:pt x="2930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2399;p56">
              <a:extLst>
                <a:ext uri="{FF2B5EF4-FFF2-40B4-BE49-F238E27FC236}">
                  <a16:creationId xmlns="" xmlns:a16="http://schemas.microsoft.com/office/drawing/2014/main" id="{74DE4A4B-15A8-7933-877B-680214F39C2B}"/>
                </a:ext>
              </a:extLst>
            </p:cNvPr>
            <p:cNvSpPr/>
            <p:nvPr/>
          </p:nvSpPr>
          <p:spPr>
            <a:xfrm>
              <a:off x="1175225" y="4327725"/>
              <a:ext cx="99450" cy="58975"/>
            </a:xfrm>
            <a:custGeom>
              <a:avLst/>
              <a:gdLst/>
              <a:ahLst/>
              <a:cxnLst/>
              <a:rect l="l" t="t" r="r" b="b"/>
              <a:pathLst>
                <a:path w="3978" h="2359" extrusionOk="0">
                  <a:moveTo>
                    <a:pt x="0" y="1"/>
                  </a:moveTo>
                  <a:lnTo>
                    <a:pt x="2215" y="2215"/>
                  </a:lnTo>
                  <a:cubicBezTo>
                    <a:pt x="2310" y="2311"/>
                    <a:pt x="2453" y="2358"/>
                    <a:pt x="2572" y="2358"/>
                  </a:cubicBezTo>
                  <a:lnTo>
                    <a:pt x="3596" y="2358"/>
                  </a:lnTo>
                  <a:cubicBezTo>
                    <a:pt x="3858" y="2358"/>
                    <a:pt x="3977" y="2049"/>
                    <a:pt x="3810" y="1882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2400;p56">
              <a:extLst>
                <a:ext uri="{FF2B5EF4-FFF2-40B4-BE49-F238E27FC236}">
                  <a16:creationId xmlns="" xmlns:a16="http://schemas.microsoft.com/office/drawing/2014/main" id="{225A3113-1CC6-9EA7-64B2-EBA648E5C8B5}"/>
                </a:ext>
              </a:extLst>
            </p:cNvPr>
            <p:cNvSpPr/>
            <p:nvPr/>
          </p:nvSpPr>
          <p:spPr>
            <a:xfrm>
              <a:off x="1152000" y="4349750"/>
              <a:ext cx="45850" cy="26225"/>
            </a:xfrm>
            <a:custGeom>
              <a:avLst/>
              <a:gdLst/>
              <a:ahLst/>
              <a:cxnLst/>
              <a:rect l="l" t="t" r="r" b="b"/>
              <a:pathLst>
                <a:path w="1834" h="1049" extrusionOk="0">
                  <a:moveTo>
                    <a:pt x="0" y="1"/>
                  </a:moveTo>
                  <a:lnTo>
                    <a:pt x="0" y="977"/>
                  </a:lnTo>
                  <a:lnTo>
                    <a:pt x="24" y="977"/>
                  </a:lnTo>
                  <a:cubicBezTo>
                    <a:pt x="310" y="1025"/>
                    <a:pt x="619" y="1049"/>
                    <a:pt x="929" y="1049"/>
                  </a:cubicBezTo>
                  <a:cubicBezTo>
                    <a:pt x="1239" y="1049"/>
                    <a:pt x="1524" y="1025"/>
                    <a:pt x="1834" y="977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2401;p56">
              <a:extLst>
                <a:ext uri="{FF2B5EF4-FFF2-40B4-BE49-F238E27FC236}">
                  <a16:creationId xmlns="" xmlns:a16="http://schemas.microsoft.com/office/drawing/2014/main" id="{E38F8AA5-5D84-A246-01A2-EC207945976A}"/>
                </a:ext>
              </a:extLst>
            </p:cNvPr>
            <p:cNvSpPr/>
            <p:nvPr/>
          </p:nvSpPr>
          <p:spPr>
            <a:xfrm>
              <a:off x="117522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0" y="1"/>
                  </a:moveTo>
                  <a:lnTo>
                    <a:pt x="1643" y="1644"/>
                  </a:lnTo>
                  <a:cubicBezTo>
                    <a:pt x="2119" y="1501"/>
                    <a:pt x="2548" y="1263"/>
                    <a:pt x="2929" y="977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2402;p56">
              <a:extLst>
                <a:ext uri="{FF2B5EF4-FFF2-40B4-BE49-F238E27FC236}">
                  <a16:creationId xmlns="" xmlns:a16="http://schemas.microsoft.com/office/drawing/2014/main" id="{DAA510A1-57B3-C10B-18CC-B96C0F6D3972}"/>
                </a:ext>
              </a:extLst>
            </p:cNvPr>
            <p:cNvSpPr/>
            <p:nvPr/>
          </p:nvSpPr>
          <p:spPr>
            <a:xfrm>
              <a:off x="1051975" y="4139300"/>
              <a:ext cx="245900" cy="224025"/>
            </a:xfrm>
            <a:custGeom>
              <a:avLst/>
              <a:gdLst/>
              <a:ahLst/>
              <a:cxnLst/>
              <a:rect l="l" t="t" r="r" b="b"/>
              <a:pathLst>
                <a:path w="9836" h="8961" extrusionOk="0">
                  <a:moveTo>
                    <a:pt x="4921" y="0"/>
                  </a:moveTo>
                  <a:cubicBezTo>
                    <a:pt x="3775" y="0"/>
                    <a:pt x="2632" y="441"/>
                    <a:pt x="1763" y="1322"/>
                  </a:cubicBezTo>
                  <a:cubicBezTo>
                    <a:pt x="0" y="3060"/>
                    <a:pt x="0" y="5894"/>
                    <a:pt x="1763" y="7657"/>
                  </a:cubicBezTo>
                  <a:cubicBezTo>
                    <a:pt x="2632" y="8526"/>
                    <a:pt x="3775" y="8960"/>
                    <a:pt x="4921" y="8960"/>
                  </a:cubicBezTo>
                  <a:cubicBezTo>
                    <a:pt x="6067" y="8960"/>
                    <a:pt x="7216" y="8526"/>
                    <a:pt x="8097" y="7657"/>
                  </a:cubicBezTo>
                  <a:cubicBezTo>
                    <a:pt x="9836" y="5894"/>
                    <a:pt x="9836" y="3060"/>
                    <a:pt x="8097" y="1322"/>
                  </a:cubicBezTo>
                  <a:cubicBezTo>
                    <a:pt x="7216" y="441"/>
                    <a:pt x="6067" y="0"/>
                    <a:pt x="492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2403;p56">
              <a:extLst>
                <a:ext uri="{FF2B5EF4-FFF2-40B4-BE49-F238E27FC236}">
                  <a16:creationId xmlns="" xmlns:a16="http://schemas.microsoft.com/office/drawing/2014/main" id="{35CFD996-5A55-E1DA-8EAF-9B8D133B1878}"/>
                </a:ext>
              </a:extLst>
            </p:cNvPr>
            <p:cNvSpPr/>
            <p:nvPr/>
          </p:nvSpPr>
          <p:spPr>
            <a:xfrm>
              <a:off x="1093050" y="4176650"/>
              <a:ext cx="163750" cy="149175"/>
            </a:xfrm>
            <a:custGeom>
              <a:avLst/>
              <a:gdLst/>
              <a:ahLst/>
              <a:cxnLst/>
              <a:rect l="l" t="t" r="r" b="b"/>
              <a:pathLst>
                <a:path w="6550" h="5967" extrusionOk="0">
                  <a:moveTo>
                    <a:pt x="3275" y="1"/>
                  </a:moveTo>
                  <a:cubicBezTo>
                    <a:pt x="2513" y="1"/>
                    <a:pt x="1751" y="292"/>
                    <a:pt x="1168" y="876"/>
                  </a:cubicBezTo>
                  <a:cubicBezTo>
                    <a:pt x="1" y="2043"/>
                    <a:pt x="1" y="3924"/>
                    <a:pt x="1168" y="5091"/>
                  </a:cubicBezTo>
                  <a:cubicBezTo>
                    <a:pt x="1751" y="5674"/>
                    <a:pt x="2513" y="5966"/>
                    <a:pt x="3275" y="5966"/>
                  </a:cubicBezTo>
                  <a:cubicBezTo>
                    <a:pt x="4037" y="5966"/>
                    <a:pt x="4799" y="5674"/>
                    <a:pt x="5383" y="5091"/>
                  </a:cubicBezTo>
                  <a:cubicBezTo>
                    <a:pt x="6550" y="3924"/>
                    <a:pt x="6550" y="2043"/>
                    <a:pt x="5383" y="876"/>
                  </a:cubicBezTo>
                  <a:cubicBezTo>
                    <a:pt x="4799" y="292"/>
                    <a:pt x="4037" y="1"/>
                    <a:pt x="3275" y="1"/>
                  </a:cubicBezTo>
                  <a:close/>
                </a:path>
              </a:pathLst>
            </a:custGeom>
            <a:solidFill>
              <a:srgbClr val="FF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2404;p56">
              <a:extLst>
                <a:ext uri="{FF2B5EF4-FFF2-40B4-BE49-F238E27FC236}">
                  <a16:creationId xmlns="" xmlns:a16="http://schemas.microsoft.com/office/drawing/2014/main" id="{7BD87FC6-2713-4526-969C-C256C5F2D2E8}"/>
                </a:ext>
              </a:extLst>
            </p:cNvPr>
            <p:cNvSpPr/>
            <p:nvPr/>
          </p:nvSpPr>
          <p:spPr>
            <a:xfrm>
              <a:off x="1210925" y="4317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2405;p56">
              <a:extLst>
                <a:ext uri="{FF2B5EF4-FFF2-40B4-BE49-F238E27FC236}">
                  <a16:creationId xmlns="" xmlns:a16="http://schemas.microsoft.com/office/drawing/2014/main" id="{01BB8758-2984-8509-4630-D9AC81D187B1}"/>
                </a:ext>
              </a:extLst>
            </p:cNvPr>
            <p:cNvSpPr/>
            <p:nvPr/>
          </p:nvSpPr>
          <p:spPr>
            <a:xfrm>
              <a:off x="1137700" y="4214025"/>
              <a:ext cx="74450" cy="74425"/>
            </a:xfrm>
            <a:custGeom>
              <a:avLst/>
              <a:gdLst/>
              <a:ahLst/>
              <a:cxnLst/>
              <a:rect l="l" t="t" r="r" b="b"/>
              <a:pathLst>
                <a:path w="2978" h="2977" extrusionOk="0">
                  <a:moveTo>
                    <a:pt x="1501" y="0"/>
                  </a:moveTo>
                  <a:cubicBezTo>
                    <a:pt x="667" y="0"/>
                    <a:pt x="1" y="667"/>
                    <a:pt x="1" y="1500"/>
                  </a:cubicBezTo>
                  <a:cubicBezTo>
                    <a:pt x="1" y="2310"/>
                    <a:pt x="667" y="2977"/>
                    <a:pt x="1501" y="2977"/>
                  </a:cubicBezTo>
                  <a:cubicBezTo>
                    <a:pt x="2311" y="2977"/>
                    <a:pt x="2977" y="2310"/>
                    <a:pt x="2977" y="1500"/>
                  </a:cubicBezTo>
                  <a:cubicBezTo>
                    <a:pt x="2977" y="667"/>
                    <a:pt x="2311" y="0"/>
                    <a:pt x="150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2406;p56">
              <a:extLst>
                <a:ext uri="{FF2B5EF4-FFF2-40B4-BE49-F238E27FC236}">
                  <a16:creationId xmlns="" xmlns:a16="http://schemas.microsoft.com/office/drawing/2014/main" id="{AB42A7DD-5997-B8BB-C1F3-9DD75D3D064A}"/>
                </a:ext>
              </a:extLst>
            </p:cNvPr>
            <p:cNvSpPr/>
            <p:nvPr/>
          </p:nvSpPr>
          <p:spPr>
            <a:xfrm>
              <a:off x="1159725" y="4236625"/>
              <a:ext cx="121475" cy="29800"/>
            </a:xfrm>
            <a:custGeom>
              <a:avLst/>
              <a:gdLst/>
              <a:ahLst/>
              <a:cxnLst/>
              <a:rect l="l" t="t" r="r" b="b"/>
              <a:pathLst>
                <a:path w="4859" h="1192" extrusionOk="0">
                  <a:moveTo>
                    <a:pt x="620" y="1"/>
                  </a:moveTo>
                  <a:cubicBezTo>
                    <a:pt x="287" y="1"/>
                    <a:pt x="1" y="263"/>
                    <a:pt x="1" y="596"/>
                  </a:cubicBezTo>
                  <a:cubicBezTo>
                    <a:pt x="1" y="930"/>
                    <a:pt x="287" y="1192"/>
                    <a:pt x="620" y="1192"/>
                  </a:cubicBezTo>
                  <a:lnTo>
                    <a:pt x="4264" y="1192"/>
                  </a:lnTo>
                  <a:cubicBezTo>
                    <a:pt x="4597" y="1192"/>
                    <a:pt x="4859" y="930"/>
                    <a:pt x="4859" y="596"/>
                  </a:cubicBezTo>
                  <a:cubicBezTo>
                    <a:pt x="4859" y="263"/>
                    <a:pt x="4597" y="1"/>
                    <a:pt x="4264" y="1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2407;p56">
              <a:extLst>
                <a:ext uri="{FF2B5EF4-FFF2-40B4-BE49-F238E27FC236}">
                  <a16:creationId xmlns="" xmlns:a16="http://schemas.microsoft.com/office/drawing/2014/main" id="{1F02CC23-53AD-8998-3592-512C1A303390}"/>
                </a:ext>
              </a:extLst>
            </p:cNvPr>
            <p:cNvSpPr/>
            <p:nvPr/>
          </p:nvSpPr>
          <p:spPr>
            <a:xfrm>
              <a:off x="1162700" y="4236050"/>
              <a:ext cx="54225" cy="21225"/>
            </a:xfrm>
            <a:custGeom>
              <a:avLst/>
              <a:gdLst/>
              <a:ahLst/>
              <a:cxnLst/>
              <a:rect l="l" t="t" r="r" b="b"/>
              <a:pathLst>
                <a:path w="2169" h="849" extrusionOk="0">
                  <a:moveTo>
                    <a:pt x="1787" y="0"/>
                  </a:moveTo>
                  <a:cubicBezTo>
                    <a:pt x="1644" y="310"/>
                    <a:pt x="1430" y="429"/>
                    <a:pt x="1073" y="476"/>
                  </a:cubicBezTo>
                  <a:cubicBezTo>
                    <a:pt x="1020" y="485"/>
                    <a:pt x="972" y="489"/>
                    <a:pt x="927" y="489"/>
                  </a:cubicBezTo>
                  <a:cubicBezTo>
                    <a:pt x="608" y="489"/>
                    <a:pt x="475" y="278"/>
                    <a:pt x="287" y="48"/>
                  </a:cubicBezTo>
                  <a:cubicBezTo>
                    <a:pt x="168" y="95"/>
                    <a:pt x="72" y="167"/>
                    <a:pt x="1" y="262"/>
                  </a:cubicBezTo>
                  <a:cubicBezTo>
                    <a:pt x="235" y="517"/>
                    <a:pt x="450" y="849"/>
                    <a:pt x="934" y="849"/>
                  </a:cubicBezTo>
                  <a:cubicBezTo>
                    <a:pt x="992" y="849"/>
                    <a:pt x="1054" y="844"/>
                    <a:pt x="1120" y="834"/>
                  </a:cubicBezTo>
                  <a:cubicBezTo>
                    <a:pt x="1692" y="738"/>
                    <a:pt x="2001" y="453"/>
                    <a:pt x="2168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3" name="Google Shape;2408;p56">
              <a:extLst>
                <a:ext uri="{FF2B5EF4-FFF2-40B4-BE49-F238E27FC236}">
                  <a16:creationId xmlns="" xmlns:a16="http://schemas.microsoft.com/office/drawing/2014/main" id="{7F4A011E-0B2F-8601-57CA-FFF94F8DA575}"/>
                </a:ext>
              </a:extLst>
            </p:cNvPr>
            <p:cNvSpPr/>
            <p:nvPr/>
          </p:nvSpPr>
          <p:spPr>
            <a:xfrm>
              <a:off x="1213325" y="4245400"/>
              <a:ext cx="67875" cy="21025"/>
            </a:xfrm>
            <a:custGeom>
              <a:avLst/>
              <a:gdLst/>
              <a:ahLst/>
              <a:cxnLst/>
              <a:rect l="l" t="t" r="r" b="b"/>
              <a:pathLst>
                <a:path w="2715" h="841" extrusionOk="0">
                  <a:moveTo>
                    <a:pt x="1810" y="0"/>
                  </a:moveTo>
                  <a:cubicBezTo>
                    <a:pt x="988" y="0"/>
                    <a:pt x="433" y="318"/>
                    <a:pt x="0" y="841"/>
                  </a:cubicBezTo>
                  <a:lnTo>
                    <a:pt x="476" y="841"/>
                  </a:lnTo>
                  <a:cubicBezTo>
                    <a:pt x="854" y="478"/>
                    <a:pt x="1308" y="346"/>
                    <a:pt x="1796" y="346"/>
                  </a:cubicBezTo>
                  <a:cubicBezTo>
                    <a:pt x="2078" y="346"/>
                    <a:pt x="2371" y="390"/>
                    <a:pt x="2667" y="460"/>
                  </a:cubicBezTo>
                  <a:cubicBezTo>
                    <a:pt x="2691" y="388"/>
                    <a:pt x="2715" y="317"/>
                    <a:pt x="2715" y="245"/>
                  </a:cubicBezTo>
                  <a:cubicBezTo>
                    <a:pt x="2715" y="198"/>
                    <a:pt x="2715" y="150"/>
                    <a:pt x="2691" y="102"/>
                  </a:cubicBezTo>
                  <a:cubicBezTo>
                    <a:pt x="2367" y="33"/>
                    <a:pt x="2075" y="0"/>
                    <a:pt x="1810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2409;p56">
              <a:extLst>
                <a:ext uri="{FF2B5EF4-FFF2-40B4-BE49-F238E27FC236}">
                  <a16:creationId xmlns="" xmlns:a16="http://schemas.microsoft.com/office/drawing/2014/main" id="{D3BC81DA-4EF2-9150-9379-883BFFD6D5B4}"/>
                </a:ext>
              </a:extLst>
            </p:cNvPr>
            <p:cNvSpPr/>
            <p:nvPr/>
          </p:nvSpPr>
          <p:spPr>
            <a:xfrm>
              <a:off x="1244875" y="4211625"/>
              <a:ext cx="89325" cy="79225"/>
            </a:xfrm>
            <a:custGeom>
              <a:avLst/>
              <a:gdLst/>
              <a:ahLst/>
              <a:cxnLst/>
              <a:rect l="l" t="t" r="r" b="b"/>
              <a:pathLst>
                <a:path w="3573" h="3169" extrusionOk="0">
                  <a:moveTo>
                    <a:pt x="1715" y="1"/>
                  </a:moveTo>
                  <a:cubicBezTo>
                    <a:pt x="1524" y="1"/>
                    <a:pt x="1358" y="72"/>
                    <a:pt x="1239" y="215"/>
                  </a:cubicBezTo>
                  <a:lnTo>
                    <a:pt x="167" y="1263"/>
                  </a:lnTo>
                  <a:cubicBezTo>
                    <a:pt x="0" y="1453"/>
                    <a:pt x="0" y="1739"/>
                    <a:pt x="167" y="1906"/>
                  </a:cubicBezTo>
                  <a:lnTo>
                    <a:pt x="1239" y="2978"/>
                  </a:lnTo>
                  <a:cubicBezTo>
                    <a:pt x="1358" y="3097"/>
                    <a:pt x="1524" y="3168"/>
                    <a:pt x="1715" y="3168"/>
                  </a:cubicBezTo>
                  <a:lnTo>
                    <a:pt x="3239" y="3168"/>
                  </a:lnTo>
                  <a:cubicBezTo>
                    <a:pt x="3453" y="3168"/>
                    <a:pt x="3572" y="2882"/>
                    <a:pt x="3406" y="2716"/>
                  </a:cubicBezTo>
                  <a:lnTo>
                    <a:pt x="2525" y="1834"/>
                  </a:lnTo>
                  <a:cubicBezTo>
                    <a:pt x="2382" y="1692"/>
                    <a:pt x="2382" y="1477"/>
                    <a:pt x="2525" y="1358"/>
                  </a:cubicBezTo>
                  <a:lnTo>
                    <a:pt x="3406" y="453"/>
                  </a:lnTo>
                  <a:cubicBezTo>
                    <a:pt x="3572" y="287"/>
                    <a:pt x="3453" y="1"/>
                    <a:pt x="3239" y="1"/>
                  </a:cubicBezTo>
                  <a:close/>
                </a:path>
              </a:pathLst>
            </a:custGeom>
            <a:solidFill>
              <a:srgbClr val="B3F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2410;p56">
              <a:extLst>
                <a:ext uri="{FF2B5EF4-FFF2-40B4-BE49-F238E27FC236}">
                  <a16:creationId xmlns="" xmlns:a16="http://schemas.microsoft.com/office/drawing/2014/main" id="{EC6C764B-6FD2-C5B1-A543-B49B92846494}"/>
                </a:ext>
              </a:extLst>
            </p:cNvPr>
            <p:cNvSpPr/>
            <p:nvPr/>
          </p:nvSpPr>
          <p:spPr>
            <a:xfrm>
              <a:off x="1058525" y="4090775"/>
              <a:ext cx="281625" cy="300675"/>
            </a:xfrm>
            <a:custGeom>
              <a:avLst/>
              <a:gdLst/>
              <a:ahLst/>
              <a:cxnLst/>
              <a:rect l="l" t="t" r="r" b="b"/>
              <a:pathLst>
                <a:path w="11265" h="12027" extrusionOk="0">
                  <a:moveTo>
                    <a:pt x="4668" y="0"/>
                  </a:moveTo>
                  <a:cubicBezTo>
                    <a:pt x="4573" y="0"/>
                    <a:pt x="4477" y="96"/>
                    <a:pt x="4477" y="191"/>
                  </a:cubicBezTo>
                  <a:lnTo>
                    <a:pt x="4477" y="953"/>
                  </a:lnTo>
                  <a:cubicBezTo>
                    <a:pt x="4477" y="1048"/>
                    <a:pt x="4573" y="1144"/>
                    <a:pt x="4668" y="1144"/>
                  </a:cubicBezTo>
                  <a:cubicBezTo>
                    <a:pt x="4763" y="1144"/>
                    <a:pt x="4835" y="1048"/>
                    <a:pt x="4835" y="953"/>
                  </a:cubicBezTo>
                  <a:lnTo>
                    <a:pt x="4835" y="191"/>
                  </a:lnTo>
                  <a:cubicBezTo>
                    <a:pt x="4835" y="96"/>
                    <a:pt x="4763" y="0"/>
                    <a:pt x="4668" y="0"/>
                  </a:cubicBezTo>
                  <a:close/>
                  <a:moveTo>
                    <a:pt x="250" y="1828"/>
                  </a:moveTo>
                  <a:cubicBezTo>
                    <a:pt x="203" y="1828"/>
                    <a:pt x="155" y="1846"/>
                    <a:pt x="119" y="1882"/>
                  </a:cubicBezTo>
                  <a:cubicBezTo>
                    <a:pt x="48" y="1953"/>
                    <a:pt x="48" y="2072"/>
                    <a:pt x="119" y="2144"/>
                  </a:cubicBezTo>
                  <a:lnTo>
                    <a:pt x="667" y="2691"/>
                  </a:lnTo>
                  <a:cubicBezTo>
                    <a:pt x="703" y="2727"/>
                    <a:pt x="751" y="2745"/>
                    <a:pt x="798" y="2745"/>
                  </a:cubicBezTo>
                  <a:cubicBezTo>
                    <a:pt x="846" y="2745"/>
                    <a:pt x="893" y="2727"/>
                    <a:pt x="929" y="2691"/>
                  </a:cubicBezTo>
                  <a:cubicBezTo>
                    <a:pt x="1001" y="2620"/>
                    <a:pt x="1001" y="2501"/>
                    <a:pt x="929" y="2430"/>
                  </a:cubicBezTo>
                  <a:lnTo>
                    <a:pt x="381" y="1882"/>
                  </a:lnTo>
                  <a:cubicBezTo>
                    <a:pt x="346" y="1846"/>
                    <a:pt x="298" y="1828"/>
                    <a:pt x="250" y="1828"/>
                  </a:cubicBezTo>
                  <a:close/>
                  <a:moveTo>
                    <a:pt x="9074" y="1828"/>
                  </a:moveTo>
                  <a:cubicBezTo>
                    <a:pt x="9032" y="1828"/>
                    <a:pt x="8990" y="1846"/>
                    <a:pt x="8955" y="1882"/>
                  </a:cubicBezTo>
                  <a:lnTo>
                    <a:pt x="8407" y="2430"/>
                  </a:lnTo>
                  <a:cubicBezTo>
                    <a:pt x="8335" y="2501"/>
                    <a:pt x="8335" y="2620"/>
                    <a:pt x="8407" y="2691"/>
                  </a:cubicBezTo>
                  <a:cubicBezTo>
                    <a:pt x="8443" y="2727"/>
                    <a:pt x="8484" y="2745"/>
                    <a:pt x="8526" y="2745"/>
                  </a:cubicBezTo>
                  <a:cubicBezTo>
                    <a:pt x="8568" y="2745"/>
                    <a:pt x="8609" y="2727"/>
                    <a:pt x="8645" y="2691"/>
                  </a:cubicBezTo>
                  <a:lnTo>
                    <a:pt x="9193" y="2144"/>
                  </a:lnTo>
                  <a:cubicBezTo>
                    <a:pt x="9264" y="2072"/>
                    <a:pt x="9264" y="1953"/>
                    <a:pt x="9193" y="1882"/>
                  </a:cubicBezTo>
                  <a:cubicBezTo>
                    <a:pt x="9157" y="1846"/>
                    <a:pt x="9115" y="1828"/>
                    <a:pt x="9074" y="1828"/>
                  </a:cubicBezTo>
                  <a:close/>
                  <a:moveTo>
                    <a:pt x="9312" y="5424"/>
                  </a:moveTo>
                  <a:cubicBezTo>
                    <a:pt x="9270" y="5424"/>
                    <a:pt x="9228" y="5442"/>
                    <a:pt x="9193" y="5478"/>
                  </a:cubicBezTo>
                  <a:lnTo>
                    <a:pt x="8931" y="5740"/>
                  </a:lnTo>
                  <a:cubicBezTo>
                    <a:pt x="8859" y="5787"/>
                    <a:pt x="8859" y="5906"/>
                    <a:pt x="8931" y="5978"/>
                  </a:cubicBezTo>
                  <a:cubicBezTo>
                    <a:pt x="8967" y="6014"/>
                    <a:pt x="9014" y="6031"/>
                    <a:pt x="9062" y="6031"/>
                  </a:cubicBezTo>
                  <a:cubicBezTo>
                    <a:pt x="9109" y="6031"/>
                    <a:pt x="9157" y="6014"/>
                    <a:pt x="9193" y="5978"/>
                  </a:cubicBezTo>
                  <a:lnTo>
                    <a:pt x="9431" y="5716"/>
                  </a:lnTo>
                  <a:cubicBezTo>
                    <a:pt x="9502" y="5644"/>
                    <a:pt x="9502" y="5549"/>
                    <a:pt x="9431" y="5478"/>
                  </a:cubicBezTo>
                  <a:cubicBezTo>
                    <a:pt x="9395" y="5442"/>
                    <a:pt x="9354" y="5424"/>
                    <a:pt x="9312" y="5424"/>
                  </a:cubicBezTo>
                  <a:close/>
                  <a:moveTo>
                    <a:pt x="7478" y="6002"/>
                  </a:moveTo>
                  <a:cubicBezTo>
                    <a:pt x="7264" y="6240"/>
                    <a:pt x="7264" y="6621"/>
                    <a:pt x="7478" y="6859"/>
                  </a:cubicBezTo>
                  <a:lnTo>
                    <a:pt x="4668" y="6859"/>
                  </a:lnTo>
                  <a:cubicBezTo>
                    <a:pt x="4430" y="6859"/>
                    <a:pt x="4239" y="6668"/>
                    <a:pt x="4239" y="6430"/>
                  </a:cubicBezTo>
                  <a:cubicBezTo>
                    <a:pt x="4239" y="6192"/>
                    <a:pt x="4430" y="6002"/>
                    <a:pt x="4668" y="6002"/>
                  </a:cubicBezTo>
                  <a:close/>
                  <a:moveTo>
                    <a:pt x="9059" y="6829"/>
                  </a:moveTo>
                  <a:cubicBezTo>
                    <a:pt x="9014" y="6829"/>
                    <a:pt x="8967" y="6847"/>
                    <a:pt x="8931" y="6883"/>
                  </a:cubicBezTo>
                  <a:cubicBezTo>
                    <a:pt x="8859" y="6930"/>
                    <a:pt x="8859" y="7050"/>
                    <a:pt x="8931" y="7121"/>
                  </a:cubicBezTo>
                  <a:lnTo>
                    <a:pt x="9169" y="7383"/>
                  </a:lnTo>
                  <a:cubicBezTo>
                    <a:pt x="9205" y="7419"/>
                    <a:pt x="9252" y="7436"/>
                    <a:pt x="9300" y="7436"/>
                  </a:cubicBezTo>
                  <a:cubicBezTo>
                    <a:pt x="9348" y="7436"/>
                    <a:pt x="9395" y="7419"/>
                    <a:pt x="9431" y="7383"/>
                  </a:cubicBezTo>
                  <a:cubicBezTo>
                    <a:pt x="9502" y="7311"/>
                    <a:pt x="9502" y="7192"/>
                    <a:pt x="9431" y="7121"/>
                  </a:cubicBezTo>
                  <a:lnTo>
                    <a:pt x="9169" y="6883"/>
                  </a:lnTo>
                  <a:cubicBezTo>
                    <a:pt x="9145" y="6847"/>
                    <a:pt x="9103" y="6829"/>
                    <a:pt x="9059" y="6829"/>
                  </a:cubicBezTo>
                  <a:close/>
                  <a:moveTo>
                    <a:pt x="4668" y="5121"/>
                  </a:moveTo>
                  <a:cubicBezTo>
                    <a:pt x="5097" y="5121"/>
                    <a:pt x="5478" y="5311"/>
                    <a:pt x="5716" y="5644"/>
                  </a:cubicBezTo>
                  <a:lnTo>
                    <a:pt x="4668" y="5644"/>
                  </a:lnTo>
                  <a:cubicBezTo>
                    <a:pt x="4239" y="5644"/>
                    <a:pt x="3882" y="6002"/>
                    <a:pt x="3882" y="6430"/>
                  </a:cubicBezTo>
                  <a:cubicBezTo>
                    <a:pt x="3882" y="6859"/>
                    <a:pt x="4239" y="7192"/>
                    <a:pt x="4668" y="7192"/>
                  </a:cubicBezTo>
                  <a:lnTo>
                    <a:pt x="5716" y="7192"/>
                  </a:lnTo>
                  <a:cubicBezTo>
                    <a:pt x="5478" y="7526"/>
                    <a:pt x="5097" y="7740"/>
                    <a:pt x="4668" y="7740"/>
                  </a:cubicBezTo>
                  <a:cubicBezTo>
                    <a:pt x="3930" y="7740"/>
                    <a:pt x="3334" y="7145"/>
                    <a:pt x="3334" y="6430"/>
                  </a:cubicBezTo>
                  <a:cubicBezTo>
                    <a:pt x="3334" y="5692"/>
                    <a:pt x="3930" y="5121"/>
                    <a:pt x="4668" y="5121"/>
                  </a:cubicBezTo>
                  <a:close/>
                  <a:moveTo>
                    <a:pt x="10693" y="5025"/>
                  </a:moveTo>
                  <a:cubicBezTo>
                    <a:pt x="10765" y="5025"/>
                    <a:pt x="10812" y="5121"/>
                    <a:pt x="10741" y="5168"/>
                  </a:cubicBezTo>
                  <a:lnTo>
                    <a:pt x="9860" y="6049"/>
                  </a:lnTo>
                  <a:cubicBezTo>
                    <a:pt x="9645" y="6264"/>
                    <a:pt x="9645" y="6597"/>
                    <a:pt x="9860" y="6788"/>
                  </a:cubicBezTo>
                  <a:lnTo>
                    <a:pt x="10741" y="7692"/>
                  </a:lnTo>
                  <a:cubicBezTo>
                    <a:pt x="10812" y="7740"/>
                    <a:pt x="10765" y="7835"/>
                    <a:pt x="10693" y="7835"/>
                  </a:cubicBezTo>
                  <a:lnTo>
                    <a:pt x="9169" y="7835"/>
                  </a:lnTo>
                  <a:cubicBezTo>
                    <a:pt x="9026" y="7835"/>
                    <a:pt x="8907" y="7788"/>
                    <a:pt x="8812" y="7692"/>
                  </a:cubicBezTo>
                  <a:cubicBezTo>
                    <a:pt x="8145" y="7026"/>
                    <a:pt x="8407" y="7288"/>
                    <a:pt x="7740" y="6621"/>
                  </a:cubicBezTo>
                  <a:cubicBezTo>
                    <a:pt x="7645" y="6526"/>
                    <a:pt x="7645" y="6335"/>
                    <a:pt x="7740" y="6216"/>
                  </a:cubicBezTo>
                  <a:lnTo>
                    <a:pt x="8812" y="5168"/>
                  </a:lnTo>
                  <a:cubicBezTo>
                    <a:pt x="8907" y="5073"/>
                    <a:pt x="9026" y="5025"/>
                    <a:pt x="9169" y="5025"/>
                  </a:cubicBezTo>
                  <a:close/>
                  <a:moveTo>
                    <a:pt x="4668" y="3620"/>
                  </a:moveTo>
                  <a:cubicBezTo>
                    <a:pt x="5906" y="3620"/>
                    <a:pt x="7026" y="4454"/>
                    <a:pt x="7359" y="5644"/>
                  </a:cubicBezTo>
                  <a:lnTo>
                    <a:pt x="6144" y="5644"/>
                  </a:lnTo>
                  <a:cubicBezTo>
                    <a:pt x="5859" y="5097"/>
                    <a:pt x="5287" y="4763"/>
                    <a:pt x="4668" y="4763"/>
                  </a:cubicBezTo>
                  <a:cubicBezTo>
                    <a:pt x="3739" y="4763"/>
                    <a:pt x="3001" y="5502"/>
                    <a:pt x="3001" y="6430"/>
                  </a:cubicBezTo>
                  <a:cubicBezTo>
                    <a:pt x="3001" y="7335"/>
                    <a:pt x="3739" y="8097"/>
                    <a:pt x="4668" y="8097"/>
                  </a:cubicBezTo>
                  <a:cubicBezTo>
                    <a:pt x="5287" y="8097"/>
                    <a:pt x="5859" y="7740"/>
                    <a:pt x="6144" y="7192"/>
                  </a:cubicBezTo>
                  <a:lnTo>
                    <a:pt x="7359" y="7192"/>
                  </a:lnTo>
                  <a:cubicBezTo>
                    <a:pt x="7026" y="8383"/>
                    <a:pt x="5906" y="9240"/>
                    <a:pt x="4668" y="9240"/>
                  </a:cubicBezTo>
                  <a:cubicBezTo>
                    <a:pt x="3120" y="9240"/>
                    <a:pt x="1858" y="7978"/>
                    <a:pt x="1858" y="6430"/>
                  </a:cubicBezTo>
                  <a:cubicBezTo>
                    <a:pt x="1858" y="4882"/>
                    <a:pt x="3120" y="3620"/>
                    <a:pt x="4668" y="3620"/>
                  </a:cubicBezTo>
                  <a:close/>
                  <a:moveTo>
                    <a:pt x="5382" y="11027"/>
                  </a:moveTo>
                  <a:lnTo>
                    <a:pt x="5382" y="11503"/>
                  </a:lnTo>
                  <a:cubicBezTo>
                    <a:pt x="5382" y="11598"/>
                    <a:pt x="5311" y="11669"/>
                    <a:pt x="5216" y="11669"/>
                  </a:cubicBezTo>
                  <a:lnTo>
                    <a:pt x="4096" y="11669"/>
                  </a:lnTo>
                  <a:cubicBezTo>
                    <a:pt x="4001" y="11669"/>
                    <a:pt x="3930" y="11598"/>
                    <a:pt x="3930" y="11503"/>
                  </a:cubicBezTo>
                  <a:lnTo>
                    <a:pt x="3930" y="11027"/>
                  </a:lnTo>
                  <a:cubicBezTo>
                    <a:pt x="4168" y="11062"/>
                    <a:pt x="4412" y="11080"/>
                    <a:pt x="4656" y="11080"/>
                  </a:cubicBezTo>
                  <a:cubicBezTo>
                    <a:pt x="4900" y="11080"/>
                    <a:pt x="5144" y="11062"/>
                    <a:pt x="5382" y="11027"/>
                  </a:cubicBezTo>
                  <a:close/>
                  <a:moveTo>
                    <a:pt x="7192" y="10312"/>
                  </a:moveTo>
                  <a:lnTo>
                    <a:pt x="8359" y="11479"/>
                  </a:lnTo>
                  <a:cubicBezTo>
                    <a:pt x="8431" y="11550"/>
                    <a:pt x="8383" y="11669"/>
                    <a:pt x="8264" y="11669"/>
                  </a:cubicBezTo>
                  <a:lnTo>
                    <a:pt x="7240" y="11669"/>
                  </a:lnTo>
                  <a:cubicBezTo>
                    <a:pt x="7169" y="11669"/>
                    <a:pt x="7073" y="11622"/>
                    <a:pt x="7026" y="11574"/>
                  </a:cubicBezTo>
                  <a:lnTo>
                    <a:pt x="6240" y="10788"/>
                  </a:lnTo>
                  <a:cubicBezTo>
                    <a:pt x="6573" y="10669"/>
                    <a:pt x="6907" y="10526"/>
                    <a:pt x="7192" y="10312"/>
                  </a:cubicBezTo>
                  <a:close/>
                  <a:moveTo>
                    <a:pt x="4644" y="1763"/>
                  </a:moveTo>
                  <a:cubicBezTo>
                    <a:pt x="2096" y="1763"/>
                    <a:pt x="0" y="3858"/>
                    <a:pt x="0" y="6430"/>
                  </a:cubicBezTo>
                  <a:cubicBezTo>
                    <a:pt x="0" y="7931"/>
                    <a:pt x="715" y="9264"/>
                    <a:pt x="1834" y="10122"/>
                  </a:cubicBezTo>
                  <a:lnTo>
                    <a:pt x="715" y="11217"/>
                  </a:lnTo>
                  <a:cubicBezTo>
                    <a:pt x="429" y="11527"/>
                    <a:pt x="620" y="12027"/>
                    <a:pt x="1048" y="12027"/>
                  </a:cubicBezTo>
                  <a:lnTo>
                    <a:pt x="1501" y="12027"/>
                  </a:lnTo>
                  <a:cubicBezTo>
                    <a:pt x="1596" y="12027"/>
                    <a:pt x="1667" y="11931"/>
                    <a:pt x="1667" y="11836"/>
                  </a:cubicBezTo>
                  <a:cubicBezTo>
                    <a:pt x="1667" y="11741"/>
                    <a:pt x="1596" y="11669"/>
                    <a:pt x="1501" y="11669"/>
                  </a:cubicBezTo>
                  <a:lnTo>
                    <a:pt x="1048" y="11669"/>
                  </a:lnTo>
                  <a:cubicBezTo>
                    <a:pt x="953" y="11669"/>
                    <a:pt x="881" y="11550"/>
                    <a:pt x="953" y="11479"/>
                  </a:cubicBezTo>
                  <a:lnTo>
                    <a:pt x="2120" y="10312"/>
                  </a:lnTo>
                  <a:cubicBezTo>
                    <a:pt x="2406" y="10503"/>
                    <a:pt x="2739" y="10669"/>
                    <a:pt x="3072" y="10788"/>
                  </a:cubicBezTo>
                  <a:cubicBezTo>
                    <a:pt x="2263" y="11598"/>
                    <a:pt x="2310" y="11598"/>
                    <a:pt x="2215" y="11622"/>
                  </a:cubicBezTo>
                  <a:cubicBezTo>
                    <a:pt x="2144" y="11669"/>
                    <a:pt x="2096" y="11789"/>
                    <a:pt x="2144" y="11860"/>
                  </a:cubicBezTo>
                  <a:cubicBezTo>
                    <a:pt x="2175" y="11924"/>
                    <a:pt x="2239" y="11955"/>
                    <a:pt x="2299" y="11955"/>
                  </a:cubicBezTo>
                  <a:cubicBezTo>
                    <a:pt x="2329" y="11955"/>
                    <a:pt x="2358" y="11947"/>
                    <a:pt x="2382" y="11931"/>
                  </a:cubicBezTo>
                  <a:cubicBezTo>
                    <a:pt x="2549" y="11860"/>
                    <a:pt x="2549" y="11812"/>
                    <a:pt x="3453" y="10907"/>
                  </a:cubicBezTo>
                  <a:cubicBezTo>
                    <a:pt x="3501" y="10931"/>
                    <a:pt x="3525" y="10931"/>
                    <a:pt x="3573" y="10955"/>
                  </a:cubicBezTo>
                  <a:lnTo>
                    <a:pt x="3573" y="11503"/>
                  </a:lnTo>
                  <a:cubicBezTo>
                    <a:pt x="3573" y="11789"/>
                    <a:pt x="3811" y="12027"/>
                    <a:pt x="4096" y="12027"/>
                  </a:cubicBezTo>
                  <a:lnTo>
                    <a:pt x="5216" y="12027"/>
                  </a:lnTo>
                  <a:cubicBezTo>
                    <a:pt x="5502" y="12027"/>
                    <a:pt x="5740" y="11789"/>
                    <a:pt x="5740" y="11503"/>
                  </a:cubicBezTo>
                  <a:lnTo>
                    <a:pt x="5740" y="10955"/>
                  </a:lnTo>
                  <a:cubicBezTo>
                    <a:pt x="5787" y="10931"/>
                    <a:pt x="5811" y="10931"/>
                    <a:pt x="5859" y="10931"/>
                  </a:cubicBezTo>
                  <a:lnTo>
                    <a:pt x="6764" y="11812"/>
                  </a:lnTo>
                  <a:cubicBezTo>
                    <a:pt x="6883" y="11955"/>
                    <a:pt x="7073" y="12027"/>
                    <a:pt x="7240" y="12027"/>
                  </a:cubicBezTo>
                  <a:lnTo>
                    <a:pt x="8264" y="12027"/>
                  </a:lnTo>
                  <a:cubicBezTo>
                    <a:pt x="8693" y="12027"/>
                    <a:pt x="8883" y="11527"/>
                    <a:pt x="8597" y="11217"/>
                  </a:cubicBezTo>
                  <a:lnTo>
                    <a:pt x="7502" y="10122"/>
                  </a:lnTo>
                  <a:cubicBezTo>
                    <a:pt x="8145" y="9598"/>
                    <a:pt x="8669" y="8931"/>
                    <a:pt x="8978" y="8169"/>
                  </a:cubicBezTo>
                  <a:cubicBezTo>
                    <a:pt x="9062" y="8181"/>
                    <a:pt x="9097" y="8181"/>
                    <a:pt x="9309" y="8181"/>
                  </a:cubicBezTo>
                  <a:cubicBezTo>
                    <a:pt x="9520" y="8181"/>
                    <a:pt x="9907" y="8181"/>
                    <a:pt x="10693" y="8193"/>
                  </a:cubicBezTo>
                  <a:cubicBezTo>
                    <a:pt x="11074" y="8193"/>
                    <a:pt x="11265" y="7716"/>
                    <a:pt x="11003" y="7431"/>
                  </a:cubicBezTo>
                  <a:lnTo>
                    <a:pt x="10098" y="6549"/>
                  </a:lnTo>
                  <a:cubicBezTo>
                    <a:pt x="10050" y="6478"/>
                    <a:pt x="10050" y="6383"/>
                    <a:pt x="10098" y="6311"/>
                  </a:cubicBezTo>
                  <a:lnTo>
                    <a:pt x="11003" y="5406"/>
                  </a:lnTo>
                  <a:cubicBezTo>
                    <a:pt x="11265" y="5144"/>
                    <a:pt x="11074" y="4668"/>
                    <a:pt x="10693" y="4668"/>
                  </a:cubicBezTo>
                  <a:cubicBezTo>
                    <a:pt x="9907" y="4668"/>
                    <a:pt x="9520" y="4662"/>
                    <a:pt x="9309" y="4662"/>
                  </a:cubicBezTo>
                  <a:cubicBezTo>
                    <a:pt x="9097" y="4662"/>
                    <a:pt x="9062" y="4668"/>
                    <a:pt x="8978" y="4692"/>
                  </a:cubicBezTo>
                  <a:cubicBezTo>
                    <a:pt x="8740" y="4097"/>
                    <a:pt x="8359" y="3525"/>
                    <a:pt x="7907" y="3073"/>
                  </a:cubicBezTo>
                  <a:cubicBezTo>
                    <a:pt x="7875" y="3051"/>
                    <a:pt x="7833" y="3039"/>
                    <a:pt x="7790" y="3039"/>
                  </a:cubicBezTo>
                  <a:cubicBezTo>
                    <a:pt x="7738" y="3039"/>
                    <a:pt x="7684" y="3057"/>
                    <a:pt x="7645" y="3096"/>
                  </a:cubicBezTo>
                  <a:cubicBezTo>
                    <a:pt x="7573" y="3144"/>
                    <a:pt x="7573" y="3263"/>
                    <a:pt x="7645" y="3334"/>
                  </a:cubicBezTo>
                  <a:cubicBezTo>
                    <a:pt x="8073" y="3763"/>
                    <a:pt x="8431" y="4263"/>
                    <a:pt x="8645" y="4835"/>
                  </a:cubicBezTo>
                  <a:cubicBezTo>
                    <a:pt x="8550" y="4906"/>
                    <a:pt x="8574" y="4882"/>
                    <a:pt x="7835" y="5644"/>
                  </a:cubicBezTo>
                  <a:lnTo>
                    <a:pt x="7716" y="5644"/>
                  </a:lnTo>
                  <a:cubicBezTo>
                    <a:pt x="7359" y="4239"/>
                    <a:pt x="6121" y="3263"/>
                    <a:pt x="4668" y="3263"/>
                  </a:cubicBezTo>
                  <a:cubicBezTo>
                    <a:pt x="2930" y="3263"/>
                    <a:pt x="1501" y="4668"/>
                    <a:pt x="1501" y="6430"/>
                  </a:cubicBezTo>
                  <a:cubicBezTo>
                    <a:pt x="1501" y="8169"/>
                    <a:pt x="2906" y="9574"/>
                    <a:pt x="4668" y="9574"/>
                  </a:cubicBezTo>
                  <a:cubicBezTo>
                    <a:pt x="6121" y="9574"/>
                    <a:pt x="7383" y="8597"/>
                    <a:pt x="7716" y="7192"/>
                  </a:cubicBezTo>
                  <a:lnTo>
                    <a:pt x="7835" y="7192"/>
                  </a:lnTo>
                  <a:cubicBezTo>
                    <a:pt x="8574" y="7954"/>
                    <a:pt x="8550" y="7954"/>
                    <a:pt x="8645" y="8026"/>
                  </a:cubicBezTo>
                  <a:cubicBezTo>
                    <a:pt x="8002" y="9621"/>
                    <a:pt x="6454" y="10717"/>
                    <a:pt x="4644" y="10717"/>
                  </a:cubicBezTo>
                  <a:cubicBezTo>
                    <a:pt x="2287" y="10717"/>
                    <a:pt x="358" y="8788"/>
                    <a:pt x="358" y="6430"/>
                  </a:cubicBezTo>
                  <a:cubicBezTo>
                    <a:pt x="358" y="4049"/>
                    <a:pt x="2287" y="2120"/>
                    <a:pt x="4644" y="2120"/>
                  </a:cubicBezTo>
                  <a:cubicBezTo>
                    <a:pt x="5502" y="2120"/>
                    <a:pt x="6311" y="2358"/>
                    <a:pt x="7002" y="2834"/>
                  </a:cubicBezTo>
                  <a:cubicBezTo>
                    <a:pt x="7034" y="2850"/>
                    <a:pt x="7065" y="2858"/>
                    <a:pt x="7096" y="2858"/>
                  </a:cubicBezTo>
                  <a:cubicBezTo>
                    <a:pt x="7158" y="2858"/>
                    <a:pt x="7216" y="2826"/>
                    <a:pt x="7264" y="2763"/>
                  </a:cubicBezTo>
                  <a:cubicBezTo>
                    <a:pt x="7311" y="2691"/>
                    <a:pt x="7288" y="2572"/>
                    <a:pt x="7216" y="2525"/>
                  </a:cubicBezTo>
                  <a:cubicBezTo>
                    <a:pt x="6454" y="2025"/>
                    <a:pt x="5573" y="1763"/>
                    <a:pt x="4644" y="176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22969111-254B-9E8F-FA1B-8171271F18A6}"/>
              </a:ext>
            </a:extLst>
          </p:cNvPr>
          <p:cNvSpPr txBox="1"/>
          <p:nvPr/>
        </p:nvSpPr>
        <p:spPr>
          <a:xfrm>
            <a:off x="2225323" y="2490042"/>
            <a:ext cx="6283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800" b="1" smtClean="0"/>
              <a:t>Các em tự trả lời</a:t>
            </a:r>
            <a:endParaRPr lang="en-US" sz="1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7"/>
          <p:cNvSpPr/>
          <p:nvPr/>
        </p:nvSpPr>
        <p:spPr>
          <a:xfrm rot="-134130">
            <a:off x="10684" y="98291"/>
            <a:ext cx="9144477" cy="4951073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37"/>
          <p:cNvGrpSpPr/>
          <p:nvPr/>
        </p:nvGrpSpPr>
        <p:grpSpPr>
          <a:xfrm rot="-2700000">
            <a:off x="260868" y="2777356"/>
            <a:ext cx="2418277" cy="2762974"/>
            <a:chOff x="98625" y="-842128"/>
            <a:chExt cx="2418300" cy="2763000"/>
          </a:xfrm>
        </p:grpSpPr>
        <p:sp>
          <p:nvSpPr>
            <p:cNvPr id="640" name="Google Shape;640;p37"/>
            <p:cNvSpPr/>
            <p:nvPr/>
          </p:nvSpPr>
          <p:spPr>
            <a:xfrm rot="1029179" flipH="1">
              <a:off x="402457" y="-627039"/>
              <a:ext cx="1810636" cy="233282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  <a:effectLst>
              <a:outerShdw dist="20002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7"/>
            <p:cNvSpPr/>
            <p:nvPr/>
          </p:nvSpPr>
          <p:spPr>
            <a:xfrm flipH="1">
              <a:off x="876181" y="340601"/>
              <a:ext cx="732472" cy="694253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37"/>
          <p:cNvGrpSpPr/>
          <p:nvPr/>
        </p:nvGrpSpPr>
        <p:grpSpPr>
          <a:xfrm>
            <a:off x="-799300" y="351725"/>
            <a:ext cx="2037600" cy="2037600"/>
            <a:chOff x="-799300" y="351725"/>
            <a:chExt cx="2037600" cy="2037600"/>
          </a:xfrm>
        </p:grpSpPr>
        <p:sp>
          <p:nvSpPr>
            <p:cNvPr id="643" name="Google Shape;643;p37"/>
            <p:cNvSpPr/>
            <p:nvPr/>
          </p:nvSpPr>
          <p:spPr>
            <a:xfrm>
              <a:off x="-799300" y="351725"/>
              <a:ext cx="2037600" cy="2037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ffectLst>
              <a:outerShdw dist="14287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7"/>
            <p:cNvSpPr/>
            <p:nvPr/>
          </p:nvSpPr>
          <p:spPr>
            <a:xfrm flipH="1">
              <a:off x="-47052" y="1117888"/>
              <a:ext cx="533103" cy="505275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37"/>
          <p:cNvSpPr/>
          <p:nvPr/>
        </p:nvSpPr>
        <p:spPr>
          <a:xfrm rot="867748">
            <a:off x="2624478" y="213078"/>
            <a:ext cx="183612" cy="251974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37"/>
          <p:cNvSpPr/>
          <p:nvPr/>
        </p:nvSpPr>
        <p:spPr>
          <a:xfrm rot="-395178">
            <a:off x="2920805" y="678726"/>
            <a:ext cx="183616" cy="251975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BC4DF64-980D-D98E-DC44-589F4E91B670}"/>
              </a:ext>
            </a:extLst>
          </p:cNvPr>
          <p:cNvSpPr txBox="1"/>
          <p:nvPr/>
        </p:nvSpPr>
        <p:spPr>
          <a:xfrm>
            <a:off x="486051" y="351725"/>
            <a:ext cx="862260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200" b="1"/>
              <a:t>* Nguyên nhân:</a:t>
            </a:r>
            <a:r>
              <a:rPr lang="vi-VN" sz="1200"/>
              <a:t> do ảnh hưởng của vị trí địa lí, hình dạng lãnh thổ và địa hình nên khí hậu nước ta có sự phân hóa đa dạng.</a:t>
            </a:r>
          </a:p>
          <a:p>
            <a:r>
              <a:rPr lang="vi-VN" sz="1200" b="1"/>
              <a:t>* Chứng minh:</a:t>
            </a:r>
            <a:endParaRPr lang="vi-VN" sz="1200"/>
          </a:p>
          <a:p>
            <a:r>
              <a:rPr lang="vi-VN" sz="1200" b="1"/>
              <a:t>- Khí hậu nước ta phân hoá từ Bắc vào Nam:</a:t>
            </a:r>
            <a:endParaRPr lang="vi-VN" sz="1200"/>
          </a:p>
          <a:p>
            <a:r>
              <a:rPr lang="vi-VN" sz="1200" i="1"/>
              <a:t>+ Miền khí hậu phía Bắc (từ dãy Bạch Mã về phía bắc):</a:t>
            </a:r>
            <a:r>
              <a:rPr lang="vi-VN" sz="1200"/>
              <a:t>khí hậu nhiệt đới gió mùa, có mùa đông lạnh, tương đối ít mưa, nửa cuối mùa đông ẩm ướt; mùa hè nóng, ẩm và mưa nhiều.</a:t>
            </a:r>
          </a:p>
          <a:p>
            <a:r>
              <a:rPr lang="vi-VN" sz="1200" i="1"/>
              <a:t>+ Miền khí hậu phía Nam (từ dãy Bạch Mã trở vào nam):</a:t>
            </a:r>
            <a:r>
              <a:rPr lang="vi-VN" sz="1200"/>
              <a:t>khí hậu cận xích đạo gió mùa, nhiệt độ quanh năm cao và hầu như không thay đổi trong năm, mùa mưa và mùa khô tương phản sâu sắc.</a:t>
            </a:r>
          </a:p>
          <a:p>
            <a:r>
              <a:rPr lang="vi-VN" sz="1200" b="1"/>
              <a:t>- Khí hậu nước ta phân hóa theo chiều Đông - Tây:</a:t>
            </a:r>
            <a:endParaRPr lang="vi-VN" sz="1200"/>
          </a:p>
          <a:p>
            <a:r>
              <a:rPr lang="vi-VN" sz="1200"/>
              <a:t>+ Khí hậu có sự phân hóa giữa hai sườn của dãy Hoàng Liên Sơn; Trường Sơn Bắc và Trường Sơn Nam, tạo nên sự khác biệt về chế độ nhiệt và ẩm giữa hai sườn.</a:t>
            </a:r>
          </a:p>
          <a:p>
            <a:r>
              <a:rPr lang="vi-VN" sz="1200"/>
              <a:t>+ Vùng Biển Đông, khí hậu có tính chất gió mùa nhiệt đới hải dương.</a:t>
            </a:r>
          </a:p>
          <a:p>
            <a:r>
              <a:rPr lang="vi-VN" sz="1200" b="1"/>
              <a:t>- Khí hậu nước ta phân hóa theo độ cao:</a:t>
            </a:r>
            <a:r>
              <a:rPr lang="vi-VN" sz="1200"/>
              <a:t>ở những miền núi cao, khí hậu có sự phân hóa rõ rệt theo độ cao, điển hình nhất ở vùng núi Tây Bắc với 3 đai khí hậu là: nhiệt đới gió mùa; cận nhiệt đới gió mùa trên núi và ôn đới gió mùa trên núi.</a:t>
            </a:r>
          </a:p>
          <a:p>
            <a:r>
              <a:rPr lang="vi-VN" sz="1200" i="1"/>
              <a:t>+ Đai nhiệt đới gió mùa trên núi:</a:t>
            </a:r>
            <a:r>
              <a:rPr lang="vi-VN" sz="1200"/>
              <a:t>(miền Bắc đến độ cao 600 - 700 m, miền Nam đến độ cao 900 - 1000 m); Mùa hạ nóng, nhiệt độ trung bình các tháng mùa hạ đều trên 25°C. Độ ẩm và lượng mưa thay đổi tuỳ nơi.</a:t>
            </a:r>
          </a:p>
          <a:p>
            <a:r>
              <a:rPr lang="vi-VN" sz="1200" i="1"/>
              <a:t>+ Đai cận nhiệt đới gió mùa trên núi:</a:t>
            </a:r>
            <a:r>
              <a:rPr lang="vi-VN" sz="1200"/>
              <a:t>(từ độ cao 600 - 700m, hoặc 900 - 1000 m đến dưới 2 600 m); Khí hậu mát mẻ, nhiệt độ trung bình các tháng đều dưới 25°C, lượng mưa và độ ẩm tăng lên.</a:t>
            </a:r>
          </a:p>
          <a:p>
            <a:r>
              <a:rPr lang="vi-VN" sz="1200" i="1"/>
              <a:t>+ Đai ôn đới gió mùa trên núi: </a:t>
            </a:r>
            <a:r>
              <a:rPr lang="vi-VN" sz="1200"/>
              <a:t>(từ độ cao 2600 m) quanh năm nhiệt độ dưới 15°C, mùa đông nhiệt độ dưới 5°C.</a:t>
            </a:r>
          </a:p>
          <a:p>
            <a:r>
              <a:rPr lang="vi-VN" sz="1200"/>
              <a:t>- Ngoài ra, </a:t>
            </a:r>
            <a:r>
              <a:rPr lang="vi-VN" sz="1200" b="1"/>
              <a:t>khí hậu Việt Nam còn có sự phân hóa theo mùa</a:t>
            </a:r>
            <a:r>
              <a:rPr lang="vi-VN" sz="1200"/>
              <a:t>:</a:t>
            </a:r>
          </a:p>
          <a:p>
            <a:r>
              <a:rPr lang="vi-VN" sz="1200" b="1"/>
              <a:t>+ </a:t>
            </a:r>
            <a:r>
              <a:rPr lang="vi-VN" sz="1200"/>
              <a:t>Mùa hạ có sự hoạt động của rõ mùa Tây Nam.</a:t>
            </a:r>
          </a:p>
          <a:p>
            <a:r>
              <a:rPr lang="vi-VN" sz="1200"/>
              <a:t>+ Mùa đông có sự hoạt động của gió mùa Đông Bắc.</a:t>
            </a:r>
          </a:p>
          <a:p>
            <a:endParaRPr lang="vi-VN" sz="1200">
              <a:latin typeface="SVN-Internatio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1"/>
          <p:cNvSpPr/>
          <p:nvPr/>
        </p:nvSpPr>
        <p:spPr>
          <a:xfrm flipH="1">
            <a:off x="1663671" y="3496304"/>
            <a:ext cx="1909500" cy="1909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4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-134145">
            <a:off x="811382" y="691012"/>
            <a:ext cx="7853843" cy="411158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dirty="0"/>
          </a:p>
        </p:txBody>
      </p:sp>
      <p:sp>
        <p:nvSpPr>
          <p:cNvPr id="902" name="Google Shape;902;p41"/>
          <p:cNvSpPr/>
          <p:nvPr/>
        </p:nvSpPr>
        <p:spPr>
          <a:xfrm rot="1189069" flipH="1">
            <a:off x="-10788" y="-22149"/>
            <a:ext cx="2327822" cy="1313643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41"/>
          <p:cNvSpPr/>
          <p:nvPr/>
        </p:nvSpPr>
        <p:spPr>
          <a:xfrm rot="-1722421">
            <a:off x="6644734" y="3974466"/>
            <a:ext cx="2276840" cy="1116979"/>
          </a:xfrm>
          <a:custGeom>
            <a:avLst/>
            <a:gdLst/>
            <a:ahLst/>
            <a:cxnLst/>
            <a:rect l="l" t="t" r="r" b="b"/>
            <a:pathLst>
              <a:path w="62440" h="30632" extrusionOk="0">
                <a:moveTo>
                  <a:pt x="51386" y="0"/>
                </a:moveTo>
                <a:cubicBezTo>
                  <a:pt x="49235" y="0"/>
                  <a:pt x="47076" y="420"/>
                  <a:pt x="45022" y="1280"/>
                </a:cubicBezTo>
                <a:cubicBezTo>
                  <a:pt x="40819" y="3030"/>
                  <a:pt x="37718" y="6586"/>
                  <a:pt x="35189" y="10257"/>
                </a:cubicBezTo>
                <a:cubicBezTo>
                  <a:pt x="32716" y="13795"/>
                  <a:pt x="30643" y="17733"/>
                  <a:pt x="27523" y="20776"/>
                </a:cubicBezTo>
                <a:cubicBezTo>
                  <a:pt x="24727" y="23534"/>
                  <a:pt x="21037" y="25151"/>
                  <a:pt x="17081" y="25341"/>
                </a:cubicBezTo>
                <a:cubicBezTo>
                  <a:pt x="16784" y="25355"/>
                  <a:pt x="16486" y="25362"/>
                  <a:pt x="16188" y="25362"/>
                </a:cubicBezTo>
                <a:cubicBezTo>
                  <a:pt x="12128" y="25362"/>
                  <a:pt x="7978" y="24031"/>
                  <a:pt x="4984" y="21213"/>
                </a:cubicBezTo>
                <a:cubicBezTo>
                  <a:pt x="4403" y="20675"/>
                  <a:pt x="3670" y="20365"/>
                  <a:pt x="2937" y="20365"/>
                </a:cubicBezTo>
                <a:cubicBezTo>
                  <a:pt x="2350" y="20365"/>
                  <a:pt x="1763" y="20564"/>
                  <a:pt x="1255" y="21004"/>
                </a:cubicBezTo>
                <a:cubicBezTo>
                  <a:pt x="247" y="21879"/>
                  <a:pt x="0" y="23762"/>
                  <a:pt x="1046" y="24732"/>
                </a:cubicBezTo>
                <a:cubicBezTo>
                  <a:pt x="5151" y="28591"/>
                  <a:pt x="10679" y="30632"/>
                  <a:pt x="16221" y="30632"/>
                </a:cubicBezTo>
                <a:cubicBezTo>
                  <a:pt x="19693" y="30632"/>
                  <a:pt x="23170" y="29831"/>
                  <a:pt x="26306" y="28175"/>
                </a:cubicBezTo>
                <a:cubicBezTo>
                  <a:pt x="30414" y="26026"/>
                  <a:pt x="33382" y="22450"/>
                  <a:pt x="35930" y="18665"/>
                </a:cubicBezTo>
                <a:cubicBezTo>
                  <a:pt x="38346" y="15108"/>
                  <a:pt x="40457" y="11189"/>
                  <a:pt x="43729" y="8298"/>
                </a:cubicBezTo>
                <a:cubicBezTo>
                  <a:pt x="45930" y="6358"/>
                  <a:pt x="48707" y="5291"/>
                  <a:pt x="51510" y="5291"/>
                </a:cubicBezTo>
                <a:cubicBezTo>
                  <a:pt x="53406" y="5291"/>
                  <a:pt x="55313" y="5779"/>
                  <a:pt x="57063" y="6815"/>
                </a:cubicBezTo>
                <a:cubicBezTo>
                  <a:pt x="57531" y="7090"/>
                  <a:pt x="57999" y="7210"/>
                  <a:pt x="58441" y="7210"/>
                </a:cubicBezTo>
                <a:cubicBezTo>
                  <a:pt x="60784" y="7210"/>
                  <a:pt x="62439" y="3855"/>
                  <a:pt x="59992" y="2383"/>
                </a:cubicBezTo>
                <a:cubicBezTo>
                  <a:pt x="57348" y="812"/>
                  <a:pt x="54376" y="0"/>
                  <a:pt x="5138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4" name="Google Shape;904;p41"/>
          <p:cNvGrpSpPr/>
          <p:nvPr/>
        </p:nvGrpSpPr>
        <p:grpSpPr>
          <a:xfrm>
            <a:off x="1097945" y="579644"/>
            <a:ext cx="6709908" cy="3633964"/>
            <a:chOff x="1097945" y="579644"/>
            <a:chExt cx="6709908" cy="3633964"/>
          </a:xfrm>
        </p:grpSpPr>
        <p:sp>
          <p:nvSpPr>
            <p:cNvPr id="905" name="Google Shape;905;p41"/>
            <p:cNvSpPr/>
            <p:nvPr/>
          </p:nvSpPr>
          <p:spPr>
            <a:xfrm rot="-303870">
              <a:off x="6981936" y="11047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 rot="-303870">
              <a:off x="7438261" y="14806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 rot="-303870">
              <a:off x="7534386" y="59035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1"/>
            <p:cNvSpPr/>
            <p:nvPr/>
          </p:nvSpPr>
          <p:spPr>
            <a:xfrm rot="-303870">
              <a:off x="1113086" y="3357029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1"/>
            <p:cNvSpPr/>
            <p:nvPr/>
          </p:nvSpPr>
          <p:spPr>
            <a:xfrm rot="636100">
              <a:off x="1506161" y="3838381"/>
              <a:ext cx="258327" cy="354489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2969111-254B-9E8F-FA1B-8171271F18A6}"/>
              </a:ext>
            </a:extLst>
          </p:cNvPr>
          <p:cNvSpPr txBox="1"/>
          <p:nvPr/>
        </p:nvSpPr>
        <p:spPr>
          <a:xfrm>
            <a:off x="1596678" y="915346"/>
            <a:ext cx="6283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800" b="1" smtClean="0"/>
              <a:t>Luyện Tập</a:t>
            </a:r>
            <a:endParaRPr lang="en-US" sz="1800" b="1" dirty="0"/>
          </a:p>
        </p:txBody>
      </p:sp>
      <p:sp>
        <p:nvSpPr>
          <p:cNvPr id="8" name="TextBox 105">
            <a:extLst>
              <a:ext uri="{FF2B5EF4-FFF2-40B4-BE49-F238E27FC236}">
                <a16:creationId xmlns="" xmlns:a16="http://schemas.microsoft.com/office/drawing/2014/main" id="{5DA1BBB4-EE9F-0160-9B10-67F7CEC4CBE4}"/>
              </a:ext>
            </a:extLst>
          </p:cNvPr>
          <p:cNvSpPr txBox="1"/>
          <p:nvPr/>
        </p:nvSpPr>
        <p:spPr>
          <a:xfrm>
            <a:off x="2082217" y="87800"/>
            <a:ext cx="5093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60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Luyện Tập – Vận dụng</a:t>
            </a:r>
            <a:endParaRPr lang="en-US" sz="36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96BB0B8-70A0-FC5E-95D9-D3D7EF9FFCF7}"/>
              </a:ext>
            </a:extLst>
          </p:cNvPr>
          <p:cNvSpPr txBox="1"/>
          <p:nvPr/>
        </p:nvSpPr>
        <p:spPr>
          <a:xfrm>
            <a:off x="1391779" y="1240066"/>
            <a:ext cx="7321782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>
                <a:solidFill>
                  <a:srgbClr val="23269E"/>
                </a:solidFill>
              </a:rPr>
              <a:t>Chứng minh rằng khí hậu nước ta có tính chất nhiệt đới ẩm gió mùa.</a:t>
            </a:r>
            <a:endParaRPr lang="en-US" sz="2000" dirty="0">
              <a:solidFill>
                <a:srgbClr val="23269E"/>
              </a:solidFill>
            </a:endParaRPr>
          </a:p>
        </p:txBody>
      </p:sp>
      <p:grpSp>
        <p:nvGrpSpPr>
          <p:cNvPr id="11" name="Google Shape;2394;p56">
            <a:extLst>
              <a:ext uri="{FF2B5EF4-FFF2-40B4-BE49-F238E27FC236}">
                <a16:creationId xmlns="" xmlns:a16="http://schemas.microsoft.com/office/drawing/2014/main" id="{6078CD3A-AF75-8C3F-CF20-09840992A8C1}"/>
              </a:ext>
            </a:extLst>
          </p:cNvPr>
          <p:cNvGrpSpPr/>
          <p:nvPr/>
        </p:nvGrpSpPr>
        <p:grpSpPr>
          <a:xfrm>
            <a:off x="1185594" y="1161705"/>
            <a:ext cx="609299" cy="646331"/>
            <a:chOff x="1038875" y="4068150"/>
            <a:chExt cx="323300" cy="342950"/>
          </a:xfrm>
        </p:grpSpPr>
        <p:sp>
          <p:nvSpPr>
            <p:cNvPr id="12" name="Google Shape;2395;p56">
              <a:extLst>
                <a:ext uri="{FF2B5EF4-FFF2-40B4-BE49-F238E27FC236}">
                  <a16:creationId xmlns="" xmlns:a16="http://schemas.microsoft.com/office/drawing/2014/main" id="{C98B14EA-060E-C2EE-37C2-6F44BC2BCB4D}"/>
                </a:ext>
              </a:extLst>
            </p:cNvPr>
            <p:cNvSpPr/>
            <p:nvPr/>
          </p:nvSpPr>
          <p:spPr>
            <a:xfrm>
              <a:off x="1038875" y="4068150"/>
              <a:ext cx="323300" cy="342950"/>
            </a:xfrm>
            <a:custGeom>
              <a:avLst/>
              <a:gdLst/>
              <a:ahLst/>
              <a:cxnLst/>
              <a:rect l="l" t="t" r="r" b="b"/>
              <a:pathLst>
                <a:path w="12932" h="13718" extrusionOk="0">
                  <a:moveTo>
                    <a:pt x="5525" y="1"/>
                  </a:moveTo>
                  <a:cubicBezTo>
                    <a:pt x="4954" y="1"/>
                    <a:pt x="4501" y="453"/>
                    <a:pt x="4501" y="1025"/>
                  </a:cubicBezTo>
                  <a:lnTo>
                    <a:pt x="4501" y="1787"/>
                  </a:lnTo>
                  <a:cubicBezTo>
                    <a:pt x="4501" y="1810"/>
                    <a:pt x="4501" y="1834"/>
                    <a:pt x="4501" y="1858"/>
                  </a:cubicBezTo>
                  <a:cubicBezTo>
                    <a:pt x="3739" y="2001"/>
                    <a:pt x="3049" y="2311"/>
                    <a:pt x="2430" y="2739"/>
                  </a:cubicBezTo>
                  <a:cubicBezTo>
                    <a:pt x="2406" y="2715"/>
                    <a:pt x="2382" y="2692"/>
                    <a:pt x="2382" y="2668"/>
                  </a:cubicBezTo>
                  <a:lnTo>
                    <a:pt x="1834" y="2120"/>
                  </a:lnTo>
                  <a:cubicBezTo>
                    <a:pt x="1644" y="1929"/>
                    <a:pt x="1382" y="1834"/>
                    <a:pt x="1096" y="1834"/>
                  </a:cubicBezTo>
                  <a:cubicBezTo>
                    <a:pt x="834" y="1834"/>
                    <a:pt x="572" y="1929"/>
                    <a:pt x="382" y="2144"/>
                  </a:cubicBezTo>
                  <a:cubicBezTo>
                    <a:pt x="0" y="2525"/>
                    <a:pt x="0" y="3168"/>
                    <a:pt x="382" y="3573"/>
                  </a:cubicBezTo>
                  <a:lnTo>
                    <a:pt x="929" y="4120"/>
                  </a:lnTo>
                  <a:cubicBezTo>
                    <a:pt x="953" y="4144"/>
                    <a:pt x="977" y="4144"/>
                    <a:pt x="977" y="4168"/>
                  </a:cubicBezTo>
                  <a:cubicBezTo>
                    <a:pt x="382" y="5049"/>
                    <a:pt x="24" y="6121"/>
                    <a:pt x="24" y="7264"/>
                  </a:cubicBezTo>
                  <a:cubicBezTo>
                    <a:pt x="24" y="8669"/>
                    <a:pt x="548" y="9979"/>
                    <a:pt x="1477" y="10979"/>
                  </a:cubicBezTo>
                  <a:lnTo>
                    <a:pt x="977" y="11479"/>
                  </a:lnTo>
                  <a:cubicBezTo>
                    <a:pt x="620" y="11836"/>
                    <a:pt x="501" y="12408"/>
                    <a:pt x="691" y="12908"/>
                  </a:cubicBezTo>
                  <a:cubicBezTo>
                    <a:pt x="905" y="13384"/>
                    <a:pt x="1382" y="13718"/>
                    <a:pt x="1906" y="13718"/>
                  </a:cubicBezTo>
                  <a:lnTo>
                    <a:pt x="2358" y="13718"/>
                  </a:lnTo>
                  <a:cubicBezTo>
                    <a:pt x="2525" y="13718"/>
                    <a:pt x="2692" y="13670"/>
                    <a:pt x="2834" y="13599"/>
                  </a:cubicBezTo>
                  <a:cubicBezTo>
                    <a:pt x="2953" y="13622"/>
                    <a:pt x="3049" y="13646"/>
                    <a:pt x="3168" y="13646"/>
                  </a:cubicBezTo>
                  <a:cubicBezTo>
                    <a:pt x="3335" y="13646"/>
                    <a:pt x="3501" y="13599"/>
                    <a:pt x="3644" y="13527"/>
                  </a:cubicBezTo>
                  <a:cubicBezTo>
                    <a:pt x="3787" y="13456"/>
                    <a:pt x="3858" y="13408"/>
                    <a:pt x="3978" y="13289"/>
                  </a:cubicBezTo>
                  <a:cubicBezTo>
                    <a:pt x="4239" y="13551"/>
                    <a:pt x="4573" y="13718"/>
                    <a:pt x="4954" y="13718"/>
                  </a:cubicBezTo>
                  <a:lnTo>
                    <a:pt x="6073" y="13718"/>
                  </a:lnTo>
                  <a:cubicBezTo>
                    <a:pt x="6454" y="13718"/>
                    <a:pt x="6811" y="13551"/>
                    <a:pt x="7050" y="13289"/>
                  </a:cubicBezTo>
                  <a:cubicBezTo>
                    <a:pt x="7335" y="13575"/>
                    <a:pt x="7716" y="13718"/>
                    <a:pt x="8097" y="13718"/>
                  </a:cubicBezTo>
                  <a:lnTo>
                    <a:pt x="9121" y="13718"/>
                  </a:lnTo>
                  <a:cubicBezTo>
                    <a:pt x="9669" y="13718"/>
                    <a:pt x="10145" y="13384"/>
                    <a:pt x="10336" y="12908"/>
                  </a:cubicBezTo>
                  <a:cubicBezTo>
                    <a:pt x="10550" y="12408"/>
                    <a:pt x="10431" y="11860"/>
                    <a:pt x="10050" y="11479"/>
                  </a:cubicBezTo>
                  <a:lnTo>
                    <a:pt x="9574" y="10979"/>
                  </a:lnTo>
                  <a:cubicBezTo>
                    <a:pt x="9883" y="10646"/>
                    <a:pt x="10145" y="10264"/>
                    <a:pt x="10360" y="9883"/>
                  </a:cubicBezTo>
                  <a:lnTo>
                    <a:pt x="10931" y="9860"/>
                  </a:lnTo>
                  <a:lnTo>
                    <a:pt x="11551" y="9860"/>
                  </a:lnTo>
                  <a:cubicBezTo>
                    <a:pt x="12074" y="9860"/>
                    <a:pt x="12527" y="9550"/>
                    <a:pt x="12741" y="9074"/>
                  </a:cubicBezTo>
                  <a:cubicBezTo>
                    <a:pt x="12932" y="8597"/>
                    <a:pt x="12813" y="8050"/>
                    <a:pt x="12455" y="7669"/>
                  </a:cubicBezTo>
                  <a:lnTo>
                    <a:pt x="12051" y="7264"/>
                  </a:lnTo>
                  <a:lnTo>
                    <a:pt x="12455" y="6859"/>
                  </a:lnTo>
                  <a:cubicBezTo>
                    <a:pt x="12836" y="6478"/>
                    <a:pt x="12932" y="5930"/>
                    <a:pt x="12741" y="5454"/>
                  </a:cubicBezTo>
                  <a:cubicBezTo>
                    <a:pt x="12527" y="4978"/>
                    <a:pt x="12074" y="4668"/>
                    <a:pt x="11551" y="4668"/>
                  </a:cubicBezTo>
                  <a:lnTo>
                    <a:pt x="10360" y="4668"/>
                  </a:lnTo>
                  <a:cubicBezTo>
                    <a:pt x="10265" y="4501"/>
                    <a:pt x="10169" y="4335"/>
                    <a:pt x="10050" y="4168"/>
                  </a:cubicBezTo>
                  <a:cubicBezTo>
                    <a:pt x="10074" y="4144"/>
                    <a:pt x="10098" y="4144"/>
                    <a:pt x="10122" y="4120"/>
                  </a:cubicBezTo>
                  <a:lnTo>
                    <a:pt x="10669" y="3573"/>
                  </a:lnTo>
                  <a:cubicBezTo>
                    <a:pt x="11050" y="3168"/>
                    <a:pt x="11050" y="2525"/>
                    <a:pt x="10669" y="2144"/>
                  </a:cubicBezTo>
                  <a:cubicBezTo>
                    <a:pt x="10479" y="1929"/>
                    <a:pt x="10217" y="1834"/>
                    <a:pt x="9931" y="1834"/>
                  </a:cubicBezTo>
                  <a:cubicBezTo>
                    <a:pt x="9669" y="1834"/>
                    <a:pt x="9407" y="1929"/>
                    <a:pt x="9217" y="2120"/>
                  </a:cubicBezTo>
                  <a:lnTo>
                    <a:pt x="8669" y="2668"/>
                  </a:lnTo>
                  <a:cubicBezTo>
                    <a:pt x="8645" y="2692"/>
                    <a:pt x="8645" y="2715"/>
                    <a:pt x="8621" y="2739"/>
                  </a:cubicBezTo>
                  <a:cubicBezTo>
                    <a:pt x="8598" y="2715"/>
                    <a:pt x="8574" y="2692"/>
                    <a:pt x="8550" y="2668"/>
                  </a:cubicBezTo>
                  <a:cubicBezTo>
                    <a:pt x="7931" y="2263"/>
                    <a:pt x="7240" y="2001"/>
                    <a:pt x="6549" y="1858"/>
                  </a:cubicBezTo>
                  <a:cubicBezTo>
                    <a:pt x="6549" y="1834"/>
                    <a:pt x="6549" y="1810"/>
                    <a:pt x="6549" y="1787"/>
                  </a:cubicBezTo>
                  <a:lnTo>
                    <a:pt x="6549" y="1025"/>
                  </a:lnTo>
                  <a:cubicBezTo>
                    <a:pt x="6549" y="453"/>
                    <a:pt x="6097" y="1"/>
                    <a:pt x="55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19050" dir="5400000" algn="bl" rotWithShape="0">
                <a:schemeClr val="accent3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2396;p56">
              <a:extLst>
                <a:ext uri="{FF2B5EF4-FFF2-40B4-BE49-F238E27FC236}">
                  <a16:creationId xmlns="" xmlns:a16="http://schemas.microsoft.com/office/drawing/2014/main" id="{E86E3F3D-0AF3-7376-8C1C-17C9A772F631}"/>
                </a:ext>
              </a:extLst>
            </p:cNvPr>
            <p:cNvSpPr/>
            <p:nvPr/>
          </p:nvSpPr>
          <p:spPr>
            <a:xfrm>
              <a:off x="1152000" y="4349750"/>
              <a:ext cx="45850" cy="36950"/>
            </a:xfrm>
            <a:custGeom>
              <a:avLst/>
              <a:gdLst/>
              <a:ahLst/>
              <a:cxnLst/>
              <a:rect l="l" t="t" r="r" b="b"/>
              <a:pathLst>
                <a:path w="1834" h="1478" extrusionOk="0">
                  <a:moveTo>
                    <a:pt x="0" y="1"/>
                  </a:moveTo>
                  <a:lnTo>
                    <a:pt x="0" y="1144"/>
                  </a:lnTo>
                  <a:cubicBezTo>
                    <a:pt x="0" y="1334"/>
                    <a:pt x="167" y="1477"/>
                    <a:pt x="357" y="1477"/>
                  </a:cubicBezTo>
                  <a:lnTo>
                    <a:pt x="1477" y="1477"/>
                  </a:lnTo>
                  <a:cubicBezTo>
                    <a:pt x="1667" y="1477"/>
                    <a:pt x="1834" y="1334"/>
                    <a:pt x="1834" y="1144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97;p56">
              <a:extLst>
                <a:ext uri="{FF2B5EF4-FFF2-40B4-BE49-F238E27FC236}">
                  <a16:creationId xmlns="" xmlns:a16="http://schemas.microsoft.com/office/drawing/2014/main" id="{139D8086-D7D7-0A3D-DC49-6F39CEE8429F}"/>
                </a:ext>
              </a:extLst>
            </p:cNvPr>
            <p:cNvSpPr/>
            <p:nvPr/>
          </p:nvSpPr>
          <p:spPr>
            <a:xfrm>
              <a:off x="1075200" y="4327725"/>
              <a:ext cx="100025" cy="58975"/>
            </a:xfrm>
            <a:custGeom>
              <a:avLst/>
              <a:gdLst/>
              <a:ahLst/>
              <a:cxnLst/>
              <a:rect l="l" t="t" r="r" b="b"/>
              <a:pathLst>
                <a:path w="4001" h="2359" extrusionOk="0">
                  <a:moveTo>
                    <a:pt x="2072" y="1"/>
                  </a:moveTo>
                  <a:lnTo>
                    <a:pt x="191" y="1882"/>
                  </a:lnTo>
                  <a:cubicBezTo>
                    <a:pt x="0" y="2049"/>
                    <a:pt x="119" y="2358"/>
                    <a:pt x="381" y="2358"/>
                  </a:cubicBezTo>
                  <a:lnTo>
                    <a:pt x="1405" y="2358"/>
                  </a:lnTo>
                  <a:cubicBezTo>
                    <a:pt x="1548" y="2358"/>
                    <a:pt x="1667" y="2311"/>
                    <a:pt x="1762" y="2215"/>
                  </a:cubicBezTo>
                  <a:lnTo>
                    <a:pt x="4001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98;p56">
              <a:extLst>
                <a:ext uri="{FF2B5EF4-FFF2-40B4-BE49-F238E27FC236}">
                  <a16:creationId xmlns="" xmlns:a16="http://schemas.microsoft.com/office/drawing/2014/main" id="{3F6F0EF0-EB53-6DCC-3E71-F8C16A24329A}"/>
                </a:ext>
              </a:extLst>
            </p:cNvPr>
            <p:cNvSpPr/>
            <p:nvPr/>
          </p:nvSpPr>
          <p:spPr>
            <a:xfrm>
              <a:off x="110197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977" y="1"/>
                  </a:moveTo>
                  <a:lnTo>
                    <a:pt x="1" y="977"/>
                  </a:lnTo>
                  <a:cubicBezTo>
                    <a:pt x="382" y="1263"/>
                    <a:pt x="811" y="1501"/>
                    <a:pt x="1263" y="1644"/>
                  </a:cubicBezTo>
                  <a:lnTo>
                    <a:pt x="2930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99;p56">
              <a:extLst>
                <a:ext uri="{FF2B5EF4-FFF2-40B4-BE49-F238E27FC236}">
                  <a16:creationId xmlns="" xmlns:a16="http://schemas.microsoft.com/office/drawing/2014/main" id="{52A6F1F0-E296-92F5-E8E7-CAEA074E5872}"/>
                </a:ext>
              </a:extLst>
            </p:cNvPr>
            <p:cNvSpPr/>
            <p:nvPr/>
          </p:nvSpPr>
          <p:spPr>
            <a:xfrm>
              <a:off x="1175225" y="4327725"/>
              <a:ext cx="99450" cy="58975"/>
            </a:xfrm>
            <a:custGeom>
              <a:avLst/>
              <a:gdLst/>
              <a:ahLst/>
              <a:cxnLst/>
              <a:rect l="l" t="t" r="r" b="b"/>
              <a:pathLst>
                <a:path w="3978" h="2359" extrusionOk="0">
                  <a:moveTo>
                    <a:pt x="0" y="1"/>
                  </a:moveTo>
                  <a:lnTo>
                    <a:pt x="2215" y="2215"/>
                  </a:lnTo>
                  <a:cubicBezTo>
                    <a:pt x="2310" y="2311"/>
                    <a:pt x="2453" y="2358"/>
                    <a:pt x="2572" y="2358"/>
                  </a:cubicBezTo>
                  <a:lnTo>
                    <a:pt x="3596" y="2358"/>
                  </a:lnTo>
                  <a:cubicBezTo>
                    <a:pt x="3858" y="2358"/>
                    <a:pt x="3977" y="2049"/>
                    <a:pt x="3810" y="1882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400;p56">
              <a:extLst>
                <a:ext uri="{FF2B5EF4-FFF2-40B4-BE49-F238E27FC236}">
                  <a16:creationId xmlns="" xmlns:a16="http://schemas.microsoft.com/office/drawing/2014/main" id="{994E83F6-15E3-D58B-F318-7A77C353CC1E}"/>
                </a:ext>
              </a:extLst>
            </p:cNvPr>
            <p:cNvSpPr/>
            <p:nvPr/>
          </p:nvSpPr>
          <p:spPr>
            <a:xfrm>
              <a:off x="1152000" y="4349750"/>
              <a:ext cx="45850" cy="26225"/>
            </a:xfrm>
            <a:custGeom>
              <a:avLst/>
              <a:gdLst/>
              <a:ahLst/>
              <a:cxnLst/>
              <a:rect l="l" t="t" r="r" b="b"/>
              <a:pathLst>
                <a:path w="1834" h="1049" extrusionOk="0">
                  <a:moveTo>
                    <a:pt x="0" y="1"/>
                  </a:moveTo>
                  <a:lnTo>
                    <a:pt x="0" y="977"/>
                  </a:lnTo>
                  <a:lnTo>
                    <a:pt x="24" y="977"/>
                  </a:lnTo>
                  <a:cubicBezTo>
                    <a:pt x="310" y="1025"/>
                    <a:pt x="619" y="1049"/>
                    <a:pt x="929" y="1049"/>
                  </a:cubicBezTo>
                  <a:cubicBezTo>
                    <a:pt x="1239" y="1049"/>
                    <a:pt x="1524" y="1025"/>
                    <a:pt x="1834" y="977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401;p56">
              <a:extLst>
                <a:ext uri="{FF2B5EF4-FFF2-40B4-BE49-F238E27FC236}">
                  <a16:creationId xmlns="" xmlns:a16="http://schemas.microsoft.com/office/drawing/2014/main" id="{9C4FBD3F-7A24-D959-DDEF-5E285E76D7AF}"/>
                </a:ext>
              </a:extLst>
            </p:cNvPr>
            <p:cNvSpPr/>
            <p:nvPr/>
          </p:nvSpPr>
          <p:spPr>
            <a:xfrm>
              <a:off x="117522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0" y="1"/>
                  </a:moveTo>
                  <a:lnTo>
                    <a:pt x="1643" y="1644"/>
                  </a:lnTo>
                  <a:cubicBezTo>
                    <a:pt x="2119" y="1501"/>
                    <a:pt x="2548" y="1263"/>
                    <a:pt x="2929" y="977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402;p56">
              <a:extLst>
                <a:ext uri="{FF2B5EF4-FFF2-40B4-BE49-F238E27FC236}">
                  <a16:creationId xmlns="" xmlns:a16="http://schemas.microsoft.com/office/drawing/2014/main" id="{0C81BA4D-0E93-7C79-FA2B-3E74AE6CC83B}"/>
                </a:ext>
              </a:extLst>
            </p:cNvPr>
            <p:cNvSpPr/>
            <p:nvPr/>
          </p:nvSpPr>
          <p:spPr>
            <a:xfrm>
              <a:off x="1051975" y="4139300"/>
              <a:ext cx="245900" cy="224025"/>
            </a:xfrm>
            <a:custGeom>
              <a:avLst/>
              <a:gdLst/>
              <a:ahLst/>
              <a:cxnLst/>
              <a:rect l="l" t="t" r="r" b="b"/>
              <a:pathLst>
                <a:path w="9836" h="8961" extrusionOk="0">
                  <a:moveTo>
                    <a:pt x="4921" y="0"/>
                  </a:moveTo>
                  <a:cubicBezTo>
                    <a:pt x="3775" y="0"/>
                    <a:pt x="2632" y="441"/>
                    <a:pt x="1763" y="1322"/>
                  </a:cubicBezTo>
                  <a:cubicBezTo>
                    <a:pt x="0" y="3060"/>
                    <a:pt x="0" y="5894"/>
                    <a:pt x="1763" y="7657"/>
                  </a:cubicBezTo>
                  <a:cubicBezTo>
                    <a:pt x="2632" y="8526"/>
                    <a:pt x="3775" y="8960"/>
                    <a:pt x="4921" y="8960"/>
                  </a:cubicBezTo>
                  <a:cubicBezTo>
                    <a:pt x="6067" y="8960"/>
                    <a:pt x="7216" y="8526"/>
                    <a:pt x="8097" y="7657"/>
                  </a:cubicBezTo>
                  <a:cubicBezTo>
                    <a:pt x="9836" y="5894"/>
                    <a:pt x="9836" y="3060"/>
                    <a:pt x="8097" y="1322"/>
                  </a:cubicBezTo>
                  <a:cubicBezTo>
                    <a:pt x="7216" y="441"/>
                    <a:pt x="6067" y="0"/>
                    <a:pt x="492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403;p56">
              <a:extLst>
                <a:ext uri="{FF2B5EF4-FFF2-40B4-BE49-F238E27FC236}">
                  <a16:creationId xmlns="" xmlns:a16="http://schemas.microsoft.com/office/drawing/2014/main" id="{1B4A5DBC-37BE-75CF-0DF0-2FE72411CCEC}"/>
                </a:ext>
              </a:extLst>
            </p:cNvPr>
            <p:cNvSpPr/>
            <p:nvPr/>
          </p:nvSpPr>
          <p:spPr>
            <a:xfrm>
              <a:off x="1093050" y="4176650"/>
              <a:ext cx="163750" cy="149175"/>
            </a:xfrm>
            <a:custGeom>
              <a:avLst/>
              <a:gdLst/>
              <a:ahLst/>
              <a:cxnLst/>
              <a:rect l="l" t="t" r="r" b="b"/>
              <a:pathLst>
                <a:path w="6550" h="5967" extrusionOk="0">
                  <a:moveTo>
                    <a:pt x="3275" y="1"/>
                  </a:moveTo>
                  <a:cubicBezTo>
                    <a:pt x="2513" y="1"/>
                    <a:pt x="1751" y="292"/>
                    <a:pt x="1168" y="876"/>
                  </a:cubicBezTo>
                  <a:cubicBezTo>
                    <a:pt x="1" y="2043"/>
                    <a:pt x="1" y="3924"/>
                    <a:pt x="1168" y="5091"/>
                  </a:cubicBezTo>
                  <a:cubicBezTo>
                    <a:pt x="1751" y="5674"/>
                    <a:pt x="2513" y="5966"/>
                    <a:pt x="3275" y="5966"/>
                  </a:cubicBezTo>
                  <a:cubicBezTo>
                    <a:pt x="4037" y="5966"/>
                    <a:pt x="4799" y="5674"/>
                    <a:pt x="5383" y="5091"/>
                  </a:cubicBezTo>
                  <a:cubicBezTo>
                    <a:pt x="6550" y="3924"/>
                    <a:pt x="6550" y="2043"/>
                    <a:pt x="5383" y="876"/>
                  </a:cubicBezTo>
                  <a:cubicBezTo>
                    <a:pt x="4799" y="292"/>
                    <a:pt x="4037" y="1"/>
                    <a:pt x="3275" y="1"/>
                  </a:cubicBezTo>
                  <a:close/>
                </a:path>
              </a:pathLst>
            </a:custGeom>
            <a:solidFill>
              <a:srgbClr val="FF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04;p56">
              <a:extLst>
                <a:ext uri="{FF2B5EF4-FFF2-40B4-BE49-F238E27FC236}">
                  <a16:creationId xmlns="" xmlns:a16="http://schemas.microsoft.com/office/drawing/2014/main" id="{6D225FBB-F05C-FBB5-E111-15A076A713A0}"/>
                </a:ext>
              </a:extLst>
            </p:cNvPr>
            <p:cNvSpPr/>
            <p:nvPr/>
          </p:nvSpPr>
          <p:spPr>
            <a:xfrm>
              <a:off x="1210925" y="4317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05;p56">
              <a:extLst>
                <a:ext uri="{FF2B5EF4-FFF2-40B4-BE49-F238E27FC236}">
                  <a16:creationId xmlns="" xmlns:a16="http://schemas.microsoft.com/office/drawing/2014/main" id="{9D632373-9FD7-C8BA-8316-64F887ACD35C}"/>
                </a:ext>
              </a:extLst>
            </p:cNvPr>
            <p:cNvSpPr/>
            <p:nvPr/>
          </p:nvSpPr>
          <p:spPr>
            <a:xfrm>
              <a:off x="1137700" y="4214025"/>
              <a:ext cx="74450" cy="74425"/>
            </a:xfrm>
            <a:custGeom>
              <a:avLst/>
              <a:gdLst/>
              <a:ahLst/>
              <a:cxnLst/>
              <a:rect l="l" t="t" r="r" b="b"/>
              <a:pathLst>
                <a:path w="2978" h="2977" extrusionOk="0">
                  <a:moveTo>
                    <a:pt x="1501" y="0"/>
                  </a:moveTo>
                  <a:cubicBezTo>
                    <a:pt x="667" y="0"/>
                    <a:pt x="1" y="667"/>
                    <a:pt x="1" y="1500"/>
                  </a:cubicBezTo>
                  <a:cubicBezTo>
                    <a:pt x="1" y="2310"/>
                    <a:pt x="667" y="2977"/>
                    <a:pt x="1501" y="2977"/>
                  </a:cubicBezTo>
                  <a:cubicBezTo>
                    <a:pt x="2311" y="2977"/>
                    <a:pt x="2977" y="2310"/>
                    <a:pt x="2977" y="1500"/>
                  </a:cubicBezTo>
                  <a:cubicBezTo>
                    <a:pt x="2977" y="667"/>
                    <a:pt x="2311" y="0"/>
                    <a:pt x="150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06;p56">
              <a:extLst>
                <a:ext uri="{FF2B5EF4-FFF2-40B4-BE49-F238E27FC236}">
                  <a16:creationId xmlns="" xmlns:a16="http://schemas.microsoft.com/office/drawing/2014/main" id="{F6BE2B09-35F0-9A8F-219D-CD836DEC1DDE}"/>
                </a:ext>
              </a:extLst>
            </p:cNvPr>
            <p:cNvSpPr/>
            <p:nvPr/>
          </p:nvSpPr>
          <p:spPr>
            <a:xfrm>
              <a:off x="1159725" y="4236625"/>
              <a:ext cx="121475" cy="29800"/>
            </a:xfrm>
            <a:custGeom>
              <a:avLst/>
              <a:gdLst/>
              <a:ahLst/>
              <a:cxnLst/>
              <a:rect l="l" t="t" r="r" b="b"/>
              <a:pathLst>
                <a:path w="4859" h="1192" extrusionOk="0">
                  <a:moveTo>
                    <a:pt x="620" y="1"/>
                  </a:moveTo>
                  <a:cubicBezTo>
                    <a:pt x="287" y="1"/>
                    <a:pt x="1" y="263"/>
                    <a:pt x="1" y="596"/>
                  </a:cubicBezTo>
                  <a:cubicBezTo>
                    <a:pt x="1" y="930"/>
                    <a:pt x="287" y="1192"/>
                    <a:pt x="620" y="1192"/>
                  </a:cubicBezTo>
                  <a:lnTo>
                    <a:pt x="4264" y="1192"/>
                  </a:lnTo>
                  <a:cubicBezTo>
                    <a:pt x="4597" y="1192"/>
                    <a:pt x="4859" y="930"/>
                    <a:pt x="4859" y="596"/>
                  </a:cubicBezTo>
                  <a:cubicBezTo>
                    <a:pt x="4859" y="263"/>
                    <a:pt x="4597" y="1"/>
                    <a:pt x="4264" y="1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07;p56">
              <a:extLst>
                <a:ext uri="{FF2B5EF4-FFF2-40B4-BE49-F238E27FC236}">
                  <a16:creationId xmlns="" xmlns:a16="http://schemas.microsoft.com/office/drawing/2014/main" id="{13CA2AE2-8AFE-9FDE-4118-F39086048DCE}"/>
                </a:ext>
              </a:extLst>
            </p:cNvPr>
            <p:cNvSpPr/>
            <p:nvPr/>
          </p:nvSpPr>
          <p:spPr>
            <a:xfrm>
              <a:off x="1162700" y="4236050"/>
              <a:ext cx="54225" cy="21225"/>
            </a:xfrm>
            <a:custGeom>
              <a:avLst/>
              <a:gdLst/>
              <a:ahLst/>
              <a:cxnLst/>
              <a:rect l="l" t="t" r="r" b="b"/>
              <a:pathLst>
                <a:path w="2169" h="849" extrusionOk="0">
                  <a:moveTo>
                    <a:pt x="1787" y="0"/>
                  </a:moveTo>
                  <a:cubicBezTo>
                    <a:pt x="1644" y="310"/>
                    <a:pt x="1430" y="429"/>
                    <a:pt x="1073" y="476"/>
                  </a:cubicBezTo>
                  <a:cubicBezTo>
                    <a:pt x="1020" y="485"/>
                    <a:pt x="972" y="489"/>
                    <a:pt x="927" y="489"/>
                  </a:cubicBezTo>
                  <a:cubicBezTo>
                    <a:pt x="608" y="489"/>
                    <a:pt x="475" y="278"/>
                    <a:pt x="287" y="48"/>
                  </a:cubicBezTo>
                  <a:cubicBezTo>
                    <a:pt x="168" y="95"/>
                    <a:pt x="72" y="167"/>
                    <a:pt x="1" y="262"/>
                  </a:cubicBezTo>
                  <a:cubicBezTo>
                    <a:pt x="235" y="517"/>
                    <a:pt x="450" y="849"/>
                    <a:pt x="934" y="849"/>
                  </a:cubicBezTo>
                  <a:cubicBezTo>
                    <a:pt x="992" y="849"/>
                    <a:pt x="1054" y="844"/>
                    <a:pt x="1120" y="834"/>
                  </a:cubicBezTo>
                  <a:cubicBezTo>
                    <a:pt x="1692" y="738"/>
                    <a:pt x="2001" y="453"/>
                    <a:pt x="2168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2408;p56">
              <a:extLst>
                <a:ext uri="{FF2B5EF4-FFF2-40B4-BE49-F238E27FC236}">
                  <a16:creationId xmlns="" xmlns:a16="http://schemas.microsoft.com/office/drawing/2014/main" id="{1AC8BE48-64BC-21BF-31FA-C48DF36AA1ED}"/>
                </a:ext>
              </a:extLst>
            </p:cNvPr>
            <p:cNvSpPr/>
            <p:nvPr/>
          </p:nvSpPr>
          <p:spPr>
            <a:xfrm>
              <a:off x="1213325" y="4245400"/>
              <a:ext cx="67875" cy="21025"/>
            </a:xfrm>
            <a:custGeom>
              <a:avLst/>
              <a:gdLst/>
              <a:ahLst/>
              <a:cxnLst/>
              <a:rect l="l" t="t" r="r" b="b"/>
              <a:pathLst>
                <a:path w="2715" h="841" extrusionOk="0">
                  <a:moveTo>
                    <a:pt x="1810" y="0"/>
                  </a:moveTo>
                  <a:cubicBezTo>
                    <a:pt x="988" y="0"/>
                    <a:pt x="433" y="318"/>
                    <a:pt x="0" y="841"/>
                  </a:cubicBezTo>
                  <a:lnTo>
                    <a:pt x="476" y="841"/>
                  </a:lnTo>
                  <a:cubicBezTo>
                    <a:pt x="854" y="478"/>
                    <a:pt x="1308" y="346"/>
                    <a:pt x="1796" y="346"/>
                  </a:cubicBezTo>
                  <a:cubicBezTo>
                    <a:pt x="2078" y="346"/>
                    <a:pt x="2371" y="390"/>
                    <a:pt x="2667" y="460"/>
                  </a:cubicBezTo>
                  <a:cubicBezTo>
                    <a:pt x="2691" y="388"/>
                    <a:pt x="2715" y="317"/>
                    <a:pt x="2715" y="245"/>
                  </a:cubicBezTo>
                  <a:cubicBezTo>
                    <a:pt x="2715" y="198"/>
                    <a:pt x="2715" y="150"/>
                    <a:pt x="2691" y="102"/>
                  </a:cubicBezTo>
                  <a:cubicBezTo>
                    <a:pt x="2367" y="33"/>
                    <a:pt x="2075" y="0"/>
                    <a:pt x="1810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409;p56">
              <a:extLst>
                <a:ext uri="{FF2B5EF4-FFF2-40B4-BE49-F238E27FC236}">
                  <a16:creationId xmlns="" xmlns:a16="http://schemas.microsoft.com/office/drawing/2014/main" id="{AC774E14-5597-65A0-FD24-9D7061741539}"/>
                </a:ext>
              </a:extLst>
            </p:cNvPr>
            <p:cNvSpPr/>
            <p:nvPr/>
          </p:nvSpPr>
          <p:spPr>
            <a:xfrm>
              <a:off x="1244875" y="4211625"/>
              <a:ext cx="89325" cy="79225"/>
            </a:xfrm>
            <a:custGeom>
              <a:avLst/>
              <a:gdLst/>
              <a:ahLst/>
              <a:cxnLst/>
              <a:rect l="l" t="t" r="r" b="b"/>
              <a:pathLst>
                <a:path w="3573" h="3169" extrusionOk="0">
                  <a:moveTo>
                    <a:pt x="1715" y="1"/>
                  </a:moveTo>
                  <a:cubicBezTo>
                    <a:pt x="1524" y="1"/>
                    <a:pt x="1358" y="72"/>
                    <a:pt x="1239" y="215"/>
                  </a:cubicBezTo>
                  <a:lnTo>
                    <a:pt x="167" y="1263"/>
                  </a:lnTo>
                  <a:cubicBezTo>
                    <a:pt x="0" y="1453"/>
                    <a:pt x="0" y="1739"/>
                    <a:pt x="167" y="1906"/>
                  </a:cubicBezTo>
                  <a:lnTo>
                    <a:pt x="1239" y="2978"/>
                  </a:lnTo>
                  <a:cubicBezTo>
                    <a:pt x="1358" y="3097"/>
                    <a:pt x="1524" y="3168"/>
                    <a:pt x="1715" y="3168"/>
                  </a:cubicBezTo>
                  <a:lnTo>
                    <a:pt x="3239" y="3168"/>
                  </a:lnTo>
                  <a:cubicBezTo>
                    <a:pt x="3453" y="3168"/>
                    <a:pt x="3572" y="2882"/>
                    <a:pt x="3406" y="2716"/>
                  </a:cubicBezTo>
                  <a:lnTo>
                    <a:pt x="2525" y="1834"/>
                  </a:lnTo>
                  <a:cubicBezTo>
                    <a:pt x="2382" y="1692"/>
                    <a:pt x="2382" y="1477"/>
                    <a:pt x="2525" y="1358"/>
                  </a:cubicBezTo>
                  <a:lnTo>
                    <a:pt x="3406" y="453"/>
                  </a:lnTo>
                  <a:cubicBezTo>
                    <a:pt x="3572" y="287"/>
                    <a:pt x="3453" y="1"/>
                    <a:pt x="3239" y="1"/>
                  </a:cubicBezTo>
                  <a:close/>
                </a:path>
              </a:pathLst>
            </a:custGeom>
            <a:solidFill>
              <a:srgbClr val="B3F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410;p56">
              <a:extLst>
                <a:ext uri="{FF2B5EF4-FFF2-40B4-BE49-F238E27FC236}">
                  <a16:creationId xmlns="" xmlns:a16="http://schemas.microsoft.com/office/drawing/2014/main" id="{137275E2-FA50-43B0-CC53-92EF3EFD92F3}"/>
                </a:ext>
              </a:extLst>
            </p:cNvPr>
            <p:cNvSpPr/>
            <p:nvPr/>
          </p:nvSpPr>
          <p:spPr>
            <a:xfrm>
              <a:off x="1058525" y="4090775"/>
              <a:ext cx="281625" cy="300675"/>
            </a:xfrm>
            <a:custGeom>
              <a:avLst/>
              <a:gdLst/>
              <a:ahLst/>
              <a:cxnLst/>
              <a:rect l="l" t="t" r="r" b="b"/>
              <a:pathLst>
                <a:path w="11265" h="12027" extrusionOk="0">
                  <a:moveTo>
                    <a:pt x="4668" y="0"/>
                  </a:moveTo>
                  <a:cubicBezTo>
                    <a:pt x="4573" y="0"/>
                    <a:pt x="4477" y="96"/>
                    <a:pt x="4477" y="191"/>
                  </a:cubicBezTo>
                  <a:lnTo>
                    <a:pt x="4477" y="953"/>
                  </a:lnTo>
                  <a:cubicBezTo>
                    <a:pt x="4477" y="1048"/>
                    <a:pt x="4573" y="1144"/>
                    <a:pt x="4668" y="1144"/>
                  </a:cubicBezTo>
                  <a:cubicBezTo>
                    <a:pt x="4763" y="1144"/>
                    <a:pt x="4835" y="1048"/>
                    <a:pt x="4835" y="953"/>
                  </a:cubicBezTo>
                  <a:lnTo>
                    <a:pt x="4835" y="191"/>
                  </a:lnTo>
                  <a:cubicBezTo>
                    <a:pt x="4835" y="96"/>
                    <a:pt x="4763" y="0"/>
                    <a:pt x="4668" y="0"/>
                  </a:cubicBezTo>
                  <a:close/>
                  <a:moveTo>
                    <a:pt x="250" y="1828"/>
                  </a:moveTo>
                  <a:cubicBezTo>
                    <a:pt x="203" y="1828"/>
                    <a:pt x="155" y="1846"/>
                    <a:pt x="119" y="1882"/>
                  </a:cubicBezTo>
                  <a:cubicBezTo>
                    <a:pt x="48" y="1953"/>
                    <a:pt x="48" y="2072"/>
                    <a:pt x="119" y="2144"/>
                  </a:cubicBezTo>
                  <a:lnTo>
                    <a:pt x="667" y="2691"/>
                  </a:lnTo>
                  <a:cubicBezTo>
                    <a:pt x="703" y="2727"/>
                    <a:pt x="751" y="2745"/>
                    <a:pt x="798" y="2745"/>
                  </a:cubicBezTo>
                  <a:cubicBezTo>
                    <a:pt x="846" y="2745"/>
                    <a:pt x="893" y="2727"/>
                    <a:pt x="929" y="2691"/>
                  </a:cubicBezTo>
                  <a:cubicBezTo>
                    <a:pt x="1001" y="2620"/>
                    <a:pt x="1001" y="2501"/>
                    <a:pt x="929" y="2430"/>
                  </a:cubicBezTo>
                  <a:lnTo>
                    <a:pt x="381" y="1882"/>
                  </a:lnTo>
                  <a:cubicBezTo>
                    <a:pt x="346" y="1846"/>
                    <a:pt x="298" y="1828"/>
                    <a:pt x="250" y="1828"/>
                  </a:cubicBezTo>
                  <a:close/>
                  <a:moveTo>
                    <a:pt x="9074" y="1828"/>
                  </a:moveTo>
                  <a:cubicBezTo>
                    <a:pt x="9032" y="1828"/>
                    <a:pt x="8990" y="1846"/>
                    <a:pt x="8955" y="1882"/>
                  </a:cubicBezTo>
                  <a:lnTo>
                    <a:pt x="8407" y="2430"/>
                  </a:lnTo>
                  <a:cubicBezTo>
                    <a:pt x="8335" y="2501"/>
                    <a:pt x="8335" y="2620"/>
                    <a:pt x="8407" y="2691"/>
                  </a:cubicBezTo>
                  <a:cubicBezTo>
                    <a:pt x="8443" y="2727"/>
                    <a:pt x="8484" y="2745"/>
                    <a:pt x="8526" y="2745"/>
                  </a:cubicBezTo>
                  <a:cubicBezTo>
                    <a:pt x="8568" y="2745"/>
                    <a:pt x="8609" y="2727"/>
                    <a:pt x="8645" y="2691"/>
                  </a:cubicBezTo>
                  <a:lnTo>
                    <a:pt x="9193" y="2144"/>
                  </a:lnTo>
                  <a:cubicBezTo>
                    <a:pt x="9264" y="2072"/>
                    <a:pt x="9264" y="1953"/>
                    <a:pt x="9193" y="1882"/>
                  </a:cubicBezTo>
                  <a:cubicBezTo>
                    <a:pt x="9157" y="1846"/>
                    <a:pt x="9115" y="1828"/>
                    <a:pt x="9074" y="1828"/>
                  </a:cubicBezTo>
                  <a:close/>
                  <a:moveTo>
                    <a:pt x="9312" y="5424"/>
                  </a:moveTo>
                  <a:cubicBezTo>
                    <a:pt x="9270" y="5424"/>
                    <a:pt x="9228" y="5442"/>
                    <a:pt x="9193" y="5478"/>
                  </a:cubicBezTo>
                  <a:lnTo>
                    <a:pt x="8931" y="5740"/>
                  </a:lnTo>
                  <a:cubicBezTo>
                    <a:pt x="8859" y="5787"/>
                    <a:pt x="8859" y="5906"/>
                    <a:pt x="8931" y="5978"/>
                  </a:cubicBezTo>
                  <a:cubicBezTo>
                    <a:pt x="8967" y="6014"/>
                    <a:pt x="9014" y="6031"/>
                    <a:pt x="9062" y="6031"/>
                  </a:cubicBezTo>
                  <a:cubicBezTo>
                    <a:pt x="9109" y="6031"/>
                    <a:pt x="9157" y="6014"/>
                    <a:pt x="9193" y="5978"/>
                  </a:cubicBezTo>
                  <a:lnTo>
                    <a:pt x="9431" y="5716"/>
                  </a:lnTo>
                  <a:cubicBezTo>
                    <a:pt x="9502" y="5644"/>
                    <a:pt x="9502" y="5549"/>
                    <a:pt x="9431" y="5478"/>
                  </a:cubicBezTo>
                  <a:cubicBezTo>
                    <a:pt x="9395" y="5442"/>
                    <a:pt x="9354" y="5424"/>
                    <a:pt x="9312" y="5424"/>
                  </a:cubicBezTo>
                  <a:close/>
                  <a:moveTo>
                    <a:pt x="7478" y="6002"/>
                  </a:moveTo>
                  <a:cubicBezTo>
                    <a:pt x="7264" y="6240"/>
                    <a:pt x="7264" y="6621"/>
                    <a:pt x="7478" y="6859"/>
                  </a:cubicBezTo>
                  <a:lnTo>
                    <a:pt x="4668" y="6859"/>
                  </a:lnTo>
                  <a:cubicBezTo>
                    <a:pt x="4430" y="6859"/>
                    <a:pt x="4239" y="6668"/>
                    <a:pt x="4239" y="6430"/>
                  </a:cubicBezTo>
                  <a:cubicBezTo>
                    <a:pt x="4239" y="6192"/>
                    <a:pt x="4430" y="6002"/>
                    <a:pt x="4668" y="6002"/>
                  </a:cubicBezTo>
                  <a:close/>
                  <a:moveTo>
                    <a:pt x="9059" y="6829"/>
                  </a:moveTo>
                  <a:cubicBezTo>
                    <a:pt x="9014" y="6829"/>
                    <a:pt x="8967" y="6847"/>
                    <a:pt x="8931" y="6883"/>
                  </a:cubicBezTo>
                  <a:cubicBezTo>
                    <a:pt x="8859" y="6930"/>
                    <a:pt x="8859" y="7050"/>
                    <a:pt x="8931" y="7121"/>
                  </a:cubicBezTo>
                  <a:lnTo>
                    <a:pt x="9169" y="7383"/>
                  </a:lnTo>
                  <a:cubicBezTo>
                    <a:pt x="9205" y="7419"/>
                    <a:pt x="9252" y="7436"/>
                    <a:pt x="9300" y="7436"/>
                  </a:cubicBezTo>
                  <a:cubicBezTo>
                    <a:pt x="9348" y="7436"/>
                    <a:pt x="9395" y="7419"/>
                    <a:pt x="9431" y="7383"/>
                  </a:cubicBezTo>
                  <a:cubicBezTo>
                    <a:pt x="9502" y="7311"/>
                    <a:pt x="9502" y="7192"/>
                    <a:pt x="9431" y="7121"/>
                  </a:cubicBezTo>
                  <a:lnTo>
                    <a:pt x="9169" y="6883"/>
                  </a:lnTo>
                  <a:cubicBezTo>
                    <a:pt x="9145" y="6847"/>
                    <a:pt x="9103" y="6829"/>
                    <a:pt x="9059" y="6829"/>
                  </a:cubicBezTo>
                  <a:close/>
                  <a:moveTo>
                    <a:pt x="4668" y="5121"/>
                  </a:moveTo>
                  <a:cubicBezTo>
                    <a:pt x="5097" y="5121"/>
                    <a:pt x="5478" y="5311"/>
                    <a:pt x="5716" y="5644"/>
                  </a:cubicBezTo>
                  <a:lnTo>
                    <a:pt x="4668" y="5644"/>
                  </a:lnTo>
                  <a:cubicBezTo>
                    <a:pt x="4239" y="5644"/>
                    <a:pt x="3882" y="6002"/>
                    <a:pt x="3882" y="6430"/>
                  </a:cubicBezTo>
                  <a:cubicBezTo>
                    <a:pt x="3882" y="6859"/>
                    <a:pt x="4239" y="7192"/>
                    <a:pt x="4668" y="7192"/>
                  </a:cubicBezTo>
                  <a:lnTo>
                    <a:pt x="5716" y="7192"/>
                  </a:lnTo>
                  <a:cubicBezTo>
                    <a:pt x="5478" y="7526"/>
                    <a:pt x="5097" y="7740"/>
                    <a:pt x="4668" y="7740"/>
                  </a:cubicBezTo>
                  <a:cubicBezTo>
                    <a:pt x="3930" y="7740"/>
                    <a:pt x="3334" y="7145"/>
                    <a:pt x="3334" y="6430"/>
                  </a:cubicBezTo>
                  <a:cubicBezTo>
                    <a:pt x="3334" y="5692"/>
                    <a:pt x="3930" y="5121"/>
                    <a:pt x="4668" y="5121"/>
                  </a:cubicBezTo>
                  <a:close/>
                  <a:moveTo>
                    <a:pt x="10693" y="5025"/>
                  </a:moveTo>
                  <a:cubicBezTo>
                    <a:pt x="10765" y="5025"/>
                    <a:pt x="10812" y="5121"/>
                    <a:pt x="10741" y="5168"/>
                  </a:cubicBezTo>
                  <a:lnTo>
                    <a:pt x="9860" y="6049"/>
                  </a:lnTo>
                  <a:cubicBezTo>
                    <a:pt x="9645" y="6264"/>
                    <a:pt x="9645" y="6597"/>
                    <a:pt x="9860" y="6788"/>
                  </a:cubicBezTo>
                  <a:lnTo>
                    <a:pt x="10741" y="7692"/>
                  </a:lnTo>
                  <a:cubicBezTo>
                    <a:pt x="10812" y="7740"/>
                    <a:pt x="10765" y="7835"/>
                    <a:pt x="10693" y="7835"/>
                  </a:cubicBezTo>
                  <a:lnTo>
                    <a:pt x="9169" y="7835"/>
                  </a:lnTo>
                  <a:cubicBezTo>
                    <a:pt x="9026" y="7835"/>
                    <a:pt x="8907" y="7788"/>
                    <a:pt x="8812" y="7692"/>
                  </a:cubicBezTo>
                  <a:cubicBezTo>
                    <a:pt x="8145" y="7026"/>
                    <a:pt x="8407" y="7288"/>
                    <a:pt x="7740" y="6621"/>
                  </a:cubicBezTo>
                  <a:cubicBezTo>
                    <a:pt x="7645" y="6526"/>
                    <a:pt x="7645" y="6335"/>
                    <a:pt x="7740" y="6216"/>
                  </a:cubicBezTo>
                  <a:lnTo>
                    <a:pt x="8812" y="5168"/>
                  </a:lnTo>
                  <a:cubicBezTo>
                    <a:pt x="8907" y="5073"/>
                    <a:pt x="9026" y="5025"/>
                    <a:pt x="9169" y="5025"/>
                  </a:cubicBezTo>
                  <a:close/>
                  <a:moveTo>
                    <a:pt x="4668" y="3620"/>
                  </a:moveTo>
                  <a:cubicBezTo>
                    <a:pt x="5906" y="3620"/>
                    <a:pt x="7026" y="4454"/>
                    <a:pt x="7359" y="5644"/>
                  </a:cubicBezTo>
                  <a:lnTo>
                    <a:pt x="6144" y="5644"/>
                  </a:lnTo>
                  <a:cubicBezTo>
                    <a:pt x="5859" y="5097"/>
                    <a:pt x="5287" y="4763"/>
                    <a:pt x="4668" y="4763"/>
                  </a:cubicBezTo>
                  <a:cubicBezTo>
                    <a:pt x="3739" y="4763"/>
                    <a:pt x="3001" y="5502"/>
                    <a:pt x="3001" y="6430"/>
                  </a:cubicBezTo>
                  <a:cubicBezTo>
                    <a:pt x="3001" y="7335"/>
                    <a:pt x="3739" y="8097"/>
                    <a:pt x="4668" y="8097"/>
                  </a:cubicBezTo>
                  <a:cubicBezTo>
                    <a:pt x="5287" y="8097"/>
                    <a:pt x="5859" y="7740"/>
                    <a:pt x="6144" y="7192"/>
                  </a:cubicBezTo>
                  <a:lnTo>
                    <a:pt x="7359" y="7192"/>
                  </a:lnTo>
                  <a:cubicBezTo>
                    <a:pt x="7026" y="8383"/>
                    <a:pt x="5906" y="9240"/>
                    <a:pt x="4668" y="9240"/>
                  </a:cubicBezTo>
                  <a:cubicBezTo>
                    <a:pt x="3120" y="9240"/>
                    <a:pt x="1858" y="7978"/>
                    <a:pt x="1858" y="6430"/>
                  </a:cubicBezTo>
                  <a:cubicBezTo>
                    <a:pt x="1858" y="4882"/>
                    <a:pt x="3120" y="3620"/>
                    <a:pt x="4668" y="3620"/>
                  </a:cubicBezTo>
                  <a:close/>
                  <a:moveTo>
                    <a:pt x="5382" y="11027"/>
                  </a:moveTo>
                  <a:lnTo>
                    <a:pt x="5382" y="11503"/>
                  </a:lnTo>
                  <a:cubicBezTo>
                    <a:pt x="5382" y="11598"/>
                    <a:pt x="5311" y="11669"/>
                    <a:pt x="5216" y="11669"/>
                  </a:cubicBezTo>
                  <a:lnTo>
                    <a:pt x="4096" y="11669"/>
                  </a:lnTo>
                  <a:cubicBezTo>
                    <a:pt x="4001" y="11669"/>
                    <a:pt x="3930" y="11598"/>
                    <a:pt x="3930" y="11503"/>
                  </a:cubicBezTo>
                  <a:lnTo>
                    <a:pt x="3930" y="11027"/>
                  </a:lnTo>
                  <a:cubicBezTo>
                    <a:pt x="4168" y="11062"/>
                    <a:pt x="4412" y="11080"/>
                    <a:pt x="4656" y="11080"/>
                  </a:cubicBezTo>
                  <a:cubicBezTo>
                    <a:pt x="4900" y="11080"/>
                    <a:pt x="5144" y="11062"/>
                    <a:pt x="5382" y="11027"/>
                  </a:cubicBezTo>
                  <a:close/>
                  <a:moveTo>
                    <a:pt x="7192" y="10312"/>
                  </a:moveTo>
                  <a:lnTo>
                    <a:pt x="8359" y="11479"/>
                  </a:lnTo>
                  <a:cubicBezTo>
                    <a:pt x="8431" y="11550"/>
                    <a:pt x="8383" y="11669"/>
                    <a:pt x="8264" y="11669"/>
                  </a:cubicBezTo>
                  <a:lnTo>
                    <a:pt x="7240" y="11669"/>
                  </a:lnTo>
                  <a:cubicBezTo>
                    <a:pt x="7169" y="11669"/>
                    <a:pt x="7073" y="11622"/>
                    <a:pt x="7026" y="11574"/>
                  </a:cubicBezTo>
                  <a:lnTo>
                    <a:pt x="6240" y="10788"/>
                  </a:lnTo>
                  <a:cubicBezTo>
                    <a:pt x="6573" y="10669"/>
                    <a:pt x="6907" y="10526"/>
                    <a:pt x="7192" y="10312"/>
                  </a:cubicBezTo>
                  <a:close/>
                  <a:moveTo>
                    <a:pt x="4644" y="1763"/>
                  </a:moveTo>
                  <a:cubicBezTo>
                    <a:pt x="2096" y="1763"/>
                    <a:pt x="0" y="3858"/>
                    <a:pt x="0" y="6430"/>
                  </a:cubicBezTo>
                  <a:cubicBezTo>
                    <a:pt x="0" y="7931"/>
                    <a:pt x="715" y="9264"/>
                    <a:pt x="1834" y="10122"/>
                  </a:cubicBezTo>
                  <a:lnTo>
                    <a:pt x="715" y="11217"/>
                  </a:lnTo>
                  <a:cubicBezTo>
                    <a:pt x="429" y="11527"/>
                    <a:pt x="620" y="12027"/>
                    <a:pt x="1048" y="12027"/>
                  </a:cubicBezTo>
                  <a:lnTo>
                    <a:pt x="1501" y="12027"/>
                  </a:lnTo>
                  <a:cubicBezTo>
                    <a:pt x="1596" y="12027"/>
                    <a:pt x="1667" y="11931"/>
                    <a:pt x="1667" y="11836"/>
                  </a:cubicBezTo>
                  <a:cubicBezTo>
                    <a:pt x="1667" y="11741"/>
                    <a:pt x="1596" y="11669"/>
                    <a:pt x="1501" y="11669"/>
                  </a:cubicBezTo>
                  <a:lnTo>
                    <a:pt x="1048" y="11669"/>
                  </a:lnTo>
                  <a:cubicBezTo>
                    <a:pt x="953" y="11669"/>
                    <a:pt x="881" y="11550"/>
                    <a:pt x="953" y="11479"/>
                  </a:cubicBezTo>
                  <a:lnTo>
                    <a:pt x="2120" y="10312"/>
                  </a:lnTo>
                  <a:cubicBezTo>
                    <a:pt x="2406" y="10503"/>
                    <a:pt x="2739" y="10669"/>
                    <a:pt x="3072" y="10788"/>
                  </a:cubicBezTo>
                  <a:cubicBezTo>
                    <a:pt x="2263" y="11598"/>
                    <a:pt x="2310" y="11598"/>
                    <a:pt x="2215" y="11622"/>
                  </a:cubicBezTo>
                  <a:cubicBezTo>
                    <a:pt x="2144" y="11669"/>
                    <a:pt x="2096" y="11789"/>
                    <a:pt x="2144" y="11860"/>
                  </a:cubicBezTo>
                  <a:cubicBezTo>
                    <a:pt x="2175" y="11924"/>
                    <a:pt x="2239" y="11955"/>
                    <a:pt x="2299" y="11955"/>
                  </a:cubicBezTo>
                  <a:cubicBezTo>
                    <a:pt x="2329" y="11955"/>
                    <a:pt x="2358" y="11947"/>
                    <a:pt x="2382" y="11931"/>
                  </a:cubicBezTo>
                  <a:cubicBezTo>
                    <a:pt x="2549" y="11860"/>
                    <a:pt x="2549" y="11812"/>
                    <a:pt x="3453" y="10907"/>
                  </a:cubicBezTo>
                  <a:cubicBezTo>
                    <a:pt x="3501" y="10931"/>
                    <a:pt x="3525" y="10931"/>
                    <a:pt x="3573" y="10955"/>
                  </a:cubicBezTo>
                  <a:lnTo>
                    <a:pt x="3573" y="11503"/>
                  </a:lnTo>
                  <a:cubicBezTo>
                    <a:pt x="3573" y="11789"/>
                    <a:pt x="3811" y="12027"/>
                    <a:pt x="4096" y="12027"/>
                  </a:cubicBezTo>
                  <a:lnTo>
                    <a:pt x="5216" y="12027"/>
                  </a:lnTo>
                  <a:cubicBezTo>
                    <a:pt x="5502" y="12027"/>
                    <a:pt x="5740" y="11789"/>
                    <a:pt x="5740" y="11503"/>
                  </a:cubicBezTo>
                  <a:lnTo>
                    <a:pt x="5740" y="10955"/>
                  </a:lnTo>
                  <a:cubicBezTo>
                    <a:pt x="5787" y="10931"/>
                    <a:pt x="5811" y="10931"/>
                    <a:pt x="5859" y="10931"/>
                  </a:cubicBezTo>
                  <a:lnTo>
                    <a:pt x="6764" y="11812"/>
                  </a:lnTo>
                  <a:cubicBezTo>
                    <a:pt x="6883" y="11955"/>
                    <a:pt x="7073" y="12027"/>
                    <a:pt x="7240" y="12027"/>
                  </a:cubicBezTo>
                  <a:lnTo>
                    <a:pt x="8264" y="12027"/>
                  </a:lnTo>
                  <a:cubicBezTo>
                    <a:pt x="8693" y="12027"/>
                    <a:pt x="8883" y="11527"/>
                    <a:pt x="8597" y="11217"/>
                  </a:cubicBezTo>
                  <a:lnTo>
                    <a:pt x="7502" y="10122"/>
                  </a:lnTo>
                  <a:cubicBezTo>
                    <a:pt x="8145" y="9598"/>
                    <a:pt x="8669" y="8931"/>
                    <a:pt x="8978" y="8169"/>
                  </a:cubicBezTo>
                  <a:cubicBezTo>
                    <a:pt x="9062" y="8181"/>
                    <a:pt x="9097" y="8181"/>
                    <a:pt x="9309" y="8181"/>
                  </a:cubicBezTo>
                  <a:cubicBezTo>
                    <a:pt x="9520" y="8181"/>
                    <a:pt x="9907" y="8181"/>
                    <a:pt x="10693" y="8193"/>
                  </a:cubicBezTo>
                  <a:cubicBezTo>
                    <a:pt x="11074" y="8193"/>
                    <a:pt x="11265" y="7716"/>
                    <a:pt x="11003" y="7431"/>
                  </a:cubicBezTo>
                  <a:lnTo>
                    <a:pt x="10098" y="6549"/>
                  </a:lnTo>
                  <a:cubicBezTo>
                    <a:pt x="10050" y="6478"/>
                    <a:pt x="10050" y="6383"/>
                    <a:pt x="10098" y="6311"/>
                  </a:cubicBezTo>
                  <a:lnTo>
                    <a:pt x="11003" y="5406"/>
                  </a:lnTo>
                  <a:cubicBezTo>
                    <a:pt x="11265" y="5144"/>
                    <a:pt x="11074" y="4668"/>
                    <a:pt x="10693" y="4668"/>
                  </a:cubicBezTo>
                  <a:cubicBezTo>
                    <a:pt x="9907" y="4668"/>
                    <a:pt x="9520" y="4662"/>
                    <a:pt x="9309" y="4662"/>
                  </a:cubicBezTo>
                  <a:cubicBezTo>
                    <a:pt x="9097" y="4662"/>
                    <a:pt x="9062" y="4668"/>
                    <a:pt x="8978" y="4692"/>
                  </a:cubicBezTo>
                  <a:cubicBezTo>
                    <a:pt x="8740" y="4097"/>
                    <a:pt x="8359" y="3525"/>
                    <a:pt x="7907" y="3073"/>
                  </a:cubicBezTo>
                  <a:cubicBezTo>
                    <a:pt x="7875" y="3051"/>
                    <a:pt x="7833" y="3039"/>
                    <a:pt x="7790" y="3039"/>
                  </a:cubicBezTo>
                  <a:cubicBezTo>
                    <a:pt x="7738" y="3039"/>
                    <a:pt x="7684" y="3057"/>
                    <a:pt x="7645" y="3096"/>
                  </a:cubicBezTo>
                  <a:cubicBezTo>
                    <a:pt x="7573" y="3144"/>
                    <a:pt x="7573" y="3263"/>
                    <a:pt x="7645" y="3334"/>
                  </a:cubicBezTo>
                  <a:cubicBezTo>
                    <a:pt x="8073" y="3763"/>
                    <a:pt x="8431" y="4263"/>
                    <a:pt x="8645" y="4835"/>
                  </a:cubicBezTo>
                  <a:cubicBezTo>
                    <a:pt x="8550" y="4906"/>
                    <a:pt x="8574" y="4882"/>
                    <a:pt x="7835" y="5644"/>
                  </a:cubicBezTo>
                  <a:lnTo>
                    <a:pt x="7716" y="5644"/>
                  </a:lnTo>
                  <a:cubicBezTo>
                    <a:pt x="7359" y="4239"/>
                    <a:pt x="6121" y="3263"/>
                    <a:pt x="4668" y="3263"/>
                  </a:cubicBezTo>
                  <a:cubicBezTo>
                    <a:pt x="2930" y="3263"/>
                    <a:pt x="1501" y="4668"/>
                    <a:pt x="1501" y="6430"/>
                  </a:cubicBezTo>
                  <a:cubicBezTo>
                    <a:pt x="1501" y="8169"/>
                    <a:pt x="2906" y="9574"/>
                    <a:pt x="4668" y="9574"/>
                  </a:cubicBezTo>
                  <a:cubicBezTo>
                    <a:pt x="6121" y="9574"/>
                    <a:pt x="7383" y="8597"/>
                    <a:pt x="7716" y="7192"/>
                  </a:cubicBezTo>
                  <a:lnTo>
                    <a:pt x="7835" y="7192"/>
                  </a:lnTo>
                  <a:cubicBezTo>
                    <a:pt x="8574" y="7954"/>
                    <a:pt x="8550" y="7954"/>
                    <a:pt x="8645" y="8026"/>
                  </a:cubicBezTo>
                  <a:cubicBezTo>
                    <a:pt x="8002" y="9621"/>
                    <a:pt x="6454" y="10717"/>
                    <a:pt x="4644" y="10717"/>
                  </a:cubicBezTo>
                  <a:cubicBezTo>
                    <a:pt x="2287" y="10717"/>
                    <a:pt x="358" y="8788"/>
                    <a:pt x="358" y="6430"/>
                  </a:cubicBezTo>
                  <a:cubicBezTo>
                    <a:pt x="358" y="4049"/>
                    <a:pt x="2287" y="2120"/>
                    <a:pt x="4644" y="2120"/>
                  </a:cubicBezTo>
                  <a:cubicBezTo>
                    <a:pt x="5502" y="2120"/>
                    <a:pt x="6311" y="2358"/>
                    <a:pt x="7002" y="2834"/>
                  </a:cubicBezTo>
                  <a:cubicBezTo>
                    <a:pt x="7034" y="2850"/>
                    <a:pt x="7065" y="2858"/>
                    <a:pt x="7096" y="2858"/>
                  </a:cubicBezTo>
                  <a:cubicBezTo>
                    <a:pt x="7158" y="2858"/>
                    <a:pt x="7216" y="2826"/>
                    <a:pt x="7264" y="2763"/>
                  </a:cubicBezTo>
                  <a:cubicBezTo>
                    <a:pt x="7311" y="2691"/>
                    <a:pt x="7288" y="2572"/>
                    <a:pt x="7216" y="2525"/>
                  </a:cubicBezTo>
                  <a:cubicBezTo>
                    <a:pt x="6454" y="2025"/>
                    <a:pt x="5573" y="1763"/>
                    <a:pt x="4644" y="176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2" name="Google Shape;2394;p56">
            <a:extLst>
              <a:ext uri="{FF2B5EF4-FFF2-40B4-BE49-F238E27FC236}">
                <a16:creationId xmlns="" xmlns:a16="http://schemas.microsoft.com/office/drawing/2014/main" id="{6078CD3A-AF75-8C3F-CF20-09840992A8C1}"/>
              </a:ext>
            </a:extLst>
          </p:cNvPr>
          <p:cNvGrpSpPr/>
          <p:nvPr/>
        </p:nvGrpSpPr>
        <p:grpSpPr>
          <a:xfrm>
            <a:off x="1165405" y="2350325"/>
            <a:ext cx="609299" cy="646331"/>
            <a:chOff x="1038875" y="4068150"/>
            <a:chExt cx="323300" cy="342950"/>
          </a:xfrm>
        </p:grpSpPr>
        <p:sp>
          <p:nvSpPr>
            <p:cNvPr id="33" name="Google Shape;2395;p56">
              <a:extLst>
                <a:ext uri="{FF2B5EF4-FFF2-40B4-BE49-F238E27FC236}">
                  <a16:creationId xmlns="" xmlns:a16="http://schemas.microsoft.com/office/drawing/2014/main" id="{C98B14EA-060E-C2EE-37C2-6F44BC2BCB4D}"/>
                </a:ext>
              </a:extLst>
            </p:cNvPr>
            <p:cNvSpPr/>
            <p:nvPr/>
          </p:nvSpPr>
          <p:spPr>
            <a:xfrm>
              <a:off x="1038875" y="4068150"/>
              <a:ext cx="323300" cy="342950"/>
            </a:xfrm>
            <a:custGeom>
              <a:avLst/>
              <a:gdLst/>
              <a:ahLst/>
              <a:cxnLst/>
              <a:rect l="l" t="t" r="r" b="b"/>
              <a:pathLst>
                <a:path w="12932" h="13718" extrusionOk="0">
                  <a:moveTo>
                    <a:pt x="5525" y="1"/>
                  </a:moveTo>
                  <a:cubicBezTo>
                    <a:pt x="4954" y="1"/>
                    <a:pt x="4501" y="453"/>
                    <a:pt x="4501" y="1025"/>
                  </a:cubicBezTo>
                  <a:lnTo>
                    <a:pt x="4501" y="1787"/>
                  </a:lnTo>
                  <a:cubicBezTo>
                    <a:pt x="4501" y="1810"/>
                    <a:pt x="4501" y="1834"/>
                    <a:pt x="4501" y="1858"/>
                  </a:cubicBezTo>
                  <a:cubicBezTo>
                    <a:pt x="3739" y="2001"/>
                    <a:pt x="3049" y="2311"/>
                    <a:pt x="2430" y="2739"/>
                  </a:cubicBezTo>
                  <a:cubicBezTo>
                    <a:pt x="2406" y="2715"/>
                    <a:pt x="2382" y="2692"/>
                    <a:pt x="2382" y="2668"/>
                  </a:cubicBezTo>
                  <a:lnTo>
                    <a:pt x="1834" y="2120"/>
                  </a:lnTo>
                  <a:cubicBezTo>
                    <a:pt x="1644" y="1929"/>
                    <a:pt x="1382" y="1834"/>
                    <a:pt x="1096" y="1834"/>
                  </a:cubicBezTo>
                  <a:cubicBezTo>
                    <a:pt x="834" y="1834"/>
                    <a:pt x="572" y="1929"/>
                    <a:pt x="382" y="2144"/>
                  </a:cubicBezTo>
                  <a:cubicBezTo>
                    <a:pt x="0" y="2525"/>
                    <a:pt x="0" y="3168"/>
                    <a:pt x="382" y="3573"/>
                  </a:cubicBezTo>
                  <a:lnTo>
                    <a:pt x="929" y="4120"/>
                  </a:lnTo>
                  <a:cubicBezTo>
                    <a:pt x="953" y="4144"/>
                    <a:pt x="977" y="4144"/>
                    <a:pt x="977" y="4168"/>
                  </a:cubicBezTo>
                  <a:cubicBezTo>
                    <a:pt x="382" y="5049"/>
                    <a:pt x="24" y="6121"/>
                    <a:pt x="24" y="7264"/>
                  </a:cubicBezTo>
                  <a:cubicBezTo>
                    <a:pt x="24" y="8669"/>
                    <a:pt x="548" y="9979"/>
                    <a:pt x="1477" y="10979"/>
                  </a:cubicBezTo>
                  <a:lnTo>
                    <a:pt x="977" y="11479"/>
                  </a:lnTo>
                  <a:cubicBezTo>
                    <a:pt x="620" y="11836"/>
                    <a:pt x="501" y="12408"/>
                    <a:pt x="691" y="12908"/>
                  </a:cubicBezTo>
                  <a:cubicBezTo>
                    <a:pt x="905" y="13384"/>
                    <a:pt x="1382" y="13718"/>
                    <a:pt x="1906" y="13718"/>
                  </a:cubicBezTo>
                  <a:lnTo>
                    <a:pt x="2358" y="13718"/>
                  </a:lnTo>
                  <a:cubicBezTo>
                    <a:pt x="2525" y="13718"/>
                    <a:pt x="2692" y="13670"/>
                    <a:pt x="2834" y="13599"/>
                  </a:cubicBezTo>
                  <a:cubicBezTo>
                    <a:pt x="2953" y="13622"/>
                    <a:pt x="3049" y="13646"/>
                    <a:pt x="3168" y="13646"/>
                  </a:cubicBezTo>
                  <a:cubicBezTo>
                    <a:pt x="3335" y="13646"/>
                    <a:pt x="3501" y="13599"/>
                    <a:pt x="3644" y="13527"/>
                  </a:cubicBezTo>
                  <a:cubicBezTo>
                    <a:pt x="3787" y="13456"/>
                    <a:pt x="3858" y="13408"/>
                    <a:pt x="3978" y="13289"/>
                  </a:cubicBezTo>
                  <a:cubicBezTo>
                    <a:pt x="4239" y="13551"/>
                    <a:pt x="4573" y="13718"/>
                    <a:pt x="4954" y="13718"/>
                  </a:cubicBezTo>
                  <a:lnTo>
                    <a:pt x="6073" y="13718"/>
                  </a:lnTo>
                  <a:cubicBezTo>
                    <a:pt x="6454" y="13718"/>
                    <a:pt x="6811" y="13551"/>
                    <a:pt x="7050" y="13289"/>
                  </a:cubicBezTo>
                  <a:cubicBezTo>
                    <a:pt x="7335" y="13575"/>
                    <a:pt x="7716" y="13718"/>
                    <a:pt x="8097" y="13718"/>
                  </a:cubicBezTo>
                  <a:lnTo>
                    <a:pt x="9121" y="13718"/>
                  </a:lnTo>
                  <a:cubicBezTo>
                    <a:pt x="9669" y="13718"/>
                    <a:pt x="10145" y="13384"/>
                    <a:pt x="10336" y="12908"/>
                  </a:cubicBezTo>
                  <a:cubicBezTo>
                    <a:pt x="10550" y="12408"/>
                    <a:pt x="10431" y="11860"/>
                    <a:pt x="10050" y="11479"/>
                  </a:cubicBezTo>
                  <a:lnTo>
                    <a:pt x="9574" y="10979"/>
                  </a:lnTo>
                  <a:cubicBezTo>
                    <a:pt x="9883" y="10646"/>
                    <a:pt x="10145" y="10264"/>
                    <a:pt x="10360" y="9883"/>
                  </a:cubicBezTo>
                  <a:lnTo>
                    <a:pt x="10931" y="9860"/>
                  </a:lnTo>
                  <a:lnTo>
                    <a:pt x="11551" y="9860"/>
                  </a:lnTo>
                  <a:cubicBezTo>
                    <a:pt x="12074" y="9860"/>
                    <a:pt x="12527" y="9550"/>
                    <a:pt x="12741" y="9074"/>
                  </a:cubicBezTo>
                  <a:cubicBezTo>
                    <a:pt x="12932" y="8597"/>
                    <a:pt x="12813" y="8050"/>
                    <a:pt x="12455" y="7669"/>
                  </a:cubicBezTo>
                  <a:lnTo>
                    <a:pt x="12051" y="7264"/>
                  </a:lnTo>
                  <a:lnTo>
                    <a:pt x="12455" y="6859"/>
                  </a:lnTo>
                  <a:cubicBezTo>
                    <a:pt x="12836" y="6478"/>
                    <a:pt x="12932" y="5930"/>
                    <a:pt x="12741" y="5454"/>
                  </a:cubicBezTo>
                  <a:cubicBezTo>
                    <a:pt x="12527" y="4978"/>
                    <a:pt x="12074" y="4668"/>
                    <a:pt x="11551" y="4668"/>
                  </a:cubicBezTo>
                  <a:lnTo>
                    <a:pt x="10360" y="4668"/>
                  </a:lnTo>
                  <a:cubicBezTo>
                    <a:pt x="10265" y="4501"/>
                    <a:pt x="10169" y="4335"/>
                    <a:pt x="10050" y="4168"/>
                  </a:cubicBezTo>
                  <a:cubicBezTo>
                    <a:pt x="10074" y="4144"/>
                    <a:pt x="10098" y="4144"/>
                    <a:pt x="10122" y="4120"/>
                  </a:cubicBezTo>
                  <a:lnTo>
                    <a:pt x="10669" y="3573"/>
                  </a:lnTo>
                  <a:cubicBezTo>
                    <a:pt x="11050" y="3168"/>
                    <a:pt x="11050" y="2525"/>
                    <a:pt x="10669" y="2144"/>
                  </a:cubicBezTo>
                  <a:cubicBezTo>
                    <a:pt x="10479" y="1929"/>
                    <a:pt x="10217" y="1834"/>
                    <a:pt x="9931" y="1834"/>
                  </a:cubicBezTo>
                  <a:cubicBezTo>
                    <a:pt x="9669" y="1834"/>
                    <a:pt x="9407" y="1929"/>
                    <a:pt x="9217" y="2120"/>
                  </a:cubicBezTo>
                  <a:lnTo>
                    <a:pt x="8669" y="2668"/>
                  </a:lnTo>
                  <a:cubicBezTo>
                    <a:pt x="8645" y="2692"/>
                    <a:pt x="8645" y="2715"/>
                    <a:pt x="8621" y="2739"/>
                  </a:cubicBezTo>
                  <a:cubicBezTo>
                    <a:pt x="8598" y="2715"/>
                    <a:pt x="8574" y="2692"/>
                    <a:pt x="8550" y="2668"/>
                  </a:cubicBezTo>
                  <a:cubicBezTo>
                    <a:pt x="7931" y="2263"/>
                    <a:pt x="7240" y="2001"/>
                    <a:pt x="6549" y="1858"/>
                  </a:cubicBezTo>
                  <a:cubicBezTo>
                    <a:pt x="6549" y="1834"/>
                    <a:pt x="6549" y="1810"/>
                    <a:pt x="6549" y="1787"/>
                  </a:cubicBezTo>
                  <a:lnTo>
                    <a:pt x="6549" y="1025"/>
                  </a:lnTo>
                  <a:cubicBezTo>
                    <a:pt x="6549" y="453"/>
                    <a:pt x="6097" y="1"/>
                    <a:pt x="55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19050" dir="5400000" algn="bl" rotWithShape="0">
                <a:schemeClr val="accent3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" name="Google Shape;2396;p56">
              <a:extLst>
                <a:ext uri="{FF2B5EF4-FFF2-40B4-BE49-F238E27FC236}">
                  <a16:creationId xmlns="" xmlns:a16="http://schemas.microsoft.com/office/drawing/2014/main" id="{E86E3F3D-0AF3-7376-8C1C-17C9A772F631}"/>
                </a:ext>
              </a:extLst>
            </p:cNvPr>
            <p:cNvSpPr/>
            <p:nvPr/>
          </p:nvSpPr>
          <p:spPr>
            <a:xfrm>
              <a:off x="1152000" y="4349750"/>
              <a:ext cx="45850" cy="36950"/>
            </a:xfrm>
            <a:custGeom>
              <a:avLst/>
              <a:gdLst/>
              <a:ahLst/>
              <a:cxnLst/>
              <a:rect l="l" t="t" r="r" b="b"/>
              <a:pathLst>
                <a:path w="1834" h="1478" extrusionOk="0">
                  <a:moveTo>
                    <a:pt x="0" y="1"/>
                  </a:moveTo>
                  <a:lnTo>
                    <a:pt x="0" y="1144"/>
                  </a:lnTo>
                  <a:cubicBezTo>
                    <a:pt x="0" y="1334"/>
                    <a:pt x="167" y="1477"/>
                    <a:pt x="357" y="1477"/>
                  </a:cubicBezTo>
                  <a:lnTo>
                    <a:pt x="1477" y="1477"/>
                  </a:lnTo>
                  <a:cubicBezTo>
                    <a:pt x="1667" y="1477"/>
                    <a:pt x="1834" y="1334"/>
                    <a:pt x="1834" y="1144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397;p56">
              <a:extLst>
                <a:ext uri="{FF2B5EF4-FFF2-40B4-BE49-F238E27FC236}">
                  <a16:creationId xmlns="" xmlns:a16="http://schemas.microsoft.com/office/drawing/2014/main" id="{139D8086-D7D7-0A3D-DC49-6F39CEE8429F}"/>
                </a:ext>
              </a:extLst>
            </p:cNvPr>
            <p:cNvSpPr/>
            <p:nvPr/>
          </p:nvSpPr>
          <p:spPr>
            <a:xfrm>
              <a:off x="1075200" y="4327725"/>
              <a:ext cx="100025" cy="58975"/>
            </a:xfrm>
            <a:custGeom>
              <a:avLst/>
              <a:gdLst/>
              <a:ahLst/>
              <a:cxnLst/>
              <a:rect l="l" t="t" r="r" b="b"/>
              <a:pathLst>
                <a:path w="4001" h="2359" extrusionOk="0">
                  <a:moveTo>
                    <a:pt x="2072" y="1"/>
                  </a:moveTo>
                  <a:lnTo>
                    <a:pt x="191" y="1882"/>
                  </a:lnTo>
                  <a:cubicBezTo>
                    <a:pt x="0" y="2049"/>
                    <a:pt x="119" y="2358"/>
                    <a:pt x="381" y="2358"/>
                  </a:cubicBezTo>
                  <a:lnTo>
                    <a:pt x="1405" y="2358"/>
                  </a:lnTo>
                  <a:cubicBezTo>
                    <a:pt x="1548" y="2358"/>
                    <a:pt x="1667" y="2311"/>
                    <a:pt x="1762" y="2215"/>
                  </a:cubicBezTo>
                  <a:lnTo>
                    <a:pt x="4001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398;p56">
              <a:extLst>
                <a:ext uri="{FF2B5EF4-FFF2-40B4-BE49-F238E27FC236}">
                  <a16:creationId xmlns="" xmlns:a16="http://schemas.microsoft.com/office/drawing/2014/main" id="{3F6F0EF0-EB53-6DCC-3E71-F8C16A24329A}"/>
                </a:ext>
              </a:extLst>
            </p:cNvPr>
            <p:cNvSpPr/>
            <p:nvPr/>
          </p:nvSpPr>
          <p:spPr>
            <a:xfrm>
              <a:off x="110197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977" y="1"/>
                  </a:moveTo>
                  <a:lnTo>
                    <a:pt x="1" y="977"/>
                  </a:lnTo>
                  <a:cubicBezTo>
                    <a:pt x="382" y="1263"/>
                    <a:pt x="811" y="1501"/>
                    <a:pt x="1263" y="1644"/>
                  </a:cubicBezTo>
                  <a:lnTo>
                    <a:pt x="2930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399;p56">
              <a:extLst>
                <a:ext uri="{FF2B5EF4-FFF2-40B4-BE49-F238E27FC236}">
                  <a16:creationId xmlns="" xmlns:a16="http://schemas.microsoft.com/office/drawing/2014/main" id="{52A6F1F0-E296-92F5-E8E7-CAEA074E5872}"/>
                </a:ext>
              </a:extLst>
            </p:cNvPr>
            <p:cNvSpPr/>
            <p:nvPr/>
          </p:nvSpPr>
          <p:spPr>
            <a:xfrm>
              <a:off x="1175225" y="4327725"/>
              <a:ext cx="99450" cy="58975"/>
            </a:xfrm>
            <a:custGeom>
              <a:avLst/>
              <a:gdLst/>
              <a:ahLst/>
              <a:cxnLst/>
              <a:rect l="l" t="t" r="r" b="b"/>
              <a:pathLst>
                <a:path w="3978" h="2359" extrusionOk="0">
                  <a:moveTo>
                    <a:pt x="0" y="1"/>
                  </a:moveTo>
                  <a:lnTo>
                    <a:pt x="2215" y="2215"/>
                  </a:lnTo>
                  <a:cubicBezTo>
                    <a:pt x="2310" y="2311"/>
                    <a:pt x="2453" y="2358"/>
                    <a:pt x="2572" y="2358"/>
                  </a:cubicBezTo>
                  <a:lnTo>
                    <a:pt x="3596" y="2358"/>
                  </a:lnTo>
                  <a:cubicBezTo>
                    <a:pt x="3858" y="2358"/>
                    <a:pt x="3977" y="2049"/>
                    <a:pt x="3810" y="1882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400;p56">
              <a:extLst>
                <a:ext uri="{FF2B5EF4-FFF2-40B4-BE49-F238E27FC236}">
                  <a16:creationId xmlns="" xmlns:a16="http://schemas.microsoft.com/office/drawing/2014/main" id="{994E83F6-15E3-D58B-F318-7A77C353CC1E}"/>
                </a:ext>
              </a:extLst>
            </p:cNvPr>
            <p:cNvSpPr/>
            <p:nvPr/>
          </p:nvSpPr>
          <p:spPr>
            <a:xfrm>
              <a:off x="1152000" y="4349750"/>
              <a:ext cx="45850" cy="26225"/>
            </a:xfrm>
            <a:custGeom>
              <a:avLst/>
              <a:gdLst/>
              <a:ahLst/>
              <a:cxnLst/>
              <a:rect l="l" t="t" r="r" b="b"/>
              <a:pathLst>
                <a:path w="1834" h="1049" extrusionOk="0">
                  <a:moveTo>
                    <a:pt x="0" y="1"/>
                  </a:moveTo>
                  <a:lnTo>
                    <a:pt x="0" y="977"/>
                  </a:lnTo>
                  <a:lnTo>
                    <a:pt x="24" y="977"/>
                  </a:lnTo>
                  <a:cubicBezTo>
                    <a:pt x="310" y="1025"/>
                    <a:pt x="619" y="1049"/>
                    <a:pt x="929" y="1049"/>
                  </a:cubicBezTo>
                  <a:cubicBezTo>
                    <a:pt x="1239" y="1049"/>
                    <a:pt x="1524" y="1025"/>
                    <a:pt x="1834" y="977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401;p56">
              <a:extLst>
                <a:ext uri="{FF2B5EF4-FFF2-40B4-BE49-F238E27FC236}">
                  <a16:creationId xmlns="" xmlns:a16="http://schemas.microsoft.com/office/drawing/2014/main" id="{9C4FBD3F-7A24-D959-DDEF-5E285E76D7AF}"/>
                </a:ext>
              </a:extLst>
            </p:cNvPr>
            <p:cNvSpPr/>
            <p:nvPr/>
          </p:nvSpPr>
          <p:spPr>
            <a:xfrm>
              <a:off x="117522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0" y="1"/>
                  </a:moveTo>
                  <a:lnTo>
                    <a:pt x="1643" y="1644"/>
                  </a:lnTo>
                  <a:cubicBezTo>
                    <a:pt x="2119" y="1501"/>
                    <a:pt x="2548" y="1263"/>
                    <a:pt x="2929" y="977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402;p56">
              <a:extLst>
                <a:ext uri="{FF2B5EF4-FFF2-40B4-BE49-F238E27FC236}">
                  <a16:creationId xmlns="" xmlns:a16="http://schemas.microsoft.com/office/drawing/2014/main" id="{0C81BA4D-0E93-7C79-FA2B-3E74AE6CC83B}"/>
                </a:ext>
              </a:extLst>
            </p:cNvPr>
            <p:cNvSpPr/>
            <p:nvPr/>
          </p:nvSpPr>
          <p:spPr>
            <a:xfrm>
              <a:off x="1051975" y="4139300"/>
              <a:ext cx="245900" cy="224025"/>
            </a:xfrm>
            <a:custGeom>
              <a:avLst/>
              <a:gdLst/>
              <a:ahLst/>
              <a:cxnLst/>
              <a:rect l="l" t="t" r="r" b="b"/>
              <a:pathLst>
                <a:path w="9836" h="8961" extrusionOk="0">
                  <a:moveTo>
                    <a:pt x="4921" y="0"/>
                  </a:moveTo>
                  <a:cubicBezTo>
                    <a:pt x="3775" y="0"/>
                    <a:pt x="2632" y="441"/>
                    <a:pt x="1763" y="1322"/>
                  </a:cubicBezTo>
                  <a:cubicBezTo>
                    <a:pt x="0" y="3060"/>
                    <a:pt x="0" y="5894"/>
                    <a:pt x="1763" y="7657"/>
                  </a:cubicBezTo>
                  <a:cubicBezTo>
                    <a:pt x="2632" y="8526"/>
                    <a:pt x="3775" y="8960"/>
                    <a:pt x="4921" y="8960"/>
                  </a:cubicBezTo>
                  <a:cubicBezTo>
                    <a:pt x="6067" y="8960"/>
                    <a:pt x="7216" y="8526"/>
                    <a:pt x="8097" y="7657"/>
                  </a:cubicBezTo>
                  <a:cubicBezTo>
                    <a:pt x="9836" y="5894"/>
                    <a:pt x="9836" y="3060"/>
                    <a:pt x="8097" y="1322"/>
                  </a:cubicBezTo>
                  <a:cubicBezTo>
                    <a:pt x="7216" y="441"/>
                    <a:pt x="6067" y="0"/>
                    <a:pt x="492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403;p56">
              <a:extLst>
                <a:ext uri="{FF2B5EF4-FFF2-40B4-BE49-F238E27FC236}">
                  <a16:creationId xmlns="" xmlns:a16="http://schemas.microsoft.com/office/drawing/2014/main" id="{1B4A5DBC-37BE-75CF-0DF0-2FE72411CCEC}"/>
                </a:ext>
              </a:extLst>
            </p:cNvPr>
            <p:cNvSpPr/>
            <p:nvPr/>
          </p:nvSpPr>
          <p:spPr>
            <a:xfrm>
              <a:off x="1093050" y="4176650"/>
              <a:ext cx="163750" cy="149175"/>
            </a:xfrm>
            <a:custGeom>
              <a:avLst/>
              <a:gdLst/>
              <a:ahLst/>
              <a:cxnLst/>
              <a:rect l="l" t="t" r="r" b="b"/>
              <a:pathLst>
                <a:path w="6550" h="5967" extrusionOk="0">
                  <a:moveTo>
                    <a:pt x="3275" y="1"/>
                  </a:moveTo>
                  <a:cubicBezTo>
                    <a:pt x="2513" y="1"/>
                    <a:pt x="1751" y="292"/>
                    <a:pt x="1168" y="876"/>
                  </a:cubicBezTo>
                  <a:cubicBezTo>
                    <a:pt x="1" y="2043"/>
                    <a:pt x="1" y="3924"/>
                    <a:pt x="1168" y="5091"/>
                  </a:cubicBezTo>
                  <a:cubicBezTo>
                    <a:pt x="1751" y="5674"/>
                    <a:pt x="2513" y="5966"/>
                    <a:pt x="3275" y="5966"/>
                  </a:cubicBezTo>
                  <a:cubicBezTo>
                    <a:pt x="4037" y="5966"/>
                    <a:pt x="4799" y="5674"/>
                    <a:pt x="5383" y="5091"/>
                  </a:cubicBezTo>
                  <a:cubicBezTo>
                    <a:pt x="6550" y="3924"/>
                    <a:pt x="6550" y="2043"/>
                    <a:pt x="5383" y="876"/>
                  </a:cubicBezTo>
                  <a:cubicBezTo>
                    <a:pt x="4799" y="292"/>
                    <a:pt x="4037" y="1"/>
                    <a:pt x="3275" y="1"/>
                  </a:cubicBezTo>
                  <a:close/>
                </a:path>
              </a:pathLst>
            </a:custGeom>
            <a:solidFill>
              <a:srgbClr val="FF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404;p56">
              <a:extLst>
                <a:ext uri="{FF2B5EF4-FFF2-40B4-BE49-F238E27FC236}">
                  <a16:creationId xmlns="" xmlns:a16="http://schemas.microsoft.com/office/drawing/2014/main" id="{6D225FBB-F05C-FBB5-E111-15A076A713A0}"/>
                </a:ext>
              </a:extLst>
            </p:cNvPr>
            <p:cNvSpPr/>
            <p:nvPr/>
          </p:nvSpPr>
          <p:spPr>
            <a:xfrm>
              <a:off x="1210925" y="4317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405;p56">
              <a:extLst>
                <a:ext uri="{FF2B5EF4-FFF2-40B4-BE49-F238E27FC236}">
                  <a16:creationId xmlns="" xmlns:a16="http://schemas.microsoft.com/office/drawing/2014/main" id="{9D632373-9FD7-C8BA-8316-64F887ACD35C}"/>
                </a:ext>
              </a:extLst>
            </p:cNvPr>
            <p:cNvSpPr/>
            <p:nvPr/>
          </p:nvSpPr>
          <p:spPr>
            <a:xfrm>
              <a:off x="1137700" y="4214025"/>
              <a:ext cx="74450" cy="74425"/>
            </a:xfrm>
            <a:custGeom>
              <a:avLst/>
              <a:gdLst/>
              <a:ahLst/>
              <a:cxnLst/>
              <a:rect l="l" t="t" r="r" b="b"/>
              <a:pathLst>
                <a:path w="2978" h="2977" extrusionOk="0">
                  <a:moveTo>
                    <a:pt x="1501" y="0"/>
                  </a:moveTo>
                  <a:cubicBezTo>
                    <a:pt x="667" y="0"/>
                    <a:pt x="1" y="667"/>
                    <a:pt x="1" y="1500"/>
                  </a:cubicBezTo>
                  <a:cubicBezTo>
                    <a:pt x="1" y="2310"/>
                    <a:pt x="667" y="2977"/>
                    <a:pt x="1501" y="2977"/>
                  </a:cubicBezTo>
                  <a:cubicBezTo>
                    <a:pt x="2311" y="2977"/>
                    <a:pt x="2977" y="2310"/>
                    <a:pt x="2977" y="1500"/>
                  </a:cubicBezTo>
                  <a:cubicBezTo>
                    <a:pt x="2977" y="667"/>
                    <a:pt x="2311" y="0"/>
                    <a:pt x="150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406;p56">
              <a:extLst>
                <a:ext uri="{FF2B5EF4-FFF2-40B4-BE49-F238E27FC236}">
                  <a16:creationId xmlns="" xmlns:a16="http://schemas.microsoft.com/office/drawing/2014/main" id="{F6BE2B09-35F0-9A8F-219D-CD836DEC1DDE}"/>
                </a:ext>
              </a:extLst>
            </p:cNvPr>
            <p:cNvSpPr/>
            <p:nvPr/>
          </p:nvSpPr>
          <p:spPr>
            <a:xfrm>
              <a:off x="1159725" y="4236625"/>
              <a:ext cx="121475" cy="29800"/>
            </a:xfrm>
            <a:custGeom>
              <a:avLst/>
              <a:gdLst/>
              <a:ahLst/>
              <a:cxnLst/>
              <a:rect l="l" t="t" r="r" b="b"/>
              <a:pathLst>
                <a:path w="4859" h="1192" extrusionOk="0">
                  <a:moveTo>
                    <a:pt x="620" y="1"/>
                  </a:moveTo>
                  <a:cubicBezTo>
                    <a:pt x="287" y="1"/>
                    <a:pt x="1" y="263"/>
                    <a:pt x="1" y="596"/>
                  </a:cubicBezTo>
                  <a:cubicBezTo>
                    <a:pt x="1" y="930"/>
                    <a:pt x="287" y="1192"/>
                    <a:pt x="620" y="1192"/>
                  </a:cubicBezTo>
                  <a:lnTo>
                    <a:pt x="4264" y="1192"/>
                  </a:lnTo>
                  <a:cubicBezTo>
                    <a:pt x="4597" y="1192"/>
                    <a:pt x="4859" y="930"/>
                    <a:pt x="4859" y="596"/>
                  </a:cubicBezTo>
                  <a:cubicBezTo>
                    <a:pt x="4859" y="263"/>
                    <a:pt x="4597" y="1"/>
                    <a:pt x="4264" y="1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407;p56">
              <a:extLst>
                <a:ext uri="{FF2B5EF4-FFF2-40B4-BE49-F238E27FC236}">
                  <a16:creationId xmlns="" xmlns:a16="http://schemas.microsoft.com/office/drawing/2014/main" id="{13CA2AE2-8AFE-9FDE-4118-F39086048DCE}"/>
                </a:ext>
              </a:extLst>
            </p:cNvPr>
            <p:cNvSpPr/>
            <p:nvPr/>
          </p:nvSpPr>
          <p:spPr>
            <a:xfrm>
              <a:off x="1162700" y="4236050"/>
              <a:ext cx="54225" cy="21225"/>
            </a:xfrm>
            <a:custGeom>
              <a:avLst/>
              <a:gdLst/>
              <a:ahLst/>
              <a:cxnLst/>
              <a:rect l="l" t="t" r="r" b="b"/>
              <a:pathLst>
                <a:path w="2169" h="849" extrusionOk="0">
                  <a:moveTo>
                    <a:pt x="1787" y="0"/>
                  </a:moveTo>
                  <a:cubicBezTo>
                    <a:pt x="1644" y="310"/>
                    <a:pt x="1430" y="429"/>
                    <a:pt x="1073" y="476"/>
                  </a:cubicBezTo>
                  <a:cubicBezTo>
                    <a:pt x="1020" y="485"/>
                    <a:pt x="972" y="489"/>
                    <a:pt x="927" y="489"/>
                  </a:cubicBezTo>
                  <a:cubicBezTo>
                    <a:pt x="608" y="489"/>
                    <a:pt x="475" y="278"/>
                    <a:pt x="287" y="48"/>
                  </a:cubicBezTo>
                  <a:cubicBezTo>
                    <a:pt x="168" y="95"/>
                    <a:pt x="72" y="167"/>
                    <a:pt x="1" y="262"/>
                  </a:cubicBezTo>
                  <a:cubicBezTo>
                    <a:pt x="235" y="517"/>
                    <a:pt x="450" y="849"/>
                    <a:pt x="934" y="849"/>
                  </a:cubicBezTo>
                  <a:cubicBezTo>
                    <a:pt x="992" y="849"/>
                    <a:pt x="1054" y="844"/>
                    <a:pt x="1120" y="834"/>
                  </a:cubicBezTo>
                  <a:cubicBezTo>
                    <a:pt x="1692" y="738"/>
                    <a:pt x="2001" y="453"/>
                    <a:pt x="2168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" name="Google Shape;2408;p56">
              <a:extLst>
                <a:ext uri="{FF2B5EF4-FFF2-40B4-BE49-F238E27FC236}">
                  <a16:creationId xmlns="" xmlns:a16="http://schemas.microsoft.com/office/drawing/2014/main" id="{1AC8BE48-64BC-21BF-31FA-C48DF36AA1ED}"/>
                </a:ext>
              </a:extLst>
            </p:cNvPr>
            <p:cNvSpPr/>
            <p:nvPr/>
          </p:nvSpPr>
          <p:spPr>
            <a:xfrm>
              <a:off x="1213325" y="4245400"/>
              <a:ext cx="67875" cy="21025"/>
            </a:xfrm>
            <a:custGeom>
              <a:avLst/>
              <a:gdLst/>
              <a:ahLst/>
              <a:cxnLst/>
              <a:rect l="l" t="t" r="r" b="b"/>
              <a:pathLst>
                <a:path w="2715" h="841" extrusionOk="0">
                  <a:moveTo>
                    <a:pt x="1810" y="0"/>
                  </a:moveTo>
                  <a:cubicBezTo>
                    <a:pt x="988" y="0"/>
                    <a:pt x="433" y="318"/>
                    <a:pt x="0" y="841"/>
                  </a:cubicBezTo>
                  <a:lnTo>
                    <a:pt x="476" y="841"/>
                  </a:lnTo>
                  <a:cubicBezTo>
                    <a:pt x="854" y="478"/>
                    <a:pt x="1308" y="346"/>
                    <a:pt x="1796" y="346"/>
                  </a:cubicBezTo>
                  <a:cubicBezTo>
                    <a:pt x="2078" y="346"/>
                    <a:pt x="2371" y="390"/>
                    <a:pt x="2667" y="460"/>
                  </a:cubicBezTo>
                  <a:cubicBezTo>
                    <a:pt x="2691" y="388"/>
                    <a:pt x="2715" y="317"/>
                    <a:pt x="2715" y="245"/>
                  </a:cubicBezTo>
                  <a:cubicBezTo>
                    <a:pt x="2715" y="198"/>
                    <a:pt x="2715" y="150"/>
                    <a:pt x="2691" y="102"/>
                  </a:cubicBezTo>
                  <a:cubicBezTo>
                    <a:pt x="2367" y="33"/>
                    <a:pt x="2075" y="0"/>
                    <a:pt x="1810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409;p56">
              <a:extLst>
                <a:ext uri="{FF2B5EF4-FFF2-40B4-BE49-F238E27FC236}">
                  <a16:creationId xmlns="" xmlns:a16="http://schemas.microsoft.com/office/drawing/2014/main" id="{AC774E14-5597-65A0-FD24-9D7061741539}"/>
                </a:ext>
              </a:extLst>
            </p:cNvPr>
            <p:cNvSpPr/>
            <p:nvPr/>
          </p:nvSpPr>
          <p:spPr>
            <a:xfrm>
              <a:off x="1244875" y="4211625"/>
              <a:ext cx="89325" cy="79225"/>
            </a:xfrm>
            <a:custGeom>
              <a:avLst/>
              <a:gdLst/>
              <a:ahLst/>
              <a:cxnLst/>
              <a:rect l="l" t="t" r="r" b="b"/>
              <a:pathLst>
                <a:path w="3573" h="3169" extrusionOk="0">
                  <a:moveTo>
                    <a:pt x="1715" y="1"/>
                  </a:moveTo>
                  <a:cubicBezTo>
                    <a:pt x="1524" y="1"/>
                    <a:pt x="1358" y="72"/>
                    <a:pt x="1239" y="215"/>
                  </a:cubicBezTo>
                  <a:lnTo>
                    <a:pt x="167" y="1263"/>
                  </a:lnTo>
                  <a:cubicBezTo>
                    <a:pt x="0" y="1453"/>
                    <a:pt x="0" y="1739"/>
                    <a:pt x="167" y="1906"/>
                  </a:cubicBezTo>
                  <a:lnTo>
                    <a:pt x="1239" y="2978"/>
                  </a:lnTo>
                  <a:cubicBezTo>
                    <a:pt x="1358" y="3097"/>
                    <a:pt x="1524" y="3168"/>
                    <a:pt x="1715" y="3168"/>
                  </a:cubicBezTo>
                  <a:lnTo>
                    <a:pt x="3239" y="3168"/>
                  </a:lnTo>
                  <a:cubicBezTo>
                    <a:pt x="3453" y="3168"/>
                    <a:pt x="3572" y="2882"/>
                    <a:pt x="3406" y="2716"/>
                  </a:cubicBezTo>
                  <a:lnTo>
                    <a:pt x="2525" y="1834"/>
                  </a:lnTo>
                  <a:cubicBezTo>
                    <a:pt x="2382" y="1692"/>
                    <a:pt x="2382" y="1477"/>
                    <a:pt x="2525" y="1358"/>
                  </a:cubicBezTo>
                  <a:lnTo>
                    <a:pt x="3406" y="453"/>
                  </a:lnTo>
                  <a:cubicBezTo>
                    <a:pt x="3572" y="287"/>
                    <a:pt x="3453" y="1"/>
                    <a:pt x="3239" y="1"/>
                  </a:cubicBezTo>
                  <a:close/>
                </a:path>
              </a:pathLst>
            </a:custGeom>
            <a:solidFill>
              <a:srgbClr val="B3F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410;p56">
              <a:extLst>
                <a:ext uri="{FF2B5EF4-FFF2-40B4-BE49-F238E27FC236}">
                  <a16:creationId xmlns="" xmlns:a16="http://schemas.microsoft.com/office/drawing/2014/main" id="{137275E2-FA50-43B0-CC53-92EF3EFD92F3}"/>
                </a:ext>
              </a:extLst>
            </p:cNvPr>
            <p:cNvSpPr/>
            <p:nvPr/>
          </p:nvSpPr>
          <p:spPr>
            <a:xfrm>
              <a:off x="1058525" y="4090775"/>
              <a:ext cx="281625" cy="300675"/>
            </a:xfrm>
            <a:custGeom>
              <a:avLst/>
              <a:gdLst/>
              <a:ahLst/>
              <a:cxnLst/>
              <a:rect l="l" t="t" r="r" b="b"/>
              <a:pathLst>
                <a:path w="11265" h="12027" extrusionOk="0">
                  <a:moveTo>
                    <a:pt x="4668" y="0"/>
                  </a:moveTo>
                  <a:cubicBezTo>
                    <a:pt x="4573" y="0"/>
                    <a:pt x="4477" y="96"/>
                    <a:pt x="4477" y="191"/>
                  </a:cubicBezTo>
                  <a:lnTo>
                    <a:pt x="4477" y="953"/>
                  </a:lnTo>
                  <a:cubicBezTo>
                    <a:pt x="4477" y="1048"/>
                    <a:pt x="4573" y="1144"/>
                    <a:pt x="4668" y="1144"/>
                  </a:cubicBezTo>
                  <a:cubicBezTo>
                    <a:pt x="4763" y="1144"/>
                    <a:pt x="4835" y="1048"/>
                    <a:pt x="4835" y="953"/>
                  </a:cubicBezTo>
                  <a:lnTo>
                    <a:pt x="4835" y="191"/>
                  </a:lnTo>
                  <a:cubicBezTo>
                    <a:pt x="4835" y="96"/>
                    <a:pt x="4763" y="0"/>
                    <a:pt x="4668" y="0"/>
                  </a:cubicBezTo>
                  <a:close/>
                  <a:moveTo>
                    <a:pt x="250" y="1828"/>
                  </a:moveTo>
                  <a:cubicBezTo>
                    <a:pt x="203" y="1828"/>
                    <a:pt x="155" y="1846"/>
                    <a:pt x="119" y="1882"/>
                  </a:cubicBezTo>
                  <a:cubicBezTo>
                    <a:pt x="48" y="1953"/>
                    <a:pt x="48" y="2072"/>
                    <a:pt x="119" y="2144"/>
                  </a:cubicBezTo>
                  <a:lnTo>
                    <a:pt x="667" y="2691"/>
                  </a:lnTo>
                  <a:cubicBezTo>
                    <a:pt x="703" y="2727"/>
                    <a:pt x="751" y="2745"/>
                    <a:pt x="798" y="2745"/>
                  </a:cubicBezTo>
                  <a:cubicBezTo>
                    <a:pt x="846" y="2745"/>
                    <a:pt x="893" y="2727"/>
                    <a:pt x="929" y="2691"/>
                  </a:cubicBezTo>
                  <a:cubicBezTo>
                    <a:pt x="1001" y="2620"/>
                    <a:pt x="1001" y="2501"/>
                    <a:pt x="929" y="2430"/>
                  </a:cubicBezTo>
                  <a:lnTo>
                    <a:pt x="381" y="1882"/>
                  </a:lnTo>
                  <a:cubicBezTo>
                    <a:pt x="346" y="1846"/>
                    <a:pt x="298" y="1828"/>
                    <a:pt x="250" y="1828"/>
                  </a:cubicBezTo>
                  <a:close/>
                  <a:moveTo>
                    <a:pt x="9074" y="1828"/>
                  </a:moveTo>
                  <a:cubicBezTo>
                    <a:pt x="9032" y="1828"/>
                    <a:pt x="8990" y="1846"/>
                    <a:pt x="8955" y="1882"/>
                  </a:cubicBezTo>
                  <a:lnTo>
                    <a:pt x="8407" y="2430"/>
                  </a:lnTo>
                  <a:cubicBezTo>
                    <a:pt x="8335" y="2501"/>
                    <a:pt x="8335" y="2620"/>
                    <a:pt x="8407" y="2691"/>
                  </a:cubicBezTo>
                  <a:cubicBezTo>
                    <a:pt x="8443" y="2727"/>
                    <a:pt x="8484" y="2745"/>
                    <a:pt x="8526" y="2745"/>
                  </a:cubicBezTo>
                  <a:cubicBezTo>
                    <a:pt x="8568" y="2745"/>
                    <a:pt x="8609" y="2727"/>
                    <a:pt x="8645" y="2691"/>
                  </a:cubicBezTo>
                  <a:lnTo>
                    <a:pt x="9193" y="2144"/>
                  </a:lnTo>
                  <a:cubicBezTo>
                    <a:pt x="9264" y="2072"/>
                    <a:pt x="9264" y="1953"/>
                    <a:pt x="9193" y="1882"/>
                  </a:cubicBezTo>
                  <a:cubicBezTo>
                    <a:pt x="9157" y="1846"/>
                    <a:pt x="9115" y="1828"/>
                    <a:pt x="9074" y="1828"/>
                  </a:cubicBezTo>
                  <a:close/>
                  <a:moveTo>
                    <a:pt x="9312" y="5424"/>
                  </a:moveTo>
                  <a:cubicBezTo>
                    <a:pt x="9270" y="5424"/>
                    <a:pt x="9228" y="5442"/>
                    <a:pt x="9193" y="5478"/>
                  </a:cubicBezTo>
                  <a:lnTo>
                    <a:pt x="8931" y="5740"/>
                  </a:lnTo>
                  <a:cubicBezTo>
                    <a:pt x="8859" y="5787"/>
                    <a:pt x="8859" y="5906"/>
                    <a:pt x="8931" y="5978"/>
                  </a:cubicBezTo>
                  <a:cubicBezTo>
                    <a:pt x="8967" y="6014"/>
                    <a:pt x="9014" y="6031"/>
                    <a:pt x="9062" y="6031"/>
                  </a:cubicBezTo>
                  <a:cubicBezTo>
                    <a:pt x="9109" y="6031"/>
                    <a:pt x="9157" y="6014"/>
                    <a:pt x="9193" y="5978"/>
                  </a:cubicBezTo>
                  <a:lnTo>
                    <a:pt x="9431" y="5716"/>
                  </a:lnTo>
                  <a:cubicBezTo>
                    <a:pt x="9502" y="5644"/>
                    <a:pt x="9502" y="5549"/>
                    <a:pt x="9431" y="5478"/>
                  </a:cubicBezTo>
                  <a:cubicBezTo>
                    <a:pt x="9395" y="5442"/>
                    <a:pt x="9354" y="5424"/>
                    <a:pt x="9312" y="5424"/>
                  </a:cubicBezTo>
                  <a:close/>
                  <a:moveTo>
                    <a:pt x="7478" y="6002"/>
                  </a:moveTo>
                  <a:cubicBezTo>
                    <a:pt x="7264" y="6240"/>
                    <a:pt x="7264" y="6621"/>
                    <a:pt x="7478" y="6859"/>
                  </a:cubicBezTo>
                  <a:lnTo>
                    <a:pt x="4668" y="6859"/>
                  </a:lnTo>
                  <a:cubicBezTo>
                    <a:pt x="4430" y="6859"/>
                    <a:pt x="4239" y="6668"/>
                    <a:pt x="4239" y="6430"/>
                  </a:cubicBezTo>
                  <a:cubicBezTo>
                    <a:pt x="4239" y="6192"/>
                    <a:pt x="4430" y="6002"/>
                    <a:pt x="4668" y="6002"/>
                  </a:cubicBezTo>
                  <a:close/>
                  <a:moveTo>
                    <a:pt x="9059" y="6829"/>
                  </a:moveTo>
                  <a:cubicBezTo>
                    <a:pt x="9014" y="6829"/>
                    <a:pt x="8967" y="6847"/>
                    <a:pt x="8931" y="6883"/>
                  </a:cubicBezTo>
                  <a:cubicBezTo>
                    <a:pt x="8859" y="6930"/>
                    <a:pt x="8859" y="7050"/>
                    <a:pt x="8931" y="7121"/>
                  </a:cubicBezTo>
                  <a:lnTo>
                    <a:pt x="9169" y="7383"/>
                  </a:lnTo>
                  <a:cubicBezTo>
                    <a:pt x="9205" y="7419"/>
                    <a:pt x="9252" y="7436"/>
                    <a:pt x="9300" y="7436"/>
                  </a:cubicBezTo>
                  <a:cubicBezTo>
                    <a:pt x="9348" y="7436"/>
                    <a:pt x="9395" y="7419"/>
                    <a:pt x="9431" y="7383"/>
                  </a:cubicBezTo>
                  <a:cubicBezTo>
                    <a:pt x="9502" y="7311"/>
                    <a:pt x="9502" y="7192"/>
                    <a:pt x="9431" y="7121"/>
                  </a:cubicBezTo>
                  <a:lnTo>
                    <a:pt x="9169" y="6883"/>
                  </a:lnTo>
                  <a:cubicBezTo>
                    <a:pt x="9145" y="6847"/>
                    <a:pt x="9103" y="6829"/>
                    <a:pt x="9059" y="6829"/>
                  </a:cubicBezTo>
                  <a:close/>
                  <a:moveTo>
                    <a:pt x="4668" y="5121"/>
                  </a:moveTo>
                  <a:cubicBezTo>
                    <a:pt x="5097" y="5121"/>
                    <a:pt x="5478" y="5311"/>
                    <a:pt x="5716" y="5644"/>
                  </a:cubicBezTo>
                  <a:lnTo>
                    <a:pt x="4668" y="5644"/>
                  </a:lnTo>
                  <a:cubicBezTo>
                    <a:pt x="4239" y="5644"/>
                    <a:pt x="3882" y="6002"/>
                    <a:pt x="3882" y="6430"/>
                  </a:cubicBezTo>
                  <a:cubicBezTo>
                    <a:pt x="3882" y="6859"/>
                    <a:pt x="4239" y="7192"/>
                    <a:pt x="4668" y="7192"/>
                  </a:cubicBezTo>
                  <a:lnTo>
                    <a:pt x="5716" y="7192"/>
                  </a:lnTo>
                  <a:cubicBezTo>
                    <a:pt x="5478" y="7526"/>
                    <a:pt x="5097" y="7740"/>
                    <a:pt x="4668" y="7740"/>
                  </a:cubicBezTo>
                  <a:cubicBezTo>
                    <a:pt x="3930" y="7740"/>
                    <a:pt x="3334" y="7145"/>
                    <a:pt x="3334" y="6430"/>
                  </a:cubicBezTo>
                  <a:cubicBezTo>
                    <a:pt x="3334" y="5692"/>
                    <a:pt x="3930" y="5121"/>
                    <a:pt x="4668" y="5121"/>
                  </a:cubicBezTo>
                  <a:close/>
                  <a:moveTo>
                    <a:pt x="10693" y="5025"/>
                  </a:moveTo>
                  <a:cubicBezTo>
                    <a:pt x="10765" y="5025"/>
                    <a:pt x="10812" y="5121"/>
                    <a:pt x="10741" y="5168"/>
                  </a:cubicBezTo>
                  <a:lnTo>
                    <a:pt x="9860" y="6049"/>
                  </a:lnTo>
                  <a:cubicBezTo>
                    <a:pt x="9645" y="6264"/>
                    <a:pt x="9645" y="6597"/>
                    <a:pt x="9860" y="6788"/>
                  </a:cubicBezTo>
                  <a:lnTo>
                    <a:pt x="10741" y="7692"/>
                  </a:lnTo>
                  <a:cubicBezTo>
                    <a:pt x="10812" y="7740"/>
                    <a:pt x="10765" y="7835"/>
                    <a:pt x="10693" y="7835"/>
                  </a:cubicBezTo>
                  <a:lnTo>
                    <a:pt x="9169" y="7835"/>
                  </a:lnTo>
                  <a:cubicBezTo>
                    <a:pt x="9026" y="7835"/>
                    <a:pt x="8907" y="7788"/>
                    <a:pt x="8812" y="7692"/>
                  </a:cubicBezTo>
                  <a:cubicBezTo>
                    <a:pt x="8145" y="7026"/>
                    <a:pt x="8407" y="7288"/>
                    <a:pt x="7740" y="6621"/>
                  </a:cubicBezTo>
                  <a:cubicBezTo>
                    <a:pt x="7645" y="6526"/>
                    <a:pt x="7645" y="6335"/>
                    <a:pt x="7740" y="6216"/>
                  </a:cubicBezTo>
                  <a:lnTo>
                    <a:pt x="8812" y="5168"/>
                  </a:lnTo>
                  <a:cubicBezTo>
                    <a:pt x="8907" y="5073"/>
                    <a:pt x="9026" y="5025"/>
                    <a:pt x="9169" y="5025"/>
                  </a:cubicBezTo>
                  <a:close/>
                  <a:moveTo>
                    <a:pt x="4668" y="3620"/>
                  </a:moveTo>
                  <a:cubicBezTo>
                    <a:pt x="5906" y="3620"/>
                    <a:pt x="7026" y="4454"/>
                    <a:pt x="7359" y="5644"/>
                  </a:cubicBezTo>
                  <a:lnTo>
                    <a:pt x="6144" y="5644"/>
                  </a:lnTo>
                  <a:cubicBezTo>
                    <a:pt x="5859" y="5097"/>
                    <a:pt x="5287" y="4763"/>
                    <a:pt x="4668" y="4763"/>
                  </a:cubicBezTo>
                  <a:cubicBezTo>
                    <a:pt x="3739" y="4763"/>
                    <a:pt x="3001" y="5502"/>
                    <a:pt x="3001" y="6430"/>
                  </a:cubicBezTo>
                  <a:cubicBezTo>
                    <a:pt x="3001" y="7335"/>
                    <a:pt x="3739" y="8097"/>
                    <a:pt x="4668" y="8097"/>
                  </a:cubicBezTo>
                  <a:cubicBezTo>
                    <a:pt x="5287" y="8097"/>
                    <a:pt x="5859" y="7740"/>
                    <a:pt x="6144" y="7192"/>
                  </a:cubicBezTo>
                  <a:lnTo>
                    <a:pt x="7359" y="7192"/>
                  </a:lnTo>
                  <a:cubicBezTo>
                    <a:pt x="7026" y="8383"/>
                    <a:pt x="5906" y="9240"/>
                    <a:pt x="4668" y="9240"/>
                  </a:cubicBezTo>
                  <a:cubicBezTo>
                    <a:pt x="3120" y="9240"/>
                    <a:pt x="1858" y="7978"/>
                    <a:pt x="1858" y="6430"/>
                  </a:cubicBezTo>
                  <a:cubicBezTo>
                    <a:pt x="1858" y="4882"/>
                    <a:pt x="3120" y="3620"/>
                    <a:pt x="4668" y="3620"/>
                  </a:cubicBezTo>
                  <a:close/>
                  <a:moveTo>
                    <a:pt x="5382" y="11027"/>
                  </a:moveTo>
                  <a:lnTo>
                    <a:pt x="5382" y="11503"/>
                  </a:lnTo>
                  <a:cubicBezTo>
                    <a:pt x="5382" y="11598"/>
                    <a:pt x="5311" y="11669"/>
                    <a:pt x="5216" y="11669"/>
                  </a:cubicBezTo>
                  <a:lnTo>
                    <a:pt x="4096" y="11669"/>
                  </a:lnTo>
                  <a:cubicBezTo>
                    <a:pt x="4001" y="11669"/>
                    <a:pt x="3930" y="11598"/>
                    <a:pt x="3930" y="11503"/>
                  </a:cubicBezTo>
                  <a:lnTo>
                    <a:pt x="3930" y="11027"/>
                  </a:lnTo>
                  <a:cubicBezTo>
                    <a:pt x="4168" y="11062"/>
                    <a:pt x="4412" y="11080"/>
                    <a:pt x="4656" y="11080"/>
                  </a:cubicBezTo>
                  <a:cubicBezTo>
                    <a:pt x="4900" y="11080"/>
                    <a:pt x="5144" y="11062"/>
                    <a:pt x="5382" y="11027"/>
                  </a:cubicBezTo>
                  <a:close/>
                  <a:moveTo>
                    <a:pt x="7192" y="10312"/>
                  </a:moveTo>
                  <a:lnTo>
                    <a:pt x="8359" y="11479"/>
                  </a:lnTo>
                  <a:cubicBezTo>
                    <a:pt x="8431" y="11550"/>
                    <a:pt x="8383" y="11669"/>
                    <a:pt x="8264" y="11669"/>
                  </a:cubicBezTo>
                  <a:lnTo>
                    <a:pt x="7240" y="11669"/>
                  </a:lnTo>
                  <a:cubicBezTo>
                    <a:pt x="7169" y="11669"/>
                    <a:pt x="7073" y="11622"/>
                    <a:pt x="7026" y="11574"/>
                  </a:cubicBezTo>
                  <a:lnTo>
                    <a:pt x="6240" y="10788"/>
                  </a:lnTo>
                  <a:cubicBezTo>
                    <a:pt x="6573" y="10669"/>
                    <a:pt x="6907" y="10526"/>
                    <a:pt x="7192" y="10312"/>
                  </a:cubicBezTo>
                  <a:close/>
                  <a:moveTo>
                    <a:pt x="4644" y="1763"/>
                  </a:moveTo>
                  <a:cubicBezTo>
                    <a:pt x="2096" y="1763"/>
                    <a:pt x="0" y="3858"/>
                    <a:pt x="0" y="6430"/>
                  </a:cubicBezTo>
                  <a:cubicBezTo>
                    <a:pt x="0" y="7931"/>
                    <a:pt x="715" y="9264"/>
                    <a:pt x="1834" y="10122"/>
                  </a:cubicBezTo>
                  <a:lnTo>
                    <a:pt x="715" y="11217"/>
                  </a:lnTo>
                  <a:cubicBezTo>
                    <a:pt x="429" y="11527"/>
                    <a:pt x="620" y="12027"/>
                    <a:pt x="1048" y="12027"/>
                  </a:cubicBezTo>
                  <a:lnTo>
                    <a:pt x="1501" y="12027"/>
                  </a:lnTo>
                  <a:cubicBezTo>
                    <a:pt x="1596" y="12027"/>
                    <a:pt x="1667" y="11931"/>
                    <a:pt x="1667" y="11836"/>
                  </a:cubicBezTo>
                  <a:cubicBezTo>
                    <a:pt x="1667" y="11741"/>
                    <a:pt x="1596" y="11669"/>
                    <a:pt x="1501" y="11669"/>
                  </a:cubicBezTo>
                  <a:lnTo>
                    <a:pt x="1048" y="11669"/>
                  </a:lnTo>
                  <a:cubicBezTo>
                    <a:pt x="953" y="11669"/>
                    <a:pt x="881" y="11550"/>
                    <a:pt x="953" y="11479"/>
                  </a:cubicBezTo>
                  <a:lnTo>
                    <a:pt x="2120" y="10312"/>
                  </a:lnTo>
                  <a:cubicBezTo>
                    <a:pt x="2406" y="10503"/>
                    <a:pt x="2739" y="10669"/>
                    <a:pt x="3072" y="10788"/>
                  </a:cubicBezTo>
                  <a:cubicBezTo>
                    <a:pt x="2263" y="11598"/>
                    <a:pt x="2310" y="11598"/>
                    <a:pt x="2215" y="11622"/>
                  </a:cubicBezTo>
                  <a:cubicBezTo>
                    <a:pt x="2144" y="11669"/>
                    <a:pt x="2096" y="11789"/>
                    <a:pt x="2144" y="11860"/>
                  </a:cubicBezTo>
                  <a:cubicBezTo>
                    <a:pt x="2175" y="11924"/>
                    <a:pt x="2239" y="11955"/>
                    <a:pt x="2299" y="11955"/>
                  </a:cubicBezTo>
                  <a:cubicBezTo>
                    <a:pt x="2329" y="11955"/>
                    <a:pt x="2358" y="11947"/>
                    <a:pt x="2382" y="11931"/>
                  </a:cubicBezTo>
                  <a:cubicBezTo>
                    <a:pt x="2549" y="11860"/>
                    <a:pt x="2549" y="11812"/>
                    <a:pt x="3453" y="10907"/>
                  </a:cubicBezTo>
                  <a:cubicBezTo>
                    <a:pt x="3501" y="10931"/>
                    <a:pt x="3525" y="10931"/>
                    <a:pt x="3573" y="10955"/>
                  </a:cubicBezTo>
                  <a:lnTo>
                    <a:pt x="3573" y="11503"/>
                  </a:lnTo>
                  <a:cubicBezTo>
                    <a:pt x="3573" y="11789"/>
                    <a:pt x="3811" y="12027"/>
                    <a:pt x="4096" y="12027"/>
                  </a:cubicBezTo>
                  <a:lnTo>
                    <a:pt x="5216" y="12027"/>
                  </a:lnTo>
                  <a:cubicBezTo>
                    <a:pt x="5502" y="12027"/>
                    <a:pt x="5740" y="11789"/>
                    <a:pt x="5740" y="11503"/>
                  </a:cubicBezTo>
                  <a:lnTo>
                    <a:pt x="5740" y="10955"/>
                  </a:lnTo>
                  <a:cubicBezTo>
                    <a:pt x="5787" y="10931"/>
                    <a:pt x="5811" y="10931"/>
                    <a:pt x="5859" y="10931"/>
                  </a:cubicBezTo>
                  <a:lnTo>
                    <a:pt x="6764" y="11812"/>
                  </a:lnTo>
                  <a:cubicBezTo>
                    <a:pt x="6883" y="11955"/>
                    <a:pt x="7073" y="12027"/>
                    <a:pt x="7240" y="12027"/>
                  </a:cubicBezTo>
                  <a:lnTo>
                    <a:pt x="8264" y="12027"/>
                  </a:lnTo>
                  <a:cubicBezTo>
                    <a:pt x="8693" y="12027"/>
                    <a:pt x="8883" y="11527"/>
                    <a:pt x="8597" y="11217"/>
                  </a:cubicBezTo>
                  <a:lnTo>
                    <a:pt x="7502" y="10122"/>
                  </a:lnTo>
                  <a:cubicBezTo>
                    <a:pt x="8145" y="9598"/>
                    <a:pt x="8669" y="8931"/>
                    <a:pt x="8978" y="8169"/>
                  </a:cubicBezTo>
                  <a:cubicBezTo>
                    <a:pt x="9062" y="8181"/>
                    <a:pt x="9097" y="8181"/>
                    <a:pt x="9309" y="8181"/>
                  </a:cubicBezTo>
                  <a:cubicBezTo>
                    <a:pt x="9520" y="8181"/>
                    <a:pt x="9907" y="8181"/>
                    <a:pt x="10693" y="8193"/>
                  </a:cubicBezTo>
                  <a:cubicBezTo>
                    <a:pt x="11074" y="8193"/>
                    <a:pt x="11265" y="7716"/>
                    <a:pt x="11003" y="7431"/>
                  </a:cubicBezTo>
                  <a:lnTo>
                    <a:pt x="10098" y="6549"/>
                  </a:lnTo>
                  <a:cubicBezTo>
                    <a:pt x="10050" y="6478"/>
                    <a:pt x="10050" y="6383"/>
                    <a:pt x="10098" y="6311"/>
                  </a:cubicBezTo>
                  <a:lnTo>
                    <a:pt x="11003" y="5406"/>
                  </a:lnTo>
                  <a:cubicBezTo>
                    <a:pt x="11265" y="5144"/>
                    <a:pt x="11074" y="4668"/>
                    <a:pt x="10693" y="4668"/>
                  </a:cubicBezTo>
                  <a:cubicBezTo>
                    <a:pt x="9907" y="4668"/>
                    <a:pt x="9520" y="4662"/>
                    <a:pt x="9309" y="4662"/>
                  </a:cubicBezTo>
                  <a:cubicBezTo>
                    <a:pt x="9097" y="4662"/>
                    <a:pt x="9062" y="4668"/>
                    <a:pt x="8978" y="4692"/>
                  </a:cubicBezTo>
                  <a:cubicBezTo>
                    <a:pt x="8740" y="4097"/>
                    <a:pt x="8359" y="3525"/>
                    <a:pt x="7907" y="3073"/>
                  </a:cubicBezTo>
                  <a:cubicBezTo>
                    <a:pt x="7875" y="3051"/>
                    <a:pt x="7833" y="3039"/>
                    <a:pt x="7790" y="3039"/>
                  </a:cubicBezTo>
                  <a:cubicBezTo>
                    <a:pt x="7738" y="3039"/>
                    <a:pt x="7684" y="3057"/>
                    <a:pt x="7645" y="3096"/>
                  </a:cubicBezTo>
                  <a:cubicBezTo>
                    <a:pt x="7573" y="3144"/>
                    <a:pt x="7573" y="3263"/>
                    <a:pt x="7645" y="3334"/>
                  </a:cubicBezTo>
                  <a:cubicBezTo>
                    <a:pt x="8073" y="3763"/>
                    <a:pt x="8431" y="4263"/>
                    <a:pt x="8645" y="4835"/>
                  </a:cubicBezTo>
                  <a:cubicBezTo>
                    <a:pt x="8550" y="4906"/>
                    <a:pt x="8574" y="4882"/>
                    <a:pt x="7835" y="5644"/>
                  </a:cubicBezTo>
                  <a:lnTo>
                    <a:pt x="7716" y="5644"/>
                  </a:lnTo>
                  <a:cubicBezTo>
                    <a:pt x="7359" y="4239"/>
                    <a:pt x="6121" y="3263"/>
                    <a:pt x="4668" y="3263"/>
                  </a:cubicBezTo>
                  <a:cubicBezTo>
                    <a:pt x="2930" y="3263"/>
                    <a:pt x="1501" y="4668"/>
                    <a:pt x="1501" y="6430"/>
                  </a:cubicBezTo>
                  <a:cubicBezTo>
                    <a:pt x="1501" y="8169"/>
                    <a:pt x="2906" y="9574"/>
                    <a:pt x="4668" y="9574"/>
                  </a:cubicBezTo>
                  <a:cubicBezTo>
                    <a:pt x="6121" y="9574"/>
                    <a:pt x="7383" y="8597"/>
                    <a:pt x="7716" y="7192"/>
                  </a:cubicBezTo>
                  <a:lnTo>
                    <a:pt x="7835" y="7192"/>
                  </a:lnTo>
                  <a:cubicBezTo>
                    <a:pt x="8574" y="7954"/>
                    <a:pt x="8550" y="7954"/>
                    <a:pt x="8645" y="8026"/>
                  </a:cubicBezTo>
                  <a:cubicBezTo>
                    <a:pt x="8002" y="9621"/>
                    <a:pt x="6454" y="10717"/>
                    <a:pt x="4644" y="10717"/>
                  </a:cubicBezTo>
                  <a:cubicBezTo>
                    <a:pt x="2287" y="10717"/>
                    <a:pt x="358" y="8788"/>
                    <a:pt x="358" y="6430"/>
                  </a:cubicBezTo>
                  <a:cubicBezTo>
                    <a:pt x="358" y="4049"/>
                    <a:pt x="2287" y="2120"/>
                    <a:pt x="4644" y="2120"/>
                  </a:cubicBezTo>
                  <a:cubicBezTo>
                    <a:pt x="5502" y="2120"/>
                    <a:pt x="6311" y="2358"/>
                    <a:pt x="7002" y="2834"/>
                  </a:cubicBezTo>
                  <a:cubicBezTo>
                    <a:pt x="7034" y="2850"/>
                    <a:pt x="7065" y="2858"/>
                    <a:pt x="7096" y="2858"/>
                  </a:cubicBezTo>
                  <a:cubicBezTo>
                    <a:pt x="7158" y="2858"/>
                    <a:pt x="7216" y="2826"/>
                    <a:pt x="7264" y="2763"/>
                  </a:cubicBezTo>
                  <a:cubicBezTo>
                    <a:pt x="7311" y="2691"/>
                    <a:pt x="7288" y="2572"/>
                    <a:pt x="7216" y="2525"/>
                  </a:cubicBezTo>
                  <a:cubicBezTo>
                    <a:pt x="6454" y="2025"/>
                    <a:pt x="5573" y="1763"/>
                    <a:pt x="4644" y="176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396BB0B8-70A0-FC5E-95D9-D3D7EF9FFCF7}"/>
              </a:ext>
            </a:extLst>
          </p:cNvPr>
          <p:cNvSpPr txBox="1"/>
          <p:nvPr/>
        </p:nvSpPr>
        <p:spPr>
          <a:xfrm>
            <a:off x="1359075" y="2407458"/>
            <a:ext cx="7321782" cy="49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>
                <a:solidFill>
                  <a:srgbClr val="23269E"/>
                </a:solidFill>
              </a:rPr>
              <a:t>Giải thích vì sao khí hậu nước ta có sự phân hoá đa dạng</a:t>
            </a:r>
            <a:endParaRPr lang="en-US" sz="2000" dirty="0">
              <a:solidFill>
                <a:srgbClr val="2326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07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7"/>
          <p:cNvSpPr/>
          <p:nvPr/>
        </p:nvSpPr>
        <p:spPr>
          <a:xfrm rot="-134130">
            <a:off x="2787629" y="960750"/>
            <a:ext cx="5966597" cy="3782588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37"/>
          <p:cNvGrpSpPr/>
          <p:nvPr/>
        </p:nvGrpSpPr>
        <p:grpSpPr>
          <a:xfrm rot="-2700000">
            <a:off x="260868" y="2777356"/>
            <a:ext cx="2418277" cy="2762974"/>
            <a:chOff x="98625" y="-842128"/>
            <a:chExt cx="2418300" cy="2763000"/>
          </a:xfrm>
        </p:grpSpPr>
        <p:sp>
          <p:nvSpPr>
            <p:cNvPr id="640" name="Google Shape;640;p37"/>
            <p:cNvSpPr/>
            <p:nvPr/>
          </p:nvSpPr>
          <p:spPr>
            <a:xfrm rot="1029179" flipH="1">
              <a:off x="402457" y="-627039"/>
              <a:ext cx="1810636" cy="233282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  <a:effectLst>
              <a:outerShdw dist="20002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7"/>
            <p:cNvSpPr/>
            <p:nvPr/>
          </p:nvSpPr>
          <p:spPr>
            <a:xfrm flipH="1">
              <a:off x="876181" y="340601"/>
              <a:ext cx="732472" cy="694253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42" name="Google Shape;642;p37"/>
          <p:cNvGrpSpPr/>
          <p:nvPr/>
        </p:nvGrpSpPr>
        <p:grpSpPr>
          <a:xfrm>
            <a:off x="-799300" y="351725"/>
            <a:ext cx="2037600" cy="2037600"/>
            <a:chOff x="-799300" y="351725"/>
            <a:chExt cx="2037600" cy="2037600"/>
          </a:xfrm>
        </p:grpSpPr>
        <p:sp>
          <p:nvSpPr>
            <p:cNvPr id="643" name="Google Shape;643;p37"/>
            <p:cNvSpPr/>
            <p:nvPr/>
          </p:nvSpPr>
          <p:spPr>
            <a:xfrm>
              <a:off x="-799300" y="351725"/>
              <a:ext cx="2037600" cy="2037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ffectLst>
              <a:outerShdw dist="14287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7"/>
            <p:cNvSpPr/>
            <p:nvPr/>
          </p:nvSpPr>
          <p:spPr>
            <a:xfrm flipH="1">
              <a:off x="-47052" y="1117888"/>
              <a:ext cx="533103" cy="505275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37"/>
          <p:cNvSpPr/>
          <p:nvPr/>
        </p:nvSpPr>
        <p:spPr>
          <a:xfrm rot="867748">
            <a:off x="2591421" y="1136824"/>
            <a:ext cx="183612" cy="251974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37"/>
          <p:cNvSpPr/>
          <p:nvPr/>
        </p:nvSpPr>
        <p:spPr>
          <a:xfrm rot="-395178">
            <a:off x="2887748" y="1602472"/>
            <a:ext cx="183616" cy="251975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BC4DF64-980D-D98E-DC44-589F4E91B670}"/>
              </a:ext>
            </a:extLst>
          </p:cNvPr>
          <p:cNvSpPr txBox="1"/>
          <p:nvPr/>
        </p:nvSpPr>
        <p:spPr>
          <a:xfrm rot="21433432">
            <a:off x="2971854" y="1184254"/>
            <a:ext cx="5647679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200" b="1"/>
              <a:t>- Tính chất nhiệt đới</a:t>
            </a:r>
            <a:r>
              <a:rPr lang="vi-VN" sz="1200"/>
              <a:t> thể hiện qua các yếu tố bức xạ:</a:t>
            </a:r>
          </a:p>
          <a:p>
            <a:r>
              <a:rPr lang="vi-VN" sz="1200"/>
              <a:t>+ Lượng bức xạ tổng cộng của nước ta lớn; cán cân bức xạ trên lãnh thổ luôn dương (từ 70 - 100 kcal/cm2/năm).</a:t>
            </a:r>
          </a:p>
          <a:p>
            <a:r>
              <a:rPr lang="vi-VN" sz="1200"/>
              <a:t>+ Nhiệt độ trung bình năm ở hầu hết mọi nơi trên cả nước đều trên 200C (trừ vùng núi cao) và tăng dần từ Bắc vào Nam.</a:t>
            </a:r>
          </a:p>
          <a:p>
            <a:r>
              <a:rPr lang="vi-VN" sz="1200"/>
              <a:t>+ Số giờ nắng nhiều, đạt từ 1400 - 3000 giờ/ năm.</a:t>
            </a:r>
          </a:p>
          <a:p>
            <a:r>
              <a:rPr lang="vi-VN" sz="1200" b="1"/>
              <a:t>- Tính chất ẩm</a:t>
            </a:r>
            <a:r>
              <a:rPr lang="vi-VN" sz="1200"/>
              <a:t> thể hiện qua yếu tố lượng mưa và độ ẩm:</a:t>
            </a:r>
          </a:p>
          <a:p>
            <a:r>
              <a:rPr lang="vi-VN" sz="1200"/>
              <a:t>+ Lượng mưa trung bình năm lớn: từ 1500 - 2000 mm/năm. Ở những khu vực đón gió biển hoặc vùng núi cao, lượng mưa trong năm thường nhiều hơn, khoảng 3000 - 4000 mm/ năm.</a:t>
            </a:r>
          </a:p>
          <a:p>
            <a:r>
              <a:rPr lang="vi-VN" sz="1200"/>
              <a:t>+ Cân bằng ẩm luôn dương, độ ẩm không khí cao, trên 80%.</a:t>
            </a:r>
          </a:p>
          <a:p>
            <a:r>
              <a:rPr lang="vi-VN" sz="1200" b="1"/>
              <a:t>- Tính chất gió mùa:</a:t>
            </a:r>
            <a:endParaRPr lang="vi-VN" sz="1200"/>
          </a:p>
          <a:p>
            <a:r>
              <a:rPr lang="vi-VN" sz="1200"/>
              <a:t>+ Việt Nam nằm trong vùng nội chí tuyến bán cầu Bắc, nên có gió Tín Phong bán cầu Bắc hoạt động quanh năm.</a:t>
            </a:r>
          </a:p>
          <a:p>
            <a:r>
              <a:rPr lang="vi-VN" sz="1200"/>
              <a:t>+ Mặt khác, khí hậu Việt Nam còn chịu ảnh hưởng mạnh mẽ của các khối khí hoạt động theo mùa với hai mùa gió chính: gió mùa mùa đông và gió mùa mùa hạ.</a:t>
            </a:r>
          </a:p>
        </p:txBody>
      </p:sp>
      <p:grpSp>
        <p:nvGrpSpPr>
          <p:cNvPr id="2" name="Google Shape;595;p36">
            <a:extLst>
              <a:ext uri="{FF2B5EF4-FFF2-40B4-BE49-F238E27FC236}">
                <a16:creationId xmlns="" xmlns:a16="http://schemas.microsoft.com/office/drawing/2014/main" id="{1986DB0D-6E7B-8BDA-A792-8250E962CC22}"/>
              </a:ext>
            </a:extLst>
          </p:cNvPr>
          <p:cNvGrpSpPr/>
          <p:nvPr/>
        </p:nvGrpSpPr>
        <p:grpSpPr>
          <a:xfrm>
            <a:off x="465818" y="1324051"/>
            <a:ext cx="2008376" cy="2445857"/>
            <a:chOff x="4099600" y="1087775"/>
            <a:chExt cx="828100" cy="1055500"/>
          </a:xfrm>
        </p:grpSpPr>
        <p:sp>
          <p:nvSpPr>
            <p:cNvPr id="3" name="Google Shape;596;p36">
              <a:extLst>
                <a:ext uri="{FF2B5EF4-FFF2-40B4-BE49-F238E27FC236}">
                  <a16:creationId xmlns="" xmlns:a16="http://schemas.microsoft.com/office/drawing/2014/main" id="{B99FD7E0-CD8A-6DFA-9E2E-FBCCA4E0BA93}"/>
                </a:ext>
              </a:extLst>
            </p:cNvPr>
            <p:cNvSpPr/>
            <p:nvPr/>
          </p:nvSpPr>
          <p:spPr>
            <a:xfrm>
              <a:off x="4099600" y="1087775"/>
              <a:ext cx="828100" cy="1055500"/>
            </a:xfrm>
            <a:custGeom>
              <a:avLst/>
              <a:gdLst/>
              <a:ahLst/>
              <a:cxnLst/>
              <a:rect l="l" t="t" r="r" b="b"/>
              <a:pathLst>
                <a:path w="33124" h="42220" extrusionOk="0">
                  <a:moveTo>
                    <a:pt x="20218" y="0"/>
                  </a:moveTo>
                  <a:cubicBezTo>
                    <a:pt x="19039" y="0"/>
                    <a:pt x="17693" y="750"/>
                    <a:pt x="16039" y="2322"/>
                  </a:cubicBezTo>
                  <a:cubicBezTo>
                    <a:pt x="15479" y="1798"/>
                    <a:pt x="14765" y="1548"/>
                    <a:pt x="14086" y="1548"/>
                  </a:cubicBezTo>
                  <a:cubicBezTo>
                    <a:pt x="13110" y="1548"/>
                    <a:pt x="12109" y="2036"/>
                    <a:pt x="11383" y="2893"/>
                  </a:cubicBezTo>
                  <a:cubicBezTo>
                    <a:pt x="10788" y="3572"/>
                    <a:pt x="10419" y="4417"/>
                    <a:pt x="10264" y="5358"/>
                  </a:cubicBezTo>
                  <a:cubicBezTo>
                    <a:pt x="9061" y="5513"/>
                    <a:pt x="7930" y="6239"/>
                    <a:pt x="7299" y="7334"/>
                  </a:cubicBezTo>
                  <a:cubicBezTo>
                    <a:pt x="6847" y="8144"/>
                    <a:pt x="6299" y="9811"/>
                    <a:pt x="7526" y="12180"/>
                  </a:cubicBezTo>
                  <a:cubicBezTo>
                    <a:pt x="7442" y="12740"/>
                    <a:pt x="7395" y="13311"/>
                    <a:pt x="7395" y="13883"/>
                  </a:cubicBezTo>
                  <a:cubicBezTo>
                    <a:pt x="7395" y="14085"/>
                    <a:pt x="7395" y="14276"/>
                    <a:pt x="7406" y="14466"/>
                  </a:cubicBezTo>
                  <a:cubicBezTo>
                    <a:pt x="7097" y="15121"/>
                    <a:pt x="6990" y="15931"/>
                    <a:pt x="7109" y="16728"/>
                  </a:cubicBezTo>
                  <a:cubicBezTo>
                    <a:pt x="7299" y="17919"/>
                    <a:pt x="7954" y="18907"/>
                    <a:pt x="8823" y="19383"/>
                  </a:cubicBezTo>
                  <a:cubicBezTo>
                    <a:pt x="9216" y="20062"/>
                    <a:pt x="9681" y="20705"/>
                    <a:pt x="10216" y="21265"/>
                  </a:cubicBezTo>
                  <a:cubicBezTo>
                    <a:pt x="10812" y="22277"/>
                    <a:pt x="11645" y="23110"/>
                    <a:pt x="12657" y="23693"/>
                  </a:cubicBezTo>
                  <a:lnTo>
                    <a:pt x="12633" y="24539"/>
                  </a:lnTo>
                  <a:lnTo>
                    <a:pt x="12407" y="24705"/>
                  </a:lnTo>
                  <a:cubicBezTo>
                    <a:pt x="12348" y="24753"/>
                    <a:pt x="12276" y="24813"/>
                    <a:pt x="12217" y="24872"/>
                  </a:cubicBezTo>
                  <a:lnTo>
                    <a:pt x="11764" y="24955"/>
                  </a:lnTo>
                  <a:cubicBezTo>
                    <a:pt x="11574" y="25003"/>
                    <a:pt x="11395" y="25051"/>
                    <a:pt x="11205" y="25098"/>
                  </a:cubicBezTo>
                  <a:lnTo>
                    <a:pt x="10895" y="25182"/>
                  </a:lnTo>
                  <a:cubicBezTo>
                    <a:pt x="10776" y="25217"/>
                    <a:pt x="10633" y="25253"/>
                    <a:pt x="10502" y="25289"/>
                  </a:cubicBezTo>
                  <a:cubicBezTo>
                    <a:pt x="10454" y="25301"/>
                    <a:pt x="10395" y="25313"/>
                    <a:pt x="10359" y="25336"/>
                  </a:cubicBezTo>
                  <a:cubicBezTo>
                    <a:pt x="10181" y="25396"/>
                    <a:pt x="9978" y="25456"/>
                    <a:pt x="9788" y="25515"/>
                  </a:cubicBezTo>
                  <a:lnTo>
                    <a:pt x="9657" y="25551"/>
                  </a:lnTo>
                  <a:lnTo>
                    <a:pt x="9526" y="25598"/>
                  </a:lnTo>
                  <a:lnTo>
                    <a:pt x="9490" y="25610"/>
                  </a:lnTo>
                  <a:lnTo>
                    <a:pt x="9264" y="25706"/>
                  </a:lnTo>
                  <a:lnTo>
                    <a:pt x="9252" y="25706"/>
                  </a:lnTo>
                  <a:cubicBezTo>
                    <a:pt x="9181" y="25729"/>
                    <a:pt x="9085" y="25765"/>
                    <a:pt x="9002" y="25789"/>
                  </a:cubicBezTo>
                  <a:cubicBezTo>
                    <a:pt x="8835" y="25848"/>
                    <a:pt x="8669" y="25932"/>
                    <a:pt x="8538" y="25991"/>
                  </a:cubicBezTo>
                  <a:cubicBezTo>
                    <a:pt x="8371" y="26063"/>
                    <a:pt x="8192" y="26134"/>
                    <a:pt x="8038" y="26206"/>
                  </a:cubicBezTo>
                  <a:cubicBezTo>
                    <a:pt x="7883" y="26289"/>
                    <a:pt x="7752" y="26349"/>
                    <a:pt x="7585" y="26432"/>
                  </a:cubicBezTo>
                  <a:cubicBezTo>
                    <a:pt x="7395" y="26527"/>
                    <a:pt x="7216" y="26622"/>
                    <a:pt x="6990" y="26741"/>
                  </a:cubicBezTo>
                  <a:cubicBezTo>
                    <a:pt x="6871" y="26825"/>
                    <a:pt x="6752" y="26884"/>
                    <a:pt x="6633" y="26956"/>
                  </a:cubicBezTo>
                  <a:cubicBezTo>
                    <a:pt x="6549" y="27015"/>
                    <a:pt x="6442" y="27075"/>
                    <a:pt x="6323" y="27146"/>
                  </a:cubicBezTo>
                  <a:cubicBezTo>
                    <a:pt x="6287" y="27158"/>
                    <a:pt x="6097" y="27301"/>
                    <a:pt x="6097" y="27301"/>
                  </a:cubicBezTo>
                  <a:cubicBezTo>
                    <a:pt x="5966" y="27384"/>
                    <a:pt x="5847" y="27480"/>
                    <a:pt x="5728" y="27551"/>
                  </a:cubicBezTo>
                  <a:lnTo>
                    <a:pt x="5418" y="27777"/>
                  </a:lnTo>
                  <a:cubicBezTo>
                    <a:pt x="5323" y="27837"/>
                    <a:pt x="5251" y="27896"/>
                    <a:pt x="5156" y="27968"/>
                  </a:cubicBezTo>
                  <a:cubicBezTo>
                    <a:pt x="5037" y="28051"/>
                    <a:pt x="4918" y="28146"/>
                    <a:pt x="4799" y="28254"/>
                  </a:cubicBezTo>
                  <a:lnTo>
                    <a:pt x="4739" y="28289"/>
                  </a:lnTo>
                  <a:cubicBezTo>
                    <a:pt x="4716" y="28325"/>
                    <a:pt x="4668" y="28349"/>
                    <a:pt x="4632" y="28384"/>
                  </a:cubicBezTo>
                  <a:cubicBezTo>
                    <a:pt x="4597" y="28432"/>
                    <a:pt x="4549" y="28456"/>
                    <a:pt x="4513" y="28492"/>
                  </a:cubicBezTo>
                  <a:cubicBezTo>
                    <a:pt x="4442" y="28551"/>
                    <a:pt x="4382" y="28611"/>
                    <a:pt x="4311" y="28682"/>
                  </a:cubicBezTo>
                  <a:cubicBezTo>
                    <a:pt x="4251" y="28730"/>
                    <a:pt x="4192" y="28789"/>
                    <a:pt x="4132" y="28849"/>
                  </a:cubicBezTo>
                  <a:lnTo>
                    <a:pt x="3668" y="29289"/>
                  </a:lnTo>
                  <a:lnTo>
                    <a:pt x="3668" y="29325"/>
                  </a:lnTo>
                  <a:lnTo>
                    <a:pt x="3656" y="29337"/>
                  </a:lnTo>
                  <a:lnTo>
                    <a:pt x="3549" y="29444"/>
                  </a:lnTo>
                  <a:cubicBezTo>
                    <a:pt x="3537" y="29456"/>
                    <a:pt x="3477" y="29516"/>
                    <a:pt x="3477" y="29527"/>
                  </a:cubicBezTo>
                  <a:cubicBezTo>
                    <a:pt x="3442" y="29563"/>
                    <a:pt x="3418" y="29599"/>
                    <a:pt x="3382" y="29635"/>
                  </a:cubicBezTo>
                  <a:lnTo>
                    <a:pt x="3370" y="29647"/>
                  </a:lnTo>
                  <a:cubicBezTo>
                    <a:pt x="3335" y="29694"/>
                    <a:pt x="3275" y="29754"/>
                    <a:pt x="3215" y="29825"/>
                  </a:cubicBezTo>
                  <a:cubicBezTo>
                    <a:pt x="3192" y="29837"/>
                    <a:pt x="3180" y="29873"/>
                    <a:pt x="3156" y="29885"/>
                  </a:cubicBezTo>
                  <a:cubicBezTo>
                    <a:pt x="3108" y="29932"/>
                    <a:pt x="3073" y="29992"/>
                    <a:pt x="3037" y="30039"/>
                  </a:cubicBezTo>
                  <a:cubicBezTo>
                    <a:pt x="3013" y="30063"/>
                    <a:pt x="3001" y="30075"/>
                    <a:pt x="2989" y="30099"/>
                  </a:cubicBezTo>
                  <a:cubicBezTo>
                    <a:pt x="2894" y="30194"/>
                    <a:pt x="2823" y="30301"/>
                    <a:pt x="2763" y="30373"/>
                  </a:cubicBezTo>
                  <a:lnTo>
                    <a:pt x="2751" y="30397"/>
                  </a:lnTo>
                  <a:cubicBezTo>
                    <a:pt x="2739" y="30420"/>
                    <a:pt x="2704" y="30456"/>
                    <a:pt x="2692" y="30468"/>
                  </a:cubicBezTo>
                  <a:lnTo>
                    <a:pt x="2656" y="30492"/>
                  </a:lnTo>
                  <a:cubicBezTo>
                    <a:pt x="2584" y="30587"/>
                    <a:pt x="2513" y="30694"/>
                    <a:pt x="2453" y="30790"/>
                  </a:cubicBezTo>
                  <a:lnTo>
                    <a:pt x="2406" y="30873"/>
                  </a:lnTo>
                  <a:lnTo>
                    <a:pt x="2323" y="31004"/>
                  </a:lnTo>
                  <a:cubicBezTo>
                    <a:pt x="2299" y="31028"/>
                    <a:pt x="2275" y="31063"/>
                    <a:pt x="2263" y="31087"/>
                  </a:cubicBezTo>
                  <a:cubicBezTo>
                    <a:pt x="2239" y="31111"/>
                    <a:pt x="2192" y="31182"/>
                    <a:pt x="2192" y="31182"/>
                  </a:cubicBezTo>
                  <a:cubicBezTo>
                    <a:pt x="2156" y="31254"/>
                    <a:pt x="2096" y="31325"/>
                    <a:pt x="2049" y="31409"/>
                  </a:cubicBezTo>
                  <a:lnTo>
                    <a:pt x="2013" y="31444"/>
                  </a:lnTo>
                  <a:lnTo>
                    <a:pt x="1989" y="31504"/>
                  </a:lnTo>
                  <a:cubicBezTo>
                    <a:pt x="1930" y="31599"/>
                    <a:pt x="1870" y="31706"/>
                    <a:pt x="1822" y="31790"/>
                  </a:cubicBezTo>
                  <a:cubicBezTo>
                    <a:pt x="1787" y="31861"/>
                    <a:pt x="1751" y="31921"/>
                    <a:pt x="1703" y="32004"/>
                  </a:cubicBezTo>
                  <a:lnTo>
                    <a:pt x="1691" y="32028"/>
                  </a:lnTo>
                  <a:lnTo>
                    <a:pt x="1608" y="32206"/>
                  </a:lnTo>
                  <a:cubicBezTo>
                    <a:pt x="1572" y="32254"/>
                    <a:pt x="1549" y="32314"/>
                    <a:pt x="1513" y="32385"/>
                  </a:cubicBezTo>
                  <a:cubicBezTo>
                    <a:pt x="1489" y="32433"/>
                    <a:pt x="1465" y="32492"/>
                    <a:pt x="1441" y="32540"/>
                  </a:cubicBezTo>
                  <a:cubicBezTo>
                    <a:pt x="1430" y="32575"/>
                    <a:pt x="1394" y="32611"/>
                    <a:pt x="1382" y="32671"/>
                  </a:cubicBezTo>
                  <a:lnTo>
                    <a:pt x="1334" y="32754"/>
                  </a:lnTo>
                  <a:cubicBezTo>
                    <a:pt x="1310" y="32802"/>
                    <a:pt x="1287" y="32861"/>
                    <a:pt x="1263" y="32909"/>
                  </a:cubicBezTo>
                  <a:lnTo>
                    <a:pt x="1251" y="32921"/>
                  </a:lnTo>
                  <a:cubicBezTo>
                    <a:pt x="1215" y="32992"/>
                    <a:pt x="1168" y="33087"/>
                    <a:pt x="1144" y="33159"/>
                  </a:cubicBezTo>
                  <a:lnTo>
                    <a:pt x="1132" y="33195"/>
                  </a:lnTo>
                  <a:cubicBezTo>
                    <a:pt x="1084" y="33314"/>
                    <a:pt x="1025" y="33433"/>
                    <a:pt x="977" y="33552"/>
                  </a:cubicBezTo>
                  <a:cubicBezTo>
                    <a:pt x="953" y="33635"/>
                    <a:pt x="906" y="33730"/>
                    <a:pt x="870" y="33802"/>
                  </a:cubicBezTo>
                  <a:cubicBezTo>
                    <a:pt x="846" y="33861"/>
                    <a:pt x="834" y="33921"/>
                    <a:pt x="799" y="33992"/>
                  </a:cubicBezTo>
                  <a:cubicBezTo>
                    <a:pt x="787" y="34028"/>
                    <a:pt x="775" y="34064"/>
                    <a:pt x="751" y="34099"/>
                  </a:cubicBezTo>
                  <a:cubicBezTo>
                    <a:pt x="715" y="34242"/>
                    <a:pt x="656" y="34397"/>
                    <a:pt x="608" y="34576"/>
                  </a:cubicBezTo>
                  <a:lnTo>
                    <a:pt x="513" y="34885"/>
                  </a:lnTo>
                  <a:lnTo>
                    <a:pt x="429" y="35195"/>
                  </a:lnTo>
                  <a:cubicBezTo>
                    <a:pt x="382" y="35350"/>
                    <a:pt x="358" y="35516"/>
                    <a:pt x="310" y="35707"/>
                  </a:cubicBezTo>
                  <a:cubicBezTo>
                    <a:pt x="310" y="35719"/>
                    <a:pt x="298" y="35754"/>
                    <a:pt x="298" y="35766"/>
                  </a:cubicBezTo>
                  <a:cubicBezTo>
                    <a:pt x="275" y="35814"/>
                    <a:pt x="275" y="35838"/>
                    <a:pt x="263" y="35885"/>
                  </a:cubicBezTo>
                  <a:cubicBezTo>
                    <a:pt x="263" y="35897"/>
                    <a:pt x="263" y="35909"/>
                    <a:pt x="251" y="35945"/>
                  </a:cubicBezTo>
                  <a:cubicBezTo>
                    <a:pt x="239" y="36052"/>
                    <a:pt x="203" y="36147"/>
                    <a:pt x="191" y="36254"/>
                  </a:cubicBezTo>
                  <a:cubicBezTo>
                    <a:pt x="179" y="36326"/>
                    <a:pt x="156" y="36421"/>
                    <a:pt x="156" y="36493"/>
                  </a:cubicBezTo>
                  <a:lnTo>
                    <a:pt x="156" y="36505"/>
                  </a:lnTo>
                  <a:cubicBezTo>
                    <a:pt x="144" y="36624"/>
                    <a:pt x="132" y="36766"/>
                    <a:pt x="120" y="36897"/>
                  </a:cubicBezTo>
                  <a:cubicBezTo>
                    <a:pt x="120" y="36921"/>
                    <a:pt x="96" y="36969"/>
                    <a:pt x="96" y="37005"/>
                  </a:cubicBezTo>
                  <a:cubicBezTo>
                    <a:pt x="84" y="37064"/>
                    <a:pt x="84" y="37136"/>
                    <a:pt x="84" y="37195"/>
                  </a:cubicBezTo>
                  <a:cubicBezTo>
                    <a:pt x="72" y="37326"/>
                    <a:pt x="60" y="37445"/>
                    <a:pt x="60" y="37576"/>
                  </a:cubicBezTo>
                  <a:cubicBezTo>
                    <a:pt x="60" y="37624"/>
                    <a:pt x="60" y="37659"/>
                    <a:pt x="37" y="37695"/>
                  </a:cubicBezTo>
                  <a:lnTo>
                    <a:pt x="37" y="37778"/>
                  </a:lnTo>
                  <a:cubicBezTo>
                    <a:pt x="37" y="37814"/>
                    <a:pt x="25" y="37874"/>
                    <a:pt x="25" y="37921"/>
                  </a:cubicBezTo>
                  <a:lnTo>
                    <a:pt x="25" y="37957"/>
                  </a:lnTo>
                  <a:cubicBezTo>
                    <a:pt x="25" y="37957"/>
                    <a:pt x="13" y="38195"/>
                    <a:pt x="13" y="38231"/>
                  </a:cubicBezTo>
                  <a:lnTo>
                    <a:pt x="13" y="38267"/>
                  </a:lnTo>
                  <a:cubicBezTo>
                    <a:pt x="13" y="38445"/>
                    <a:pt x="1" y="38636"/>
                    <a:pt x="1" y="38850"/>
                  </a:cubicBezTo>
                  <a:lnTo>
                    <a:pt x="1" y="38933"/>
                  </a:lnTo>
                  <a:lnTo>
                    <a:pt x="1" y="39005"/>
                  </a:lnTo>
                  <a:lnTo>
                    <a:pt x="13" y="40338"/>
                  </a:lnTo>
                  <a:lnTo>
                    <a:pt x="72" y="41969"/>
                  </a:lnTo>
                  <a:lnTo>
                    <a:pt x="2394" y="40338"/>
                  </a:lnTo>
                  <a:cubicBezTo>
                    <a:pt x="3311" y="39695"/>
                    <a:pt x="4704" y="38933"/>
                    <a:pt x="6097" y="38933"/>
                  </a:cubicBezTo>
                  <a:cubicBezTo>
                    <a:pt x="6704" y="38933"/>
                    <a:pt x="7276" y="39088"/>
                    <a:pt x="7811" y="39386"/>
                  </a:cubicBezTo>
                  <a:cubicBezTo>
                    <a:pt x="10145" y="40672"/>
                    <a:pt x="12455" y="41505"/>
                    <a:pt x="14884" y="41922"/>
                  </a:cubicBezTo>
                  <a:lnTo>
                    <a:pt x="14907" y="41922"/>
                  </a:lnTo>
                  <a:cubicBezTo>
                    <a:pt x="15098" y="41958"/>
                    <a:pt x="15312" y="41981"/>
                    <a:pt x="15503" y="42017"/>
                  </a:cubicBezTo>
                  <a:cubicBezTo>
                    <a:pt x="15717" y="42041"/>
                    <a:pt x="15931" y="42077"/>
                    <a:pt x="16146" y="42089"/>
                  </a:cubicBezTo>
                  <a:cubicBezTo>
                    <a:pt x="16384" y="42124"/>
                    <a:pt x="16622" y="42136"/>
                    <a:pt x="16860" y="42160"/>
                  </a:cubicBezTo>
                  <a:cubicBezTo>
                    <a:pt x="17205" y="42208"/>
                    <a:pt x="17479" y="42220"/>
                    <a:pt x="17824" y="42220"/>
                  </a:cubicBezTo>
                  <a:lnTo>
                    <a:pt x="18551" y="42220"/>
                  </a:lnTo>
                  <a:cubicBezTo>
                    <a:pt x="20777" y="42220"/>
                    <a:pt x="23099" y="41898"/>
                    <a:pt x="25456" y="41243"/>
                  </a:cubicBezTo>
                  <a:cubicBezTo>
                    <a:pt x="27576" y="40660"/>
                    <a:pt x="29766" y="39803"/>
                    <a:pt x="31993" y="38683"/>
                  </a:cubicBezTo>
                  <a:lnTo>
                    <a:pt x="33124" y="38683"/>
                  </a:lnTo>
                  <a:lnTo>
                    <a:pt x="33124" y="37790"/>
                  </a:lnTo>
                  <a:lnTo>
                    <a:pt x="32993" y="36540"/>
                  </a:lnTo>
                  <a:cubicBezTo>
                    <a:pt x="32993" y="36505"/>
                    <a:pt x="32981" y="36469"/>
                    <a:pt x="32981" y="36433"/>
                  </a:cubicBezTo>
                  <a:cubicBezTo>
                    <a:pt x="32957" y="36290"/>
                    <a:pt x="32933" y="36135"/>
                    <a:pt x="32898" y="36004"/>
                  </a:cubicBezTo>
                  <a:lnTo>
                    <a:pt x="32874" y="35885"/>
                  </a:lnTo>
                  <a:cubicBezTo>
                    <a:pt x="32862" y="35838"/>
                    <a:pt x="32862" y="35778"/>
                    <a:pt x="32838" y="35731"/>
                  </a:cubicBezTo>
                  <a:cubicBezTo>
                    <a:pt x="32838" y="35707"/>
                    <a:pt x="32826" y="35659"/>
                    <a:pt x="32826" y="35635"/>
                  </a:cubicBezTo>
                  <a:lnTo>
                    <a:pt x="32826" y="35612"/>
                  </a:lnTo>
                  <a:cubicBezTo>
                    <a:pt x="32826" y="35588"/>
                    <a:pt x="32814" y="35540"/>
                    <a:pt x="32803" y="35516"/>
                  </a:cubicBezTo>
                  <a:lnTo>
                    <a:pt x="32767" y="35362"/>
                  </a:lnTo>
                  <a:cubicBezTo>
                    <a:pt x="32767" y="35362"/>
                    <a:pt x="32743" y="35254"/>
                    <a:pt x="32743" y="35231"/>
                  </a:cubicBezTo>
                  <a:cubicBezTo>
                    <a:pt x="32707" y="35123"/>
                    <a:pt x="32672" y="35016"/>
                    <a:pt x="32648" y="34897"/>
                  </a:cubicBezTo>
                  <a:lnTo>
                    <a:pt x="32517" y="34457"/>
                  </a:lnTo>
                  <a:cubicBezTo>
                    <a:pt x="32505" y="34397"/>
                    <a:pt x="32481" y="34350"/>
                    <a:pt x="32469" y="34290"/>
                  </a:cubicBezTo>
                  <a:cubicBezTo>
                    <a:pt x="32386" y="34004"/>
                    <a:pt x="32291" y="33754"/>
                    <a:pt x="32207" y="33516"/>
                  </a:cubicBezTo>
                  <a:cubicBezTo>
                    <a:pt x="32160" y="33397"/>
                    <a:pt x="32112" y="33278"/>
                    <a:pt x="32064" y="33171"/>
                  </a:cubicBezTo>
                  <a:cubicBezTo>
                    <a:pt x="32005" y="33040"/>
                    <a:pt x="31957" y="32933"/>
                    <a:pt x="31921" y="32837"/>
                  </a:cubicBezTo>
                  <a:cubicBezTo>
                    <a:pt x="31874" y="32718"/>
                    <a:pt x="31814" y="32611"/>
                    <a:pt x="31767" y="32504"/>
                  </a:cubicBezTo>
                  <a:cubicBezTo>
                    <a:pt x="31731" y="32421"/>
                    <a:pt x="31683" y="32314"/>
                    <a:pt x="31624" y="32218"/>
                  </a:cubicBezTo>
                  <a:cubicBezTo>
                    <a:pt x="31564" y="32099"/>
                    <a:pt x="31505" y="31980"/>
                    <a:pt x="31445" y="31885"/>
                  </a:cubicBezTo>
                  <a:cubicBezTo>
                    <a:pt x="31338" y="31706"/>
                    <a:pt x="31231" y="31528"/>
                    <a:pt x="31100" y="31313"/>
                  </a:cubicBezTo>
                  <a:cubicBezTo>
                    <a:pt x="31064" y="31254"/>
                    <a:pt x="31028" y="31194"/>
                    <a:pt x="30981" y="31135"/>
                  </a:cubicBezTo>
                  <a:lnTo>
                    <a:pt x="30981" y="31135"/>
                  </a:lnTo>
                  <a:lnTo>
                    <a:pt x="30993" y="31147"/>
                  </a:lnTo>
                  <a:cubicBezTo>
                    <a:pt x="30981" y="31135"/>
                    <a:pt x="30981" y="31123"/>
                    <a:pt x="30969" y="31123"/>
                  </a:cubicBezTo>
                  <a:cubicBezTo>
                    <a:pt x="30850" y="30932"/>
                    <a:pt x="30707" y="30754"/>
                    <a:pt x="30612" y="30611"/>
                  </a:cubicBezTo>
                  <a:lnTo>
                    <a:pt x="30552" y="30540"/>
                  </a:lnTo>
                  <a:cubicBezTo>
                    <a:pt x="30517" y="30516"/>
                    <a:pt x="30505" y="30480"/>
                    <a:pt x="30469" y="30432"/>
                  </a:cubicBezTo>
                  <a:cubicBezTo>
                    <a:pt x="30195" y="30075"/>
                    <a:pt x="29897" y="29706"/>
                    <a:pt x="29564" y="29361"/>
                  </a:cubicBezTo>
                  <a:cubicBezTo>
                    <a:pt x="29493" y="29289"/>
                    <a:pt x="29433" y="29218"/>
                    <a:pt x="29374" y="29158"/>
                  </a:cubicBezTo>
                  <a:cubicBezTo>
                    <a:pt x="29159" y="28944"/>
                    <a:pt x="28945" y="28742"/>
                    <a:pt x="28731" y="28551"/>
                  </a:cubicBezTo>
                  <a:cubicBezTo>
                    <a:pt x="28683" y="28504"/>
                    <a:pt x="28647" y="28456"/>
                    <a:pt x="28588" y="28408"/>
                  </a:cubicBezTo>
                  <a:cubicBezTo>
                    <a:pt x="28552" y="28384"/>
                    <a:pt x="28504" y="28349"/>
                    <a:pt x="28481" y="28325"/>
                  </a:cubicBezTo>
                  <a:cubicBezTo>
                    <a:pt x="28433" y="28277"/>
                    <a:pt x="28373" y="28230"/>
                    <a:pt x="28326" y="28206"/>
                  </a:cubicBezTo>
                  <a:cubicBezTo>
                    <a:pt x="28290" y="28158"/>
                    <a:pt x="28231" y="28111"/>
                    <a:pt x="28183" y="28087"/>
                  </a:cubicBezTo>
                  <a:lnTo>
                    <a:pt x="28088" y="28027"/>
                  </a:lnTo>
                  <a:cubicBezTo>
                    <a:pt x="28064" y="28015"/>
                    <a:pt x="28028" y="27980"/>
                    <a:pt x="28016" y="27968"/>
                  </a:cubicBezTo>
                  <a:lnTo>
                    <a:pt x="27838" y="27837"/>
                  </a:lnTo>
                  <a:cubicBezTo>
                    <a:pt x="27814" y="27801"/>
                    <a:pt x="27778" y="27789"/>
                    <a:pt x="27730" y="27753"/>
                  </a:cubicBezTo>
                  <a:cubicBezTo>
                    <a:pt x="27671" y="27718"/>
                    <a:pt x="27599" y="27658"/>
                    <a:pt x="27540" y="27611"/>
                  </a:cubicBezTo>
                  <a:cubicBezTo>
                    <a:pt x="27433" y="27539"/>
                    <a:pt x="27314" y="27444"/>
                    <a:pt x="27183" y="27361"/>
                  </a:cubicBezTo>
                  <a:cubicBezTo>
                    <a:pt x="27123" y="27313"/>
                    <a:pt x="27052" y="27265"/>
                    <a:pt x="26980" y="27218"/>
                  </a:cubicBezTo>
                  <a:cubicBezTo>
                    <a:pt x="26837" y="27134"/>
                    <a:pt x="26707" y="27039"/>
                    <a:pt x="26576" y="26968"/>
                  </a:cubicBezTo>
                  <a:cubicBezTo>
                    <a:pt x="26409" y="26860"/>
                    <a:pt x="26230" y="26777"/>
                    <a:pt x="26087" y="26682"/>
                  </a:cubicBezTo>
                  <a:cubicBezTo>
                    <a:pt x="25992" y="26646"/>
                    <a:pt x="25909" y="26587"/>
                    <a:pt x="25814" y="26539"/>
                  </a:cubicBezTo>
                  <a:lnTo>
                    <a:pt x="25456" y="26360"/>
                  </a:lnTo>
                  <a:lnTo>
                    <a:pt x="25373" y="26313"/>
                  </a:lnTo>
                  <a:cubicBezTo>
                    <a:pt x="25290" y="26265"/>
                    <a:pt x="25206" y="26241"/>
                    <a:pt x="25135" y="26206"/>
                  </a:cubicBezTo>
                  <a:cubicBezTo>
                    <a:pt x="25040" y="26170"/>
                    <a:pt x="24956" y="26122"/>
                    <a:pt x="24861" y="26087"/>
                  </a:cubicBezTo>
                  <a:cubicBezTo>
                    <a:pt x="24754" y="26051"/>
                    <a:pt x="24635" y="26003"/>
                    <a:pt x="24540" y="25944"/>
                  </a:cubicBezTo>
                  <a:cubicBezTo>
                    <a:pt x="24480" y="25908"/>
                    <a:pt x="24421" y="25896"/>
                    <a:pt x="24361" y="25872"/>
                  </a:cubicBezTo>
                  <a:lnTo>
                    <a:pt x="24325" y="25848"/>
                  </a:lnTo>
                  <a:lnTo>
                    <a:pt x="23968" y="25717"/>
                  </a:lnTo>
                  <a:cubicBezTo>
                    <a:pt x="23920" y="25706"/>
                    <a:pt x="23861" y="25670"/>
                    <a:pt x="23825" y="25658"/>
                  </a:cubicBezTo>
                  <a:lnTo>
                    <a:pt x="23778" y="25646"/>
                  </a:lnTo>
                  <a:cubicBezTo>
                    <a:pt x="23647" y="25598"/>
                    <a:pt x="23528" y="25551"/>
                    <a:pt x="23385" y="25515"/>
                  </a:cubicBezTo>
                  <a:cubicBezTo>
                    <a:pt x="23206" y="25456"/>
                    <a:pt x="23027" y="25396"/>
                    <a:pt x="22873" y="25348"/>
                  </a:cubicBezTo>
                  <a:cubicBezTo>
                    <a:pt x="22706" y="25289"/>
                    <a:pt x="22551" y="25241"/>
                    <a:pt x="22408" y="25217"/>
                  </a:cubicBezTo>
                  <a:cubicBezTo>
                    <a:pt x="22254" y="25170"/>
                    <a:pt x="22111" y="25122"/>
                    <a:pt x="21920" y="25075"/>
                  </a:cubicBezTo>
                  <a:cubicBezTo>
                    <a:pt x="21754" y="25039"/>
                    <a:pt x="21587" y="25003"/>
                    <a:pt x="21408" y="24955"/>
                  </a:cubicBezTo>
                  <a:cubicBezTo>
                    <a:pt x="21325" y="24944"/>
                    <a:pt x="21218" y="24920"/>
                    <a:pt x="21122" y="24896"/>
                  </a:cubicBezTo>
                  <a:lnTo>
                    <a:pt x="21111" y="24872"/>
                  </a:lnTo>
                  <a:lnTo>
                    <a:pt x="21027" y="24860"/>
                  </a:lnTo>
                  <a:cubicBezTo>
                    <a:pt x="20884" y="24741"/>
                    <a:pt x="20753" y="24646"/>
                    <a:pt x="20587" y="24563"/>
                  </a:cubicBezTo>
                  <a:lnTo>
                    <a:pt x="20563" y="23693"/>
                  </a:lnTo>
                  <a:cubicBezTo>
                    <a:pt x="21599" y="23098"/>
                    <a:pt x="22456" y="22217"/>
                    <a:pt x="23051" y="21181"/>
                  </a:cubicBezTo>
                  <a:cubicBezTo>
                    <a:pt x="23647" y="20526"/>
                    <a:pt x="24147" y="19800"/>
                    <a:pt x="24563" y="18990"/>
                  </a:cubicBezTo>
                  <a:cubicBezTo>
                    <a:pt x="25159" y="18455"/>
                    <a:pt x="25599" y="17681"/>
                    <a:pt x="25754" y="16788"/>
                  </a:cubicBezTo>
                  <a:cubicBezTo>
                    <a:pt x="25861" y="16240"/>
                    <a:pt x="25849" y="15704"/>
                    <a:pt x="25730" y="15180"/>
                  </a:cubicBezTo>
                  <a:cubicBezTo>
                    <a:pt x="25766" y="14752"/>
                    <a:pt x="25802" y="14323"/>
                    <a:pt x="25802" y="13883"/>
                  </a:cubicBezTo>
                  <a:cubicBezTo>
                    <a:pt x="25802" y="13216"/>
                    <a:pt x="25742" y="12537"/>
                    <a:pt x="25623" y="11859"/>
                  </a:cubicBezTo>
                  <a:cubicBezTo>
                    <a:pt x="25635" y="11716"/>
                    <a:pt x="25671" y="11585"/>
                    <a:pt x="25683" y="11442"/>
                  </a:cubicBezTo>
                  <a:cubicBezTo>
                    <a:pt x="27361" y="10347"/>
                    <a:pt x="29374" y="8072"/>
                    <a:pt x="28207" y="5072"/>
                  </a:cubicBezTo>
                  <a:cubicBezTo>
                    <a:pt x="27683" y="3608"/>
                    <a:pt x="26111" y="2619"/>
                    <a:pt x="24301" y="2619"/>
                  </a:cubicBezTo>
                  <a:cubicBezTo>
                    <a:pt x="23813" y="2619"/>
                    <a:pt x="23313" y="2691"/>
                    <a:pt x="22849" y="2834"/>
                  </a:cubicBezTo>
                  <a:cubicBezTo>
                    <a:pt x="22789" y="2191"/>
                    <a:pt x="22635" y="1595"/>
                    <a:pt x="22301" y="1107"/>
                  </a:cubicBezTo>
                  <a:cubicBezTo>
                    <a:pt x="21825" y="393"/>
                    <a:pt x="21087" y="0"/>
                    <a:pt x="202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66675" dir="2760000" algn="bl" rotWithShape="0">
                <a:schemeClr val="accent3">
                  <a:alpha val="2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97;p36">
              <a:extLst>
                <a:ext uri="{FF2B5EF4-FFF2-40B4-BE49-F238E27FC236}">
                  <a16:creationId xmlns="" xmlns:a16="http://schemas.microsoft.com/office/drawing/2014/main" id="{773F60CB-EB21-F533-6C5A-62C97221DA52}"/>
                </a:ext>
              </a:extLst>
            </p:cNvPr>
            <p:cNvSpPr/>
            <p:nvPr/>
          </p:nvSpPr>
          <p:spPr>
            <a:xfrm>
              <a:off x="4320175" y="1215750"/>
              <a:ext cx="386075" cy="436100"/>
            </a:xfrm>
            <a:custGeom>
              <a:avLst/>
              <a:gdLst/>
              <a:ahLst/>
              <a:cxnLst/>
              <a:rect l="l" t="t" r="r" b="b"/>
              <a:pathLst>
                <a:path w="15443" h="17444" extrusionOk="0">
                  <a:moveTo>
                    <a:pt x="7727" y="1"/>
                  </a:moveTo>
                  <a:cubicBezTo>
                    <a:pt x="3453" y="1"/>
                    <a:pt x="0" y="3906"/>
                    <a:pt x="0" y="8728"/>
                  </a:cubicBezTo>
                  <a:cubicBezTo>
                    <a:pt x="0" y="13538"/>
                    <a:pt x="3453" y="17443"/>
                    <a:pt x="7727" y="17443"/>
                  </a:cubicBezTo>
                  <a:cubicBezTo>
                    <a:pt x="11990" y="17443"/>
                    <a:pt x="15443" y="13538"/>
                    <a:pt x="15443" y="8728"/>
                  </a:cubicBezTo>
                  <a:cubicBezTo>
                    <a:pt x="15443" y="3906"/>
                    <a:pt x="11990" y="1"/>
                    <a:pt x="7727" y="1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98;p36">
              <a:extLst>
                <a:ext uri="{FF2B5EF4-FFF2-40B4-BE49-F238E27FC236}">
                  <a16:creationId xmlns="" xmlns:a16="http://schemas.microsoft.com/office/drawing/2014/main" id="{FE5BC611-069F-4C34-820E-0AF28447949A}"/>
                </a:ext>
              </a:extLst>
            </p:cNvPr>
            <p:cNvSpPr/>
            <p:nvPr/>
          </p:nvSpPr>
          <p:spPr>
            <a:xfrm>
              <a:off x="4448175" y="1599425"/>
              <a:ext cx="130975" cy="225950"/>
            </a:xfrm>
            <a:custGeom>
              <a:avLst/>
              <a:gdLst/>
              <a:ahLst/>
              <a:cxnLst/>
              <a:rect l="l" t="t" r="r" b="b"/>
              <a:pathLst>
                <a:path w="5239" h="9038" extrusionOk="0">
                  <a:moveTo>
                    <a:pt x="262" y="1"/>
                  </a:moveTo>
                  <a:lnTo>
                    <a:pt x="131" y="3573"/>
                  </a:lnTo>
                  <a:lnTo>
                    <a:pt x="60" y="5549"/>
                  </a:lnTo>
                  <a:lnTo>
                    <a:pt x="60" y="5585"/>
                  </a:lnTo>
                  <a:cubicBezTo>
                    <a:pt x="48" y="5585"/>
                    <a:pt x="12" y="5585"/>
                    <a:pt x="0" y="5597"/>
                  </a:cubicBezTo>
                  <a:lnTo>
                    <a:pt x="71" y="5609"/>
                  </a:lnTo>
                  <a:lnTo>
                    <a:pt x="2607" y="9038"/>
                  </a:lnTo>
                  <a:lnTo>
                    <a:pt x="5132" y="5609"/>
                  </a:lnTo>
                  <a:lnTo>
                    <a:pt x="5239" y="5585"/>
                  </a:lnTo>
                  <a:lnTo>
                    <a:pt x="5179" y="5585"/>
                  </a:lnTo>
                  <a:lnTo>
                    <a:pt x="5108" y="3573"/>
                  </a:lnTo>
                  <a:lnTo>
                    <a:pt x="4965" y="1"/>
                  </a:ln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99;p36">
              <a:extLst>
                <a:ext uri="{FF2B5EF4-FFF2-40B4-BE49-F238E27FC236}">
                  <a16:creationId xmlns="" xmlns:a16="http://schemas.microsoft.com/office/drawing/2014/main" id="{4F4E5E23-2828-FB8E-3DCC-B58380D689FD}"/>
                </a:ext>
              </a:extLst>
            </p:cNvPr>
            <p:cNvSpPr/>
            <p:nvPr/>
          </p:nvSpPr>
          <p:spPr>
            <a:xfrm>
              <a:off x="4451425" y="1599125"/>
              <a:ext cx="124450" cy="103025"/>
            </a:xfrm>
            <a:custGeom>
              <a:avLst/>
              <a:gdLst/>
              <a:ahLst/>
              <a:cxnLst/>
              <a:rect l="l" t="t" r="r" b="b"/>
              <a:pathLst>
                <a:path w="4978" h="4121" extrusionOk="0">
                  <a:moveTo>
                    <a:pt x="132" y="1"/>
                  </a:moveTo>
                  <a:lnTo>
                    <a:pt x="1" y="3573"/>
                  </a:lnTo>
                  <a:cubicBezTo>
                    <a:pt x="763" y="3918"/>
                    <a:pt x="1596" y="4120"/>
                    <a:pt x="2489" y="4120"/>
                  </a:cubicBezTo>
                  <a:cubicBezTo>
                    <a:pt x="3382" y="4120"/>
                    <a:pt x="4216" y="3930"/>
                    <a:pt x="4978" y="3573"/>
                  </a:cubicBezTo>
                  <a:lnTo>
                    <a:pt x="4835" y="1"/>
                  </a:lnTo>
                  <a:close/>
                </a:path>
              </a:pathLst>
            </a:custGeom>
            <a:solidFill>
              <a:srgbClr val="FF87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00;p36">
              <a:extLst>
                <a:ext uri="{FF2B5EF4-FFF2-40B4-BE49-F238E27FC236}">
                  <a16:creationId xmlns="" xmlns:a16="http://schemas.microsoft.com/office/drawing/2014/main" id="{9B6D1E1D-0B56-9A75-FC9C-E6A2F3935B08}"/>
                </a:ext>
              </a:extLst>
            </p:cNvPr>
            <p:cNvSpPr/>
            <p:nvPr/>
          </p:nvSpPr>
          <p:spPr>
            <a:xfrm>
              <a:off x="4368400" y="1259500"/>
              <a:ext cx="290225" cy="404550"/>
            </a:xfrm>
            <a:custGeom>
              <a:avLst/>
              <a:gdLst/>
              <a:ahLst/>
              <a:cxnLst/>
              <a:rect l="l" t="t" r="r" b="b"/>
              <a:pathLst>
                <a:path w="11609" h="16182" extrusionOk="0">
                  <a:moveTo>
                    <a:pt x="5203" y="1"/>
                  </a:moveTo>
                  <a:cubicBezTo>
                    <a:pt x="2322" y="1"/>
                    <a:pt x="0" y="2323"/>
                    <a:pt x="0" y="5204"/>
                  </a:cubicBezTo>
                  <a:lnTo>
                    <a:pt x="0" y="10990"/>
                  </a:lnTo>
                  <a:cubicBezTo>
                    <a:pt x="0" y="13860"/>
                    <a:pt x="2322" y="16181"/>
                    <a:pt x="5203" y="16181"/>
                  </a:cubicBezTo>
                  <a:lnTo>
                    <a:pt x="6418" y="16181"/>
                  </a:lnTo>
                  <a:cubicBezTo>
                    <a:pt x="9287" y="16181"/>
                    <a:pt x="11609" y="13860"/>
                    <a:pt x="11609" y="10990"/>
                  </a:cubicBezTo>
                  <a:lnTo>
                    <a:pt x="11609" y="5204"/>
                  </a:lnTo>
                  <a:cubicBezTo>
                    <a:pt x="11609" y="2323"/>
                    <a:pt x="9287" y="1"/>
                    <a:pt x="6418" y="1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" name="Google Shape;601;p36">
              <a:extLst>
                <a:ext uri="{FF2B5EF4-FFF2-40B4-BE49-F238E27FC236}">
                  <a16:creationId xmlns="" xmlns:a16="http://schemas.microsoft.com/office/drawing/2014/main" id="{45D25093-B6E3-6459-1AA4-AF0E5AF69D84}"/>
                </a:ext>
              </a:extLst>
            </p:cNvPr>
            <p:cNvSpPr/>
            <p:nvPr/>
          </p:nvSpPr>
          <p:spPr>
            <a:xfrm>
              <a:off x="4256150" y="1123750"/>
              <a:ext cx="543575" cy="352775"/>
            </a:xfrm>
            <a:custGeom>
              <a:avLst/>
              <a:gdLst/>
              <a:ahLst/>
              <a:cxnLst/>
              <a:rect l="l" t="t" r="r" b="b"/>
              <a:pathLst>
                <a:path w="21743" h="14111" extrusionOk="0">
                  <a:moveTo>
                    <a:pt x="13925" y="1"/>
                  </a:moveTo>
                  <a:cubicBezTo>
                    <a:pt x="13029" y="1"/>
                    <a:pt x="11561" y="918"/>
                    <a:pt x="9348" y="3395"/>
                  </a:cubicBezTo>
                  <a:cubicBezTo>
                    <a:pt x="9214" y="2128"/>
                    <a:pt x="8535" y="1558"/>
                    <a:pt x="7773" y="1558"/>
                  </a:cubicBezTo>
                  <a:cubicBezTo>
                    <a:pt x="6495" y="1558"/>
                    <a:pt x="4988" y="3161"/>
                    <a:pt x="5443" y="5764"/>
                  </a:cubicBezTo>
                  <a:cubicBezTo>
                    <a:pt x="5184" y="5481"/>
                    <a:pt x="4792" y="5342"/>
                    <a:pt x="4363" y="5342"/>
                  </a:cubicBezTo>
                  <a:cubicBezTo>
                    <a:pt x="2524" y="5342"/>
                    <a:pt x="0" y="7889"/>
                    <a:pt x="4335" y="12456"/>
                  </a:cubicBezTo>
                  <a:cubicBezTo>
                    <a:pt x="4335" y="12456"/>
                    <a:pt x="3640" y="7493"/>
                    <a:pt x="5913" y="7493"/>
                  </a:cubicBezTo>
                  <a:cubicBezTo>
                    <a:pt x="6181" y="7493"/>
                    <a:pt x="6491" y="7562"/>
                    <a:pt x="6848" y="7717"/>
                  </a:cubicBezTo>
                  <a:cubicBezTo>
                    <a:pt x="8422" y="8393"/>
                    <a:pt x="9682" y="8801"/>
                    <a:pt x="10850" y="8801"/>
                  </a:cubicBezTo>
                  <a:cubicBezTo>
                    <a:pt x="12190" y="8801"/>
                    <a:pt x="13411" y="8264"/>
                    <a:pt x="14849" y="6979"/>
                  </a:cubicBezTo>
                  <a:cubicBezTo>
                    <a:pt x="15587" y="7062"/>
                    <a:pt x="15122" y="12920"/>
                    <a:pt x="16920" y="14111"/>
                  </a:cubicBezTo>
                  <a:cubicBezTo>
                    <a:pt x="17789" y="11646"/>
                    <a:pt x="17992" y="9050"/>
                    <a:pt x="17992" y="9050"/>
                  </a:cubicBezTo>
                  <a:cubicBezTo>
                    <a:pt x="17992" y="9050"/>
                    <a:pt x="21742" y="7241"/>
                    <a:pt x="20528" y="4109"/>
                  </a:cubicBezTo>
                  <a:cubicBezTo>
                    <a:pt x="20224" y="3235"/>
                    <a:pt x="19211" y="2614"/>
                    <a:pt x="18007" y="2614"/>
                  </a:cubicBezTo>
                  <a:cubicBezTo>
                    <a:pt x="16851" y="2614"/>
                    <a:pt x="15518" y="3187"/>
                    <a:pt x="14468" y="4657"/>
                  </a:cubicBezTo>
                  <a:cubicBezTo>
                    <a:pt x="15330" y="2538"/>
                    <a:pt x="15417" y="1"/>
                    <a:pt x="13925" y="1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02;p36">
              <a:extLst>
                <a:ext uri="{FF2B5EF4-FFF2-40B4-BE49-F238E27FC236}">
                  <a16:creationId xmlns="" xmlns:a16="http://schemas.microsoft.com/office/drawing/2014/main" id="{CAB01583-285C-06FD-AE4B-746B88133E52}"/>
                </a:ext>
              </a:extLst>
            </p:cNvPr>
            <p:cNvSpPr/>
            <p:nvPr/>
          </p:nvSpPr>
          <p:spPr>
            <a:xfrm>
              <a:off x="4135625" y="1737850"/>
              <a:ext cx="753700" cy="369400"/>
            </a:xfrm>
            <a:custGeom>
              <a:avLst/>
              <a:gdLst/>
              <a:ahLst/>
              <a:cxnLst/>
              <a:rect l="l" t="t" r="r" b="b"/>
              <a:pathLst>
                <a:path w="30148" h="14776" extrusionOk="0">
                  <a:moveTo>
                    <a:pt x="12502" y="0"/>
                  </a:moveTo>
                  <a:lnTo>
                    <a:pt x="12502" y="24"/>
                  </a:lnTo>
                  <a:cubicBezTo>
                    <a:pt x="12288" y="60"/>
                    <a:pt x="12061" y="84"/>
                    <a:pt x="11847" y="119"/>
                  </a:cubicBezTo>
                  <a:lnTo>
                    <a:pt x="11800" y="119"/>
                  </a:lnTo>
                  <a:cubicBezTo>
                    <a:pt x="11609" y="143"/>
                    <a:pt x="11407" y="191"/>
                    <a:pt x="11216" y="215"/>
                  </a:cubicBezTo>
                  <a:cubicBezTo>
                    <a:pt x="11204" y="215"/>
                    <a:pt x="11192" y="238"/>
                    <a:pt x="11169" y="238"/>
                  </a:cubicBezTo>
                  <a:lnTo>
                    <a:pt x="10549" y="369"/>
                  </a:lnTo>
                  <a:lnTo>
                    <a:pt x="10014" y="500"/>
                  </a:lnTo>
                  <a:cubicBezTo>
                    <a:pt x="9918" y="536"/>
                    <a:pt x="9835" y="548"/>
                    <a:pt x="9740" y="572"/>
                  </a:cubicBezTo>
                  <a:cubicBezTo>
                    <a:pt x="9609" y="607"/>
                    <a:pt x="9490" y="631"/>
                    <a:pt x="9371" y="679"/>
                  </a:cubicBezTo>
                  <a:cubicBezTo>
                    <a:pt x="9323" y="691"/>
                    <a:pt x="9299" y="715"/>
                    <a:pt x="9252" y="727"/>
                  </a:cubicBezTo>
                  <a:lnTo>
                    <a:pt x="8716" y="905"/>
                  </a:lnTo>
                  <a:cubicBezTo>
                    <a:pt x="8692" y="905"/>
                    <a:pt x="8644" y="917"/>
                    <a:pt x="8609" y="929"/>
                  </a:cubicBezTo>
                  <a:cubicBezTo>
                    <a:pt x="8573" y="953"/>
                    <a:pt x="8513" y="977"/>
                    <a:pt x="8466" y="988"/>
                  </a:cubicBezTo>
                  <a:cubicBezTo>
                    <a:pt x="8371" y="1024"/>
                    <a:pt x="8299" y="1048"/>
                    <a:pt x="8216" y="1084"/>
                  </a:cubicBezTo>
                  <a:cubicBezTo>
                    <a:pt x="8156" y="1108"/>
                    <a:pt x="8097" y="1131"/>
                    <a:pt x="8037" y="1155"/>
                  </a:cubicBezTo>
                  <a:lnTo>
                    <a:pt x="7585" y="1334"/>
                  </a:lnTo>
                  <a:cubicBezTo>
                    <a:pt x="7442" y="1393"/>
                    <a:pt x="7275" y="1465"/>
                    <a:pt x="7120" y="1548"/>
                  </a:cubicBezTo>
                  <a:cubicBezTo>
                    <a:pt x="6978" y="1619"/>
                    <a:pt x="6847" y="1679"/>
                    <a:pt x="6704" y="1750"/>
                  </a:cubicBezTo>
                  <a:cubicBezTo>
                    <a:pt x="6513" y="1846"/>
                    <a:pt x="6358" y="1929"/>
                    <a:pt x="6180" y="2036"/>
                  </a:cubicBezTo>
                  <a:cubicBezTo>
                    <a:pt x="6061" y="2108"/>
                    <a:pt x="5954" y="2167"/>
                    <a:pt x="5835" y="2239"/>
                  </a:cubicBezTo>
                  <a:cubicBezTo>
                    <a:pt x="5739" y="2286"/>
                    <a:pt x="5656" y="2346"/>
                    <a:pt x="5561" y="2405"/>
                  </a:cubicBezTo>
                  <a:cubicBezTo>
                    <a:pt x="5501" y="2441"/>
                    <a:pt x="5430" y="2477"/>
                    <a:pt x="5370" y="2524"/>
                  </a:cubicBezTo>
                  <a:cubicBezTo>
                    <a:pt x="5263" y="2596"/>
                    <a:pt x="5144" y="2691"/>
                    <a:pt x="5025" y="2762"/>
                  </a:cubicBezTo>
                  <a:cubicBezTo>
                    <a:pt x="4942" y="2834"/>
                    <a:pt x="4846" y="2893"/>
                    <a:pt x="4763" y="2977"/>
                  </a:cubicBezTo>
                  <a:lnTo>
                    <a:pt x="4751" y="2989"/>
                  </a:lnTo>
                  <a:cubicBezTo>
                    <a:pt x="4668" y="3036"/>
                    <a:pt x="4596" y="3072"/>
                    <a:pt x="4537" y="3132"/>
                  </a:cubicBezTo>
                  <a:cubicBezTo>
                    <a:pt x="4430" y="3227"/>
                    <a:pt x="4311" y="3310"/>
                    <a:pt x="4215" y="3405"/>
                  </a:cubicBezTo>
                  <a:lnTo>
                    <a:pt x="4168" y="3453"/>
                  </a:lnTo>
                  <a:cubicBezTo>
                    <a:pt x="4120" y="3477"/>
                    <a:pt x="4096" y="3513"/>
                    <a:pt x="4060" y="3536"/>
                  </a:cubicBezTo>
                  <a:cubicBezTo>
                    <a:pt x="4013" y="3572"/>
                    <a:pt x="3989" y="3596"/>
                    <a:pt x="3953" y="3632"/>
                  </a:cubicBezTo>
                  <a:cubicBezTo>
                    <a:pt x="3894" y="3691"/>
                    <a:pt x="3822" y="3751"/>
                    <a:pt x="3763" y="3810"/>
                  </a:cubicBezTo>
                  <a:cubicBezTo>
                    <a:pt x="3703" y="3846"/>
                    <a:pt x="3656" y="3894"/>
                    <a:pt x="3620" y="3941"/>
                  </a:cubicBezTo>
                  <a:lnTo>
                    <a:pt x="3572" y="3989"/>
                  </a:lnTo>
                  <a:lnTo>
                    <a:pt x="3394" y="4167"/>
                  </a:lnTo>
                  <a:lnTo>
                    <a:pt x="3358" y="4191"/>
                  </a:lnTo>
                  <a:cubicBezTo>
                    <a:pt x="3287" y="4251"/>
                    <a:pt x="3227" y="4310"/>
                    <a:pt x="3168" y="4382"/>
                  </a:cubicBezTo>
                  <a:lnTo>
                    <a:pt x="3144" y="4417"/>
                  </a:lnTo>
                  <a:cubicBezTo>
                    <a:pt x="3096" y="4477"/>
                    <a:pt x="3048" y="4525"/>
                    <a:pt x="3001" y="4560"/>
                  </a:cubicBezTo>
                  <a:cubicBezTo>
                    <a:pt x="2989" y="4584"/>
                    <a:pt x="2977" y="4608"/>
                    <a:pt x="2965" y="4620"/>
                  </a:cubicBezTo>
                  <a:cubicBezTo>
                    <a:pt x="2906" y="4679"/>
                    <a:pt x="2846" y="4739"/>
                    <a:pt x="2787" y="4822"/>
                  </a:cubicBezTo>
                  <a:cubicBezTo>
                    <a:pt x="2763" y="4834"/>
                    <a:pt x="2763" y="4846"/>
                    <a:pt x="2751" y="4858"/>
                  </a:cubicBezTo>
                  <a:cubicBezTo>
                    <a:pt x="2703" y="4906"/>
                    <a:pt x="2679" y="4965"/>
                    <a:pt x="2632" y="5013"/>
                  </a:cubicBezTo>
                  <a:cubicBezTo>
                    <a:pt x="2620" y="5025"/>
                    <a:pt x="2620" y="5037"/>
                    <a:pt x="2608" y="5060"/>
                  </a:cubicBezTo>
                  <a:cubicBezTo>
                    <a:pt x="2548" y="5144"/>
                    <a:pt x="2465" y="5215"/>
                    <a:pt x="2406" y="5310"/>
                  </a:cubicBezTo>
                  <a:cubicBezTo>
                    <a:pt x="2382" y="5334"/>
                    <a:pt x="2370" y="5382"/>
                    <a:pt x="2334" y="5418"/>
                  </a:cubicBezTo>
                  <a:cubicBezTo>
                    <a:pt x="2334" y="5429"/>
                    <a:pt x="2322" y="5429"/>
                    <a:pt x="2322" y="5441"/>
                  </a:cubicBezTo>
                  <a:cubicBezTo>
                    <a:pt x="2263" y="5513"/>
                    <a:pt x="2203" y="5608"/>
                    <a:pt x="2144" y="5680"/>
                  </a:cubicBezTo>
                  <a:cubicBezTo>
                    <a:pt x="2108" y="5739"/>
                    <a:pt x="2072" y="5799"/>
                    <a:pt x="2025" y="5858"/>
                  </a:cubicBezTo>
                  <a:cubicBezTo>
                    <a:pt x="2013" y="5894"/>
                    <a:pt x="1977" y="5918"/>
                    <a:pt x="1965" y="5953"/>
                  </a:cubicBezTo>
                  <a:cubicBezTo>
                    <a:pt x="1941" y="5977"/>
                    <a:pt x="1917" y="6013"/>
                    <a:pt x="1905" y="6037"/>
                  </a:cubicBezTo>
                  <a:cubicBezTo>
                    <a:pt x="1858" y="6096"/>
                    <a:pt x="1810" y="6168"/>
                    <a:pt x="1763" y="6251"/>
                  </a:cubicBezTo>
                  <a:lnTo>
                    <a:pt x="1751" y="6263"/>
                  </a:lnTo>
                  <a:lnTo>
                    <a:pt x="1572" y="6572"/>
                  </a:lnTo>
                  <a:cubicBezTo>
                    <a:pt x="1536" y="6632"/>
                    <a:pt x="1501" y="6703"/>
                    <a:pt x="1453" y="6787"/>
                  </a:cubicBezTo>
                  <a:cubicBezTo>
                    <a:pt x="1429" y="6823"/>
                    <a:pt x="1417" y="6870"/>
                    <a:pt x="1382" y="6918"/>
                  </a:cubicBezTo>
                  <a:cubicBezTo>
                    <a:pt x="1370" y="6942"/>
                    <a:pt x="1346" y="6989"/>
                    <a:pt x="1334" y="7025"/>
                  </a:cubicBezTo>
                  <a:cubicBezTo>
                    <a:pt x="1310" y="7096"/>
                    <a:pt x="1263" y="7168"/>
                    <a:pt x="1239" y="7239"/>
                  </a:cubicBezTo>
                  <a:cubicBezTo>
                    <a:pt x="1239" y="7263"/>
                    <a:pt x="1215" y="7263"/>
                    <a:pt x="1215" y="7275"/>
                  </a:cubicBezTo>
                  <a:cubicBezTo>
                    <a:pt x="1203" y="7334"/>
                    <a:pt x="1179" y="7394"/>
                    <a:pt x="1143" y="7454"/>
                  </a:cubicBezTo>
                  <a:cubicBezTo>
                    <a:pt x="1143" y="7465"/>
                    <a:pt x="1132" y="7465"/>
                    <a:pt x="1132" y="7477"/>
                  </a:cubicBezTo>
                  <a:cubicBezTo>
                    <a:pt x="1084" y="7585"/>
                    <a:pt x="1036" y="7680"/>
                    <a:pt x="1001" y="7775"/>
                  </a:cubicBezTo>
                  <a:cubicBezTo>
                    <a:pt x="977" y="7775"/>
                    <a:pt x="977" y="7799"/>
                    <a:pt x="977" y="7799"/>
                  </a:cubicBezTo>
                  <a:lnTo>
                    <a:pt x="846" y="8108"/>
                  </a:lnTo>
                  <a:lnTo>
                    <a:pt x="762" y="8335"/>
                  </a:lnTo>
                  <a:cubicBezTo>
                    <a:pt x="727" y="8394"/>
                    <a:pt x="703" y="8466"/>
                    <a:pt x="679" y="8525"/>
                  </a:cubicBezTo>
                  <a:cubicBezTo>
                    <a:pt x="667" y="8537"/>
                    <a:pt x="667" y="8537"/>
                    <a:pt x="667" y="8549"/>
                  </a:cubicBezTo>
                  <a:cubicBezTo>
                    <a:pt x="608" y="8704"/>
                    <a:pt x="560" y="8847"/>
                    <a:pt x="524" y="9001"/>
                  </a:cubicBezTo>
                  <a:cubicBezTo>
                    <a:pt x="489" y="9085"/>
                    <a:pt x="477" y="9192"/>
                    <a:pt x="441" y="9287"/>
                  </a:cubicBezTo>
                  <a:cubicBezTo>
                    <a:pt x="417" y="9370"/>
                    <a:pt x="405" y="9478"/>
                    <a:pt x="370" y="9585"/>
                  </a:cubicBezTo>
                  <a:cubicBezTo>
                    <a:pt x="322" y="9728"/>
                    <a:pt x="298" y="9882"/>
                    <a:pt x="262" y="10025"/>
                  </a:cubicBezTo>
                  <a:cubicBezTo>
                    <a:pt x="262" y="10061"/>
                    <a:pt x="262" y="10097"/>
                    <a:pt x="250" y="10132"/>
                  </a:cubicBezTo>
                  <a:lnTo>
                    <a:pt x="250" y="10156"/>
                  </a:lnTo>
                  <a:cubicBezTo>
                    <a:pt x="239" y="10180"/>
                    <a:pt x="239" y="10192"/>
                    <a:pt x="239" y="10204"/>
                  </a:cubicBezTo>
                  <a:cubicBezTo>
                    <a:pt x="203" y="10311"/>
                    <a:pt x="191" y="10418"/>
                    <a:pt x="179" y="10513"/>
                  </a:cubicBezTo>
                  <a:cubicBezTo>
                    <a:pt x="167" y="10573"/>
                    <a:pt x="167" y="10656"/>
                    <a:pt x="143" y="10716"/>
                  </a:cubicBezTo>
                  <a:lnTo>
                    <a:pt x="143" y="10728"/>
                  </a:lnTo>
                  <a:cubicBezTo>
                    <a:pt x="120" y="10859"/>
                    <a:pt x="108" y="11013"/>
                    <a:pt x="84" y="11144"/>
                  </a:cubicBezTo>
                  <a:lnTo>
                    <a:pt x="84" y="11168"/>
                  </a:lnTo>
                  <a:cubicBezTo>
                    <a:pt x="84" y="11228"/>
                    <a:pt x="72" y="11287"/>
                    <a:pt x="72" y="11347"/>
                  </a:cubicBezTo>
                  <a:cubicBezTo>
                    <a:pt x="60" y="11490"/>
                    <a:pt x="60" y="11609"/>
                    <a:pt x="48" y="11740"/>
                  </a:cubicBezTo>
                  <a:lnTo>
                    <a:pt x="48" y="11787"/>
                  </a:lnTo>
                  <a:cubicBezTo>
                    <a:pt x="48" y="11859"/>
                    <a:pt x="24" y="11942"/>
                    <a:pt x="24" y="12037"/>
                  </a:cubicBezTo>
                  <a:cubicBezTo>
                    <a:pt x="24" y="12121"/>
                    <a:pt x="12" y="12216"/>
                    <a:pt x="12" y="12299"/>
                  </a:cubicBezTo>
                  <a:lnTo>
                    <a:pt x="12" y="12323"/>
                  </a:lnTo>
                  <a:cubicBezTo>
                    <a:pt x="0" y="12502"/>
                    <a:pt x="0" y="12692"/>
                    <a:pt x="0" y="12871"/>
                  </a:cubicBezTo>
                  <a:lnTo>
                    <a:pt x="12" y="12871"/>
                  </a:lnTo>
                  <a:cubicBezTo>
                    <a:pt x="0" y="12883"/>
                    <a:pt x="0" y="12895"/>
                    <a:pt x="0" y="12918"/>
                  </a:cubicBezTo>
                  <a:lnTo>
                    <a:pt x="0" y="12954"/>
                  </a:lnTo>
                  <a:lnTo>
                    <a:pt x="0" y="13002"/>
                  </a:lnTo>
                  <a:cubicBezTo>
                    <a:pt x="0" y="13014"/>
                    <a:pt x="12" y="13038"/>
                    <a:pt x="12" y="13049"/>
                  </a:cubicBezTo>
                  <a:cubicBezTo>
                    <a:pt x="12" y="13061"/>
                    <a:pt x="12" y="13073"/>
                    <a:pt x="24" y="13097"/>
                  </a:cubicBezTo>
                  <a:cubicBezTo>
                    <a:pt x="48" y="13097"/>
                    <a:pt x="48" y="13109"/>
                    <a:pt x="48" y="13109"/>
                  </a:cubicBezTo>
                  <a:cubicBezTo>
                    <a:pt x="48" y="13121"/>
                    <a:pt x="48" y="13133"/>
                    <a:pt x="60" y="13157"/>
                  </a:cubicBezTo>
                  <a:cubicBezTo>
                    <a:pt x="1206" y="12354"/>
                    <a:pt x="2865" y="11478"/>
                    <a:pt x="4626" y="11478"/>
                  </a:cubicBezTo>
                  <a:cubicBezTo>
                    <a:pt x="5425" y="11478"/>
                    <a:pt x="6246" y="11659"/>
                    <a:pt x="7049" y="12109"/>
                  </a:cubicBezTo>
                  <a:cubicBezTo>
                    <a:pt x="8930" y="13157"/>
                    <a:pt x="11490" y="14288"/>
                    <a:pt x="14836" y="14657"/>
                  </a:cubicBezTo>
                  <a:cubicBezTo>
                    <a:pt x="15062" y="14669"/>
                    <a:pt x="15288" y="14704"/>
                    <a:pt x="15526" y="14716"/>
                  </a:cubicBezTo>
                  <a:cubicBezTo>
                    <a:pt x="16028" y="14755"/>
                    <a:pt x="16548" y="14776"/>
                    <a:pt x="17085" y="14776"/>
                  </a:cubicBezTo>
                  <a:cubicBezTo>
                    <a:pt x="19019" y="14776"/>
                    <a:pt x="21180" y="14506"/>
                    <a:pt x="23575" y="13835"/>
                  </a:cubicBezTo>
                  <a:cubicBezTo>
                    <a:pt x="25599" y="13288"/>
                    <a:pt x="27778" y="12442"/>
                    <a:pt x="30147" y="11240"/>
                  </a:cubicBezTo>
                  <a:cubicBezTo>
                    <a:pt x="30147" y="11216"/>
                    <a:pt x="30147" y="11216"/>
                    <a:pt x="30040" y="11168"/>
                  </a:cubicBezTo>
                  <a:lnTo>
                    <a:pt x="30004" y="10859"/>
                  </a:lnTo>
                  <a:cubicBezTo>
                    <a:pt x="29980" y="10799"/>
                    <a:pt x="29980" y="10740"/>
                    <a:pt x="29968" y="10680"/>
                  </a:cubicBezTo>
                  <a:lnTo>
                    <a:pt x="29968" y="10632"/>
                  </a:lnTo>
                  <a:cubicBezTo>
                    <a:pt x="29945" y="10502"/>
                    <a:pt x="29921" y="10371"/>
                    <a:pt x="29897" y="10240"/>
                  </a:cubicBezTo>
                  <a:cubicBezTo>
                    <a:pt x="29897" y="10204"/>
                    <a:pt x="29885" y="10192"/>
                    <a:pt x="29885" y="10156"/>
                  </a:cubicBezTo>
                  <a:cubicBezTo>
                    <a:pt x="29861" y="10144"/>
                    <a:pt x="29861" y="10132"/>
                    <a:pt x="29861" y="10121"/>
                  </a:cubicBezTo>
                  <a:cubicBezTo>
                    <a:pt x="29849" y="10037"/>
                    <a:pt x="29838" y="9954"/>
                    <a:pt x="29826" y="9859"/>
                  </a:cubicBezTo>
                  <a:cubicBezTo>
                    <a:pt x="29826" y="9847"/>
                    <a:pt x="29802" y="9835"/>
                    <a:pt x="29802" y="9823"/>
                  </a:cubicBezTo>
                  <a:lnTo>
                    <a:pt x="29766" y="9644"/>
                  </a:lnTo>
                  <a:cubicBezTo>
                    <a:pt x="29742" y="9609"/>
                    <a:pt x="29742" y="9585"/>
                    <a:pt x="29730" y="9549"/>
                  </a:cubicBezTo>
                  <a:cubicBezTo>
                    <a:pt x="29718" y="9466"/>
                    <a:pt x="29683" y="9359"/>
                    <a:pt x="29659" y="9251"/>
                  </a:cubicBezTo>
                  <a:cubicBezTo>
                    <a:pt x="29564" y="8930"/>
                    <a:pt x="29480" y="8608"/>
                    <a:pt x="29361" y="8299"/>
                  </a:cubicBezTo>
                  <a:cubicBezTo>
                    <a:pt x="29326" y="8216"/>
                    <a:pt x="29290" y="8120"/>
                    <a:pt x="29254" y="8037"/>
                  </a:cubicBezTo>
                  <a:cubicBezTo>
                    <a:pt x="29206" y="7930"/>
                    <a:pt x="29183" y="7823"/>
                    <a:pt x="29135" y="7739"/>
                  </a:cubicBezTo>
                  <a:lnTo>
                    <a:pt x="29135" y="7715"/>
                  </a:lnTo>
                  <a:cubicBezTo>
                    <a:pt x="29087" y="7620"/>
                    <a:pt x="29052" y="7525"/>
                    <a:pt x="29004" y="7418"/>
                  </a:cubicBezTo>
                  <a:cubicBezTo>
                    <a:pt x="28956" y="7323"/>
                    <a:pt x="28897" y="7227"/>
                    <a:pt x="28849" y="7120"/>
                  </a:cubicBezTo>
                  <a:cubicBezTo>
                    <a:pt x="28814" y="7049"/>
                    <a:pt x="28778" y="6965"/>
                    <a:pt x="28730" y="6882"/>
                  </a:cubicBezTo>
                  <a:cubicBezTo>
                    <a:pt x="28695" y="6787"/>
                    <a:pt x="28635" y="6680"/>
                    <a:pt x="28575" y="6572"/>
                  </a:cubicBezTo>
                  <a:cubicBezTo>
                    <a:pt x="28433" y="6334"/>
                    <a:pt x="28302" y="6108"/>
                    <a:pt x="28159" y="5894"/>
                  </a:cubicBezTo>
                  <a:cubicBezTo>
                    <a:pt x="28052" y="5727"/>
                    <a:pt x="27944" y="5572"/>
                    <a:pt x="27837" y="5429"/>
                  </a:cubicBezTo>
                  <a:cubicBezTo>
                    <a:pt x="27813" y="5394"/>
                    <a:pt x="27802" y="5370"/>
                    <a:pt x="27766" y="5334"/>
                  </a:cubicBezTo>
                  <a:cubicBezTo>
                    <a:pt x="27754" y="5322"/>
                    <a:pt x="27742" y="5299"/>
                    <a:pt x="27718" y="5275"/>
                  </a:cubicBezTo>
                  <a:cubicBezTo>
                    <a:pt x="27468" y="4941"/>
                    <a:pt x="27206" y="4620"/>
                    <a:pt x="26909" y="4310"/>
                  </a:cubicBezTo>
                  <a:lnTo>
                    <a:pt x="26754" y="4167"/>
                  </a:lnTo>
                  <a:cubicBezTo>
                    <a:pt x="26563" y="3965"/>
                    <a:pt x="26373" y="3775"/>
                    <a:pt x="26158" y="3596"/>
                  </a:cubicBezTo>
                  <a:cubicBezTo>
                    <a:pt x="26111" y="3572"/>
                    <a:pt x="26087" y="3524"/>
                    <a:pt x="26039" y="3489"/>
                  </a:cubicBezTo>
                  <a:cubicBezTo>
                    <a:pt x="26028" y="3465"/>
                    <a:pt x="25992" y="3429"/>
                    <a:pt x="25968" y="3417"/>
                  </a:cubicBezTo>
                  <a:cubicBezTo>
                    <a:pt x="25920" y="3370"/>
                    <a:pt x="25861" y="3334"/>
                    <a:pt x="25813" y="3286"/>
                  </a:cubicBezTo>
                  <a:cubicBezTo>
                    <a:pt x="25777" y="3239"/>
                    <a:pt x="25718" y="3191"/>
                    <a:pt x="25658" y="3155"/>
                  </a:cubicBezTo>
                  <a:cubicBezTo>
                    <a:pt x="25623" y="3120"/>
                    <a:pt x="25599" y="3096"/>
                    <a:pt x="25551" y="3060"/>
                  </a:cubicBezTo>
                  <a:cubicBezTo>
                    <a:pt x="25492" y="3013"/>
                    <a:pt x="25444" y="2989"/>
                    <a:pt x="25385" y="2941"/>
                  </a:cubicBezTo>
                  <a:cubicBezTo>
                    <a:pt x="25361" y="2917"/>
                    <a:pt x="25313" y="2893"/>
                    <a:pt x="25277" y="2870"/>
                  </a:cubicBezTo>
                  <a:cubicBezTo>
                    <a:pt x="25242" y="2822"/>
                    <a:pt x="25182" y="2774"/>
                    <a:pt x="25135" y="2751"/>
                  </a:cubicBezTo>
                  <a:cubicBezTo>
                    <a:pt x="25027" y="2679"/>
                    <a:pt x="24920" y="2596"/>
                    <a:pt x="24801" y="2524"/>
                  </a:cubicBezTo>
                  <a:cubicBezTo>
                    <a:pt x="24765" y="2501"/>
                    <a:pt x="24706" y="2453"/>
                    <a:pt x="24646" y="2417"/>
                  </a:cubicBezTo>
                  <a:cubicBezTo>
                    <a:pt x="24504" y="2346"/>
                    <a:pt x="24384" y="2274"/>
                    <a:pt x="24265" y="2203"/>
                  </a:cubicBezTo>
                  <a:cubicBezTo>
                    <a:pt x="24123" y="2108"/>
                    <a:pt x="23968" y="2024"/>
                    <a:pt x="23825" y="1941"/>
                  </a:cubicBezTo>
                  <a:cubicBezTo>
                    <a:pt x="23730" y="1905"/>
                    <a:pt x="23658" y="1858"/>
                    <a:pt x="23575" y="1810"/>
                  </a:cubicBezTo>
                  <a:cubicBezTo>
                    <a:pt x="23468" y="1750"/>
                    <a:pt x="23349" y="1703"/>
                    <a:pt x="23241" y="1643"/>
                  </a:cubicBezTo>
                  <a:cubicBezTo>
                    <a:pt x="23230" y="1643"/>
                    <a:pt x="23230" y="1631"/>
                    <a:pt x="23218" y="1631"/>
                  </a:cubicBezTo>
                  <a:lnTo>
                    <a:pt x="22944" y="1500"/>
                  </a:lnTo>
                  <a:cubicBezTo>
                    <a:pt x="22872" y="1465"/>
                    <a:pt x="22801" y="1429"/>
                    <a:pt x="22718" y="1393"/>
                  </a:cubicBezTo>
                  <a:cubicBezTo>
                    <a:pt x="22622" y="1334"/>
                    <a:pt x="22503" y="1286"/>
                    <a:pt x="22396" y="1250"/>
                  </a:cubicBezTo>
                  <a:cubicBezTo>
                    <a:pt x="22348" y="1215"/>
                    <a:pt x="22289" y="1191"/>
                    <a:pt x="22229" y="1167"/>
                  </a:cubicBezTo>
                  <a:cubicBezTo>
                    <a:pt x="22122" y="1131"/>
                    <a:pt x="22003" y="1084"/>
                    <a:pt x="21884" y="1036"/>
                  </a:cubicBezTo>
                  <a:cubicBezTo>
                    <a:pt x="21825" y="1024"/>
                    <a:pt x="21765" y="988"/>
                    <a:pt x="21706" y="977"/>
                  </a:cubicBezTo>
                  <a:cubicBezTo>
                    <a:pt x="21586" y="929"/>
                    <a:pt x="21467" y="905"/>
                    <a:pt x="21348" y="857"/>
                  </a:cubicBezTo>
                  <a:cubicBezTo>
                    <a:pt x="21194" y="810"/>
                    <a:pt x="21039" y="750"/>
                    <a:pt x="20872" y="715"/>
                  </a:cubicBezTo>
                  <a:cubicBezTo>
                    <a:pt x="20741" y="667"/>
                    <a:pt x="20610" y="631"/>
                    <a:pt x="20455" y="596"/>
                  </a:cubicBezTo>
                  <a:cubicBezTo>
                    <a:pt x="20313" y="548"/>
                    <a:pt x="20158" y="512"/>
                    <a:pt x="20015" y="476"/>
                  </a:cubicBezTo>
                  <a:cubicBezTo>
                    <a:pt x="19860" y="429"/>
                    <a:pt x="19705" y="381"/>
                    <a:pt x="19551" y="357"/>
                  </a:cubicBezTo>
                  <a:cubicBezTo>
                    <a:pt x="19360" y="310"/>
                    <a:pt x="19181" y="262"/>
                    <a:pt x="18991" y="238"/>
                  </a:cubicBezTo>
                  <a:cubicBezTo>
                    <a:pt x="18931" y="215"/>
                    <a:pt x="18872" y="215"/>
                    <a:pt x="18812" y="203"/>
                  </a:cubicBezTo>
                  <a:cubicBezTo>
                    <a:pt x="18693" y="179"/>
                    <a:pt x="18550" y="143"/>
                    <a:pt x="18419" y="131"/>
                  </a:cubicBezTo>
                  <a:lnTo>
                    <a:pt x="18396" y="131"/>
                  </a:lnTo>
                  <a:cubicBezTo>
                    <a:pt x="18336" y="119"/>
                    <a:pt x="18277" y="119"/>
                    <a:pt x="18217" y="95"/>
                  </a:cubicBezTo>
                  <a:cubicBezTo>
                    <a:pt x="18062" y="84"/>
                    <a:pt x="17919" y="60"/>
                    <a:pt x="17765" y="36"/>
                  </a:cubicBezTo>
                  <a:cubicBezTo>
                    <a:pt x="17717" y="36"/>
                    <a:pt x="17693" y="24"/>
                    <a:pt x="17646" y="24"/>
                  </a:cubicBezTo>
                  <a:cubicBezTo>
                    <a:pt x="16618" y="676"/>
                    <a:pt x="15715" y="916"/>
                    <a:pt x="14941" y="916"/>
                  </a:cubicBezTo>
                  <a:cubicBezTo>
                    <a:pt x="13878" y="916"/>
                    <a:pt x="13060" y="462"/>
                    <a:pt x="125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03;p36">
              <a:extLst>
                <a:ext uri="{FF2B5EF4-FFF2-40B4-BE49-F238E27FC236}">
                  <a16:creationId xmlns="" xmlns:a16="http://schemas.microsoft.com/office/drawing/2014/main" id="{F01911C7-0221-21C2-8FC9-202F808E1FD7}"/>
                </a:ext>
              </a:extLst>
            </p:cNvPr>
            <p:cNvSpPr/>
            <p:nvPr/>
          </p:nvSpPr>
          <p:spPr>
            <a:xfrm>
              <a:off x="4636875" y="1446075"/>
              <a:ext cx="73850" cy="95125"/>
            </a:xfrm>
            <a:custGeom>
              <a:avLst/>
              <a:gdLst/>
              <a:ahLst/>
              <a:cxnLst/>
              <a:rect l="l" t="t" r="r" b="b"/>
              <a:pathLst>
                <a:path w="2954" h="3805" extrusionOk="0">
                  <a:moveTo>
                    <a:pt x="1647" y="0"/>
                  </a:moveTo>
                  <a:cubicBezTo>
                    <a:pt x="988" y="0"/>
                    <a:pt x="355" y="713"/>
                    <a:pt x="179" y="1670"/>
                  </a:cubicBezTo>
                  <a:cubicBezTo>
                    <a:pt x="1" y="2718"/>
                    <a:pt x="429" y="3670"/>
                    <a:pt x="1144" y="3789"/>
                  </a:cubicBezTo>
                  <a:cubicBezTo>
                    <a:pt x="1198" y="3799"/>
                    <a:pt x="1252" y="3804"/>
                    <a:pt x="1307" y="3804"/>
                  </a:cubicBezTo>
                  <a:cubicBezTo>
                    <a:pt x="1955" y="3804"/>
                    <a:pt x="2587" y="3101"/>
                    <a:pt x="2763" y="2134"/>
                  </a:cubicBezTo>
                  <a:cubicBezTo>
                    <a:pt x="2953" y="1087"/>
                    <a:pt x="2525" y="134"/>
                    <a:pt x="1810" y="15"/>
                  </a:cubicBezTo>
                  <a:cubicBezTo>
                    <a:pt x="1756" y="5"/>
                    <a:pt x="1701" y="0"/>
                    <a:pt x="1647" y="0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04;p36">
              <a:extLst>
                <a:ext uri="{FF2B5EF4-FFF2-40B4-BE49-F238E27FC236}">
                  <a16:creationId xmlns="" xmlns:a16="http://schemas.microsoft.com/office/drawing/2014/main" id="{A31ABA9D-0ED0-1F8A-A8E6-BE6BC8BEC72F}"/>
                </a:ext>
              </a:extLst>
            </p:cNvPr>
            <p:cNvSpPr/>
            <p:nvPr/>
          </p:nvSpPr>
          <p:spPr>
            <a:xfrm>
              <a:off x="4660975" y="1460825"/>
              <a:ext cx="34850" cy="25225"/>
            </a:xfrm>
            <a:custGeom>
              <a:avLst/>
              <a:gdLst/>
              <a:ahLst/>
              <a:cxnLst/>
              <a:rect l="l" t="t" r="r" b="b"/>
              <a:pathLst>
                <a:path w="1394" h="1009" extrusionOk="0">
                  <a:moveTo>
                    <a:pt x="949" y="1"/>
                  </a:moveTo>
                  <a:cubicBezTo>
                    <a:pt x="814" y="1"/>
                    <a:pt x="689" y="31"/>
                    <a:pt x="572" y="92"/>
                  </a:cubicBezTo>
                  <a:cubicBezTo>
                    <a:pt x="144" y="330"/>
                    <a:pt x="1" y="901"/>
                    <a:pt x="1" y="925"/>
                  </a:cubicBezTo>
                  <a:cubicBezTo>
                    <a:pt x="1" y="961"/>
                    <a:pt x="13" y="985"/>
                    <a:pt x="61" y="1009"/>
                  </a:cubicBezTo>
                  <a:cubicBezTo>
                    <a:pt x="84" y="1009"/>
                    <a:pt x="108" y="985"/>
                    <a:pt x="84" y="961"/>
                  </a:cubicBezTo>
                  <a:cubicBezTo>
                    <a:pt x="84" y="961"/>
                    <a:pt x="239" y="413"/>
                    <a:pt x="620" y="199"/>
                  </a:cubicBezTo>
                  <a:cubicBezTo>
                    <a:pt x="730" y="144"/>
                    <a:pt x="844" y="117"/>
                    <a:pt x="962" y="117"/>
                  </a:cubicBezTo>
                  <a:cubicBezTo>
                    <a:pt x="1074" y="117"/>
                    <a:pt x="1189" y="141"/>
                    <a:pt x="1311" y="187"/>
                  </a:cubicBezTo>
                  <a:cubicBezTo>
                    <a:pt x="1317" y="190"/>
                    <a:pt x="1323" y="192"/>
                    <a:pt x="1330" y="192"/>
                  </a:cubicBezTo>
                  <a:cubicBezTo>
                    <a:pt x="1351" y="192"/>
                    <a:pt x="1373" y="178"/>
                    <a:pt x="1382" y="151"/>
                  </a:cubicBezTo>
                  <a:cubicBezTo>
                    <a:pt x="1394" y="128"/>
                    <a:pt x="1382" y="92"/>
                    <a:pt x="1358" y="80"/>
                  </a:cubicBezTo>
                  <a:cubicBezTo>
                    <a:pt x="1213" y="28"/>
                    <a:pt x="1077" y="1"/>
                    <a:pt x="949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05;p36">
              <a:extLst>
                <a:ext uri="{FF2B5EF4-FFF2-40B4-BE49-F238E27FC236}">
                  <a16:creationId xmlns="" xmlns:a16="http://schemas.microsoft.com/office/drawing/2014/main" id="{9C1D4883-2D05-0ED7-F298-5C001156FDE3}"/>
                </a:ext>
              </a:extLst>
            </p:cNvPr>
            <p:cNvSpPr/>
            <p:nvPr/>
          </p:nvSpPr>
          <p:spPr>
            <a:xfrm>
              <a:off x="4673500" y="1463875"/>
              <a:ext cx="23825" cy="40625"/>
            </a:xfrm>
            <a:custGeom>
              <a:avLst/>
              <a:gdLst/>
              <a:ahLst/>
              <a:cxnLst/>
              <a:rect l="l" t="t" r="r" b="b"/>
              <a:pathLst>
                <a:path w="953" h="1625" extrusionOk="0">
                  <a:moveTo>
                    <a:pt x="69" y="1"/>
                  </a:moveTo>
                  <a:cubicBezTo>
                    <a:pt x="47" y="1"/>
                    <a:pt x="29" y="12"/>
                    <a:pt x="12" y="29"/>
                  </a:cubicBezTo>
                  <a:cubicBezTo>
                    <a:pt x="0" y="65"/>
                    <a:pt x="12" y="89"/>
                    <a:pt x="48" y="113"/>
                  </a:cubicBezTo>
                  <a:cubicBezTo>
                    <a:pt x="71" y="125"/>
                    <a:pt x="810" y="529"/>
                    <a:pt x="345" y="1553"/>
                  </a:cubicBezTo>
                  <a:cubicBezTo>
                    <a:pt x="333" y="1577"/>
                    <a:pt x="345" y="1613"/>
                    <a:pt x="369" y="1625"/>
                  </a:cubicBezTo>
                  <a:lnTo>
                    <a:pt x="405" y="1625"/>
                  </a:lnTo>
                  <a:cubicBezTo>
                    <a:pt x="441" y="1625"/>
                    <a:pt x="452" y="1613"/>
                    <a:pt x="429" y="1601"/>
                  </a:cubicBezTo>
                  <a:cubicBezTo>
                    <a:pt x="953" y="470"/>
                    <a:pt x="107" y="6"/>
                    <a:pt x="95" y="6"/>
                  </a:cubicBezTo>
                  <a:cubicBezTo>
                    <a:pt x="86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06;p36">
              <a:extLst>
                <a:ext uri="{FF2B5EF4-FFF2-40B4-BE49-F238E27FC236}">
                  <a16:creationId xmlns="" xmlns:a16="http://schemas.microsoft.com/office/drawing/2014/main" id="{005BDDE3-D2CC-6230-96F0-A5723712B5F9}"/>
                </a:ext>
              </a:extLst>
            </p:cNvPr>
            <p:cNvSpPr/>
            <p:nvPr/>
          </p:nvSpPr>
          <p:spPr>
            <a:xfrm>
              <a:off x="4308850" y="1446175"/>
              <a:ext cx="72950" cy="95500"/>
            </a:xfrm>
            <a:custGeom>
              <a:avLst/>
              <a:gdLst/>
              <a:ahLst/>
              <a:cxnLst/>
              <a:rect l="l" t="t" r="r" b="b"/>
              <a:pathLst>
                <a:path w="2918" h="3820" extrusionOk="0">
                  <a:moveTo>
                    <a:pt x="1291" y="1"/>
                  </a:moveTo>
                  <a:cubicBezTo>
                    <a:pt x="1246" y="1"/>
                    <a:pt x="1201" y="4"/>
                    <a:pt x="1156" y="11"/>
                  </a:cubicBezTo>
                  <a:cubicBezTo>
                    <a:pt x="441" y="130"/>
                    <a:pt x="1" y="1071"/>
                    <a:pt x="156" y="2118"/>
                  </a:cubicBezTo>
                  <a:cubicBezTo>
                    <a:pt x="312" y="3099"/>
                    <a:pt x="948" y="3819"/>
                    <a:pt x="1614" y="3819"/>
                  </a:cubicBezTo>
                  <a:cubicBezTo>
                    <a:pt x="1660" y="3819"/>
                    <a:pt x="1706" y="3816"/>
                    <a:pt x="1751" y="3809"/>
                  </a:cubicBezTo>
                  <a:cubicBezTo>
                    <a:pt x="2465" y="3702"/>
                    <a:pt x="2918" y="2761"/>
                    <a:pt x="2751" y="1714"/>
                  </a:cubicBezTo>
                  <a:cubicBezTo>
                    <a:pt x="2595" y="732"/>
                    <a:pt x="1958" y="1"/>
                    <a:pt x="1291" y="1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07;p36">
              <a:extLst>
                <a:ext uri="{FF2B5EF4-FFF2-40B4-BE49-F238E27FC236}">
                  <a16:creationId xmlns="" xmlns:a16="http://schemas.microsoft.com/office/drawing/2014/main" id="{219007FA-DACA-1A15-C766-D0C8AAA14A7A}"/>
                </a:ext>
              </a:extLst>
            </p:cNvPr>
            <p:cNvSpPr/>
            <p:nvPr/>
          </p:nvSpPr>
          <p:spPr>
            <a:xfrm>
              <a:off x="4325225" y="1462325"/>
              <a:ext cx="35750" cy="25225"/>
            </a:xfrm>
            <a:custGeom>
              <a:avLst/>
              <a:gdLst/>
              <a:ahLst/>
              <a:cxnLst/>
              <a:rect l="l" t="t" r="r" b="b"/>
              <a:pathLst>
                <a:path w="1430" h="1009" extrusionOk="0">
                  <a:moveTo>
                    <a:pt x="447" y="0"/>
                  </a:moveTo>
                  <a:cubicBezTo>
                    <a:pt x="321" y="0"/>
                    <a:pt x="187" y="27"/>
                    <a:pt x="48" y="79"/>
                  </a:cubicBezTo>
                  <a:cubicBezTo>
                    <a:pt x="25" y="91"/>
                    <a:pt x="1" y="127"/>
                    <a:pt x="25" y="151"/>
                  </a:cubicBezTo>
                  <a:cubicBezTo>
                    <a:pt x="33" y="178"/>
                    <a:pt x="49" y="191"/>
                    <a:pt x="71" y="191"/>
                  </a:cubicBezTo>
                  <a:cubicBezTo>
                    <a:pt x="79" y="191"/>
                    <a:pt x="87" y="190"/>
                    <a:pt x="96" y="187"/>
                  </a:cubicBezTo>
                  <a:cubicBezTo>
                    <a:pt x="223" y="140"/>
                    <a:pt x="342" y="117"/>
                    <a:pt x="452" y="117"/>
                  </a:cubicBezTo>
                  <a:cubicBezTo>
                    <a:pt x="569" y="117"/>
                    <a:pt x="677" y="143"/>
                    <a:pt x="775" y="198"/>
                  </a:cubicBezTo>
                  <a:cubicBezTo>
                    <a:pt x="1179" y="413"/>
                    <a:pt x="1310" y="960"/>
                    <a:pt x="1310" y="960"/>
                  </a:cubicBezTo>
                  <a:cubicBezTo>
                    <a:pt x="1334" y="984"/>
                    <a:pt x="1346" y="1008"/>
                    <a:pt x="1370" y="1008"/>
                  </a:cubicBezTo>
                  <a:cubicBezTo>
                    <a:pt x="1418" y="1008"/>
                    <a:pt x="1429" y="972"/>
                    <a:pt x="1406" y="925"/>
                  </a:cubicBezTo>
                  <a:cubicBezTo>
                    <a:pt x="1406" y="901"/>
                    <a:pt x="1251" y="329"/>
                    <a:pt x="822" y="91"/>
                  </a:cubicBezTo>
                  <a:cubicBezTo>
                    <a:pt x="706" y="30"/>
                    <a:pt x="581" y="0"/>
                    <a:pt x="447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08;p36">
              <a:extLst>
                <a:ext uri="{FF2B5EF4-FFF2-40B4-BE49-F238E27FC236}">
                  <a16:creationId xmlns="" xmlns:a16="http://schemas.microsoft.com/office/drawing/2014/main" id="{1602A573-E76F-3F67-F5EC-4D9052705CE7}"/>
                </a:ext>
              </a:extLst>
            </p:cNvPr>
            <p:cNvSpPr/>
            <p:nvPr/>
          </p:nvSpPr>
          <p:spPr>
            <a:xfrm>
              <a:off x="4324350" y="1465375"/>
              <a:ext cx="23225" cy="40625"/>
            </a:xfrm>
            <a:custGeom>
              <a:avLst/>
              <a:gdLst/>
              <a:ahLst/>
              <a:cxnLst/>
              <a:rect l="l" t="t" r="r" b="b"/>
              <a:pathLst>
                <a:path w="929" h="1625" extrusionOk="0">
                  <a:moveTo>
                    <a:pt x="866" y="0"/>
                  </a:moveTo>
                  <a:cubicBezTo>
                    <a:pt x="859" y="0"/>
                    <a:pt x="852" y="2"/>
                    <a:pt x="845" y="5"/>
                  </a:cubicBezTo>
                  <a:cubicBezTo>
                    <a:pt x="845" y="5"/>
                    <a:pt x="0" y="469"/>
                    <a:pt x="500" y="1600"/>
                  </a:cubicBezTo>
                  <a:cubicBezTo>
                    <a:pt x="500" y="1612"/>
                    <a:pt x="536" y="1624"/>
                    <a:pt x="548" y="1624"/>
                  </a:cubicBezTo>
                  <a:lnTo>
                    <a:pt x="560" y="1624"/>
                  </a:lnTo>
                  <a:cubicBezTo>
                    <a:pt x="595" y="1612"/>
                    <a:pt x="607" y="1577"/>
                    <a:pt x="595" y="1553"/>
                  </a:cubicBezTo>
                  <a:cubicBezTo>
                    <a:pt x="131" y="529"/>
                    <a:pt x="857" y="124"/>
                    <a:pt x="893" y="112"/>
                  </a:cubicBezTo>
                  <a:cubicBezTo>
                    <a:pt x="917" y="88"/>
                    <a:pt x="929" y="65"/>
                    <a:pt x="917" y="29"/>
                  </a:cubicBezTo>
                  <a:cubicBezTo>
                    <a:pt x="908" y="11"/>
                    <a:pt x="887" y="0"/>
                    <a:pt x="866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09;p36">
              <a:extLst>
                <a:ext uri="{FF2B5EF4-FFF2-40B4-BE49-F238E27FC236}">
                  <a16:creationId xmlns="" xmlns:a16="http://schemas.microsoft.com/office/drawing/2014/main" id="{2E976C4F-BB1B-973C-FD5E-C625FB474CB5}"/>
                </a:ext>
              </a:extLst>
            </p:cNvPr>
            <p:cNvSpPr/>
            <p:nvPr/>
          </p:nvSpPr>
          <p:spPr>
            <a:xfrm>
              <a:off x="4371375" y="1392850"/>
              <a:ext cx="129500" cy="129525"/>
            </a:xfrm>
            <a:custGeom>
              <a:avLst/>
              <a:gdLst/>
              <a:ahLst/>
              <a:cxnLst/>
              <a:rect l="l" t="t" r="r" b="b"/>
              <a:pathLst>
                <a:path w="5180" h="5181" extrusionOk="0">
                  <a:moveTo>
                    <a:pt x="2596" y="287"/>
                  </a:moveTo>
                  <a:cubicBezTo>
                    <a:pt x="3858" y="287"/>
                    <a:pt x="4882" y="1311"/>
                    <a:pt x="4882" y="2573"/>
                  </a:cubicBezTo>
                  <a:cubicBezTo>
                    <a:pt x="4882" y="3847"/>
                    <a:pt x="3858" y="4871"/>
                    <a:pt x="2596" y="4871"/>
                  </a:cubicBezTo>
                  <a:cubicBezTo>
                    <a:pt x="1334" y="4871"/>
                    <a:pt x="298" y="3847"/>
                    <a:pt x="298" y="2573"/>
                  </a:cubicBezTo>
                  <a:cubicBezTo>
                    <a:pt x="298" y="1311"/>
                    <a:pt x="1334" y="287"/>
                    <a:pt x="2596" y="287"/>
                  </a:cubicBezTo>
                  <a:close/>
                  <a:moveTo>
                    <a:pt x="2596" y="1"/>
                  </a:moveTo>
                  <a:cubicBezTo>
                    <a:pt x="1167" y="1"/>
                    <a:pt x="0" y="1168"/>
                    <a:pt x="0" y="2596"/>
                  </a:cubicBezTo>
                  <a:cubicBezTo>
                    <a:pt x="0" y="4025"/>
                    <a:pt x="1167" y="5180"/>
                    <a:pt x="2596" y="5180"/>
                  </a:cubicBezTo>
                  <a:cubicBezTo>
                    <a:pt x="4036" y="5180"/>
                    <a:pt x="5179" y="4025"/>
                    <a:pt x="5179" y="2596"/>
                  </a:cubicBezTo>
                  <a:cubicBezTo>
                    <a:pt x="5179" y="1168"/>
                    <a:pt x="4025" y="1"/>
                    <a:pt x="2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10;p36">
              <a:extLst>
                <a:ext uri="{FF2B5EF4-FFF2-40B4-BE49-F238E27FC236}">
                  <a16:creationId xmlns="" xmlns:a16="http://schemas.microsoft.com/office/drawing/2014/main" id="{474E94CC-875A-F8DA-31BC-BE36DF1322BF}"/>
                </a:ext>
              </a:extLst>
            </p:cNvPr>
            <p:cNvSpPr/>
            <p:nvPr/>
          </p:nvSpPr>
          <p:spPr>
            <a:xfrm>
              <a:off x="4524075" y="1392850"/>
              <a:ext cx="129500" cy="129525"/>
            </a:xfrm>
            <a:custGeom>
              <a:avLst/>
              <a:gdLst/>
              <a:ahLst/>
              <a:cxnLst/>
              <a:rect l="l" t="t" r="r" b="b"/>
              <a:pathLst>
                <a:path w="5180" h="5181" extrusionOk="0">
                  <a:moveTo>
                    <a:pt x="2584" y="287"/>
                  </a:moveTo>
                  <a:cubicBezTo>
                    <a:pt x="3858" y="287"/>
                    <a:pt x="4882" y="1311"/>
                    <a:pt x="4882" y="2573"/>
                  </a:cubicBezTo>
                  <a:cubicBezTo>
                    <a:pt x="4882" y="3847"/>
                    <a:pt x="3858" y="4871"/>
                    <a:pt x="2584" y="4871"/>
                  </a:cubicBezTo>
                  <a:cubicBezTo>
                    <a:pt x="1322" y="4871"/>
                    <a:pt x="298" y="3847"/>
                    <a:pt x="298" y="2573"/>
                  </a:cubicBezTo>
                  <a:cubicBezTo>
                    <a:pt x="298" y="1311"/>
                    <a:pt x="1322" y="287"/>
                    <a:pt x="2584" y="287"/>
                  </a:cubicBezTo>
                  <a:close/>
                  <a:moveTo>
                    <a:pt x="2584" y="1"/>
                  </a:moveTo>
                  <a:cubicBezTo>
                    <a:pt x="1155" y="1"/>
                    <a:pt x="0" y="1168"/>
                    <a:pt x="0" y="2596"/>
                  </a:cubicBezTo>
                  <a:cubicBezTo>
                    <a:pt x="0" y="4025"/>
                    <a:pt x="1155" y="5180"/>
                    <a:pt x="2584" y="5180"/>
                  </a:cubicBezTo>
                  <a:cubicBezTo>
                    <a:pt x="4013" y="5180"/>
                    <a:pt x="5179" y="4025"/>
                    <a:pt x="5179" y="2596"/>
                  </a:cubicBezTo>
                  <a:cubicBezTo>
                    <a:pt x="5179" y="1168"/>
                    <a:pt x="4013" y="1"/>
                    <a:pt x="25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11;p36">
              <a:extLst>
                <a:ext uri="{FF2B5EF4-FFF2-40B4-BE49-F238E27FC236}">
                  <a16:creationId xmlns="" xmlns:a16="http://schemas.microsoft.com/office/drawing/2014/main" id="{F3866610-6354-B1A5-0F1C-D6B58FD9FCEF}"/>
                </a:ext>
              </a:extLst>
            </p:cNvPr>
            <p:cNvSpPr/>
            <p:nvPr/>
          </p:nvSpPr>
          <p:spPr>
            <a:xfrm>
              <a:off x="4492225" y="1437725"/>
              <a:ext cx="39300" cy="13850"/>
            </a:xfrm>
            <a:custGeom>
              <a:avLst/>
              <a:gdLst/>
              <a:ahLst/>
              <a:cxnLst/>
              <a:rect l="l" t="t" r="r" b="b"/>
              <a:pathLst>
                <a:path w="1572" h="554" extrusionOk="0">
                  <a:moveTo>
                    <a:pt x="840" y="0"/>
                  </a:moveTo>
                  <a:cubicBezTo>
                    <a:pt x="525" y="0"/>
                    <a:pt x="237" y="157"/>
                    <a:pt x="83" y="290"/>
                  </a:cubicBezTo>
                  <a:cubicBezTo>
                    <a:pt x="24" y="337"/>
                    <a:pt x="0" y="432"/>
                    <a:pt x="60" y="492"/>
                  </a:cubicBezTo>
                  <a:cubicBezTo>
                    <a:pt x="87" y="532"/>
                    <a:pt x="133" y="554"/>
                    <a:pt x="179" y="554"/>
                  </a:cubicBezTo>
                  <a:cubicBezTo>
                    <a:pt x="214" y="554"/>
                    <a:pt x="248" y="541"/>
                    <a:pt x="274" y="516"/>
                  </a:cubicBezTo>
                  <a:cubicBezTo>
                    <a:pt x="290" y="492"/>
                    <a:pt x="543" y="289"/>
                    <a:pt x="840" y="289"/>
                  </a:cubicBezTo>
                  <a:cubicBezTo>
                    <a:pt x="990" y="289"/>
                    <a:pt x="1150" y="340"/>
                    <a:pt x="1298" y="492"/>
                  </a:cubicBezTo>
                  <a:cubicBezTo>
                    <a:pt x="1334" y="528"/>
                    <a:pt x="1357" y="540"/>
                    <a:pt x="1405" y="540"/>
                  </a:cubicBezTo>
                  <a:cubicBezTo>
                    <a:pt x="1441" y="540"/>
                    <a:pt x="1477" y="528"/>
                    <a:pt x="1512" y="516"/>
                  </a:cubicBezTo>
                  <a:cubicBezTo>
                    <a:pt x="1572" y="456"/>
                    <a:pt x="1572" y="361"/>
                    <a:pt x="1512" y="301"/>
                  </a:cubicBezTo>
                  <a:cubicBezTo>
                    <a:pt x="1300" y="79"/>
                    <a:pt x="1063" y="0"/>
                    <a:pt x="8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12;p36">
              <a:extLst>
                <a:ext uri="{FF2B5EF4-FFF2-40B4-BE49-F238E27FC236}">
                  <a16:creationId xmlns="" xmlns:a16="http://schemas.microsoft.com/office/drawing/2014/main" id="{4D2D3DA5-CB7A-F670-644B-F40AA5BAB883}"/>
                </a:ext>
              </a:extLst>
            </p:cNvPr>
            <p:cNvSpPr/>
            <p:nvPr/>
          </p:nvSpPr>
          <p:spPr>
            <a:xfrm>
              <a:off x="4456800" y="1561925"/>
              <a:ext cx="110450" cy="57175"/>
            </a:xfrm>
            <a:custGeom>
              <a:avLst/>
              <a:gdLst/>
              <a:ahLst/>
              <a:cxnLst/>
              <a:rect l="l" t="t" r="r" b="b"/>
              <a:pathLst>
                <a:path w="4418" h="2287" extrusionOk="0">
                  <a:moveTo>
                    <a:pt x="4287" y="144"/>
                  </a:moveTo>
                  <a:cubicBezTo>
                    <a:pt x="4239" y="1251"/>
                    <a:pt x="3334" y="2144"/>
                    <a:pt x="2215" y="2144"/>
                  </a:cubicBezTo>
                  <a:cubicBezTo>
                    <a:pt x="1096" y="2144"/>
                    <a:pt x="191" y="1251"/>
                    <a:pt x="143" y="144"/>
                  </a:cubicBezTo>
                  <a:close/>
                  <a:moveTo>
                    <a:pt x="0" y="1"/>
                  </a:moveTo>
                  <a:lnTo>
                    <a:pt x="0" y="72"/>
                  </a:lnTo>
                  <a:cubicBezTo>
                    <a:pt x="0" y="1287"/>
                    <a:pt x="989" y="2287"/>
                    <a:pt x="2215" y="2287"/>
                  </a:cubicBezTo>
                  <a:cubicBezTo>
                    <a:pt x="3429" y="2287"/>
                    <a:pt x="4418" y="1287"/>
                    <a:pt x="4418" y="72"/>
                  </a:cubicBezTo>
                  <a:lnTo>
                    <a:pt x="4418" y="1"/>
                  </a:ln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13;p36">
              <a:extLst>
                <a:ext uri="{FF2B5EF4-FFF2-40B4-BE49-F238E27FC236}">
                  <a16:creationId xmlns="" xmlns:a16="http://schemas.microsoft.com/office/drawing/2014/main" id="{36604B76-C66D-E7C9-1B24-0A204B6AF772}"/>
                </a:ext>
              </a:extLst>
            </p:cNvPr>
            <p:cNvSpPr/>
            <p:nvPr/>
          </p:nvSpPr>
          <p:spPr>
            <a:xfrm>
              <a:off x="4396075" y="1360225"/>
              <a:ext cx="71450" cy="16000"/>
            </a:xfrm>
            <a:custGeom>
              <a:avLst/>
              <a:gdLst/>
              <a:ahLst/>
              <a:cxnLst/>
              <a:rect l="l" t="t" r="r" b="b"/>
              <a:pathLst>
                <a:path w="2858" h="640" extrusionOk="0">
                  <a:moveTo>
                    <a:pt x="1510" y="0"/>
                  </a:moveTo>
                  <a:cubicBezTo>
                    <a:pt x="696" y="0"/>
                    <a:pt x="52" y="492"/>
                    <a:pt x="36" y="508"/>
                  </a:cubicBezTo>
                  <a:cubicBezTo>
                    <a:pt x="12" y="532"/>
                    <a:pt x="0" y="580"/>
                    <a:pt x="24" y="603"/>
                  </a:cubicBezTo>
                  <a:cubicBezTo>
                    <a:pt x="47" y="627"/>
                    <a:pt x="70" y="640"/>
                    <a:pt x="93" y="640"/>
                  </a:cubicBezTo>
                  <a:cubicBezTo>
                    <a:pt x="106" y="640"/>
                    <a:pt x="119" y="636"/>
                    <a:pt x="131" y="627"/>
                  </a:cubicBezTo>
                  <a:cubicBezTo>
                    <a:pt x="163" y="596"/>
                    <a:pt x="753" y="146"/>
                    <a:pt x="1499" y="146"/>
                  </a:cubicBezTo>
                  <a:cubicBezTo>
                    <a:pt x="1885" y="146"/>
                    <a:pt x="2313" y="266"/>
                    <a:pt x="2727" y="627"/>
                  </a:cubicBezTo>
                  <a:cubicBezTo>
                    <a:pt x="2739" y="639"/>
                    <a:pt x="2751" y="639"/>
                    <a:pt x="2763" y="639"/>
                  </a:cubicBezTo>
                  <a:cubicBezTo>
                    <a:pt x="2786" y="639"/>
                    <a:pt x="2810" y="639"/>
                    <a:pt x="2822" y="603"/>
                  </a:cubicBezTo>
                  <a:cubicBezTo>
                    <a:pt x="2858" y="580"/>
                    <a:pt x="2858" y="532"/>
                    <a:pt x="2822" y="508"/>
                  </a:cubicBezTo>
                  <a:cubicBezTo>
                    <a:pt x="2381" y="127"/>
                    <a:pt x="1924" y="0"/>
                    <a:pt x="1510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14;p36">
              <a:extLst>
                <a:ext uri="{FF2B5EF4-FFF2-40B4-BE49-F238E27FC236}">
                  <a16:creationId xmlns="" xmlns:a16="http://schemas.microsoft.com/office/drawing/2014/main" id="{3B8EEBDC-708D-72C4-110A-8D1A58BF5D9D}"/>
                </a:ext>
              </a:extLst>
            </p:cNvPr>
            <p:cNvSpPr/>
            <p:nvPr/>
          </p:nvSpPr>
          <p:spPr>
            <a:xfrm>
              <a:off x="4560075" y="1360225"/>
              <a:ext cx="71475" cy="16000"/>
            </a:xfrm>
            <a:custGeom>
              <a:avLst/>
              <a:gdLst/>
              <a:ahLst/>
              <a:cxnLst/>
              <a:rect l="l" t="t" r="r" b="b"/>
              <a:pathLst>
                <a:path w="2859" h="640" extrusionOk="0">
                  <a:moveTo>
                    <a:pt x="1516" y="0"/>
                  </a:moveTo>
                  <a:cubicBezTo>
                    <a:pt x="703" y="0"/>
                    <a:pt x="56" y="492"/>
                    <a:pt x="48" y="508"/>
                  </a:cubicBezTo>
                  <a:cubicBezTo>
                    <a:pt x="13" y="532"/>
                    <a:pt x="1" y="580"/>
                    <a:pt x="36" y="603"/>
                  </a:cubicBezTo>
                  <a:cubicBezTo>
                    <a:pt x="52" y="627"/>
                    <a:pt x="77" y="640"/>
                    <a:pt x="100" y="640"/>
                  </a:cubicBezTo>
                  <a:cubicBezTo>
                    <a:pt x="112" y="640"/>
                    <a:pt x="123" y="636"/>
                    <a:pt x="132" y="627"/>
                  </a:cubicBezTo>
                  <a:cubicBezTo>
                    <a:pt x="163" y="596"/>
                    <a:pt x="758" y="146"/>
                    <a:pt x="1505" y="146"/>
                  </a:cubicBezTo>
                  <a:cubicBezTo>
                    <a:pt x="1891" y="146"/>
                    <a:pt x="2317" y="266"/>
                    <a:pt x="2727" y="627"/>
                  </a:cubicBezTo>
                  <a:cubicBezTo>
                    <a:pt x="2739" y="639"/>
                    <a:pt x="2751" y="639"/>
                    <a:pt x="2775" y="639"/>
                  </a:cubicBezTo>
                  <a:cubicBezTo>
                    <a:pt x="2799" y="639"/>
                    <a:pt x="2811" y="639"/>
                    <a:pt x="2823" y="603"/>
                  </a:cubicBezTo>
                  <a:cubicBezTo>
                    <a:pt x="2858" y="580"/>
                    <a:pt x="2858" y="532"/>
                    <a:pt x="2823" y="508"/>
                  </a:cubicBezTo>
                  <a:cubicBezTo>
                    <a:pt x="2385" y="127"/>
                    <a:pt x="1929" y="0"/>
                    <a:pt x="1516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15;p36">
              <a:extLst>
                <a:ext uri="{FF2B5EF4-FFF2-40B4-BE49-F238E27FC236}">
                  <a16:creationId xmlns="" xmlns:a16="http://schemas.microsoft.com/office/drawing/2014/main" id="{B4FD4C1D-F70B-732D-E0F2-92AAEB15F7E1}"/>
                </a:ext>
              </a:extLst>
            </p:cNvPr>
            <p:cNvSpPr/>
            <p:nvPr/>
          </p:nvSpPr>
          <p:spPr>
            <a:xfrm>
              <a:off x="4402625" y="1440775"/>
              <a:ext cx="59550" cy="3900"/>
            </a:xfrm>
            <a:custGeom>
              <a:avLst/>
              <a:gdLst/>
              <a:ahLst/>
              <a:cxnLst/>
              <a:rect l="l" t="t" r="r" b="b"/>
              <a:pathLst>
                <a:path w="2382" h="156" extrusionOk="0">
                  <a:moveTo>
                    <a:pt x="84" y="1"/>
                  </a:moveTo>
                  <a:cubicBezTo>
                    <a:pt x="36" y="1"/>
                    <a:pt x="0" y="37"/>
                    <a:pt x="0" y="72"/>
                  </a:cubicBezTo>
                  <a:cubicBezTo>
                    <a:pt x="0" y="120"/>
                    <a:pt x="36" y="156"/>
                    <a:pt x="84" y="156"/>
                  </a:cubicBezTo>
                  <a:lnTo>
                    <a:pt x="2310" y="156"/>
                  </a:lnTo>
                  <a:cubicBezTo>
                    <a:pt x="2358" y="156"/>
                    <a:pt x="2382" y="120"/>
                    <a:pt x="2382" y="72"/>
                  </a:cubicBezTo>
                  <a:cubicBezTo>
                    <a:pt x="2382" y="37"/>
                    <a:pt x="2358" y="1"/>
                    <a:pt x="2310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16;p36">
              <a:extLst>
                <a:ext uri="{FF2B5EF4-FFF2-40B4-BE49-F238E27FC236}">
                  <a16:creationId xmlns="" xmlns:a16="http://schemas.microsoft.com/office/drawing/2014/main" id="{F2098D30-9066-7BE5-4B80-CA2BEB65A470}"/>
                </a:ext>
              </a:extLst>
            </p:cNvPr>
            <p:cNvSpPr/>
            <p:nvPr/>
          </p:nvSpPr>
          <p:spPr>
            <a:xfrm>
              <a:off x="4421675" y="1441975"/>
              <a:ext cx="21750" cy="35750"/>
            </a:xfrm>
            <a:custGeom>
              <a:avLst/>
              <a:gdLst/>
              <a:ahLst/>
              <a:cxnLst/>
              <a:rect l="l" t="t" r="r" b="b"/>
              <a:pathLst>
                <a:path w="870" h="1430" extrusionOk="0">
                  <a:moveTo>
                    <a:pt x="429" y="0"/>
                  </a:moveTo>
                  <a:cubicBezTo>
                    <a:pt x="191" y="0"/>
                    <a:pt x="0" y="322"/>
                    <a:pt x="0" y="715"/>
                  </a:cubicBezTo>
                  <a:cubicBezTo>
                    <a:pt x="0" y="1108"/>
                    <a:pt x="191" y="1429"/>
                    <a:pt x="429" y="1429"/>
                  </a:cubicBezTo>
                  <a:cubicBezTo>
                    <a:pt x="667" y="1429"/>
                    <a:pt x="870" y="1108"/>
                    <a:pt x="870" y="715"/>
                  </a:cubicBezTo>
                  <a:cubicBezTo>
                    <a:pt x="870" y="322"/>
                    <a:pt x="667" y="0"/>
                    <a:pt x="429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17;p36">
              <a:extLst>
                <a:ext uri="{FF2B5EF4-FFF2-40B4-BE49-F238E27FC236}">
                  <a16:creationId xmlns="" xmlns:a16="http://schemas.microsoft.com/office/drawing/2014/main" id="{C0DDCE93-CE2E-8B01-9C00-B42BC8343E4A}"/>
                </a:ext>
              </a:extLst>
            </p:cNvPr>
            <p:cNvSpPr/>
            <p:nvPr/>
          </p:nvSpPr>
          <p:spPr>
            <a:xfrm>
              <a:off x="4558900" y="1440775"/>
              <a:ext cx="59550" cy="3900"/>
            </a:xfrm>
            <a:custGeom>
              <a:avLst/>
              <a:gdLst/>
              <a:ahLst/>
              <a:cxnLst/>
              <a:rect l="l" t="t" r="r" b="b"/>
              <a:pathLst>
                <a:path w="2382" h="156" extrusionOk="0">
                  <a:moveTo>
                    <a:pt x="83" y="1"/>
                  </a:moveTo>
                  <a:cubicBezTo>
                    <a:pt x="36" y="1"/>
                    <a:pt x="0" y="37"/>
                    <a:pt x="0" y="72"/>
                  </a:cubicBezTo>
                  <a:cubicBezTo>
                    <a:pt x="0" y="120"/>
                    <a:pt x="36" y="156"/>
                    <a:pt x="83" y="156"/>
                  </a:cubicBezTo>
                  <a:lnTo>
                    <a:pt x="2310" y="156"/>
                  </a:lnTo>
                  <a:cubicBezTo>
                    <a:pt x="2346" y="156"/>
                    <a:pt x="2381" y="120"/>
                    <a:pt x="2381" y="72"/>
                  </a:cubicBezTo>
                  <a:cubicBezTo>
                    <a:pt x="2381" y="37"/>
                    <a:pt x="2358" y="1"/>
                    <a:pt x="2310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18;p36">
              <a:extLst>
                <a:ext uri="{FF2B5EF4-FFF2-40B4-BE49-F238E27FC236}">
                  <a16:creationId xmlns="" xmlns:a16="http://schemas.microsoft.com/office/drawing/2014/main" id="{F7AB02C0-ACD6-B226-D94E-BC4A688E9398}"/>
                </a:ext>
              </a:extLst>
            </p:cNvPr>
            <p:cNvSpPr/>
            <p:nvPr/>
          </p:nvSpPr>
          <p:spPr>
            <a:xfrm>
              <a:off x="4577650" y="1441975"/>
              <a:ext cx="21450" cy="35750"/>
            </a:xfrm>
            <a:custGeom>
              <a:avLst/>
              <a:gdLst/>
              <a:ahLst/>
              <a:cxnLst/>
              <a:rect l="l" t="t" r="r" b="b"/>
              <a:pathLst>
                <a:path w="858" h="1430" extrusionOk="0">
                  <a:moveTo>
                    <a:pt x="429" y="0"/>
                  </a:moveTo>
                  <a:cubicBezTo>
                    <a:pt x="191" y="0"/>
                    <a:pt x="0" y="322"/>
                    <a:pt x="0" y="715"/>
                  </a:cubicBezTo>
                  <a:cubicBezTo>
                    <a:pt x="0" y="1108"/>
                    <a:pt x="191" y="1429"/>
                    <a:pt x="429" y="1429"/>
                  </a:cubicBezTo>
                  <a:cubicBezTo>
                    <a:pt x="667" y="1429"/>
                    <a:pt x="857" y="1108"/>
                    <a:pt x="857" y="715"/>
                  </a:cubicBezTo>
                  <a:cubicBezTo>
                    <a:pt x="857" y="322"/>
                    <a:pt x="667" y="0"/>
                    <a:pt x="429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19;p36">
              <a:extLst>
                <a:ext uri="{FF2B5EF4-FFF2-40B4-BE49-F238E27FC236}">
                  <a16:creationId xmlns="" xmlns:a16="http://schemas.microsoft.com/office/drawing/2014/main" id="{EA53FD7A-4F0B-AF5B-B3B4-0FEB2309FD82}"/>
                </a:ext>
              </a:extLst>
            </p:cNvPr>
            <p:cNvSpPr/>
            <p:nvPr/>
          </p:nvSpPr>
          <p:spPr>
            <a:xfrm>
              <a:off x="4481500" y="1467575"/>
              <a:ext cx="34850" cy="67000"/>
            </a:xfrm>
            <a:custGeom>
              <a:avLst/>
              <a:gdLst/>
              <a:ahLst/>
              <a:cxnLst/>
              <a:rect l="l" t="t" r="r" b="b"/>
              <a:pathLst>
                <a:path w="1394" h="2680" extrusionOk="0">
                  <a:moveTo>
                    <a:pt x="1274" y="0"/>
                  </a:moveTo>
                  <a:cubicBezTo>
                    <a:pt x="1215" y="0"/>
                    <a:pt x="1155" y="48"/>
                    <a:pt x="1155" y="119"/>
                  </a:cubicBezTo>
                  <a:lnTo>
                    <a:pt x="1155" y="1251"/>
                  </a:lnTo>
                  <a:cubicBezTo>
                    <a:pt x="501" y="1298"/>
                    <a:pt x="1" y="1596"/>
                    <a:pt x="1" y="1965"/>
                  </a:cubicBezTo>
                  <a:cubicBezTo>
                    <a:pt x="1" y="2370"/>
                    <a:pt x="572" y="2679"/>
                    <a:pt x="1286" y="2679"/>
                  </a:cubicBezTo>
                  <a:cubicBezTo>
                    <a:pt x="1358" y="2679"/>
                    <a:pt x="1394" y="2608"/>
                    <a:pt x="1394" y="2548"/>
                  </a:cubicBezTo>
                  <a:cubicBezTo>
                    <a:pt x="1394" y="2489"/>
                    <a:pt x="1346" y="2429"/>
                    <a:pt x="1274" y="2429"/>
                  </a:cubicBezTo>
                  <a:cubicBezTo>
                    <a:pt x="655" y="2429"/>
                    <a:pt x="239" y="2191"/>
                    <a:pt x="239" y="1965"/>
                  </a:cubicBezTo>
                  <a:cubicBezTo>
                    <a:pt x="239" y="1751"/>
                    <a:pt x="655" y="1512"/>
                    <a:pt x="1274" y="1512"/>
                  </a:cubicBezTo>
                  <a:lnTo>
                    <a:pt x="1394" y="1512"/>
                  </a:lnTo>
                  <a:lnTo>
                    <a:pt x="1394" y="119"/>
                  </a:lnTo>
                  <a:cubicBezTo>
                    <a:pt x="1394" y="60"/>
                    <a:pt x="1346" y="0"/>
                    <a:pt x="1274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20;p36">
              <a:extLst>
                <a:ext uri="{FF2B5EF4-FFF2-40B4-BE49-F238E27FC236}">
                  <a16:creationId xmlns="" xmlns:a16="http://schemas.microsoft.com/office/drawing/2014/main" id="{5598C1CF-9601-25C8-B208-64748D83EB8F}"/>
                </a:ext>
              </a:extLst>
            </p:cNvPr>
            <p:cNvSpPr/>
            <p:nvPr/>
          </p:nvSpPr>
          <p:spPr>
            <a:xfrm>
              <a:off x="4427325" y="1724750"/>
              <a:ext cx="175650" cy="58075"/>
            </a:xfrm>
            <a:custGeom>
              <a:avLst/>
              <a:gdLst/>
              <a:ahLst/>
              <a:cxnLst/>
              <a:rect l="l" t="t" r="r" b="b"/>
              <a:pathLst>
                <a:path w="7026" h="2323" extrusionOk="0">
                  <a:moveTo>
                    <a:pt x="655" y="0"/>
                  </a:moveTo>
                  <a:lnTo>
                    <a:pt x="132" y="393"/>
                  </a:lnTo>
                  <a:cubicBezTo>
                    <a:pt x="12" y="477"/>
                    <a:pt x="1" y="643"/>
                    <a:pt x="84" y="750"/>
                  </a:cubicBezTo>
                  <a:cubicBezTo>
                    <a:pt x="465" y="1179"/>
                    <a:pt x="1489" y="2155"/>
                    <a:pt x="2989" y="2310"/>
                  </a:cubicBezTo>
                  <a:cubicBezTo>
                    <a:pt x="3108" y="2322"/>
                    <a:pt x="3239" y="2322"/>
                    <a:pt x="3358" y="2322"/>
                  </a:cubicBezTo>
                  <a:cubicBezTo>
                    <a:pt x="4549" y="2322"/>
                    <a:pt x="5739" y="1786"/>
                    <a:pt x="6954" y="703"/>
                  </a:cubicBezTo>
                  <a:cubicBezTo>
                    <a:pt x="7013" y="655"/>
                    <a:pt x="7025" y="548"/>
                    <a:pt x="6966" y="489"/>
                  </a:cubicBezTo>
                  <a:cubicBezTo>
                    <a:pt x="6807" y="324"/>
                    <a:pt x="6594" y="239"/>
                    <a:pt x="6381" y="239"/>
                  </a:cubicBezTo>
                  <a:cubicBezTo>
                    <a:pt x="6209" y="239"/>
                    <a:pt x="6037" y="294"/>
                    <a:pt x="5894" y="405"/>
                  </a:cubicBezTo>
                  <a:cubicBezTo>
                    <a:pt x="5035" y="1071"/>
                    <a:pt x="4185" y="1417"/>
                    <a:pt x="3362" y="1417"/>
                  </a:cubicBezTo>
                  <a:cubicBezTo>
                    <a:pt x="3273" y="1417"/>
                    <a:pt x="3185" y="1413"/>
                    <a:pt x="3096" y="1405"/>
                  </a:cubicBezTo>
                  <a:cubicBezTo>
                    <a:pt x="2084" y="1298"/>
                    <a:pt x="1334" y="703"/>
                    <a:pt x="953" y="310"/>
                  </a:cubicBezTo>
                  <a:cubicBezTo>
                    <a:pt x="854" y="224"/>
                    <a:pt x="721" y="174"/>
                    <a:pt x="590" y="174"/>
                  </a:cubicBezTo>
                  <a:cubicBezTo>
                    <a:pt x="494" y="174"/>
                    <a:pt x="398" y="201"/>
                    <a:pt x="318" y="259"/>
                  </a:cubicBezTo>
                  <a:lnTo>
                    <a:pt x="318" y="259"/>
                  </a:lnTo>
                  <a:lnTo>
                    <a:pt x="6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21;p36">
              <a:extLst>
                <a:ext uri="{FF2B5EF4-FFF2-40B4-BE49-F238E27FC236}">
                  <a16:creationId xmlns="" xmlns:a16="http://schemas.microsoft.com/office/drawing/2014/main" id="{4CB5DD27-893F-EB72-8300-6B471522DAE4}"/>
                </a:ext>
              </a:extLst>
            </p:cNvPr>
            <p:cNvSpPr/>
            <p:nvPr/>
          </p:nvSpPr>
          <p:spPr>
            <a:xfrm>
              <a:off x="4135325" y="1740225"/>
              <a:ext cx="370900" cy="364050"/>
            </a:xfrm>
            <a:custGeom>
              <a:avLst/>
              <a:gdLst/>
              <a:ahLst/>
              <a:cxnLst/>
              <a:rect l="l" t="t" r="r" b="b"/>
              <a:pathLst>
                <a:path w="14836" h="14562" extrusionOk="0">
                  <a:moveTo>
                    <a:pt x="11764" y="0"/>
                  </a:moveTo>
                  <a:cubicBezTo>
                    <a:pt x="11573" y="36"/>
                    <a:pt x="11383" y="84"/>
                    <a:pt x="11181" y="108"/>
                  </a:cubicBezTo>
                  <a:cubicBezTo>
                    <a:pt x="11169" y="108"/>
                    <a:pt x="11157" y="120"/>
                    <a:pt x="11145" y="120"/>
                  </a:cubicBezTo>
                  <a:lnTo>
                    <a:pt x="10514" y="262"/>
                  </a:lnTo>
                  <a:lnTo>
                    <a:pt x="9978" y="393"/>
                  </a:lnTo>
                  <a:cubicBezTo>
                    <a:pt x="9895" y="417"/>
                    <a:pt x="9799" y="441"/>
                    <a:pt x="9716" y="465"/>
                  </a:cubicBezTo>
                  <a:cubicBezTo>
                    <a:pt x="9573" y="501"/>
                    <a:pt x="9454" y="524"/>
                    <a:pt x="9335" y="572"/>
                  </a:cubicBezTo>
                  <a:cubicBezTo>
                    <a:pt x="9299" y="584"/>
                    <a:pt x="9264" y="596"/>
                    <a:pt x="9216" y="620"/>
                  </a:cubicBezTo>
                  <a:lnTo>
                    <a:pt x="8692" y="798"/>
                  </a:lnTo>
                  <a:cubicBezTo>
                    <a:pt x="8656" y="798"/>
                    <a:pt x="8609" y="810"/>
                    <a:pt x="8585" y="822"/>
                  </a:cubicBezTo>
                  <a:cubicBezTo>
                    <a:pt x="8537" y="834"/>
                    <a:pt x="8478" y="870"/>
                    <a:pt x="8430" y="882"/>
                  </a:cubicBezTo>
                  <a:cubicBezTo>
                    <a:pt x="8347" y="917"/>
                    <a:pt x="8263" y="941"/>
                    <a:pt x="8180" y="977"/>
                  </a:cubicBezTo>
                  <a:cubicBezTo>
                    <a:pt x="8121" y="1001"/>
                    <a:pt x="8061" y="1013"/>
                    <a:pt x="8002" y="1048"/>
                  </a:cubicBezTo>
                  <a:lnTo>
                    <a:pt x="7549" y="1227"/>
                  </a:lnTo>
                  <a:cubicBezTo>
                    <a:pt x="7406" y="1286"/>
                    <a:pt x="7240" y="1358"/>
                    <a:pt x="7097" y="1429"/>
                  </a:cubicBezTo>
                  <a:cubicBezTo>
                    <a:pt x="6942" y="1513"/>
                    <a:pt x="6811" y="1572"/>
                    <a:pt x="6680" y="1644"/>
                  </a:cubicBezTo>
                  <a:cubicBezTo>
                    <a:pt x="6489" y="1727"/>
                    <a:pt x="6323" y="1822"/>
                    <a:pt x="6144" y="1929"/>
                  </a:cubicBezTo>
                  <a:cubicBezTo>
                    <a:pt x="6025" y="2001"/>
                    <a:pt x="5918" y="2060"/>
                    <a:pt x="5799" y="2132"/>
                  </a:cubicBezTo>
                  <a:cubicBezTo>
                    <a:pt x="5716" y="2179"/>
                    <a:pt x="5620" y="2239"/>
                    <a:pt x="5537" y="2298"/>
                  </a:cubicBezTo>
                  <a:cubicBezTo>
                    <a:pt x="5477" y="2322"/>
                    <a:pt x="5394" y="2370"/>
                    <a:pt x="5335" y="2417"/>
                  </a:cubicBezTo>
                  <a:cubicBezTo>
                    <a:pt x="5239" y="2489"/>
                    <a:pt x="5120" y="2584"/>
                    <a:pt x="5001" y="2656"/>
                  </a:cubicBezTo>
                  <a:cubicBezTo>
                    <a:pt x="4906" y="2727"/>
                    <a:pt x="4823" y="2787"/>
                    <a:pt x="4727" y="2858"/>
                  </a:cubicBezTo>
                  <a:cubicBezTo>
                    <a:pt x="4668" y="2906"/>
                    <a:pt x="4596" y="2965"/>
                    <a:pt x="4525" y="3025"/>
                  </a:cubicBezTo>
                  <a:cubicBezTo>
                    <a:pt x="4418" y="3120"/>
                    <a:pt x="4299" y="3203"/>
                    <a:pt x="4192" y="3299"/>
                  </a:cubicBezTo>
                  <a:lnTo>
                    <a:pt x="4144" y="3334"/>
                  </a:lnTo>
                  <a:cubicBezTo>
                    <a:pt x="4084" y="3394"/>
                    <a:pt x="4013" y="3453"/>
                    <a:pt x="3953" y="3513"/>
                  </a:cubicBezTo>
                  <a:cubicBezTo>
                    <a:pt x="3894" y="3572"/>
                    <a:pt x="3822" y="3632"/>
                    <a:pt x="3763" y="3691"/>
                  </a:cubicBezTo>
                  <a:cubicBezTo>
                    <a:pt x="3703" y="3739"/>
                    <a:pt x="3656" y="3787"/>
                    <a:pt x="3608" y="3834"/>
                  </a:cubicBezTo>
                  <a:lnTo>
                    <a:pt x="3572" y="3870"/>
                  </a:lnTo>
                  <a:lnTo>
                    <a:pt x="3394" y="4049"/>
                  </a:lnTo>
                  <a:lnTo>
                    <a:pt x="3358" y="4084"/>
                  </a:lnTo>
                  <a:cubicBezTo>
                    <a:pt x="3287" y="4144"/>
                    <a:pt x="3227" y="4203"/>
                    <a:pt x="3168" y="4275"/>
                  </a:cubicBezTo>
                  <a:lnTo>
                    <a:pt x="3132" y="4311"/>
                  </a:lnTo>
                  <a:cubicBezTo>
                    <a:pt x="3096" y="4370"/>
                    <a:pt x="3049" y="4406"/>
                    <a:pt x="3001" y="4453"/>
                  </a:cubicBezTo>
                  <a:cubicBezTo>
                    <a:pt x="2989" y="4465"/>
                    <a:pt x="2977" y="4501"/>
                    <a:pt x="2953" y="4513"/>
                  </a:cubicBezTo>
                  <a:cubicBezTo>
                    <a:pt x="2894" y="4572"/>
                    <a:pt x="2834" y="4632"/>
                    <a:pt x="2775" y="4703"/>
                  </a:cubicBezTo>
                  <a:cubicBezTo>
                    <a:pt x="2763" y="4727"/>
                    <a:pt x="2763" y="4739"/>
                    <a:pt x="2751" y="4751"/>
                  </a:cubicBezTo>
                  <a:cubicBezTo>
                    <a:pt x="2703" y="4799"/>
                    <a:pt x="2679" y="4858"/>
                    <a:pt x="2632" y="4906"/>
                  </a:cubicBezTo>
                  <a:cubicBezTo>
                    <a:pt x="2620" y="4918"/>
                    <a:pt x="2620" y="4930"/>
                    <a:pt x="2596" y="4942"/>
                  </a:cubicBezTo>
                  <a:cubicBezTo>
                    <a:pt x="2537" y="5037"/>
                    <a:pt x="2465" y="5108"/>
                    <a:pt x="2406" y="5204"/>
                  </a:cubicBezTo>
                  <a:cubicBezTo>
                    <a:pt x="2358" y="5239"/>
                    <a:pt x="2334" y="5287"/>
                    <a:pt x="2298" y="5334"/>
                  </a:cubicBezTo>
                  <a:cubicBezTo>
                    <a:pt x="2239" y="5406"/>
                    <a:pt x="2179" y="5501"/>
                    <a:pt x="2120" y="5573"/>
                  </a:cubicBezTo>
                  <a:cubicBezTo>
                    <a:pt x="2096" y="5632"/>
                    <a:pt x="2048" y="5692"/>
                    <a:pt x="2001" y="5751"/>
                  </a:cubicBezTo>
                  <a:cubicBezTo>
                    <a:pt x="1989" y="5775"/>
                    <a:pt x="1953" y="5811"/>
                    <a:pt x="1941" y="5835"/>
                  </a:cubicBezTo>
                  <a:cubicBezTo>
                    <a:pt x="1929" y="5882"/>
                    <a:pt x="1894" y="5918"/>
                    <a:pt x="1882" y="5942"/>
                  </a:cubicBezTo>
                  <a:cubicBezTo>
                    <a:pt x="1834" y="6001"/>
                    <a:pt x="1798" y="6073"/>
                    <a:pt x="1751" y="6156"/>
                  </a:cubicBezTo>
                  <a:lnTo>
                    <a:pt x="1739" y="6168"/>
                  </a:lnTo>
                  <a:lnTo>
                    <a:pt x="1560" y="6477"/>
                  </a:lnTo>
                  <a:cubicBezTo>
                    <a:pt x="1513" y="6537"/>
                    <a:pt x="1477" y="6608"/>
                    <a:pt x="1441" y="6692"/>
                  </a:cubicBezTo>
                  <a:cubicBezTo>
                    <a:pt x="1405" y="6728"/>
                    <a:pt x="1394" y="6775"/>
                    <a:pt x="1358" y="6823"/>
                  </a:cubicBezTo>
                  <a:cubicBezTo>
                    <a:pt x="1346" y="6847"/>
                    <a:pt x="1334" y="6894"/>
                    <a:pt x="1322" y="6930"/>
                  </a:cubicBezTo>
                  <a:cubicBezTo>
                    <a:pt x="1286" y="7001"/>
                    <a:pt x="1251" y="7073"/>
                    <a:pt x="1215" y="7144"/>
                  </a:cubicBezTo>
                  <a:cubicBezTo>
                    <a:pt x="1215" y="7168"/>
                    <a:pt x="1203" y="7168"/>
                    <a:pt x="1203" y="7180"/>
                  </a:cubicBezTo>
                  <a:cubicBezTo>
                    <a:pt x="1191" y="7239"/>
                    <a:pt x="1155" y="7299"/>
                    <a:pt x="1132" y="7359"/>
                  </a:cubicBezTo>
                  <a:cubicBezTo>
                    <a:pt x="1132" y="7370"/>
                    <a:pt x="1108" y="7370"/>
                    <a:pt x="1108" y="7382"/>
                  </a:cubicBezTo>
                  <a:lnTo>
                    <a:pt x="977" y="7704"/>
                  </a:lnTo>
                  <a:lnTo>
                    <a:pt x="846" y="8013"/>
                  </a:lnTo>
                  <a:cubicBezTo>
                    <a:pt x="786" y="8156"/>
                    <a:pt x="727" y="8299"/>
                    <a:pt x="679" y="8442"/>
                  </a:cubicBezTo>
                  <a:cubicBezTo>
                    <a:pt x="667" y="8454"/>
                    <a:pt x="667" y="8454"/>
                    <a:pt x="667" y="8478"/>
                  </a:cubicBezTo>
                  <a:cubicBezTo>
                    <a:pt x="608" y="8621"/>
                    <a:pt x="560" y="8775"/>
                    <a:pt x="513" y="8918"/>
                  </a:cubicBezTo>
                  <a:cubicBezTo>
                    <a:pt x="489" y="9014"/>
                    <a:pt x="477" y="9109"/>
                    <a:pt x="441" y="9204"/>
                  </a:cubicBezTo>
                  <a:cubicBezTo>
                    <a:pt x="417" y="9287"/>
                    <a:pt x="393" y="9395"/>
                    <a:pt x="370" y="9502"/>
                  </a:cubicBezTo>
                  <a:cubicBezTo>
                    <a:pt x="322" y="9645"/>
                    <a:pt x="298" y="9799"/>
                    <a:pt x="262" y="9942"/>
                  </a:cubicBezTo>
                  <a:cubicBezTo>
                    <a:pt x="262" y="9978"/>
                    <a:pt x="262" y="10026"/>
                    <a:pt x="251" y="10049"/>
                  </a:cubicBezTo>
                  <a:lnTo>
                    <a:pt x="251" y="10085"/>
                  </a:lnTo>
                  <a:cubicBezTo>
                    <a:pt x="239" y="10097"/>
                    <a:pt x="239" y="10109"/>
                    <a:pt x="239" y="10121"/>
                  </a:cubicBezTo>
                  <a:cubicBezTo>
                    <a:pt x="203" y="10228"/>
                    <a:pt x="191" y="10335"/>
                    <a:pt x="179" y="10442"/>
                  </a:cubicBezTo>
                  <a:cubicBezTo>
                    <a:pt x="155" y="10502"/>
                    <a:pt x="155" y="10573"/>
                    <a:pt x="143" y="10633"/>
                  </a:cubicBezTo>
                  <a:cubicBezTo>
                    <a:pt x="120" y="10764"/>
                    <a:pt x="96" y="10895"/>
                    <a:pt x="84" y="11049"/>
                  </a:cubicBezTo>
                  <a:lnTo>
                    <a:pt x="84" y="11073"/>
                  </a:lnTo>
                  <a:cubicBezTo>
                    <a:pt x="84" y="11133"/>
                    <a:pt x="72" y="11192"/>
                    <a:pt x="72" y="11252"/>
                  </a:cubicBezTo>
                  <a:cubicBezTo>
                    <a:pt x="60" y="11395"/>
                    <a:pt x="60" y="11514"/>
                    <a:pt x="36" y="11645"/>
                  </a:cubicBezTo>
                  <a:lnTo>
                    <a:pt x="36" y="11692"/>
                  </a:lnTo>
                  <a:cubicBezTo>
                    <a:pt x="36" y="11764"/>
                    <a:pt x="24" y="11847"/>
                    <a:pt x="24" y="11942"/>
                  </a:cubicBezTo>
                  <a:cubicBezTo>
                    <a:pt x="24" y="12026"/>
                    <a:pt x="12" y="12121"/>
                    <a:pt x="12" y="12204"/>
                  </a:cubicBezTo>
                  <a:lnTo>
                    <a:pt x="12" y="12228"/>
                  </a:lnTo>
                  <a:cubicBezTo>
                    <a:pt x="1" y="12407"/>
                    <a:pt x="1" y="12597"/>
                    <a:pt x="1" y="12776"/>
                  </a:cubicBezTo>
                  <a:lnTo>
                    <a:pt x="12" y="12776"/>
                  </a:lnTo>
                  <a:cubicBezTo>
                    <a:pt x="1" y="12788"/>
                    <a:pt x="1" y="12800"/>
                    <a:pt x="1" y="12823"/>
                  </a:cubicBezTo>
                  <a:lnTo>
                    <a:pt x="1" y="12859"/>
                  </a:lnTo>
                  <a:lnTo>
                    <a:pt x="1" y="12907"/>
                  </a:lnTo>
                  <a:cubicBezTo>
                    <a:pt x="1" y="12919"/>
                    <a:pt x="12" y="12943"/>
                    <a:pt x="12" y="12954"/>
                  </a:cubicBezTo>
                  <a:cubicBezTo>
                    <a:pt x="12" y="12966"/>
                    <a:pt x="12" y="12978"/>
                    <a:pt x="24" y="13002"/>
                  </a:cubicBezTo>
                  <a:cubicBezTo>
                    <a:pt x="36" y="13002"/>
                    <a:pt x="36" y="13014"/>
                    <a:pt x="36" y="13014"/>
                  </a:cubicBezTo>
                  <a:cubicBezTo>
                    <a:pt x="36" y="13026"/>
                    <a:pt x="36" y="13038"/>
                    <a:pt x="60" y="13062"/>
                  </a:cubicBezTo>
                  <a:cubicBezTo>
                    <a:pt x="1206" y="12259"/>
                    <a:pt x="2865" y="11383"/>
                    <a:pt x="4626" y="11383"/>
                  </a:cubicBezTo>
                  <a:cubicBezTo>
                    <a:pt x="5426" y="11383"/>
                    <a:pt x="6246" y="11564"/>
                    <a:pt x="7049" y="12014"/>
                  </a:cubicBezTo>
                  <a:cubicBezTo>
                    <a:pt x="8918" y="13062"/>
                    <a:pt x="11478" y="14193"/>
                    <a:pt x="14836" y="14562"/>
                  </a:cubicBezTo>
                  <a:lnTo>
                    <a:pt x="11764" y="0"/>
                  </a:lnTo>
                  <a:close/>
                </a:path>
              </a:pathLst>
            </a:custGeom>
            <a:solidFill>
              <a:srgbClr val="131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22;p36">
              <a:extLst>
                <a:ext uri="{FF2B5EF4-FFF2-40B4-BE49-F238E27FC236}">
                  <a16:creationId xmlns="" xmlns:a16="http://schemas.microsoft.com/office/drawing/2014/main" id="{E817E3F0-5F17-7DE0-0ACA-7770004AA4AA}"/>
                </a:ext>
              </a:extLst>
            </p:cNvPr>
            <p:cNvSpPr/>
            <p:nvPr/>
          </p:nvSpPr>
          <p:spPr>
            <a:xfrm>
              <a:off x="4523775" y="1741425"/>
              <a:ext cx="365550" cy="365825"/>
            </a:xfrm>
            <a:custGeom>
              <a:avLst/>
              <a:gdLst/>
              <a:ahLst/>
              <a:cxnLst/>
              <a:rect l="l" t="t" r="r" b="b"/>
              <a:pathLst>
                <a:path w="14622" h="14633" extrusionOk="0">
                  <a:moveTo>
                    <a:pt x="2977" y="0"/>
                  </a:moveTo>
                  <a:lnTo>
                    <a:pt x="0" y="14573"/>
                  </a:lnTo>
                  <a:cubicBezTo>
                    <a:pt x="502" y="14612"/>
                    <a:pt x="1022" y="14633"/>
                    <a:pt x="1559" y="14633"/>
                  </a:cubicBezTo>
                  <a:cubicBezTo>
                    <a:pt x="3493" y="14633"/>
                    <a:pt x="5654" y="14363"/>
                    <a:pt x="8049" y="13692"/>
                  </a:cubicBezTo>
                  <a:cubicBezTo>
                    <a:pt x="10073" y="13145"/>
                    <a:pt x="12252" y="12299"/>
                    <a:pt x="14621" y="11097"/>
                  </a:cubicBezTo>
                  <a:cubicBezTo>
                    <a:pt x="14621" y="11073"/>
                    <a:pt x="14621" y="11073"/>
                    <a:pt x="14597" y="11049"/>
                  </a:cubicBezTo>
                  <a:lnTo>
                    <a:pt x="14550" y="10740"/>
                  </a:lnTo>
                  <a:cubicBezTo>
                    <a:pt x="14550" y="10656"/>
                    <a:pt x="14538" y="10585"/>
                    <a:pt x="14514" y="10513"/>
                  </a:cubicBezTo>
                  <a:cubicBezTo>
                    <a:pt x="14490" y="10382"/>
                    <a:pt x="14478" y="10239"/>
                    <a:pt x="14442" y="10108"/>
                  </a:cubicBezTo>
                  <a:cubicBezTo>
                    <a:pt x="14442" y="10085"/>
                    <a:pt x="14431" y="10061"/>
                    <a:pt x="14431" y="10037"/>
                  </a:cubicBezTo>
                  <a:cubicBezTo>
                    <a:pt x="14419" y="9942"/>
                    <a:pt x="14383" y="9847"/>
                    <a:pt x="14371" y="9739"/>
                  </a:cubicBezTo>
                  <a:cubicBezTo>
                    <a:pt x="14371" y="9728"/>
                    <a:pt x="14359" y="9704"/>
                    <a:pt x="14359" y="9692"/>
                  </a:cubicBezTo>
                  <a:lnTo>
                    <a:pt x="14312" y="9513"/>
                  </a:lnTo>
                  <a:cubicBezTo>
                    <a:pt x="14300" y="9489"/>
                    <a:pt x="14300" y="9454"/>
                    <a:pt x="14288" y="9430"/>
                  </a:cubicBezTo>
                  <a:cubicBezTo>
                    <a:pt x="14264" y="9335"/>
                    <a:pt x="14240" y="9227"/>
                    <a:pt x="14204" y="9132"/>
                  </a:cubicBezTo>
                  <a:cubicBezTo>
                    <a:pt x="14097" y="8715"/>
                    <a:pt x="13966" y="8311"/>
                    <a:pt x="13800" y="7906"/>
                  </a:cubicBezTo>
                  <a:cubicBezTo>
                    <a:pt x="13776" y="7799"/>
                    <a:pt x="13728" y="7703"/>
                    <a:pt x="13692" y="7596"/>
                  </a:cubicBezTo>
                  <a:cubicBezTo>
                    <a:pt x="13645" y="7489"/>
                    <a:pt x="13597" y="7406"/>
                    <a:pt x="13550" y="7299"/>
                  </a:cubicBezTo>
                  <a:cubicBezTo>
                    <a:pt x="13502" y="7191"/>
                    <a:pt x="13442" y="7108"/>
                    <a:pt x="13407" y="7001"/>
                  </a:cubicBezTo>
                  <a:cubicBezTo>
                    <a:pt x="13359" y="6930"/>
                    <a:pt x="13323" y="6834"/>
                    <a:pt x="13288" y="6763"/>
                  </a:cubicBezTo>
                  <a:cubicBezTo>
                    <a:pt x="13240" y="6656"/>
                    <a:pt x="13180" y="6549"/>
                    <a:pt x="13121" y="6453"/>
                  </a:cubicBezTo>
                  <a:cubicBezTo>
                    <a:pt x="12895" y="6060"/>
                    <a:pt x="12657" y="5667"/>
                    <a:pt x="12395" y="5322"/>
                  </a:cubicBezTo>
                  <a:cubicBezTo>
                    <a:pt x="12359" y="5275"/>
                    <a:pt x="12335" y="5215"/>
                    <a:pt x="12287" y="5167"/>
                  </a:cubicBezTo>
                  <a:cubicBezTo>
                    <a:pt x="12037" y="4822"/>
                    <a:pt x="11764" y="4513"/>
                    <a:pt x="11466" y="4203"/>
                  </a:cubicBezTo>
                  <a:lnTo>
                    <a:pt x="11323" y="4048"/>
                  </a:lnTo>
                  <a:cubicBezTo>
                    <a:pt x="11121" y="3858"/>
                    <a:pt x="10930" y="3667"/>
                    <a:pt x="10728" y="3489"/>
                  </a:cubicBezTo>
                  <a:cubicBezTo>
                    <a:pt x="10644" y="3429"/>
                    <a:pt x="10585" y="3370"/>
                    <a:pt x="10513" y="3310"/>
                  </a:cubicBezTo>
                  <a:cubicBezTo>
                    <a:pt x="10466" y="3262"/>
                    <a:pt x="10406" y="3215"/>
                    <a:pt x="10371" y="3179"/>
                  </a:cubicBezTo>
                  <a:cubicBezTo>
                    <a:pt x="10323" y="3131"/>
                    <a:pt x="10263" y="3084"/>
                    <a:pt x="10204" y="3036"/>
                  </a:cubicBezTo>
                  <a:cubicBezTo>
                    <a:pt x="10168" y="3012"/>
                    <a:pt x="10144" y="2977"/>
                    <a:pt x="10097" y="2953"/>
                  </a:cubicBezTo>
                  <a:cubicBezTo>
                    <a:pt x="10013" y="2881"/>
                    <a:pt x="9918" y="2798"/>
                    <a:pt x="9835" y="2739"/>
                  </a:cubicBezTo>
                  <a:cubicBezTo>
                    <a:pt x="9787" y="2703"/>
                    <a:pt x="9728" y="2655"/>
                    <a:pt x="9680" y="2619"/>
                  </a:cubicBezTo>
                  <a:cubicBezTo>
                    <a:pt x="9573" y="2548"/>
                    <a:pt x="9478" y="2477"/>
                    <a:pt x="9359" y="2405"/>
                  </a:cubicBezTo>
                  <a:cubicBezTo>
                    <a:pt x="9311" y="2369"/>
                    <a:pt x="9251" y="2322"/>
                    <a:pt x="9192" y="2298"/>
                  </a:cubicBezTo>
                  <a:cubicBezTo>
                    <a:pt x="9061" y="2227"/>
                    <a:pt x="8942" y="2143"/>
                    <a:pt x="8823" y="2072"/>
                  </a:cubicBezTo>
                  <a:cubicBezTo>
                    <a:pt x="8668" y="1988"/>
                    <a:pt x="8525" y="1893"/>
                    <a:pt x="8370" y="1822"/>
                  </a:cubicBezTo>
                  <a:cubicBezTo>
                    <a:pt x="8287" y="1774"/>
                    <a:pt x="8204" y="1727"/>
                    <a:pt x="8120" y="1691"/>
                  </a:cubicBezTo>
                  <a:cubicBezTo>
                    <a:pt x="8013" y="1631"/>
                    <a:pt x="7894" y="1584"/>
                    <a:pt x="7787" y="1524"/>
                  </a:cubicBezTo>
                  <a:cubicBezTo>
                    <a:pt x="7775" y="1524"/>
                    <a:pt x="7775" y="1512"/>
                    <a:pt x="7763" y="1512"/>
                  </a:cubicBezTo>
                  <a:lnTo>
                    <a:pt x="7489" y="1369"/>
                  </a:lnTo>
                  <a:cubicBezTo>
                    <a:pt x="7418" y="1346"/>
                    <a:pt x="7346" y="1298"/>
                    <a:pt x="7275" y="1274"/>
                  </a:cubicBezTo>
                  <a:cubicBezTo>
                    <a:pt x="7168" y="1215"/>
                    <a:pt x="7049" y="1167"/>
                    <a:pt x="6942" y="1119"/>
                  </a:cubicBezTo>
                  <a:cubicBezTo>
                    <a:pt x="6894" y="1095"/>
                    <a:pt x="6846" y="1060"/>
                    <a:pt x="6775" y="1048"/>
                  </a:cubicBezTo>
                  <a:cubicBezTo>
                    <a:pt x="6680" y="1000"/>
                    <a:pt x="6561" y="953"/>
                    <a:pt x="6441" y="917"/>
                  </a:cubicBezTo>
                  <a:cubicBezTo>
                    <a:pt x="6382" y="893"/>
                    <a:pt x="6322" y="869"/>
                    <a:pt x="6263" y="857"/>
                  </a:cubicBezTo>
                  <a:cubicBezTo>
                    <a:pt x="6144" y="810"/>
                    <a:pt x="6025" y="774"/>
                    <a:pt x="5906" y="738"/>
                  </a:cubicBezTo>
                  <a:cubicBezTo>
                    <a:pt x="5739" y="691"/>
                    <a:pt x="5584" y="631"/>
                    <a:pt x="5429" y="584"/>
                  </a:cubicBezTo>
                  <a:cubicBezTo>
                    <a:pt x="5287" y="536"/>
                    <a:pt x="5156" y="512"/>
                    <a:pt x="5013" y="464"/>
                  </a:cubicBezTo>
                  <a:cubicBezTo>
                    <a:pt x="4858" y="417"/>
                    <a:pt x="4715" y="393"/>
                    <a:pt x="4560" y="345"/>
                  </a:cubicBezTo>
                  <a:cubicBezTo>
                    <a:pt x="4417" y="298"/>
                    <a:pt x="4251" y="250"/>
                    <a:pt x="4096" y="226"/>
                  </a:cubicBezTo>
                  <a:cubicBezTo>
                    <a:pt x="3905" y="179"/>
                    <a:pt x="3727" y="131"/>
                    <a:pt x="3536" y="107"/>
                  </a:cubicBezTo>
                  <a:cubicBezTo>
                    <a:pt x="3477" y="95"/>
                    <a:pt x="3417" y="95"/>
                    <a:pt x="3358" y="72"/>
                  </a:cubicBezTo>
                  <a:cubicBezTo>
                    <a:pt x="3239" y="48"/>
                    <a:pt x="3108" y="12"/>
                    <a:pt x="2977" y="0"/>
                  </a:cubicBezTo>
                  <a:close/>
                </a:path>
              </a:pathLst>
            </a:custGeom>
            <a:solidFill>
              <a:srgbClr val="131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23;p36">
              <a:extLst>
                <a:ext uri="{FF2B5EF4-FFF2-40B4-BE49-F238E27FC236}">
                  <a16:creationId xmlns="" xmlns:a16="http://schemas.microsoft.com/office/drawing/2014/main" id="{7DFEACAF-97B8-31ED-C4D6-C67CC7FBAD5B}"/>
                </a:ext>
              </a:extLst>
            </p:cNvPr>
            <p:cNvSpPr/>
            <p:nvPr/>
          </p:nvSpPr>
          <p:spPr>
            <a:xfrm>
              <a:off x="4338025" y="1741125"/>
              <a:ext cx="168200" cy="363150"/>
            </a:xfrm>
            <a:custGeom>
              <a:avLst/>
              <a:gdLst/>
              <a:ahLst/>
              <a:cxnLst/>
              <a:rect l="l" t="t" r="r" b="b"/>
              <a:pathLst>
                <a:path w="6728" h="14526" extrusionOk="0">
                  <a:moveTo>
                    <a:pt x="3763" y="0"/>
                  </a:moveTo>
                  <a:cubicBezTo>
                    <a:pt x="3680" y="12"/>
                    <a:pt x="3596" y="36"/>
                    <a:pt x="3513" y="48"/>
                  </a:cubicBezTo>
                  <a:lnTo>
                    <a:pt x="1" y="5418"/>
                  </a:lnTo>
                  <a:lnTo>
                    <a:pt x="3084" y="5418"/>
                  </a:lnTo>
                  <a:lnTo>
                    <a:pt x="1072" y="7489"/>
                  </a:lnTo>
                  <a:lnTo>
                    <a:pt x="5537" y="14359"/>
                  </a:lnTo>
                  <a:cubicBezTo>
                    <a:pt x="5918" y="14419"/>
                    <a:pt x="6311" y="14478"/>
                    <a:pt x="6728" y="14526"/>
                  </a:cubicBezTo>
                  <a:lnTo>
                    <a:pt x="3763" y="0"/>
                  </a:lnTo>
                  <a:close/>
                </a:path>
              </a:pathLst>
            </a:custGeom>
            <a:solidFill>
              <a:srgbClr val="232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24;p36">
              <a:extLst>
                <a:ext uri="{FF2B5EF4-FFF2-40B4-BE49-F238E27FC236}">
                  <a16:creationId xmlns="" xmlns:a16="http://schemas.microsoft.com/office/drawing/2014/main" id="{0405BC64-A94C-555F-A374-A132CC5243CB}"/>
                </a:ext>
              </a:extLst>
            </p:cNvPr>
            <p:cNvSpPr/>
            <p:nvPr/>
          </p:nvSpPr>
          <p:spPr>
            <a:xfrm>
              <a:off x="4523775" y="1741125"/>
              <a:ext cx="168200" cy="366250"/>
            </a:xfrm>
            <a:custGeom>
              <a:avLst/>
              <a:gdLst/>
              <a:ahLst/>
              <a:cxnLst/>
              <a:rect l="l" t="t" r="r" b="b"/>
              <a:pathLst>
                <a:path w="6728" h="14650" extrusionOk="0">
                  <a:moveTo>
                    <a:pt x="2953" y="0"/>
                  </a:moveTo>
                  <a:lnTo>
                    <a:pt x="0" y="14585"/>
                  </a:lnTo>
                  <a:cubicBezTo>
                    <a:pt x="351" y="14631"/>
                    <a:pt x="573" y="14649"/>
                    <a:pt x="849" y="14649"/>
                  </a:cubicBezTo>
                  <a:cubicBezTo>
                    <a:pt x="929" y="14649"/>
                    <a:pt x="1014" y="14648"/>
                    <a:pt x="1107" y="14645"/>
                  </a:cubicBezTo>
                  <a:lnTo>
                    <a:pt x="5656" y="7489"/>
                  </a:lnTo>
                  <a:lnTo>
                    <a:pt x="3644" y="5418"/>
                  </a:lnTo>
                  <a:lnTo>
                    <a:pt x="6727" y="5418"/>
                  </a:lnTo>
                  <a:lnTo>
                    <a:pt x="3215" y="48"/>
                  </a:lnTo>
                  <a:cubicBezTo>
                    <a:pt x="3120" y="36"/>
                    <a:pt x="3048" y="12"/>
                    <a:pt x="2953" y="0"/>
                  </a:cubicBezTo>
                  <a:close/>
                </a:path>
              </a:pathLst>
            </a:custGeom>
            <a:solidFill>
              <a:srgbClr val="232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8" name="TextBox 105">
            <a:extLst>
              <a:ext uri="{FF2B5EF4-FFF2-40B4-BE49-F238E27FC236}">
                <a16:creationId xmlns="" xmlns:a16="http://schemas.microsoft.com/office/drawing/2014/main" id="{12FDCB65-2894-B9BE-D42A-6F4D4AA7F4D3}"/>
              </a:ext>
            </a:extLst>
          </p:cNvPr>
          <p:cNvSpPr txBox="1"/>
          <p:nvPr/>
        </p:nvSpPr>
        <p:spPr>
          <a:xfrm>
            <a:off x="3550525" y="224954"/>
            <a:ext cx="3362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Trả Lời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57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7"/>
          <p:cNvSpPr/>
          <p:nvPr/>
        </p:nvSpPr>
        <p:spPr>
          <a:xfrm rot="-134130">
            <a:off x="2787629" y="960750"/>
            <a:ext cx="5966597" cy="3782588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37"/>
          <p:cNvGrpSpPr/>
          <p:nvPr/>
        </p:nvGrpSpPr>
        <p:grpSpPr>
          <a:xfrm rot="-2700000">
            <a:off x="260868" y="2777356"/>
            <a:ext cx="2418277" cy="2762974"/>
            <a:chOff x="98625" y="-842128"/>
            <a:chExt cx="2418300" cy="2763000"/>
          </a:xfrm>
        </p:grpSpPr>
        <p:sp>
          <p:nvSpPr>
            <p:cNvPr id="640" name="Google Shape;640;p37"/>
            <p:cNvSpPr/>
            <p:nvPr/>
          </p:nvSpPr>
          <p:spPr>
            <a:xfrm rot="1029179" flipH="1">
              <a:off x="402457" y="-627039"/>
              <a:ext cx="1810636" cy="233282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  <a:effectLst>
              <a:outerShdw dist="20002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7"/>
            <p:cNvSpPr/>
            <p:nvPr/>
          </p:nvSpPr>
          <p:spPr>
            <a:xfrm flipH="1">
              <a:off x="876181" y="340601"/>
              <a:ext cx="732472" cy="694253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42" name="Google Shape;642;p37"/>
          <p:cNvGrpSpPr/>
          <p:nvPr/>
        </p:nvGrpSpPr>
        <p:grpSpPr>
          <a:xfrm>
            <a:off x="-799300" y="351725"/>
            <a:ext cx="2037600" cy="2037600"/>
            <a:chOff x="-799300" y="351725"/>
            <a:chExt cx="2037600" cy="2037600"/>
          </a:xfrm>
        </p:grpSpPr>
        <p:sp>
          <p:nvSpPr>
            <p:cNvPr id="643" name="Google Shape;643;p37"/>
            <p:cNvSpPr/>
            <p:nvPr/>
          </p:nvSpPr>
          <p:spPr>
            <a:xfrm>
              <a:off x="-799300" y="351725"/>
              <a:ext cx="2037600" cy="2037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ffectLst>
              <a:outerShdw dist="14287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7"/>
            <p:cNvSpPr/>
            <p:nvPr/>
          </p:nvSpPr>
          <p:spPr>
            <a:xfrm flipH="1">
              <a:off x="-47052" y="1117888"/>
              <a:ext cx="533103" cy="505275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37"/>
          <p:cNvSpPr/>
          <p:nvPr/>
        </p:nvSpPr>
        <p:spPr>
          <a:xfrm rot="867748">
            <a:off x="2591421" y="1136824"/>
            <a:ext cx="183612" cy="251974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37"/>
          <p:cNvSpPr/>
          <p:nvPr/>
        </p:nvSpPr>
        <p:spPr>
          <a:xfrm rot="-395178">
            <a:off x="2887748" y="1602472"/>
            <a:ext cx="183616" cy="251975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BC4DF64-980D-D98E-DC44-589F4E91B670}"/>
              </a:ext>
            </a:extLst>
          </p:cNvPr>
          <p:cNvSpPr txBox="1"/>
          <p:nvPr/>
        </p:nvSpPr>
        <p:spPr>
          <a:xfrm rot="21433432">
            <a:off x="2971854" y="1922917"/>
            <a:ext cx="56476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200" b="1"/>
              <a:t>- Ảnh hưởng của vị trí địa lí và lãnh thổ:</a:t>
            </a:r>
            <a:r>
              <a:rPr lang="vi-VN" sz="1200"/>
              <a:t> làm cho khí hậu nước ta phân hóa theo chiều Bắc - Nam rõ rệt, khí hậu thất thường, thường xuyên đón bão nhiệt đới, các thiên tai khác (lũ lụt, sương giá...).</a:t>
            </a:r>
          </a:p>
          <a:p>
            <a:r>
              <a:rPr lang="vi-VN" sz="1200" b="1"/>
              <a:t>- Tác động của địa hình và hoàn lưu gió mùa:</a:t>
            </a:r>
          </a:p>
          <a:p>
            <a:r>
              <a:rPr lang="vi-VN" sz="1200"/>
              <a:t>+ Địa hình tạo nên sự phân hóa khí hậu theo độ cao.</a:t>
            </a:r>
          </a:p>
          <a:p>
            <a:r>
              <a:rPr lang="vi-VN" sz="1200"/>
              <a:t>+ Địa hình kết hợp với hướng gió làm cho khí hậu nước ta phân hóa Đông - Tây (Đông Bắc và Tây Bắc ranh giới là dãy Hoàng Liên Sơn; phân hóa giữa sườn Đông và sườn Tây Trường Sơn; mùa mưa-khô đối lập nhau giữa khu vực Nam Bộ, Tây Nguyên và ven biển Trung Bộ....)</a:t>
            </a:r>
          </a:p>
        </p:txBody>
      </p:sp>
      <p:grpSp>
        <p:nvGrpSpPr>
          <p:cNvPr id="2" name="Google Shape;595;p36">
            <a:extLst>
              <a:ext uri="{FF2B5EF4-FFF2-40B4-BE49-F238E27FC236}">
                <a16:creationId xmlns="" xmlns:a16="http://schemas.microsoft.com/office/drawing/2014/main" id="{1986DB0D-6E7B-8BDA-A792-8250E962CC22}"/>
              </a:ext>
            </a:extLst>
          </p:cNvPr>
          <p:cNvGrpSpPr/>
          <p:nvPr/>
        </p:nvGrpSpPr>
        <p:grpSpPr>
          <a:xfrm>
            <a:off x="465818" y="1324051"/>
            <a:ext cx="2008376" cy="2445857"/>
            <a:chOff x="4099600" y="1087775"/>
            <a:chExt cx="828100" cy="1055500"/>
          </a:xfrm>
        </p:grpSpPr>
        <p:sp>
          <p:nvSpPr>
            <p:cNvPr id="3" name="Google Shape;596;p36">
              <a:extLst>
                <a:ext uri="{FF2B5EF4-FFF2-40B4-BE49-F238E27FC236}">
                  <a16:creationId xmlns="" xmlns:a16="http://schemas.microsoft.com/office/drawing/2014/main" id="{B99FD7E0-CD8A-6DFA-9E2E-FBCCA4E0BA93}"/>
                </a:ext>
              </a:extLst>
            </p:cNvPr>
            <p:cNvSpPr/>
            <p:nvPr/>
          </p:nvSpPr>
          <p:spPr>
            <a:xfrm>
              <a:off x="4099600" y="1087775"/>
              <a:ext cx="828100" cy="1055500"/>
            </a:xfrm>
            <a:custGeom>
              <a:avLst/>
              <a:gdLst/>
              <a:ahLst/>
              <a:cxnLst/>
              <a:rect l="l" t="t" r="r" b="b"/>
              <a:pathLst>
                <a:path w="33124" h="42220" extrusionOk="0">
                  <a:moveTo>
                    <a:pt x="20218" y="0"/>
                  </a:moveTo>
                  <a:cubicBezTo>
                    <a:pt x="19039" y="0"/>
                    <a:pt x="17693" y="750"/>
                    <a:pt x="16039" y="2322"/>
                  </a:cubicBezTo>
                  <a:cubicBezTo>
                    <a:pt x="15479" y="1798"/>
                    <a:pt x="14765" y="1548"/>
                    <a:pt x="14086" y="1548"/>
                  </a:cubicBezTo>
                  <a:cubicBezTo>
                    <a:pt x="13110" y="1548"/>
                    <a:pt x="12109" y="2036"/>
                    <a:pt x="11383" y="2893"/>
                  </a:cubicBezTo>
                  <a:cubicBezTo>
                    <a:pt x="10788" y="3572"/>
                    <a:pt x="10419" y="4417"/>
                    <a:pt x="10264" y="5358"/>
                  </a:cubicBezTo>
                  <a:cubicBezTo>
                    <a:pt x="9061" y="5513"/>
                    <a:pt x="7930" y="6239"/>
                    <a:pt x="7299" y="7334"/>
                  </a:cubicBezTo>
                  <a:cubicBezTo>
                    <a:pt x="6847" y="8144"/>
                    <a:pt x="6299" y="9811"/>
                    <a:pt x="7526" y="12180"/>
                  </a:cubicBezTo>
                  <a:cubicBezTo>
                    <a:pt x="7442" y="12740"/>
                    <a:pt x="7395" y="13311"/>
                    <a:pt x="7395" y="13883"/>
                  </a:cubicBezTo>
                  <a:cubicBezTo>
                    <a:pt x="7395" y="14085"/>
                    <a:pt x="7395" y="14276"/>
                    <a:pt x="7406" y="14466"/>
                  </a:cubicBezTo>
                  <a:cubicBezTo>
                    <a:pt x="7097" y="15121"/>
                    <a:pt x="6990" y="15931"/>
                    <a:pt x="7109" y="16728"/>
                  </a:cubicBezTo>
                  <a:cubicBezTo>
                    <a:pt x="7299" y="17919"/>
                    <a:pt x="7954" y="18907"/>
                    <a:pt x="8823" y="19383"/>
                  </a:cubicBezTo>
                  <a:cubicBezTo>
                    <a:pt x="9216" y="20062"/>
                    <a:pt x="9681" y="20705"/>
                    <a:pt x="10216" y="21265"/>
                  </a:cubicBezTo>
                  <a:cubicBezTo>
                    <a:pt x="10812" y="22277"/>
                    <a:pt x="11645" y="23110"/>
                    <a:pt x="12657" y="23693"/>
                  </a:cubicBezTo>
                  <a:lnTo>
                    <a:pt x="12633" y="24539"/>
                  </a:lnTo>
                  <a:lnTo>
                    <a:pt x="12407" y="24705"/>
                  </a:lnTo>
                  <a:cubicBezTo>
                    <a:pt x="12348" y="24753"/>
                    <a:pt x="12276" y="24813"/>
                    <a:pt x="12217" y="24872"/>
                  </a:cubicBezTo>
                  <a:lnTo>
                    <a:pt x="11764" y="24955"/>
                  </a:lnTo>
                  <a:cubicBezTo>
                    <a:pt x="11574" y="25003"/>
                    <a:pt x="11395" y="25051"/>
                    <a:pt x="11205" y="25098"/>
                  </a:cubicBezTo>
                  <a:lnTo>
                    <a:pt x="10895" y="25182"/>
                  </a:lnTo>
                  <a:cubicBezTo>
                    <a:pt x="10776" y="25217"/>
                    <a:pt x="10633" y="25253"/>
                    <a:pt x="10502" y="25289"/>
                  </a:cubicBezTo>
                  <a:cubicBezTo>
                    <a:pt x="10454" y="25301"/>
                    <a:pt x="10395" y="25313"/>
                    <a:pt x="10359" y="25336"/>
                  </a:cubicBezTo>
                  <a:cubicBezTo>
                    <a:pt x="10181" y="25396"/>
                    <a:pt x="9978" y="25456"/>
                    <a:pt x="9788" y="25515"/>
                  </a:cubicBezTo>
                  <a:lnTo>
                    <a:pt x="9657" y="25551"/>
                  </a:lnTo>
                  <a:lnTo>
                    <a:pt x="9526" y="25598"/>
                  </a:lnTo>
                  <a:lnTo>
                    <a:pt x="9490" y="25610"/>
                  </a:lnTo>
                  <a:lnTo>
                    <a:pt x="9264" y="25706"/>
                  </a:lnTo>
                  <a:lnTo>
                    <a:pt x="9252" y="25706"/>
                  </a:lnTo>
                  <a:cubicBezTo>
                    <a:pt x="9181" y="25729"/>
                    <a:pt x="9085" y="25765"/>
                    <a:pt x="9002" y="25789"/>
                  </a:cubicBezTo>
                  <a:cubicBezTo>
                    <a:pt x="8835" y="25848"/>
                    <a:pt x="8669" y="25932"/>
                    <a:pt x="8538" y="25991"/>
                  </a:cubicBezTo>
                  <a:cubicBezTo>
                    <a:pt x="8371" y="26063"/>
                    <a:pt x="8192" y="26134"/>
                    <a:pt x="8038" y="26206"/>
                  </a:cubicBezTo>
                  <a:cubicBezTo>
                    <a:pt x="7883" y="26289"/>
                    <a:pt x="7752" y="26349"/>
                    <a:pt x="7585" y="26432"/>
                  </a:cubicBezTo>
                  <a:cubicBezTo>
                    <a:pt x="7395" y="26527"/>
                    <a:pt x="7216" y="26622"/>
                    <a:pt x="6990" y="26741"/>
                  </a:cubicBezTo>
                  <a:cubicBezTo>
                    <a:pt x="6871" y="26825"/>
                    <a:pt x="6752" y="26884"/>
                    <a:pt x="6633" y="26956"/>
                  </a:cubicBezTo>
                  <a:cubicBezTo>
                    <a:pt x="6549" y="27015"/>
                    <a:pt x="6442" y="27075"/>
                    <a:pt x="6323" y="27146"/>
                  </a:cubicBezTo>
                  <a:cubicBezTo>
                    <a:pt x="6287" y="27158"/>
                    <a:pt x="6097" y="27301"/>
                    <a:pt x="6097" y="27301"/>
                  </a:cubicBezTo>
                  <a:cubicBezTo>
                    <a:pt x="5966" y="27384"/>
                    <a:pt x="5847" y="27480"/>
                    <a:pt x="5728" y="27551"/>
                  </a:cubicBezTo>
                  <a:lnTo>
                    <a:pt x="5418" y="27777"/>
                  </a:lnTo>
                  <a:cubicBezTo>
                    <a:pt x="5323" y="27837"/>
                    <a:pt x="5251" y="27896"/>
                    <a:pt x="5156" y="27968"/>
                  </a:cubicBezTo>
                  <a:cubicBezTo>
                    <a:pt x="5037" y="28051"/>
                    <a:pt x="4918" y="28146"/>
                    <a:pt x="4799" y="28254"/>
                  </a:cubicBezTo>
                  <a:lnTo>
                    <a:pt x="4739" y="28289"/>
                  </a:lnTo>
                  <a:cubicBezTo>
                    <a:pt x="4716" y="28325"/>
                    <a:pt x="4668" y="28349"/>
                    <a:pt x="4632" y="28384"/>
                  </a:cubicBezTo>
                  <a:cubicBezTo>
                    <a:pt x="4597" y="28432"/>
                    <a:pt x="4549" y="28456"/>
                    <a:pt x="4513" y="28492"/>
                  </a:cubicBezTo>
                  <a:cubicBezTo>
                    <a:pt x="4442" y="28551"/>
                    <a:pt x="4382" y="28611"/>
                    <a:pt x="4311" y="28682"/>
                  </a:cubicBezTo>
                  <a:cubicBezTo>
                    <a:pt x="4251" y="28730"/>
                    <a:pt x="4192" y="28789"/>
                    <a:pt x="4132" y="28849"/>
                  </a:cubicBezTo>
                  <a:lnTo>
                    <a:pt x="3668" y="29289"/>
                  </a:lnTo>
                  <a:lnTo>
                    <a:pt x="3668" y="29325"/>
                  </a:lnTo>
                  <a:lnTo>
                    <a:pt x="3656" y="29337"/>
                  </a:lnTo>
                  <a:lnTo>
                    <a:pt x="3549" y="29444"/>
                  </a:lnTo>
                  <a:cubicBezTo>
                    <a:pt x="3537" y="29456"/>
                    <a:pt x="3477" y="29516"/>
                    <a:pt x="3477" y="29527"/>
                  </a:cubicBezTo>
                  <a:cubicBezTo>
                    <a:pt x="3442" y="29563"/>
                    <a:pt x="3418" y="29599"/>
                    <a:pt x="3382" y="29635"/>
                  </a:cubicBezTo>
                  <a:lnTo>
                    <a:pt x="3370" y="29647"/>
                  </a:lnTo>
                  <a:cubicBezTo>
                    <a:pt x="3335" y="29694"/>
                    <a:pt x="3275" y="29754"/>
                    <a:pt x="3215" y="29825"/>
                  </a:cubicBezTo>
                  <a:cubicBezTo>
                    <a:pt x="3192" y="29837"/>
                    <a:pt x="3180" y="29873"/>
                    <a:pt x="3156" y="29885"/>
                  </a:cubicBezTo>
                  <a:cubicBezTo>
                    <a:pt x="3108" y="29932"/>
                    <a:pt x="3073" y="29992"/>
                    <a:pt x="3037" y="30039"/>
                  </a:cubicBezTo>
                  <a:cubicBezTo>
                    <a:pt x="3013" y="30063"/>
                    <a:pt x="3001" y="30075"/>
                    <a:pt x="2989" y="30099"/>
                  </a:cubicBezTo>
                  <a:cubicBezTo>
                    <a:pt x="2894" y="30194"/>
                    <a:pt x="2823" y="30301"/>
                    <a:pt x="2763" y="30373"/>
                  </a:cubicBezTo>
                  <a:lnTo>
                    <a:pt x="2751" y="30397"/>
                  </a:lnTo>
                  <a:cubicBezTo>
                    <a:pt x="2739" y="30420"/>
                    <a:pt x="2704" y="30456"/>
                    <a:pt x="2692" y="30468"/>
                  </a:cubicBezTo>
                  <a:lnTo>
                    <a:pt x="2656" y="30492"/>
                  </a:lnTo>
                  <a:cubicBezTo>
                    <a:pt x="2584" y="30587"/>
                    <a:pt x="2513" y="30694"/>
                    <a:pt x="2453" y="30790"/>
                  </a:cubicBezTo>
                  <a:lnTo>
                    <a:pt x="2406" y="30873"/>
                  </a:lnTo>
                  <a:lnTo>
                    <a:pt x="2323" y="31004"/>
                  </a:lnTo>
                  <a:cubicBezTo>
                    <a:pt x="2299" y="31028"/>
                    <a:pt x="2275" y="31063"/>
                    <a:pt x="2263" y="31087"/>
                  </a:cubicBezTo>
                  <a:cubicBezTo>
                    <a:pt x="2239" y="31111"/>
                    <a:pt x="2192" y="31182"/>
                    <a:pt x="2192" y="31182"/>
                  </a:cubicBezTo>
                  <a:cubicBezTo>
                    <a:pt x="2156" y="31254"/>
                    <a:pt x="2096" y="31325"/>
                    <a:pt x="2049" y="31409"/>
                  </a:cubicBezTo>
                  <a:lnTo>
                    <a:pt x="2013" y="31444"/>
                  </a:lnTo>
                  <a:lnTo>
                    <a:pt x="1989" y="31504"/>
                  </a:lnTo>
                  <a:cubicBezTo>
                    <a:pt x="1930" y="31599"/>
                    <a:pt x="1870" y="31706"/>
                    <a:pt x="1822" y="31790"/>
                  </a:cubicBezTo>
                  <a:cubicBezTo>
                    <a:pt x="1787" y="31861"/>
                    <a:pt x="1751" y="31921"/>
                    <a:pt x="1703" y="32004"/>
                  </a:cubicBezTo>
                  <a:lnTo>
                    <a:pt x="1691" y="32028"/>
                  </a:lnTo>
                  <a:lnTo>
                    <a:pt x="1608" y="32206"/>
                  </a:lnTo>
                  <a:cubicBezTo>
                    <a:pt x="1572" y="32254"/>
                    <a:pt x="1549" y="32314"/>
                    <a:pt x="1513" y="32385"/>
                  </a:cubicBezTo>
                  <a:cubicBezTo>
                    <a:pt x="1489" y="32433"/>
                    <a:pt x="1465" y="32492"/>
                    <a:pt x="1441" y="32540"/>
                  </a:cubicBezTo>
                  <a:cubicBezTo>
                    <a:pt x="1430" y="32575"/>
                    <a:pt x="1394" y="32611"/>
                    <a:pt x="1382" y="32671"/>
                  </a:cubicBezTo>
                  <a:lnTo>
                    <a:pt x="1334" y="32754"/>
                  </a:lnTo>
                  <a:cubicBezTo>
                    <a:pt x="1310" y="32802"/>
                    <a:pt x="1287" y="32861"/>
                    <a:pt x="1263" y="32909"/>
                  </a:cubicBezTo>
                  <a:lnTo>
                    <a:pt x="1251" y="32921"/>
                  </a:lnTo>
                  <a:cubicBezTo>
                    <a:pt x="1215" y="32992"/>
                    <a:pt x="1168" y="33087"/>
                    <a:pt x="1144" y="33159"/>
                  </a:cubicBezTo>
                  <a:lnTo>
                    <a:pt x="1132" y="33195"/>
                  </a:lnTo>
                  <a:cubicBezTo>
                    <a:pt x="1084" y="33314"/>
                    <a:pt x="1025" y="33433"/>
                    <a:pt x="977" y="33552"/>
                  </a:cubicBezTo>
                  <a:cubicBezTo>
                    <a:pt x="953" y="33635"/>
                    <a:pt x="906" y="33730"/>
                    <a:pt x="870" y="33802"/>
                  </a:cubicBezTo>
                  <a:cubicBezTo>
                    <a:pt x="846" y="33861"/>
                    <a:pt x="834" y="33921"/>
                    <a:pt x="799" y="33992"/>
                  </a:cubicBezTo>
                  <a:cubicBezTo>
                    <a:pt x="787" y="34028"/>
                    <a:pt x="775" y="34064"/>
                    <a:pt x="751" y="34099"/>
                  </a:cubicBezTo>
                  <a:cubicBezTo>
                    <a:pt x="715" y="34242"/>
                    <a:pt x="656" y="34397"/>
                    <a:pt x="608" y="34576"/>
                  </a:cubicBezTo>
                  <a:lnTo>
                    <a:pt x="513" y="34885"/>
                  </a:lnTo>
                  <a:lnTo>
                    <a:pt x="429" y="35195"/>
                  </a:lnTo>
                  <a:cubicBezTo>
                    <a:pt x="382" y="35350"/>
                    <a:pt x="358" y="35516"/>
                    <a:pt x="310" y="35707"/>
                  </a:cubicBezTo>
                  <a:cubicBezTo>
                    <a:pt x="310" y="35719"/>
                    <a:pt x="298" y="35754"/>
                    <a:pt x="298" y="35766"/>
                  </a:cubicBezTo>
                  <a:cubicBezTo>
                    <a:pt x="275" y="35814"/>
                    <a:pt x="275" y="35838"/>
                    <a:pt x="263" y="35885"/>
                  </a:cubicBezTo>
                  <a:cubicBezTo>
                    <a:pt x="263" y="35897"/>
                    <a:pt x="263" y="35909"/>
                    <a:pt x="251" y="35945"/>
                  </a:cubicBezTo>
                  <a:cubicBezTo>
                    <a:pt x="239" y="36052"/>
                    <a:pt x="203" y="36147"/>
                    <a:pt x="191" y="36254"/>
                  </a:cubicBezTo>
                  <a:cubicBezTo>
                    <a:pt x="179" y="36326"/>
                    <a:pt x="156" y="36421"/>
                    <a:pt x="156" y="36493"/>
                  </a:cubicBezTo>
                  <a:lnTo>
                    <a:pt x="156" y="36505"/>
                  </a:lnTo>
                  <a:cubicBezTo>
                    <a:pt x="144" y="36624"/>
                    <a:pt x="132" y="36766"/>
                    <a:pt x="120" y="36897"/>
                  </a:cubicBezTo>
                  <a:cubicBezTo>
                    <a:pt x="120" y="36921"/>
                    <a:pt x="96" y="36969"/>
                    <a:pt x="96" y="37005"/>
                  </a:cubicBezTo>
                  <a:cubicBezTo>
                    <a:pt x="84" y="37064"/>
                    <a:pt x="84" y="37136"/>
                    <a:pt x="84" y="37195"/>
                  </a:cubicBezTo>
                  <a:cubicBezTo>
                    <a:pt x="72" y="37326"/>
                    <a:pt x="60" y="37445"/>
                    <a:pt x="60" y="37576"/>
                  </a:cubicBezTo>
                  <a:cubicBezTo>
                    <a:pt x="60" y="37624"/>
                    <a:pt x="60" y="37659"/>
                    <a:pt x="37" y="37695"/>
                  </a:cubicBezTo>
                  <a:lnTo>
                    <a:pt x="37" y="37778"/>
                  </a:lnTo>
                  <a:cubicBezTo>
                    <a:pt x="37" y="37814"/>
                    <a:pt x="25" y="37874"/>
                    <a:pt x="25" y="37921"/>
                  </a:cubicBezTo>
                  <a:lnTo>
                    <a:pt x="25" y="37957"/>
                  </a:lnTo>
                  <a:cubicBezTo>
                    <a:pt x="25" y="37957"/>
                    <a:pt x="13" y="38195"/>
                    <a:pt x="13" y="38231"/>
                  </a:cubicBezTo>
                  <a:lnTo>
                    <a:pt x="13" y="38267"/>
                  </a:lnTo>
                  <a:cubicBezTo>
                    <a:pt x="13" y="38445"/>
                    <a:pt x="1" y="38636"/>
                    <a:pt x="1" y="38850"/>
                  </a:cubicBezTo>
                  <a:lnTo>
                    <a:pt x="1" y="38933"/>
                  </a:lnTo>
                  <a:lnTo>
                    <a:pt x="1" y="39005"/>
                  </a:lnTo>
                  <a:lnTo>
                    <a:pt x="13" y="40338"/>
                  </a:lnTo>
                  <a:lnTo>
                    <a:pt x="72" y="41969"/>
                  </a:lnTo>
                  <a:lnTo>
                    <a:pt x="2394" y="40338"/>
                  </a:lnTo>
                  <a:cubicBezTo>
                    <a:pt x="3311" y="39695"/>
                    <a:pt x="4704" y="38933"/>
                    <a:pt x="6097" y="38933"/>
                  </a:cubicBezTo>
                  <a:cubicBezTo>
                    <a:pt x="6704" y="38933"/>
                    <a:pt x="7276" y="39088"/>
                    <a:pt x="7811" y="39386"/>
                  </a:cubicBezTo>
                  <a:cubicBezTo>
                    <a:pt x="10145" y="40672"/>
                    <a:pt x="12455" y="41505"/>
                    <a:pt x="14884" y="41922"/>
                  </a:cubicBezTo>
                  <a:lnTo>
                    <a:pt x="14907" y="41922"/>
                  </a:lnTo>
                  <a:cubicBezTo>
                    <a:pt x="15098" y="41958"/>
                    <a:pt x="15312" y="41981"/>
                    <a:pt x="15503" y="42017"/>
                  </a:cubicBezTo>
                  <a:cubicBezTo>
                    <a:pt x="15717" y="42041"/>
                    <a:pt x="15931" y="42077"/>
                    <a:pt x="16146" y="42089"/>
                  </a:cubicBezTo>
                  <a:cubicBezTo>
                    <a:pt x="16384" y="42124"/>
                    <a:pt x="16622" y="42136"/>
                    <a:pt x="16860" y="42160"/>
                  </a:cubicBezTo>
                  <a:cubicBezTo>
                    <a:pt x="17205" y="42208"/>
                    <a:pt x="17479" y="42220"/>
                    <a:pt x="17824" y="42220"/>
                  </a:cubicBezTo>
                  <a:lnTo>
                    <a:pt x="18551" y="42220"/>
                  </a:lnTo>
                  <a:cubicBezTo>
                    <a:pt x="20777" y="42220"/>
                    <a:pt x="23099" y="41898"/>
                    <a:pt x="25456" y="41243"/>
                  </a:cubicBezTo>
                  <a:cubicBezTo>
                    <a:pt x="27576" y="40660"/>
                    <a:pt x="29766" y="39803"/>
                    <a:pt x="31993" y="38683"/>
                  </a:cubicBezTo>
                  <a:lnTo>
                    <a:pt x="33124" y="38683"/>
                  </a:lnTo>
                  <a:lnTo>
                    <a:pt x="33124" y="37790"/>
                  </a:lnTo>
                  <a:lnTo>
                    <a:pt x="32993" y="36540"/>
                  </a:lnTo>
                  <a:cubicBezTo>
                    <a:pt x="32993" y="36505"/>
                    <a:pt x="32981" y="36469"/>
                    <a:pt x="32981" y="36433"/>
                  </a:cubicBezTo>
                  <a:cubicBezTo>
                    <a:pt x="32957" y="36290"/>
                    <a:pt x="32933" y="36135"/>
                    <a:pt x="32898" y="36004"/>
                  </a:cubicBezTo>
                  <a:lnTo>
                    <a:pt x="32874" y="35885"/>
                  </a:lnTo>
                  <a:cubicBezTo>
                    <a:pt x="32862" y="35838"/>
                    <a:pt x="32862" y="35778"/>
                    <a:pt x="32838" y="35731"/>
                  </a:cubicBezTo>
                  <a:cubicBezTo>
                    <a:pt x="32838" y="35707"/>
                    <a:pt x="32826" y="35659"/>
                    <a:pt x="32826" y="35635"/>
                  </a:cubicBezTo>
                  <a:lnTo>
                    <a:pt x="32826" y="35612"/>
                  </a:lnTo>
                  <a:cubicBezTo>
                    <a:pt x="32826" y="35588"/>
                    <a:pt x="32814" y="35540"/>
                    <a:pt x="32803" y="35516"/>
                  </a:cubicBezTo>
                  <a:lnTo>
                    <a:pt x="32767" y="35362"/>
                  </a:lnTo>
                  <a:cubicBezTo>
                    <a:pt x="32767" y="35362"/>
                    <a:pt x="32743" y="35254"/>
                    <a:pt x="32743" y="35231"/>
                  </a:cubicBezTo>
                  <a:cubicBezTo>
                    <a:pt x="32707" y="35123"/>
                    <a:pt x="32672" y="35016"/>
                    <a:pt x="32648" y="34897"/>
                  </a:cubicBezTo>
                  <a:lnTo>
                    <a:pt x="32517" y="34457"/>
                  </a:lnTo>
                  <a:cubicBezTo>
                    <a:pt x="32505" y="34397"/>
                    <a:pt x="32481" y="34350"/>
                    <a:pt x="32469" y="34290"/>
                  </a:cubicBezTo>
                  <a:cubicBezTo>
                    <a:pt x="32386" y="34004"/>
                    <a:pt x="32291" y="33754"/>
                    <a:pt x="32207" y="33516"/>
                  </a:cubicBezTo>
                  <a:cubicBezTo>
                    <a:pt x="32160" y="33397"/>
                    <a:pt x="32112" y="33278"/>
                    <a:pt x="32064" y="33171"/>
                  </a:cubicBezTo>
                  <a:cubicBezTo>
                    <a:pt x="32005" y="33040"/>
                    <a:pt x="31957" y="32933"/>
                    <a:pt x="31921" y="32837"/>
                  </a:cubicBezTo>
                  <a:cubicBezTo>
                    <a:pt x="31874" y="32718"/>
                    <a:pt x="31814" y="32611"/>
                    <a:pt x="31767" y="32504"/>
                  </a:cubicBezTo>
                  <a:cubicBezTo>
                    <a:pt x="31731" y="32421"/>
                    <a:pt x="31683" y="32314"/>
                    <a:pt x="31624" y="32218"/>
                  </a:cubicBezTo>
                  <a:cubicBezTo>
                    <a:pt x="31564" y="32099"/>
                    <a:pt x="31505" y="31980"/>
                    <a:pt x="31445" y="31885"/>
                  </a:cubicBezTo>
                  <a:cubicBezTo>
                    <a:pt x="31338" y="31706"/>
                    <a:pt x="31231" y="31528"/>
                    <a:pt x="31100" y="31313"/>
                  </a:cubicBezTo>
                  <a:cubicBezTo>
                    <a:pt x="31064" y="31254"/>
                    <a:pt x="31028" y="31194"/>
                    <a:pt x="30981" y="31135"/>
                  </a:cubicBezTo>
                  <a:lnTo>
                    <a:pt x="30981" y="31135"/>
                  </a:lnTo>
                  <a:lnTo>
                    <a:pt x="30993" y="31147"/>
                  </a:lnTo>
                  <a:cubicBezTo>
                    <a:pt x="30981" y="31135"/>
                    <a:pt x="30981" y="31123"/>
                    <a:pt x="30969" y="31123"/>
                  </a:cubicBezTo>
                  <a:cubicBezTo>
                    <a:pt x="30850" y="30932"/>
                    <a:pt x="30707" y="30754"/>
                    <a:pt x="30612" y="30611"/>
                  </a:cubicBezTo>
                  <a:lnTo>
                    <a:pt x="30552" y="30540"/>
                  </a:lnTo>
                  <a:cubicBezTo>
                    <a:pt x="30517" y="30516"/>
                    <a:pt x="30505" y="30480"/>
                    <a:pt x="30469" y="30432"/>
                  </a:cubicBezTo>
                  <a:cubicBezTo>
                    <a:pt x="30195" y="30075"/>
                    <a:pt x="29897" y="29706"/>
                    <a:pt x="29564" y="29361"/>
                  </a:cubicBezTo>
                  <a:cubicBezTo>
                    <a:pt x="29493" y="29289"/>
                    <a:pt x="29433" y="29218"/>
                    <a:pt x="29374" y="29158"/>
                  </a:cubicBezTo>
                  <a:cubicBezTo>
                    <a:pt x="29159" y="28944"/>
                    <a:pt x="28945" y="28742"/>
                    <a:pt x="28731" y="28551"/>
                  </a:cubicBezTo>
                  <a:cubicBezTo>
                    <a:pt x="28683" y="28504"/>
                    <a:pt x="28647" y="28456"/>
                    <a:pt x="28588" y="28408"/>
                  </a:cubicBezTo>
                  <a:cubicBezTo>
                    <a:pt x="28552" y="28384"/>
                    <a:pt x="28504" y="28349"/>
                    <a:pt x="28481" y="28325"/>
                  </a:cubicBezTo>
                  <a:cubicBezTo>
                    <a:pt x="28433" y="28277"/>
                    <a:pt x="28373" y="28230"/>
                    <a:pt x="28326" y="28206"/>
                  </a:cubicBezTo>
                  <a:cubicBezTo>
                    <a:pt x="28290" y="28158"/>
                    <a:pt x="28231" y="28111"/>
                    <a:pt x="28183" y="28087"/>
                  </a:cubicBezTo>
                  <a:lnTo>
                    <a:pt x="28088" y="28027"/>
                  </a:lnTo>
                  <a:cubicBezTo>
                    <a:pt x="28064" y="28015"/>
                    <a:pt x="28028" y="27980"/>
                    <a:pt x="28016" y="27968"/>
                  </a:cubicBezTo>
                  <a:lnTo>
                    <a:pt x="27838" y="27837"/>
                  </a:lnTo>
                  <a:cubicBezTo>
                    <a:pt x="27814" y="27801"/>
                    <a:pt x="27778" y="27789"/>
                    <a:pt x="27730" y="27753"/>
                  </a:cubicBezTo>
                  <a:cubicBezTo>
                    <a:pt x="27671" y="27718"/>
                    <a:pt x="27599" y="27658"/>
                    <a:pt x="27540" y="27611"/>
                  </a:cubicBezTo>
                  <a:cubicBezTo>
                    <a:pt x="27433" y="27539"/>
                    <a:pt x="27314" y="27444"/>
                    <a:pt x="27183" y="27361"/>
                  </a:cubicBezTo>
                  <a:cubicBezTo>
                    <a:pt x="27123" y="27313"/>
                    <a:pt x="27052" y="27265"/>
                    <a:pt x="26980" y="27218"/>
                  </a:cubicBezTo>
                  <a:cubicBezTo>
                    <a:pt x="26837" y="27134"/>
                    <a:pt x="26707" y="27039"/>
                    <a:pt x="26576" y="26968"/>
                  </a:cubicBezTo>
                  <a:cubicBezTo>
                    <a:pt x="26409" y="26860"/>
                    <a:pt x="26230" y="26777"/>
                    <a:pt x="26087" y="26682"/>
                  </a:cubicBezTo>
                  <a:cubicBezTo>
                    <a:pt x="25992" y="26646"/>
                    <a:pt x="25909" y="26587"/>
                    <a:pt x="25814" y="26539"/>
                  </a:cubicBezTo>
                  <a:lnTo>
                    <a:pt x="25456" y="26360"/>
                  </a:lnTo>
                  <a:lnTo>
                    <a:pt x="25373" y="26313"/>
                  </a:lnTo>
                  <a:cubicBezTo>
                    <a:pt x="25290" y="26265"/>
                    <a:pt x="25206" y="26241"/>
                    <a:pt x="25135" y="26206"/>
                  </a:cubicBezTo>
                  <a:cubicBezTo>
                    <a:pt x="25040" y="26170"/>
                    <a:pt x="24956" y="26122"/>
                    <a:pt x="24861" y="26087"/>
                  </a:cubicBezTo>
                  <a:cubicBezTo>
                    <a:pt x="24754" y="26051"/>
                    <a:pt x="24635" y="26003"/>
                    <a:pt x="24540" y="25944"/>
                  </a:cubicBezTo>
                  <a:cubicBezTo>
                    <a:pt x="24480" y="25908"/>
                    <a:pt x="24421" y="25896"/>
                    <a:pt x="24361" y="25872"/>
                  </a:cubicBezTo>
                  <a:lnTo>
                    <a:pt x="24325" y="25848"/>
                  </a:lnTo>
                  <a:lnTo>
                    <a:pt x="23968" y="25717"/>
                  </a:lnTo>
                  <a:cubicBezTo>
                    <a:pt x="23920" y="25706"/>
                    <a:pt x="23861" y="25670"/>
                    <a:pt x="23825" y="25658"/>
                  </a:cubicBezTo>
                  <a:lnTo>
                    <a:pt x="23778" y="25646"/>
                  </a:lnTo>
                  <a:cubicBezTo>
                    <a:pt x="23647" y="25598"/>
                    <a:pt x="23528" y="25551"/>
                    <a:pt x="23385" y="25515"/>
                  </a:cubicBezTo>
                  <a:cubicBezTo>
                    <a:pt x="23206" y="25456"/>
                    <a:pt x="23027" y="25396"/>
                    <a:pt x="22873" y="25348"/>
                  </a:cubicBezTo>
                  <a:cubicBezTo>
                    <a:pt x="22706" y="25289"/>
                    <a:pt x="22551" y="25241"/>
                    <a:pt x="22408" y="25217"/>
                  </a:cubicBezTo>
                  <a:cubicBezTo>
                    <a:pt x="22254" y="25170"/>
                    <a:pt x="22111" y="25122"/>
                    <a:pt x="21920" y="25075"/>
                  </a:cubicBezTo>
                  <a:cubicBezTo>
                    <a:pt x="21754" y="25039"/>
                    <a:pt x="21587" y="25003"/>
                    <a:pt x="21408" y="24955"/>
                  </a:cubicBezTo>
                  <a:cubicBezTo>
                    <a:pt x="21325" y="24944"/>
                    <a:pt x="21218" y="24920"/>
                    <a:pt x="21122" y="24896"/>
                  </a:cubicBezTo>
                  <a:lnTo>
                    <a:pt x="21111" y="24872"/>
                  </a:lnTo>
                  <a:lnTo>
                    <a:pt x="21027" y="24860"/>
                  </a:lnTo>
                  <a:cubicBezTo>
                    <a:pt x="20884" y="24741"/>
                    <a:pt x="20753" y="24646"/>
                    <a:pt x="20587" y="24563"/>
                  </a:cubicBezTo>
                  <a:lnTo>
                    <a:pt x="20563" y="23693"/>
                  </a:lnTo>
                  <a:cubicBezTo>
                    <a:pt x="21599" y="23098"/>
                    <a:pt x="22456" y="22217"/>
                    <a:pt x="23051" y="21181"/>
                  </a:cubicBezTo>
                  <a:cubicBezTo>
                    <a:pt x="23647" y="20526"/>
                    <a:pt x="24147" y="19800"/>
                    <a:pt x="24563" y="18990"/>
                  </a:cubicBezTo>
                  <a:cubicBezTo>
                    <a:pt x="25159" y="18455"/>
                    <a:pt x="25599" y="17681"/>
                    <a:pt x="25754" y="16788"/>
                  </a:cubicBezTo>
                  <a:cubicBezTo>
                    <a:pt x="25861" y="16240"/>
                    <a:pt x="25849" y="15704"/>
                    <a:pt x="25730" y="15180"/>
                  </a:cubicBezTo>
                  <a:cubicBezTo>
                    <a:pt x="25766" y="14752"/>
                    <a:pt x="25802" y="14323"/>
                    <a:pt x="25802" y="13883"/>
                  </a:cubicBezTo>
                  <a:cubicBezTo>
                    <a:pt x="25802" y="13216"/>
                    <a:pt x="25742" y="12537"/>
                    <a:pt x="25623" y="11859"/>
                  </a:cubicBezTo>
                  <a:cubicBezTo>
                    <a:pt x="25635" y="11716"/>
                    <a:pt x="25671" y="11585"/>
                    <a:pt x="25683" y="11442"/>
                  </a:cubicBezTo>
                  <a:cubicBezTo>
                    <a:pt x="27361" y="10347"/>
                    <a:pt x="29374" y="8072"/>
                    <a:pt x="28207" y="5072"/>
                  </a:cubicBezTo>
                  <a:cubicBezTo>
                    <a:pt x="27683" y="3608"/>
                    <a:pt x="26111" y="2619"/>
                    <a:pt x="24301" y="2619"/>
                  </a:cubicBezTo>
                  <a:cubicBezTo>
                    <a:pt x="23813" y="2619"/>
                    <a:pt x="23313" y="2691"/>
                    <a:pt x="22849" y="2834"/>
                  </a:cubicBezTo>
                  <a:cubicBezTo>
                    <a:pt x="22789" y="2191"/>
                    <a:pt x="22635" y="1595"/>
                    <a:pt x="22301" y="1107"/>
                  </a:cubicBezTo>
                  <a:cubicBezTo>
                    <a:pt x="21825" y="393"/>
                    <a:pt x="21087" y="0"/>
                    <a:pt x="202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66675" dir="2760000" algn="bl" rotWithShape="0">
                <a:schemeClr val="accent3">
                  <a:alpha val="2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97;p36">
              <a:extLst>
                <a:ext uri="{FF2B5EF4-FFF2-40B4-BE49-F238E27FC236}">
                  <a16:creationId xmlns="" xmlns:a16="http://schemas.microsoft.com/office/drawing/2014/main" id="{773F60CB-EB21-F533-6C5A-62C97221DA52}"/>
                </a:ext>
              </a:extLst>
            </p:cNvPr>
            <p:cNvSpPr/>
            <p:nvPr/>
          </p:nvSpPr>
          <p:spPr>
            <a:xfrm>
              <a:off x="4320175" y="1215750"/>
              <a:ext cx="386075" cy="436100"/>
            </a:xfrm>
            <a:custGeom>
              <a:avLst/>
              <a:gdLst/>
              <a:ahLst/>
              <a:cxnLst/>
              <a:rect l="l" t="t" r="r" b="b"/>
              <a:pathLst>
                <a:path w="15443" h="17444" extrusionOk="0">
                  <a:moveTo>
                    <a:pt x="7727" y="1"/>
                  </a:moveTo>
                  <a:cubicBezTo>
                    <a:pt x="3453" y="1"/>
                    <a:pt x="0" y="3906"/>
                    <a:pt x="0" y="8728"/>
                  </a:cubicBezTo>
                  <a:cubicBezTo>
                    <a:pt x="0" y="13538"/>
                    <a:pt x="3453" y="17443"/>
                    <a:pt x="7727" y="17443"/>
                  </a:cubicBezTo>
                  <a:cubicBezTo>
                    <a:pt x="11990" y="17443"/>
                    <a:pt x="15443" y="13538"/>
                    <a:pt x="15443" y="8728"/>
                  </a:cubicBezTo>
                  <a:cubicBezTo>
                    <a:pt x="15443" y="3906"/>
                    <a:pt x="11990" y="1"/>
                    <a:pt x="7727" y="1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98;p36">
              <a:extLst>
                <a:ext uri="{FF2B5EF4-FFF2-40B4-BE49-F238E27FC236}">
                  <a16:creationId xmlns="" xmlns:a16="http://schemas.microsoft.com/office/drawing/2014/main" id="{FE5BC611-069F-4C34-820E-0AF28447949A}"/>
                </a:ext>
              </a:extLst>
            </p:cNvPr>
            <p:cNvSpPr/>
            <p:nvPr/>
          </p:nvSpPr>
          <p:spPr>
            <a:xfrm>
              <a:off x="4448175" y="1599425"/>
              <a:ext cx="130975" cy="225950"/>
            </a:xfrm>
            <a:custGeom>
              <a:avLst/>
              <a:gdLst/>
              <a:ahLst/>
              <a:cxnLst/>
              <a:rect l="l" t="t" r="r" b="b"/>
              <a:pathLst>
                <a:path w="5239" h="9038" extrusionOk="0">
                  <a:moveTo>
                    <a:pt x="262" y="1"/>
                  </a:moveTo>
                  <a:lnTo>
                    <a:pt x="131" y="3573"/>
                  </a:lnTo>
                  <a:lnTo>
                    <a:pt x="60" y="5549"/>
                  </a:lnTo>
                  <a:lnTo>
                    <a:pt x="60" y="5585"/>
                  </a:lnTo>
                  <a:cubicBezTo>
                    <a:pt x="48" y="5585"/>
                    <a:pt x="12" y="5585"/>
                    <a:pt x="0" y="5597"/>
                  </a:cubicBezTo>
                  <a:lnTo>
                    <a:pt x="71" y="5609"/>
                  </a:lnTo>
                  <a:lnTo>
                    <a:pt x="2607" y="9038"/>
                  </a:lnTo>
                  <a:lnTo>
                    <a:pt x="5132" y="5609"/>
                  </a:lnTo>
                  <a:lnTo>
                    <a:pt x="5239" y="5585"/>
                  </a:lnTo>
                  <a:lnTo>
                    <a:pt x="5179" y="5585"/>
                  </a:lnTo>
                  <a:lnTo>
                    <a:pt x="5108" y="3573"/>
                  </a:lnTo>
                  <a:lnTo>
                    <a:pt x="4965" y="1"/>
                  </a:ln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99;p36">
              <a:extLst>
                <a:ext uri="{FF2B5EF4-FFF2-40B4-BE49-F238E27FC236}">
                  <a16:creationId xmlns="" xmlns:a16="http://schemas.microsoft.com/office/drawing/2014/main" id="{4F4E5E23-2828-FB8E-3DCC-B58380D689FD}"/>
                </a:ext>
              </a:extLst>
            </p:cNvPr>
            <p:cNvSpPr/>
            <p:nvPr/>
          </p:nvSpPr>
          <p:spPr>
            <a:xfrm>
              <a:off x="4451425" y="1599125"/>
              <a:ext cx="124450" cy="103025"/>
            </a:xfrm>
            <a:custGeom>
              <a:avLst/>
              <a:gdLst/>
              <a:ahLst/>
              <a:cxnLst/>
              <a:rect l="l" t="t" r="r" b="b"/>
              <a:pathLst>
                <a:path w="4978" h="4121" extrusionOk="0">
                  <a:moveTo>
                    <a:pt x="132" y="1"/>
                  </a:moveTo>
                  <a:lnTo>
                    <a:pt x="1" y="3573"/>
                  </a:lnTo>
                  <a:cubicBezTo>
                    <a:pt x="763" y="3918"/>
                    <a:pt x="1596" y="4120"/>
                    <a:pt x="2489" y="4120"/>
                  </a:cubicBezTo>
                  <a:cubicBezTo>
                    <a:pt x="3382" y="4120"/>
                    <a:pt x="4216" y="3930"/>
                    <a:pt x="4978" y="3573"/>
                  </a:cubicBezTo>
                  <a:lnTo>
                    <a:pt x="4835" y="1"/>
                  </a:lnTo>
                  <a:close/>
                </a:path>
              </a:pathLst>
            </a:custGeom>
            <a:solidFill>
              <a:srgbClr val="FF87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00;p36">
              <a:extLst>
                <a:ext uri="{FF2B5EF4-FFF2-40B4-BE49-F238E27FC236}">
                  <a16:creationId xmlns="" xmlns:a16="http://schemas.microsoft.com/office/drawing/2014/main" id="{9B6D1E1D-0B56-9A75-FC9C-E6A2F3935B08}"/>
                </a:ext>
              </a:extLst>
            </p:cNvPr>
            <p:cNvSpPr/>
            <p:nvPr/>
          </p:nvSpPr>
          <p:spPr>
            <a:xfrm>
              <a:off x="4368400" y="1259500"/>
              <a:ext cx="290225" cy="404550"/>
            </a:xfrm>
            <a:custGeom>
              <a:avLst/>
              <a:gdLst/>
              <a:ahLst/>
              <a:cxnLst/>
              <a:rect l="l" t="t" r="r" b="b"/>
              <a:pathLst>
                <a:path w="11609" h="16182" extrusionOk="0">
                  <a:moveTo>
                    <a:pt x="5203" y="1"/>
                  </a:moveTo>
                  <a:cubicBezTo>
                    <a:pt x="2322" y="1"/>
                    <a:pt x="0" y="2323"/>
                    <a:pt x="0" y="5204"/>
                  </a:cubicBezTo>
                  <a:lnTo>
                    <a:pt x="0" y="10990"/>
                  </a:lnTo>
                  <a:cubicBezTo>
                    <a:pt x="0" y="13860"/>
                    <a:pt x="2322" y="16181"/>
                    <a:pt x="5203" y="16181"/>
                  </a:cubicBezTo>
                  <a:lnTo>
                    <a:pt x="6418" y="16181"/>
                  </a:lnTo>
                  <a:cubicBezTo>
                    <a:pt x="9287" y="16181"/>
                    <a:pt x="11609" y="13860"/>
                    <a:pt x="11609" y="10990"/>
                  </a:cubicBezTo>
                  <a:lnTo>
                    <a:pt x="11609" y="5204"/>
                  </a:lnTo>
                  <a:cubicBezTo>
                    <a:pt x="11609" y="2323"/>
                    <a:pt x="9287" y="1"/>
                    <a:pt x="6418" y="1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" name="Google Shape;601;p36">
              <a:extLst>
                <a:ext uri="{FF2B5EF4-FFF2-40B4-BE49-F238E27FC236}">
                  <a16:creationId xmlns="" xmlns:a16="http://schemas.microsoft.com/office/drawing/2014/main" id="{45D25093-B6E3-6459-1AA4-AF0E5AF69D84}"/>
                </a:ext>
              </a:extLst>
            </p:cNvPr>
            <p:cNvSpPr/>
            <p:nvPr/>
          </p:nvSpPr>
          <p:spPr>
            <a:xfrm>
              <a:off x="4256150" y="1123750"/>
              <a:ext cx="543575" cy="352775"/>
            </a:xfrm>
            <a:custGeom>
              <a:avLst/>
              <a:gdLst/>
              <a:ahLst/>
              <a:cxnLst/>
              <a:rect l="l" t="t" r="r" b="b"/>
              <a:pathLst>
                <a:path w="21743" h="14111" extrusionOk="0">
                  <a:moveTo>
                    <a:pt x="13925" y="1"/>
                  </a:moveTo>
                  <a:cubicBezTo>
                    <a:pt x="13029" y="1"/>
                    <a:pt x="11561" y="918"/>
                    <a:pt x="9348" y="3395"/>
                  </a:cubicBezTo>
                  <a:cubicBezTo>
                    <a:pt x="9214" y="2128"/>
                    <a:pt x="8535" y="1558"/>
                    <a:pt x="7773" y="1558"/>
                  </a:cubicBezTo>
                  <a:cubicBezTo>
                    <a:pt x="6495" y="1558"/>
                    <a:pt x="4988" y="3161"/>
                    <a:pt x="5443" y="5764"/>
                  </a:cubicBezTo>
                  <a:cubicBezTo>
                    <a:pt x="5184" y="5481"/>
                    <a:pt x="4792" y="5342"/>
                    <a:pt x="4363" y="5342"/>
                  </a:cubicBezTo>
                  <a:cubicBezTo>
                    <a:pt x="2524" y="5342"/>
                    <a:pt x="0" y="7889"/>
                    <a:pt x="4335" y="12456"/>
                  </a:cubicBezTo>
                  <a:cubicBezTo>
                    <a:pt x="4335" y="12456"/>
                    <a:pt x="3640" y="7493"/>
                    <a:pt x="5913" y="7493"/>
                  </a:cubicBezTo>
                  <a:cubicBezTo>
                    <a:pt x="6181" y="7493"/>
                    <a:pt x="6491" y="7562"/>
                    <a:pt x="6848" y="7717"/>
                  </a:cubicBezTo>
                  <a:cubicBezTo>
                    <a:pt x="8422" y="8393"/>
                    <a:pt x="9682" y="8801"/>
                    <a:pt x="10850" y="8801"/>
                  </a:cubicBezTo>
                  <a:cubicBezTo>
                    <a:pt x="12190" y="8801"/>
                    <a:pt x="13411" y="8264"/>
                    <a:pt x="14849" y="6979"/>
                  </a:cubicBezTo>
                  <a:cubicBezTo>
                    <a:pt x="15587" y="7062"/>
                    <a:pt x="15122" y="12920"/>
                    <a:pt x="16920" y="14111"/>
                  </a:cubicBezTo>
                  <a:cubicBezTo>
                    <a:pt x="17789" y="11646"/>
                    <a:pt x="17992" y="9050"/>
                    <a:pt x="17992" y="9050"/>
                  </a:cubicBezTo>
                  <a:cubicBezTo>
                    <a:pt x="17992" y="9050"/>
                    <a:pt x="21742" y="7241"/>
                    <a:pt x="20528" y="4109"/>
                  </a:cubicBezTo>
                  <a:cubicBezTo>
                    <a:pt x="20224" y="3235"/>
                    <a:pt x="19211" y="2614"/>
                    <a:pt x="18007" y="2614"/>
                  </a:cubicBezTo>
                  <a:cubicBezTo>
                    <a:pt x="16851" y="2614"/>
                    <a:pt x="15518" y="3187"/>
                    <a:pt x="14468" y="4657"/>
                  </a:cubicBezTo>
                  <a:cubicBezTo>
                    <a:pt x="15330" y="2538"/>
                    <a:pt x="15417" y="1"/>
                    <a:pt x="13925" y="1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02;p36">
              <a:extLst>
                <a:ext uri="{FF2B5EF4-FFF2-40B4-BE49-F238E27FC236}">
                  <a16:creationId xmlns="" xmlns:a16="http://schemas.microsoft.com/office/drawing/2014/main" id="{CAB01583-285C-06FD-AE4B-746B88133E52}"/>
                </a:ext>
              </a:extLst>
            </p:cNvPr>
            <p:cNvSpPr/>
            <p:nvPr/>
          </p:nvSpPr>
          <p:spPr>
            <a:xfrm>
              <a:off x="4135625" y="1737850"/>
              <a:ext cx="753700" cy="369400"/>
            </a:xfrm>
            <a:custGeom>
              <a:avLst/>
              <a:gdLst/>
              <a:ahLst/>
              <a:cxnLst/>
              <a:rect l="l" t="t" r="r" b="b"/>
              <a:pathLst>
                <a:path w="30148" h="14776" extrusionOk="0">
                  <a:moveTo>
                    <a:pt x="12502" y="0"/>
                  </a:moveTo>
                  <a:lnTo>
                    <a:pt x="12502" y="24"/>
                  </a:lnTo>
                  <a:cubicBezTo>
                    <a:pt x="12288" y="60"/>
                    <a:pt x="12061" y="84"/>
                    <a:pt x="11847" y="119"/>
                  </a:cubicBezTo>
                  <a:lnTo>
                    <a:pt x="11800" y="119"/>
                  </a:lnTo>
                  <a:cubicBezTo>
                    <a:pt x="11609" y="143"/>
                    <a:pt x="11407" y="191"/>
                    <a:pt x="11216" y="215"/>
                  </a:cubicBezTo>
                  <a:cubicBezTo>
                    <a:pt x="11204" y="215"/>
                    <a:pt x="11192" y="238"/>
                    <a:pt x="11169" y="238"/>
                  </a:cubicBezTo>
                  <a:lnTo>
                    <a:pt x="10549" y="369"/>
                  </a:lnTo>
                  <a:lnTo>
                    <a:pt x="10014" y="500"/>
                  </a:lnTo>
                  <a:cubicBezTo>
                    <a:pt x="9918" y="536"/>
                    <a:pt x="9835" y="548"/>
                    <a:pt x="9740" y="572"/>
                  </a:cubicBezTo>
                  <a:cubicBezTo>
                    <a:pt x="9609" y="607"/>
                    <a:pt x="9490" y="631"/>
                    <a:pt x="9371" y="679"/>
                  </a:cubicBezTo>
                  <a:cubicBezTo>
                    <a:pt x="9323" y="691"/>
                    <a:pt x="9299" y="715"/>
                    <a:pt x="9252" y="727"/>
                  </a:cubicBezTo>
                  <a:lnTo>
                    <a:pt x="8716" y="905"/>
                  </a:lnTo>
                  <a:cubicBezTo>
                    <a:pt x="8692" y="905"/>
                    <a:pt x="8644" y="917"/>
                    <a:pt x="8609" y="929"/>
                  </a:cubicBezTo>
                  <a:cubicBezTo>
                    <a:pt x="8573" y="953"/>
                    <a:pt x="8513" y="977"/>
                    <a:pt x="8466" y="988"/>
                  </a:cubicBezTo>
                  <a:cubicBezTo>
                    <a:pt x="8371" y="1024"/>
                    <a:pt x="8299" y="1048"/>
                    <a:pt x="8216" y="1084"/>
                  </a:cubicBezTo>
                  <a:cubicBezTo>
                    <a:pt x="8156" y="1108"/>
                    <a:pt x="8097" y="1131"/>
                    <a:pt x="8037" y="1155"/>
                  </a:cubicBezTo>
                  <a:lnTo>
                    <a:pt x="7585" y="1334"/>
                  </a:lnTo>
                  <a:cubicBezTo>
                    <a:pt x="7442" y="1393"/>
                    <a:pt x="7275" y="1465"/>
                    <a:pt x="7120" y="1548"/>
                  </a:cubicBezTo>
                  <a:cubicBezTo>
                    <a:pt x="6978" y="1619"/>
                    <a:pt x="6847" y="1679"/>
                    <a:pt x="6704" y="1750"/>
                  </a:cubicBezTo>
                  <a:cubicBezTo>
                    <a:pt x="6513" y="1846"/>
                    <a:pt x="6358" y="1929"/>
                    <a:pt x="6180" y="2036"/>
                  </a:cubicBezTo>
                  <a:cubicBezTo>
                    <a:pt x="6061" y="2108"/>
                    <a:pt x="5954" y="2167"/>
                    <a:pt x="5835" y="2239"/>
                  </a:cubicBezTo>
                  <a:cubicBezTo>
                    <a:pt x="5739" y="2286"/>
                    <a:pt x="5656" y="2346"/>
                    <a:pt x="5561" y="2405"/>
                  </a:cubicBezTo>
                  <a:cubicBezTo>
                    <a:pt x="5501" y="2441"/>
                    <a:pt x="5430" y="2477"/>
                    <a:pt x="5370" y="2524"/>
                  </a:cubicBezTo>
                  <a:cubicBezTo>
                    <a:pt x="5263" y="2596"/>
                    <a:pt x="5144" y="2691"/>
                    <a:pt x="5025" y="2762"/>
                  </a:cubicBezTo>
                  <a:cubicBezTo>
                    <a:pt x="4942" y="2834"/>
                    <a:pt x="4846" y="2893"/>
                    <a:pt x="4763" y="2977"/>
                  </a:cubicBezTo>
                  <a:lnTo>
                    <a:pt x="4751" y="2989"/>
                  </a:lnTo>
                  <a:cubicBezTo>
                    <a:pt x="4668" y="3036"/>
                    <a:pt x="4596" y="3072"/>
                    <a:pt x="4537" y="3132"/>
                  </a:cubicBezTo>
                  <a:cubicBezTo>
                    <a:pt x="4430" y="3227"/>
                    <a:pt x="4311" y="3310"/>
                    <a:pt x="4215" y="3405"/>
                  </a:cubicBezTo>
                  <a:lnTo>
                    <a:pt x="4168" y="3453"/>
                  </a:lnTo>
                  <a:cubicBezTo>
                    <a:pt x="4120" y="3477"/>
                    <a:pt x="4096" y="3513"/>
                    <a:pt x="4060" y="3536"/>
                  </a:cubicBezTo>
                  <a:cubicBezTo>
                    <a:pt x="4013" y="3572"/>
                    <a:pt x="3989" y="3596"/>
                    <a:pt x="3953" y="3632"/>
                  </a:cubicBezTo>
                  <a:cubicBezTo>
                    <a:pt x="3894" y="3691"/>
                    <a:pt x="3822" y="3751"/>
                    <a:pt x="3763" y="3810"/>
                  </a:cubicBezTo>
                  <a:cubicBezTo>
                    <a:pt x="3703" y="3846"/>
                    <a:pt x="3656" y="3894"/>
                    <a:pt x="3620" y="3941"/>
                  </a:cubicBezTo>
                  <a:lnTo>
                    <a:pt x="3572" y="3989"/>
                  </a:lnTo>
                  <a:lnTo>
                    <a:pt x="3394" y="4167"/>
                  </a:lnTo>
                  <a:lnTo>
                    <a:pt x="3358" y="4191"/>
                  </a:lnTo>
                  <a:cubicBezTo>
                    <a:pt x="3287" y="4251"/>
                    <a:pt x="3227" y="4310"/>
                    <a:pt x="3168" y="4382"/>
                  </a:cubicBezTo>
                  <a:lnTo>
                    <a:pt x="3144" y="4417"/>
                  </a:lnTo>
                  <a:cubicBezTo>
                    <a:pt x="3096" y="4477"/>
                    <a:pt x="3048" y="4525"/>
                    <a:pt x="3001" y="4560"/>
                  </a:cubicBezTo>
                  <a:cubicBezTo>
                    <a:pt x="2989" y="4584"/>
                    <a:pt x="2977" y="4608"/>
                    <a:pt x="2965" y="4620"/>
                  </a:cubicBezTo>
                  <a:cubicBezTo>
                    <a:pt x="2906" y="4679"/>
                    <a:pt x="2846" y="4739"/>
                    <a:pt x="2787" y="4822"/>
                  </a:cubicBezTo>
                  <a:cubicBezTo>
                    <a:pt x="2763" y="4834"/>
                    <a:pt x="2763" y="4846"/>
                    <a:pt x="2751" y="4858"/>
                  </a:cubicBezTo>
                  <a:cubicBezTo>
                    <a:pt x="2703" y="4906"/>
                    <a:pt x="2679" y="4965"/>
                    <a:pt x="2632" y="5013"/>
                  </a:cubicBezTo>
                  <a:cubicBezTo>
                    <a:pt x="2620" y="5025"/>
                    <a:pt x="2620" y="5037"/>
                    <a:pt x="2608" y="5060"/>
                  </a:cubicBezTo>
                  <a:cubicBezTo>
                    <a:pt x="2548" y="5144"/>
                    <a:pt x="2465" y="5215"/>
                    <a:pt x="2406" y="5310"/>
                  </a:cubicBezTo>
                  <a:cubicBezTo>
                    <a:pt x="2382" y="5334"/>
                    <a:pt x="2370" y="5382"/>
                    <a:pt x="2334" y="5418"/>
                  </a:cubicBezTo>
                  <a:cubicBezTo>
                    <a:pt x="2334" y="5429"/>
                    <a:pt x="2322" y="5429"/>
                    <a:pt x="2322" y="5441"/>
                  </a:cubicBezTo>
                  <a:cubicBezTo>
                    <a:pt x="2263" y="5513"/>
                    <a:pt x="2203" y="5608"/>
                    <a:pt x="2144" y="5680"/>
                  </a:cubicBezTo>
                  <a:cubicBezTo>
                    <a:pt x="2108" y="5739"/>
                    <a:pt x="2072" y="5799"/>
                    <a:pt x="2025" y="5858"/>
                  </a:cubicBezTo>
                  <a:cubicBezTo>
                    <a:pt x="2013" y="5894"/>
                    <a:pt x="1977" y="5918"/>
                    <a:pt x="1965" y="5953"/>
                  </a:cubicBezTo>
                  <a:cubicBezTo>
                    <a:pt x="1941" y="5977"/>
                    <a:pt x="1917" y="6013"/>
                    <a:pt x="1905" y="6037"/>
                  </a:cubicBezTo>
                  <a:cubicBezTo>
                    <a:pt x="1858" y="6096"/>
                    <a:pt x="1810" y="6168"/>
                    <a:pt x="1763" y="6251"/>
                  </a:cubicBezTo>
                  <a:lnTo>
                    <a:pt x="1751" y="6263"/>
                  </a:lnTo>
                  <a:lnTo>
                    <a:pt x="1572" y="6572"/>
                  </a:lnTo>
                  <a:cubicBezTo>
                    <a:pt x="1536" y="6632"/>
                    <a:pt x="1501" y="6703"/>
                    <a:pt x="1453" y="6787"/>
                  </a:cubicBezTo>
                  <a:cubicBezTo>
                    <a:pt x="1429" y="6823"/>
                    <a:pt x="1417" y="6870"/>
                    <a:pt x="1382" y="6918"/>
                  </a:cubicBezTo>
                  <a:cubicBezTo>
                    <a:pt x="1370" y="6942"/>
                    <a:pt x="1346" y="6989"/>
                    <a:pt x="1334" y="7025"/>
                  </a:cubicBezTo>
                  <a:cubicBezTo>
                    <a:pt x="1310" y="7096"/>
                    <a:pt x="1263" y="7168"/>
                    <a:pt x="1239" y="7239"/>
                  </a:cubicBezTo>
                  <a:cubicBezTo>
                    <a:pt x="1239" y="7263"/>
                    <a:pt x="1215" y="7263"/>
                    <a:pt x="1215" y="7275"/>
                  </a:cubicBezTo>
                  <a:cubicBezTo>
                    <a:pt x="1203" y="7334"/>
                    <a:pt x="1179" y="7394"/>
                    <a:pt x="1143" y="7454"/>
                  </a:cubicBezTo>
                  <a:cubicBezTo>
                    <a:pt x="1143" y="7465"/>
                    <a:pt x="1132" y="7465"/>
                    <a:pt x="1132" y="7477"/>
                  </a:cubicBezTo>
                  <a:cubicBezTo>
                    <a:pt x="1084" y="7585"/>
                    <a:pt x="1036" y="7680"/>
                    <a:pt x="1001" y="7775"/>
                  </a:cubicBezTo>
                  <a:cubicBezTo>
                    <a:pt x="977" y="7775"/>
                    <a:pt x="977" y="7799"/>
                    <a:pt x="977" y="7799"/>
                  </a:cubicBezTo>
                  <a:lnTo>
                    <a:pt x="846" y="8108"/>
                  </a:lnTo>
                  <a:lnTo>
                    <a:pt x="762" y="8335"/>
                  </a:lnTo>
                  <a:cubicBezTo>
                    <a:pt x="727" y="8394"/>
                    <a:pt x="703" y="8466"/>
                    <a:pt x="679" y="8525"/>
                  </a:cubicBezTo>
                  <a:cubicBezTo>
                    <a:pt x="667" y="8537"/>
                    <a:pt x="667" y="8537"/>
                    <a:pt x="667" y="8549"/>
                  </a:cubicBezTo>
                  <a:cubicBezTo>
                    <a:pt x="608" y="8704"/>
                    <a:pt x="560" y="8847"/>
                    <a:pt x="524" y="9001"/>
                  </a:cubicBezTo>
                  <a:cubicBezTo>
                    <a:pt x="489" y="9085"/>
                    <a:pt x="477" y="9192"/>
                    <a:pt x="441" y="9287"/>
                  </a:cubicBezTo>
                  <a:cubicBezTo>
                    <a:pt x="417" y="9370"/>
                    <a:pt x="405" y="9478"/>
                    <a:pt x="370" y="9585"/>
                  </a:cubicBezTo>
                  <a:cubicBezTo>
                    <a:pt x="322" y="9728"/>
                    <a:pt x="298" y="9882"/>
                    <a:pt x="262" y="10025"/>
                  </a:cubicBezTo>
                  <a:cubicBezTo>
                    <a:pt x="262" y="10061"/>
                    <a:pt x="262" y="10097"/>
                    <a:pt x="250" y="10132"/>
                  </a:cubicBezTo>
                  <a:lnTo>
                    <a:pt x="250" y="10156"/>
                  </a:lnTo>
                  <a:cubicBezTo>
                    <a:pt x="239" y="10180"/>
                    <a:pt x="239" y="10192"/>
                    <a:pt x="239" y="10204"/>
                  </a:cubicBezTo>
                  <a:cubicBezTo>
                    <a:pt x="203" y="10311"/>
                    <a:pt x="191" y="10418"/>
                    <a:pt x="179" y="10513"/>
                  </a:cubicBezTo>
                  <a:cubicBezTo>
                    <a:pt x="167" y="10573"/>
                    <a:pt x="167" y="10656"/>
                    <a:pt x="143" y="10716"/>
                  </a:cubicBezTo>
                  <a:lnTo>
                    <a:pt x="143" y="10728"/>
                  </a:lnTo>
                  <a:cubicBezTo>
                    <a:pt x="120" y="10859"/>
                    <a:pt x="108" y="11013"/>
                    <a:pt x="84" y="11144"/>
                  </a:cubicBezTo>
                  <a:lnTo>
                    <a:pt x="84" y="11168"/>
                  </a:lnTo>
                  <a:cubicBezTo>
                    <a:pt x="84" y="11228"/>
                    <a:pt x="72" y="11287"/>
                    <a:pt x="72" y="11347"/>
                  </a:cubicBezTo>
                  <a:cubicBezTo>
                    <a:pt x="60" y="11490"/>
                    <a:pt x="60" y="11609"/>
                    <a:pt x="48" y="11740"/>
                  </a:cubicBezTo>
                  <a:lnTo>
                    <a:pt x="48" y="11787"/>
                  </a:lnTo>
                  <a:cubicBezTo>
                    <a:pt x="48" y="11859"/>
                    <a:pt x="24" y="11942"/>
                    <a:pt x="24" y="12037"/>
                  </a:cubicBezTo>
                  <a:cubicBezTo>
                    <a:pt x="24" y="12121"/>
                    <a:pt x="12" y="12216"/>
                    <a:pt x="12" y="12299"/>
                  </a:cubicBezTo>
                  <a:lnTo>
                    <a:pt x="12" y="12323"/>
                  </a:lnTo>
                  <a:cubicBezTo>
                    <a:pt x="0" y="12502"/>
                    <a:pt x="0" y="12692"/>
                    <a:pt x="0" y="12871"/>
                  </a:cubicBezTo>
                  <a:lnTo>
                    <a:pt x="12" y="12871"/>
                  </a:lnTo>
                  <a:cubicBezTo>
                    <a:pt x="0" y="12883"/>
                    <a:pt x="0" y="12895"/>
                    <a:pt x="0" y="12918"/>
                  </a:cubicBezTo>
                  <a:lnTo>
                    <a:pt x="0" y="12954"/>
                  </a:lnTo>
                  <a:lnTo>
                    <a:pt x="0" y="13002"/>
                  </a:lnTo>
                  <a:cubicBezTo>
                    <a:pt x="0" y="13014"/>
                    <a:pt x="12" y="13038"/>
                    <a:pt x="12" y="13049"/>
                  </a:cubicBezTo>
                  <a:cubicBezTo>
                    <a:pt x="12" y="13061"/>
                    <a:pt x="12" y="13073"/>
                    <a:pt x="24" y="13097"/>
                  </a:cubicBezTo>
                  <a:cubicBezTo>
                    <a:pt x="48" y="13097"/>
                    <a:pt x="48" y="13109"/>
                    <a:pt x="48" y="13109"/>
                  </a:cubicBezTo>
                  <a:cubicBezTo>
                    <a:pt x="48" y="13121"/>
                    <a:pt x="48" y="13133"/>
                    <a:pt x="60" y="13157"/>
                  </a:cubicBezTo>
                  <a:cubicBezTo>
                    <a:pt x="1206" y="12354"/>
                    <a:pt x="2865" y="11478"/>
                    <a:pt x="4626" y="11478"/>
                  </a:cubicBezTo>
                  <a:cubicBezTo>
                    <a:pt x="5425" y="11478"/>
                    <a:pt x="6246" y="11659"/>
                    <a:pt x="7049" y="12109"/>
                  </a:cubicBezTo>
                  <a:cubicBezTo>
                    <a:pt x="8930" y="13157"/>
                    <a:pt x="11490" y="14288"/>
                    <a:pt x="14836" y="14657"/>
                  </a:cubicBezTo>
                  <a:cubicBezTo>
                    <a:pt x="15062" y="14669"/>
                    <a:pt x="15288" y="14704"/>
                    <a:pt x="15526" y="14716"/>
                  </a:cubicBezTo>
                  <a:cubicBezTo>
                    <a:pt x="16028" y="14755"/>
                    <a:pt x="16548" y="14776"/>
                    <a:pt x="17085" y="14776"/>
                  </a:cubicBezTo>
                  <a:cubicBezTo>
                    <a:pt x="19019" y="14776"/>
                    <a:pt x="21180" y="14506"/>
                    <a:pt x="23575" y="13835"/>
                  </a:cubicBezTo>
                  <a:cubicBezTo>
                    <a:pt x="25599" y="13288"/>
                    <a:pt x="27778" y="12442"/>
                    <a:pt x="30147" y="11240"/>
                  </a:cubicBezTo>
                  <a:cubicBezTo>
                    <a:pt x="30147" y="11216"/>
                    <a:pt x="30147" y="11216"/>
                    <a:pt x="30040" y="11168"/>
                  </a:cubicBezTo>
                  <a:lnTo>
                    <a:pt x="30004" y="10859"/>
                  </a:lnTo>
                  <a:cubicBezTo>
                    <a:pt x="29980" y="10799"/>
                    <a:pt x="29980" y="10740"/>
                    <a:pt x="29968" y="10680"/>
                  </a:cubicBezTo>
                  <a:lnTo>
                    <a:pt x="29968" y="10632"/>
                  </a:lnTo>
                  <a:cubicBezTo>
                    <a:pt x="29945" y="10502"/>
                    <a:pt x="29921" y="10371"/>
                    <a:pt x="29897" y="10240"/>
                  </a:cubicBezTo>
                  <a:cubicBezTo>
                    <a:pt x="29897" y="10204"/>
                    <a:pt x="29885" y="10192"/>
                    <a:pt x="29885" y="10156"/>
                  </a:cubicBezTo>
                  <a:cubicBezTo>
                    <a:pt x="29861" y="10144"/>
                    <a:pt x="29861" y="10132"/>
                    <a:pt x="29861" y="10121"/>
                  </a:cubicBezTo>
                  <a:cubicBezTo>
                    <a:pt x="29849" y="10037"/>
                    <a:pt x="29838" y="9954"/>
                    <a:pt x="29826" y="9859"/>
                  </a:cubicBezTo>
                  <a:cubicBezTo>
                    <a:pt x="29826" y="9847"/>
                    <a:pt x="29802" y="9835"/>
                    <a:pt x="29802" y="9823"/>
                  </a:cubicBezTo>
                  <a:lnTo>
                    <a:pt x="29766" y="9644"/>
                  </a:lnTo>
                  <a:cubicBezTo>
                    <a:pt x="29742" y="9609"/>
                    <a:pt x="29742" y="9585"/>
                    <a:pt x="29730" y="9549"/>
                  </a:cubicBezTo>
                  <a:cubicBezTo>
                    <a:pt x="29718" y="9466"/>
                    <a:pt x="29683" y="9359"/>
                    <a:pt x="29659" y="9251"/>
                  </a:cubicBezTo>
                  <a:cubicBezTo>
                    <a:pt x="29564" y="8930"/>
                    <a:pt x="29480" y="8608"/>
                    <a:pt x="29361" y="8299"/>
                  </a:cubicBezTo>
                  <a:cubicBezTo>
                    <a:pt x="29326" y="8216"/>
                    <a:pt x="29290" y="8120"/>
                    <a:pt x="29254" y="8037"/>
                  </a:cubicBezTo>
                  <a:cubicBezTo>
                    <a:pt x="29206" y="7930"/>
                    <a:pt x="29183" y="7823"/>
                    <a:pt x="29135" y="7739"/>
                  </a:cubicBezTo>
                  <a:lnTo>
                    <a:pt x="29135" y="7715"/>
                  </a:lnTo>
                  <a:cubicBezTo>
                    <a:pt x="29087" y="7620"/>
                    <a:pt x="29052" y="7525"/>
                    <a:pt x="29004" y="7418"/>
                  </a:cubicBezTo>
                  <a:cubicBezTo>
                    <a:pt x="28956" y="7323"/>
                    <a:pt x="28897" y="7227"/>
                    <a:pt x="28849" y="7120"/>
                  </a:cubicBezTo>
                  <a:cubicBezTo>
                    <a:pt x="28814" y="7049"/>
                    <a:pt x="28778" y="6965"/>
                    <a:pt x="28730" y="6882"/>
                  </a:cubicBezTo>
                  <a:cubicBezTo>
                    <a:pt x="28695" y="6787"/>
                    <a:pt x="28635" y="6680"/>
                    <a:pt x="28575" y="6572"/>
                  </a:cubicBezTo>
                  <a:cubicBezTo>
                    <a:pt x="28433" y="6334"/>
                    <a:pt x="28302" y="6108"/>
                    <a:pt x="28159" y="5894"/>
                  </a:cubicBezTo>
                  <a:cubicBezTo>
                    <a:pt x="28052" y="5727"/>
                    <a:pt x="27944" y="5572"/>
                    <a:pt x="27837" y="5429"/>
                  </a:cubicBezTo>
                  <a:cubicBezTo>
                    <a:pt x="27813" y="5394"/>
                    <a:pt x="27802" y="5370"/>
                    <a:pt x="27766" y="5334"/>
                  </a:cubicBezTo>
                  <a:cubicBezTo>
                    <a:pt x="27754" y="5322"/>
                    <a:pt x="27742" y="5299"/>
                    <a:pt x="27718" y="5275"/>
                  </a:cubicBezTo>
                  <a:cubicBezTo>
                    <a:pt x="27468" y="4941"/>
                    <a:pt x="27206" y="4620"/>
                    <a:pt x="26909" y="4310"/>
                  </a:cubicBezTo>
                  <a:lnTo>
                    <a:pt x="26754" y="4167"/>
                  </a:lnTo>
                  <a:cubicBezTo>
                    <a:pt x="26563" y="3965"/>
                    <a:pt x="26373" y="3775"/>
                    <a:pt x="26158" y="3596"/>
                  </a:cubicBezTo>
                  <a:cubicBezTo>
                    <a:pt x="26111" y="3572"/>
                    <a:pt x="26087" y="3524"/>
                    <a:pt x="26039" y="3489"/>
                  </a:cubicBezTo>
                  <a:cubicBezTo>
                    <a:pt x="26028" y="3465"/>
                    <a:pt x="25992" y="3429"/>
                    <a:pt x="25968" y="3417"/>
                  </a:cubicBezTo>
                  <a:cubicBezTo>
                    <a:pt x="25920" y="3370"/>
                    <a:pt x="25861" y="3334"/>
                    <a:pt x="25813" y="3286"/>
                  </a:cubicBezTo>
                  <a:cubicBezTo>
                    <a:pt x="25777" y="3239"/>
                    <a:pt x="25718" y="3191"/>
                    <a:pt x="25658" y="3155"/>
                  </a:cubicBezTo>
                  <a:cubicBezTo>
                    <a:pt x="25623" y="3120"/>
                    <a:pt x="25599" y="3096"/>
                    <a:pt x="25551" y="3060"/>
                  </a:cubicBezTo>
                  <a:cubicBezTo>
                    <a:pt x="25492" y="3013"/>
                    <a:pt x="25444" y="2989"/>
                    <a:pt x="25385" y="2941"/>
                  </a:cubicBezTo>
                  <a:cubicBezTo>
                    <a:pt x="25361" y="2917"/>
                    <a:pt x="25313" y="2893"/>
                    <a:pt x="25277" y="2870"/>
                  </a:cubicBezTo>
                  <a:cubicBezTo>
                    <a:pt x="25242" y="2822"/>
                    <a:pt x="25182" y="2774"/>
                    <a:pt x="25135" y="2751"/>
                  </a:cubicBezTo>
                  <a:cubicBezTo>
                    <a:pt x="25027" y="2679"/>
                    <a:pt x="24920" y="2596"/>
                    <a:pt x="24801" y="2524"/>
                  </a:cubicBezTo>
                  <a:cubicBezTo>
                    <a:pt x="24765" y="2501"/>
                    <a:pt x="24706" y="2453"/>
                    <a:pt x="24646" y="2417"/>
                  </a:cubicBezTo>
                  <a:cubicBezTo>
                    <a:pt x="24504" y="2346"/>
                    <a:pt x="24384" y="2274"/>
                    <a:pt x="24265" y="2203"/>
                  </a:cubicBezTo>
                  <a:cubicBezTo>
                    <a:pt x="24123" y="2108"/>
                    <a:pt x="23968" y="2024"/>
                    <a:pt x="23825" y="1941"/>
                  </a:cubicBezTo>
                  <a:cubicBezTo>
                    <a:pt x="23730" y="1905"/>
                    <a:pt x="23658" y="1858"/>
                    <a:pt x="23575" y="1810"/>
                  </a:cubicBezTo>
                  <a:cubicBezTo>
                    <a:pt x="23468" y="1750"/>
                    <a:pt x="23349" y="1703"/>
                    <a:pt x="23241" y="1643"/>
                  </a:cubicBezTo>
                  <a:cubicBezTo>
                    <a:pt x="23230" y="1643"/>
                    <a:pt x="23230" y="1631"/>
                    <a:pt x="23218" y="1631"/>
                  </a:cubicBezTo>
                  <a:lnTo>
                    <a:pt x="22944" y="1500"/>
                  </a:lnTo>
                  <a:cubicBezTo>
                    <a:pt x="22872" y="1465"/>
                    <a:pt x="22801" y="1429"/>
                    <a:pt x="22718" y="1393"/>
                  </a:cubicBezTo>
                  <a:cubicBezTo>
                    <a:pt x="22622" y="1334"/>
                    <a:pt x="22503" y="1286"/>
                    <a:pt x="22396" y="1250"/>
                  </a:cubicBezTo>
                  <a:cubicBezTo>
                    <a:pt x="22348" y="1215"/>
                    <a:pt x="22289" y="1191"/>
                    <a:pt x="22229" y="1167"/>
                  </a:cubicBezTo>
                  <a:cubicBezTo>
                    <a:pt x="22122" y="1131"/>
                    <a:pt x="22003" y="1084"/>
                    <a:pt x="21884" y="1036"/>
                  </a:cubicBezTo>
                  <a:cubicBezTo>
                    <a:pt x="21825" y="1024"/>
                    <a:pt x="21765" y="988"/>
                    <a:pt x="21706" y="977"/>
                  </a:cubicBezTo>
                  <a:cubicBezTo>
                    <a:pt x="21586" y="929"/>
                    <a:pt x="21467" y="905"/>
                    <a:pt x="21348" y="857"/>
                  </a:cubicBezTo>
                  <a:cubicBezTo>
                    <a:pt x="21194" y="810"/>
                    <a:pt x="21039" y="750"/>
                    <a:pt x="20872" y="715"/>
                  </a:cubicBezTo>
                  <a:cubicBezTo>
                    <a:pt x="20741" y="667"/>
                    <a:pt x="20610" y="631"/>
                    <a:pt x="20455" y="596"/>
                  </a:cubicBezTo>
                  <a:cubicBezTo>
                    <a:pt x="20313" y="548"/>
                    <a:pt x="20158" y="512"/>
                    <a:pt x="20015" y="476"/>
                  </a:cubicBezTo>
                  <a:cubicBezTo>
                    <a:pt x="19860" y="429"/>
                    <a:pt x="19705" y="381"/>
                    <a:pt x="19551" y="357"/>
                  </a:cubicBezTo>
                  <a:cubicBezTo>
                    <a:pt x="19360" y="310"/>
                    <a:pt x="19181" y="262"/>
                    <a:pt x="18991" y="238"/>
                  </a:cubicBezTo>
                  <a:cubicBezTo>
                    <a:pt x="18931" y="215"/>
                    <a:pt x="18872" y="215"/>
                    <a:pt x="18812" y="203"/>
                  </a:cubicBezTo>
                  <a:cubicBezTo>
                    <a:pt x="18693" y="179"/>
                    <a:pt x="18550" y="143"/>
                    <a:pt x="18419" y="131"/>
                  </a:cubicBezTo>
                  <a:lnTo>
                    <a:pt x="18396" y="131"/>
                  </a:lnTo>
                  <a:cubicBezTo>
                    <a:pt x="18336" y="119"/>
                    <a:pt x="18277" y="119"/>
                    <a:pt x="18217" y="95"/>
                  </a:cubicBezTo>
                  <a:cubicBezTo>
                    <a:pt x="18062" y="84"/>
                    <a:pt x="17919" y="60"/>
                    <a:pt x="17765" y="36"/>
                  </a:cubicBezTo>
                  <a:cubicBezTo>
                    <a:pt x="17717" y="36"/>
                    <a:pt x="17693" y="24"/>
                    <a:pt x="17646" y="24"/>
                  </a:cubicBezTo>
                  <a:cubicBezTo>
                    <a:pt x="16618" y="676"/>
                    <a:pt x="15715" y="916"/>
                    <a:pt x="14941" y="916"/>
                  </a:cubicBezTo>
                  <a:cubicBezTo>
                    <a:pt x="13878" y="916"/>
                    <a:pt x="13060" y="462"/>
                    <a:pt x="125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03;p36">
              <a:extLst>
                <a:ext uri="{FF2B5EF4-FFF2-40B4-BE49-F238E27FC236}">
                  <a16:creationId xmlns="" xmlns:a16="http://schemas.microsoft.com/office/drawing/2014/main" id="{F01911C7-0221-21C2-8FC9-202F808E1FD7}"/>
                </a:ext>
              </a:extLst>
            </p:cNvPr>
            <p:cNvSpPr/>
            <p:nvPr/>
          </p:nvSpPr>
          <p:spPr>
            <a:xfrm>
              <a:off x="4636875" y="1446075"/>
              <a:ext cx="73850" cy="95125"/>
            </a:xfrm>
            <a:custGeom>
              <a:avLst/>
              <a:gdLst/>
              <a:ahLst/>
              <a:cxnLst/>
              <a:rect l="l" t="t" r="r" b="b"/>
              <a:pathLst>
                <a:path w="2954" h="3805" extrusionOk="0">
                  <a:moveTo>
                    <a:pt x="1647" y="0"/>
                  </a:moveTo>
                  <a:cubicBezTo>
                    <a:pt x="988" y="0"/>
                    <a:pt x="355" y="713"/>
                    <a:pt x="179" y="1670"/>
                  </a:cubicBezTo>
                  <a:cubicBezTo>
                    <a:pt x="1" y="2718"/>
                    <a:pt x="429" y="3670"/>
                    <a:pt x="1144" y="3789"/>
                  </a:cubicBezTo>
                  <a:cubicBezTo>
                    <a:pt x="1198" y="3799"/>
                    <a:pt x="1252" y="3804"/>
                    <a:pt x="1307" y="3804"/>
                  </a:cubicBezTo>
                  <a:cubicBezTo>
                    <a:pt x="1955" y="3804"/>
                    <a:pt x="2587" y="3101"/>
                    <a:pt x="2763" y="2134"/>
                  </a:cubicBezTo>
                  <a:cubicBezTo>
                    <a:pt x="2953" y="1087"/>
                    <a:pt x="2525" y="134"/>
                    <a:pt x="1810" y="15"/>
                  </a:cubicBezTo>
                  <a:cubicBezTo>
                    <a:pt x="1756" y="5"/>
                    <a:pt x="1701" y="0"/>
                    <a:pt x="1647" y="0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04;p36">
              <a:extLst>
                <a:ext uri="{FF2B5EF4-FFF2-40B4-BE49-F238E27FC236}">
                  <a16:creationId xmlns="" xmlns:a16="http://schemas.microsoft.com/office/drawing/2014/main" id="{A31ABA9D-0ED0-1F8A-A8E6-BE6BC8BEC72F}"/>
                </a:ext>
              </a:extLst>
            </p:cNvPr>
            <p:cNvSpPr/>
            <p:nvPr/>
          </p:nvSpPr>
          <p:spPr>
            <a:xfrm>
              <a:off x="4660975" y="1460825"/>
              <a:ext cx="34850" cy="25225"/>
            </a:xfrm>
            <a:custGeom>
              <a:avLst/>
              <a:gdLst/>
              <a:ahLst/>
              <a:cxnLst/>
              <a:rect l="l" t="t" r="r" b="b"/>
              <a:pathLst>
                <a:path w="1394" h="1009" extrusionOk="0">
                  <a:moveTo>
                    <a:pt x="949" y="1"/>
                  </a:moveTo>
                  <a:cubicBezTo>
                    <a:pt x="814" y="1"/>
                    <a:pt x="689" y="31"/>
                    <a:pt x="572" y="92"/>
                  </a:cubicBezTo>
                  <a:cubicBezTo>
                    <a:pt x="144" y="330"/>
                    <a:pt x="1" y="901"/>
                    <a:pt x="1" y="925"/>
                  </a:cubicBezTo>
                  <a:cubicBezTo>
                    <a:pt x="1" y="961"/>
                    <a:pt x="13" y="985"/>
                    <a:pt x="61" y="1009"/>
                  </a:cubicBezTo>
                  <a:cubicBezTo>
                    <a:pt x="84" y="1009"/>
                    <a:pt x="108" y="985"/>
                    <a:pt x="84" y="961"/>
                  </a:cubicBezTo>
                  <a:cubicBezTo>
                    <a:pt x="84" y="961"/>
                    <a:pt x="239" y="413"/>
                    <a:pt x="620" y="199"/>
                  </a:cubicBezTo>
                  <a:cubicBezTo>
                    <a:pt x="730" y="144"/>
                    <a:pt x="844" y="117"/>
                    <a:pt x="962" y="117"/>
                  </a:cubicBezTo>
                  <a:cubicBezTo>
                    <a:pt x="1074" y="117"/>
                    <a:pt x="1189" y="141"/>
                    <a:pt x="1311" y="187"/>
                  </a:cubicBezTo>
                  <a:cubicBezTo>
                    <a:pt x="1317" y="190"/>
                    <a:pt x="1323" y="192"/>
                    <a:pt x="1330" y="192"/>
                  </a:cubicBezTo>
                  <a:cubicBezTo>
                    <a:pt x="1351" y="192"/>
                    <a:pt x="1373" y="178"/>
                    <a:pt x="1382" y="151"/>
                  </a:cubicBezTo>
                  <a:cubicBezTo>
                    <a:pt x="1394" y="128"/>
                    <a:pt x="1382" y="92"/>
                    <a:pt x="1358" y="80"/>
                  </a:cubicBezTo>
                  <a:cubicBezTo>
                    <a:pt x="1213" y="28"/>
                    <a:pt x="1077" y="1"/>
                    <a:pt x="949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05;p36">
              <a:extLst>
                <a:ext uri="{FF2B5EF4-FFF2-40B4-BE49-F238E27FC236}">
                  <a16:creationId xmlns="" xmlns:a16="http://schemas.microsoft.com/office/drawing/2014/main" id="{9C1D4883-2D05-0ED7-F298-5C001156FDE3}"/>
                </a:ext>
              </a:extLst>
            </p:cNvPr>
            <p:cNvSpPr/>
            <p:nvPr/>
          </p:nvSpPr>
          <p:spPr>
            <a:xfrm>
              <a:off x="4673500" y="1463875"/>
              <a:ext cx="23825" cy="40625"/>
            </a:xfrm>
            <a:custGeom>
              <a:avLst/>
              <a:gdLst/>
              <a:ahLst/>
              <a:cxnLst/>
              <a:rect l="l" t="t" r="r" b="b"/>
              <a:pathLst>
                <a:path w="953" h="1625" extrusionOk="0">
                  <a:moveTo>
                    <a:pt x="69" y="1"/>
                  </a:moveTo>
                  <a:cubicBezTo>
                    <a:pt x="47" y="1"/>
                    <a:pt x="29" y="12"/>
                    <a:pt x="12" y="29"/>
                  </a:cubicBezTo>
                  <a:cubicBezTo>
                    <a:pt x="0" y="65"/>
                    <a:pt x="12" y="89"/>
                    <a:pt x="48" y="113"/>
                  </a:cubicBezTo>
                  <a:cubicBezTo>
                    <a:pt x="71" y="125"/>
                    <a:pt x="810" y="529"/>
                    <a:pt x="345" y="1553"/>
                  </a:cubicBezTo>
                  <a:cubicBezTo>
                    <a:pt x="333" y="1577"/>
                    <a:pt x="345" y="1613"/>
                    <a:pt x="369" y="1625"/>
                  </a:cubicBezTo>
                  <a:lnTo>
                    <a:pt x="405" y="1625"/>
                  </a:lnTo>
                  <a:cubicBezTo>
                    <a:pt x="441" y="1625"/>
                    <a:pt x="452" y="1613"/>
                    <a:pt x="429" y="1601"/>
                  </a:cubicBezTo>
                  <a:cubicBezTo>
                    <a:pt x="953" y="470"/>
                    <a:pt x="107" y="6"/>
                    <a:pt x="95" y="6"/>
                  </a:cubicBezTo>
                  <a:cubicBezTo>
                    <a:pt x="86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06;p36">
              <a:extLst>
                <a:ext uri="{FF2B5EF4-FFF2-40B4-BE49-F238E27FC236}">
                  <a16:creationId xmlns="" xmlns:a16="http://schemas.microsoft.com/office/drawing/2014/main" id="{005BDDE3-D2CC-6230-96F0-A5723712B5F9}"/>
                </a:ext>
              </a:extLst>
            </p:cNvPr>
            <p:cNvSpPr/>
            <p:nvPr/>
          </p:nvSpPr>
          <p:spPr>
            <a:xfrm>
              <a:off x="4308850" y="1446175"/>
              <a:ext cx="72950" cy="95500"/>
            </a:xfrm>
            <a:custGeom>
              <a:avLst/>
              <a:gdLst/>
              <a:ahLst/>
              <a:cxnLst/>
              <a:rect l="l" t="t" r="r" b="b"/>
              <a:pathLst>
                <a:path w="2918" h="3820" extrusionOk="0">
                  <a:moveTo>
                    <a:pt x="1291" y="1"/>
                  </a:moveTo>
                  <a:cubicBezTo>
                    <a:pt x="1246" y="1"/>
                    <a:pt x="1201" y="4"/>
                    <a:pt x="1156" y="11"/>
                  </a:cubicBezTo>
                  <a:cubicBezTo>
                    <a:pt x="441" y="130"/>
                    <a:pt x="1" y="1071"/>
                    <a:pt x="156" y="2118"/>
                  </a:cubicBezTo>
                  <a:cubicBezTo>
                    <a:pt x="312" y="3099"/>
                    <a:pt x="948" y="3819"/>
                    <a:pt x="1614" y="3819"/>
                  </a:cubicBezTo>
                  <a:cubicBezTo>
                    <a:pt x="1660" y="3819"/>
                    <a:pt x="1706" y="3816"/>
                    <a:pt x="1751" y="3809"/>
                  </a:cubicBezTo>
                  <a:cubicBezTo>
                    <a:pt x="2465" y="3702"/>
                    <a:pt x="2918" y="2761"/>
                    <a:pt x="2751" y="1714"/>
                  </a:cubicBezTo>
                  <a:cubicBezTo>
                    <a:pt x="2595" y="732"/>
                    <a:pt x="1958" y="1"/>
                    <a:pt x="1291" y="1"/>
                  </a:cubicBezTo>
                  <a:close/>
                </a:path>
              </a:pathLst>
            </a:custGeom>
            <a:solidFill>
              <a:srgbClr val="FFA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07;p36">
              <a:extLst>
                <a:ext uri="{FF2B5EF4-FFF2-40B4-BE49-F238E27FC236}">
                  <a16:creationId xmlns="" xmlns:a16="http://schemas.microsoft.com/office/drawing/2014/main" id="{219007FA-DACA-1A15-C766-D0C8AAA14A7A}"/>
                </a:ext>
              </a:extLst>
            </p:cNvPr>
            <p:cNvSpPr/>
            <p:nvPr/>
          </p:nvSpPr>
          <p:spPr>
            <a:xfrm>
              <a:off x="4325225" y="1462325"/>
              <a:ext cx="35750" cy="25225"/>
            </a:xfrm>
            <a:custGeom>
              <a:avLst/>
              <a:gdLst/>
              <a:ahLst/>
              <a:cxnLst/>
              <a:rect l="l" t="t" r="r" b="b"/>
              <a:pathLst>
                <a:path w="1430" h="1009" extrusionOk="0">
                  <a:moveTo>
                    <a:pt x="447" y="0"/>
                  </a:moveTo>
                  <a:cubicBezTo>
                    <a:pt x="321" y="0"/>
                    <a:pt x="187" y="27"/>
                    <a:pt x="48" y="79"/>
                  </a:cubicBezTo>
                  <a:cubicBezTo>
                    <a:pt x="25" y="91"/>
                    <a:pt x="1" y="127"/>
                    <a:pt x="25" y="151"/>
                  </a:cubicBezTo>
                  <a:cubicBezTo>
                    <a:pt x="33" y="178"/>
                    <a:pt x="49" y="191"/>
                    <a:pt x="71" y="191"/>
                  </a:cubicBezTo>
                  <a:cubicBezTo>
                    <a:pt x="79" y="191"/>
                    <a:pt x="87" y="190"/>
                    <a:pt x="96" y="187"/>
                  </a:cubicBezTo>
                  <a:cubicBezTo>
                    <a:pt x="223" y="140"/>
                    <a:pt x="342" y="117"/>
                    <a:pt x="452" y="117"/>
                  </a:cubicBezTo>
                  <a:cubicBezTo>
                    <a:pt x="569" y="117"/>
                    <a:pt x="677" y="143"/>
                    <a:pt x="775" y="198"/>
                  </a:cubicBezTo>
                  <a:cubicBezTo>
                    <a:pt x="1179" y="413"/>
                    <a:pt x="1310" y="960"/>
                    <a:pt x="1310" y="960"/>
                  </a:cubicBezTo>
                  <a:cubicBezTo>
                    <a:pt x="1334" y="984"/>
                    <a:pt x="1346" y="1008"/>
                    <a:pt x="1370" y="1008"/>
                  </a:cubicBezTo>
                  <a:cubicBezTo>
                    <a:pt x="1418" y="1008"/>
                    <a:pt x="1429" y="972"/>
                    <a:pt x="1406" y="925"/>
                  </a:cubicBezTo>
                  <a:cubicBezTo>
                    <a:pt x="1406" y="901"/>
                    <a:pt x="1251" y="329"/>
                    <a:pt x="822" y="91"/>
                  </a:cubicBezTo>
                  <a:cubicBezTo>
                    <a:pt x="706" y="30"/>
                    <a:pt x="581" y="0"/>
                    <a:pt x="447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08;p36">
              <a:extLst>
                <a:ext uri="{FF2B5EF4-FFF2-40B4-BE49-F238E27FC236}">
                  <a16:creationId xmlns="" xmlns:a16="http://schemas.microsoft.com/office/drawing/2014/main" id="{1602A573-E76F-3F67-F5EC-4D9052705CE7}"/>
                </a:ext>
              </a:extLst>
            </p:cNvPr>
            <p:cNvSpPr/>
            <p:nvPr/>
          </p:nvSpPr>
          <p:spPr>
            <a:xfrm>
              <a:off x="4324350" y="1465375"/>
              <a:ext cx="23225" cy="40625"/>
            </a:xfrm>
            <a:custGeom>
              <a:avLst/>
              <a:gdLst/>
              <a:ahLst/>
              <a:cxnLst/>
              <a:rect l="l" t="t" r="r" b="b"/>
              <a:pathLst>
                <a:path w="929" h="1625" extrusionOk="0">
                  <a:moveTo>
                    <a:pt x="866" y="0"/>
                  </a:moveTo>
                  <a:cubicBezTo>
                    <a:pt x="859" y="0"/>
                    <a:pt x="852" y="2"/>
                    <a:pt x="845" y="5"/>
                  </a:cubicBezTo>
                  <a:cubicBezTo>
                    <a:pt x="845" y="5"/>
                    <a:pt x="0" y="469"/>
                    <a:pt x="500" y="1600"/>
                  </a:cubicBezTo>
                  <a:cubicBezTo>
                    <a:pt x="500" y="1612"/>
                    <a:pt x="536" y="1624"/>
                    <a:pt x="548" y="1624"/>
                  </a:cubicBezTo>
                  <a:lnTo>
                    <a:pt x="560" y="1624"/>
                  </a:lnTo>
                  <a:cubicBezTo>
                    <a:pt x="595" y="1612"/>
                    <a:pt x="607" y="1577"/>
                    <a:pt x="595" y="1553"/>
                  </a:cubicBezTo>
                  <a:cubicBezTo>
                    <a:pt x="131" y="529"/>
                    <a:pt x="857" y="124"/>
                    <a:pt x="893" y="112"/>
                  </a:cubicBezTo>
                  <a:cubicBezTo>
                    <a:pt x="917" y="88"/>
                    <a:pt x="929" y="65"/>
                    <a:pt x="917" y="29"/>
                  </a:cubicBezTo>
                  <a:cubicBezTo>
                    <a:pt x="908" y="11"/>
                    <a:pt x="887" y="0"/>
                    <a:pt x="866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09;p36">
              <a:extLst>
                <a:ext uri="{FF2B5EF4-FFF2-40B4-BE49-F238E27FC236}">
                  <a16:creationId xmlns="" xmlns:a16="http://schemas.microsoft.com/office/drawing/2014/main" id="{2E976C4F-BB1B-973C-FD5E-C625FB474CB5}"/>
                </a:ext>
              </a:extLst>
            </p:cNvPr>
            <p:cNvSpPr/>
            <p:nvPr/>
          </p:nvSpPr>
          <p:spPr>
            <a:xfrm>
              <a:off x="4371375" y="1392850"/>
              <a:ext cx="129500" cy="129525"/>
            </a:xfrm>
            <a:custGeom>
              <a:avLst/>
              <a:gdLst/>
              <a:ahLst/>
              <a:cxnLst/>
              <a:rect l="l" t="t" r="r" b="b"/>
              <a:pathLst>
                <a:path w="5180" h="5181" extrusionOk="0">
                  <a:moveTo>
                    <a:pt x="2596" y="287"/>
                  </a:moveTo>
                  <a:cubicBezTo>
                    <a:pt x="3858" y="287"/>
                    <a:pt x="4882" y="1311"/>
                    <a:pt x="4882" y="2573"/>
                  </a:cubicBezTo>
                  <a:cubicBezTo>
                    <a:pt x="4882" y="3847"/>
                    <a:pt x="3858" y="4871"/>
                    <a:pt x="2596" y="4871"/>
                  </a:cubicBezTo>
                  <a:cubicBezTo>
                    <a:pt x="1334" y="4871"/>
                    <a:pt x="298" y="3847"/>
                    <a:pt x="298" y="2573"/>
                  </a:cubicBezTo>
                  <a:cubicBezTo>
                    <a:pt x="298" y="1311"/>
                    <a:pt x="1334" y="287"/>
                    <a:pt x="2596" y="287"/>
                  </a:cubicBezTo>
                  <a:close/>
                  <a:moveTo>
                    <a:pt x="2596" y="1"/>
                  </a:moveTo>
                  <a:cubicBezTo>
                    <a:pt x="1167" y="1"/>
                    <a:pt x="0" y="1168"/>
                    <a:pt x="0" y="2596"/>
                  </a:cubicBezTo>
                  <a:cubicBezTo>
                    <a:pt x="0" y="4025"/>
                    <a:pt x="1167" y="5180"/>
                    <a:pt x="2596" y="5180"/>
                  </a:cubicBezTo>
                  <a:cubicBezTo>
                    <a:pt x="4036" y="5180"/>
                    <a:pt x="5179" y="4025"/>
                    <a:pt x="5179" y="2596"/>
                  </a:cubicBezTo>
                  <a:cubicBezTo>
                    <a:pt x="5179" y="1168"/>
                    <a:pt x="4025" y="1"/>
                    <a:pt x="2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10;p36">
              <a:extLst>
                <a:ext uri="{FF2B5EF4-FFF2-40B4-BE49-F238E27FC236}">
                  <a16:creationId xmlns="" xmlns:a16="http://schemas.microsoft.com/office/drawing/2014/main" id="{474E94CC-875A-F8DA-31BC-BE36DF1322BF}"/>
                </a:ext>
              </a:extLst>
            </p:cNvPr>
            <p:cNvSpPr/>
            <p:nvPr/>
          </p:nvSpPr>
          <p:spPr>
            <a:xfrm>
              <a:off x="4524075" y="1392850"/>
              <a:ext cx="129500" cy="129525"/>
            </a:xfrm>
            <a:custGeom>
              <a:avLst/>
              <a:gdLst/>
              <a:ahLst/>
              <a:cxnLst/>
              <a:rect l="l" t="t" r="r" b="b"/>
              <a:pathLst>
                <a:path w="5180" h="5181" extrusionOk="0">
                  <a:moveTo>
                    <a:pt x="2584" y="287"/>
                  </a:moveTo>
                  <a:cubicBezTo>
                    <a:pt x="3858" y="287"/>
                    <a:pt x="4882" y="1311"/>
                    <a:pt x="4882" y="2573"/>
                  </a:cubicBezTo>
                  <a:cubicBezTo>
                    <a:pt x="4882" y="3847"/>
                    <a:pt x="3858" y="4871"/>
                    <a:pt x="2584" y="4871"/>
                  </a:cubicBezTo>
                  <a:cubicBezTo>
                    <a:pt x="1322" y="4871"/>
                    <a:pt x="298" y="3847"/>
                    <a:pt x="298" y="2573"/>
                  </a:cubicBezTo>
                  <a:cubicBezTo>
                    <a:pt x="298" y="1311"/>
                    <a:pt x="1322" y="287"/>
                    <a:pt x="2584" y="287"/>
                  </a:cubicBezTo>
                  <a:close/>
                  <a:moveTo>
                    <a:pt x="2584" y="1"/>
                  </a:moveTo>
                  <a:cubicBezTo>
                    <a:pt x="1155" y="1"/>
                    <a:pt x="0" y="1168"/>
                    <a:pt x="0" y="2596"/>
                  </a:cubicBezTo>
                  <a:cubicBezTo>
                    <a:pt x="0" y="4025"/>
                    <a:pt x="1155" y="5180"/>
                    <a:pt x="2584" y="5180"/>
                  </a:cubicBezTo>
                  <a:cubicBezTo>
                    <a:pt x="4013" y="5180"/>
                    <a:pt x="5179" y="4025"/>
                    <a:pt x="5179" y="2596"/>
                  </a:cubicBezTo>
                  <a:cubicBezTo>
                    <a:pt x="5179" y="1168"/>
                    <a:pt x="4013" y="1"/>
                    <a:pt x="25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11;p36">
              <a:extLst>
                <a:ext uri="{FF2B5EF4-FFF2-40B4-BE49-F238E27FC236}">
                  <a16:creationId xmlns="" xmlns:a16="http://schemas.microsoft.com/office/drawing/2014/main" id="{F3866610-6354-B1A5-0F1C-D6B58FD9FCEF}"/>
                </a:ext>
              </a:extLst>
            </p:cNvPr>
            <p:cNvSpPr/>
            <p:nvPr/>
          </p:nvSpPr>
          <p:spPr>
            <a:xfrm>
              <a:off x="4492225" y="1437725"/>
              <a:ext cx="39300" cy="13850"/>
            </a:xfrm>
            <a:custGeom>
              <a:avLst/>
              <a:gdLst/>
              <a:ahLst/>
              <a:cxnLst/>
              <a:rect l="l" t="t" r="r" b="b"/>
              <a:pathLst>
                <a:path w="1572" h="554" extrusionOk="0">
                  <a:moveTo>
                    <a:pt x="840" y="0"/>
                  </a:moveTo>
                  <a:cubicBezTo>
                    <a:pt x="525" y="0"/>
                    <a:pt x="237" y="157"/>
                    <a:pt x="83" y="290"/>
                  </a:cubicBezTo>
                  <a:cubicBezTo>
                    <a:pt x="24" y="337"/>
                    <a:pt x="0" y="432"/>
                    <a:pt x="60" y="492"/>
                  </a:cubicBezTo>
                  <a:cubicBezTo>
                    <a:pt x="87" y="532"/>
                    <a:pt x="133" y="554"/>
                    <a:pt x="179" y="554"/>
                  </a:cubicBezTo>
                  <a:cubicBezTo>
                    <a:pt x="214" y="554"/>
                    <a:pt x="248" y="541"/>
                    <a:pt x="274" y="516"/>
                  </a:cubicBezTo>
                  <a:cubicBezTo>
                    <a:pt x="290" y="492"/>
                    <a:pt x="543" y="289"/>
                    <a:pt x="840" y="289"/>
                  </a:cubicBezTo>
                  <a:cubicBezTo>
                    <a:pt x="990" y="289"/>
                    <a:pt x="1150" y="340"/>
                    <a:pt x="1298" y="492"/>
                  </a:cubicBezTo>
                  <a:cubicBezTo>
                    <a:pt x="1334" y="528"/>
                    <a:pt x="1357" y="540"/>
                    <a:pt x="1405" y="540"/>
                  </a:cubicBezTo>
                  <a:cubicBezTo>
                    <a:pt x="1441" y="540"/>
                    <a:pt x="1477" y="528"/>
                    <a:pt x="1512" y="516"/>
                  </a:cubicBezTo>
                  <a:cubicBezTo>
                    <a:pt x="1572" y="456"/>
                    <a:pt x="1572" y="361"/>
                    <a:pt x="1512" y="301"/>
                  </a:cubicBezTo>
                  <a:cubicBezTo>
                    <a:pt x="1300" y="79"/>
                    <a:pt x="1063" y="0"/>
                    <a:pt x="8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12;p36">
              <a:extLst>
                <a:ext uri="{FF2B5EF4-FFF2-40B4-BE49-F238E27FC236}">
                  <a16:creationId xmlns="" xmlns:a16="http://schemas.microsoft.com/office/drawing/2014/main" id="{4D2D3DA5-CB7A-F670-644B-F40AA5BAB883}"/>
                </a:ext>
              </a:extLst>
            </p:cNvPr>
            <p:cNvSpPr/>
            <p:nvPr/>
          </p:nvSpPr>
          <p:spPr>
            <a:xfrm>
              <a:off x="4456800" y="1561925"/>
              <a:ext cx="110450" cy="57175"/>
            </a:xfrm>
            <a:custGeom>
              <a:avLst/>
              <a:gdLst/>
              <a:ahLst/>
              <a:cxnLst/>
              <a:rect l="l" t="t" r="r" b="b"/>
              <a:pathLst>
                <a:path w="4418" h="2287" extrusionOk="0">
                  <a:moveTo>
                    <a:pt x="4287" y="144"/>
                  </a:moveTo>
                  <a:cubicBezTo>
                    <a:pt x="4239" y="1251"/>
                    <a:pt x="3334" y="2144"/>
                    <a:pt x="2215" y="2144"/>
                  </a:cubicBezTo>
                  <a:cubicBezTo>
                    <a:pt x="1096" y="2144"/>
                    <a:pt x="191" y="1251"/>
                    <a:pt x="143" y="144"/>
                  </a:cubicBezTo>
                  <a:close/>
                  <a:moveTo>
                    <a:pt x="0" y="1"/>
                  </a:moveTo>
                  <a:lnTo>
                    <a:pt x="0" y="72"/>
                  </a:lnTo>
                  <a:cubicBezTo>
                    <a:pt x="0" y="1287"/>
                    <a:pt x="989" y="2287"/>
                    <a:pt x="2215" y="2287"/>
                  </a:cubicBezTo>
                  <a:cubicBezTo>
                    <a:pt x="3429" y="2287"/>
                    <a:pt x="4418" y="1287"/>
                    <a:pt x="4418" y="72"/>
                  </a:cubicBezTo>
                  <a:lnTo>
                    <a:pt x="4418" y="1"/>
                  </a:ln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13;p36">
              <a:extLst>
                <a:ext uri="{FF2B5EF4-FFF2-40B4-BE49-F238E27FC236}">
                  <a16:creationId xmlns="" xmlns:a16="http://schemas.microsoft.com/office/drawing/2014/main" id="{36604B76-C66D-E7C9-1B24-0A204B6AF772}"/>
                </a:ext>
              </a:extLst>
            </p:cNvPr>
            <p:cNvSpPr/>
            <p:nvPr/>
          </p:nvSpPr>
          <p:spPr>
            <a:xfrm>
              <a:off x="4396075" y="1360225"/>
              <a:ext cx="71450" cy="16000"/>
            </a:xfrm>
            <a:custGeom>
              <a:avLst/>
              <a:gdLst/>
              <a:ahLst/>
              <a:cxnLst/>
              <a:rect l="l" t="t" r="r" b="b"/>
              <a:pathLst>
                <a:path w="2858" h="640" extrusionOk="0">
                  <a:moveTo>
                    <a:pt x="1510" y="0"/>
                  </a:moveTo>
                  <a:cubicBezTo>
                    <a:pt x="696" y="0"/>
                    <a:pt x="52" y="492"/>
                    <a:pt x="36" y="508"/>
                  </a:cubicBezTo>
                  <a:cubicBezTo>
                    <a:pt x="12" y="532"/>
                    <a:pt x="0" y="580"/>
                    <a:pt x="24" y="603"/>
                  </a:cubicBezTo>
                  <a:cubicBezTo>
                    <a:pt x="47" y="627"/>
                    <a:pt x="70" y="640"/>
                    <a:pt x="93" y="640"/>
                  </a:cubicBezTo>
                  <a:cubicBezTo>
                    <a:pt x="106" y="640"/>
                    <a:pt x="119" y="636"/>
                    <a:pt x="131" y="627"/>
                  </a:cubicBezTo>
                  <a:cubicBezTo>
                    <a:pt x="163" y="596"/>
                    <a:pt x="753" y="146"/>
                    <a:pt x="1499" y="146"/>
                  </a:cubicBezTo>
                  <a:cubicBezTo>
                    <a:pt x="1885" y="146"/>
                    <a:pt x="2313" y="266"/>
                    <a:pt x="2727" y="627"/>
                  </a:cubicBezTo>
                  <a:cubicBezTo>
                    <a:pt x="2739" y="639"/>
                    <a:pt x="2751" y="639"/>
                    <a:pt x="2763" y="639"/>
                  </a:cubicBezTo>
                  <a:cubicBezTo>
                    <a:pt x="2786" y="639"/>
                    <a:pt x="2810" y="639"/>
                    <a:pt x="2822" y="603"/>
                  </a:cubicBezTo>
                  <a:cubicBezTo>
                    <a:pt x="2858" y="580"/>
                    <a:pt x="2858" y="532"/>
                    <a:pt x="2822" y="508"/>
                  </a:cubicBezTo>
                  <a:cubicBezTo>
                    <a:pt x="2381" y="127"/>
                    <a:pt x="1924" y="0"/>
                    <a:pt x="1510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14;p36">
              <a:extLst>
                <a:ext uri="{FF2B5EF4-FFF2-40B4-BE49-F238E27FC236}">
                  <a16:creationId xmlns="" xmlns:a16="http://schemas.microsoft.com/office/drawing/2014/main" id="{3B8EEBDC-708D-72C4-110A-8D1A58BF5D9D}"/>
                </a:ext>
              </a:extLst>
            </p:cNvPr>
            <p:cNvSpPr/>
            <p:nvPr/>
          </p:nvSpPr>
          <p:spPr>
            <a:xfrm>
              <a:off x="4560075" y="1360225"/>
              <a:ext cx="71475" cy="16000"/>
            </a:xfrm>
            <a:custGeom>
              <a:avLst/>
              <a:gdLst/>
              <a:ahLst/>
              <a:cxnLst/>
              <a:rect l="l" t="t" r="r" b="b"/>
              <a:pathLst>
                <a:path w="2859" h="640" extrusionOk="0">
                  <a:moveTo>
                    <a:pt x="1516" y="0"/>
                  </a:moveTo>
                  <a:cubicBezTo>
                    <a:pt x="703" y="0"/>
                    <a:pt x="56" y="492"/>
                    <a:pt x="48" y="508"/>
                  </a:cubicBezTo>
                  <a:cubicBezTo>
                    <a:pt x="13" y="532"/>
                    <a:pt x="1" y="580"/>
                    <a:pt x="36" y="603"/>
                  </a:cubicBezTo>
                  <a:cubicBezTo>
                    <a:pt x="52" y="627"/>
                    <a:pt x="77" y="640"/>
                    <a:pt x="100" y="640"/>
                  </a:cubicBezTo>
                  <a:cubicBezTo>
                    <a:pt x="112" y="640"/>
                    <a:pt x="123" y="636"/>
                    <a:pt x="132" y="627"/>
                  </a:cubicBezTo>
                  <a:cubicBezTo>
                    <a:pt x="163" y="596"/>
                    <a:pt x="758" y="146"/>
                    <a:pt x="1505" y="146"/>
                  </a:cubicBezTo>
                  <a:cubicBezTo>
                    <a:pt x="1891" y="146"/>
                    <a:pt x="2317" y="266"/>
                    <a:pt x="2727" y="627"/>
                  </a:cubicBezTo>
                  <a:cubicBezTo>
                    <a:pt x="2739" y="639"/>
                    <a:pt x="2751" y="639"/>
                    <a:pt x="2775" y="639"/>
                  </a:cubicBezTo>
                  <a:cubicBezTo>
                    <a:pt x="2799" y="639"/>
                    <a:pt x="2811" y="639"/>
                    <a:pt x="2823" y="603"/>
                  </a:cubicBezTo>
                  <a:cubicBezTo>
                    <a:pt x="2858" y="580"/>
                    <a:pt x="2858" y="532"/>
                    <a:pt x="2823" y="508"/>
                  </a:cubicBezTo>
                  <a:cubicBezTo>
                    <a:pt x="2385" y="127"/>
                    <a:pt x="1929" y="0"/>
                    <a:pt x="1516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15;p36">
              <a:extLst>
                <a:ext uri="{FF2B5EF4-FFF2-40B4-BE49-F238E27FC236}">
                  <a16:creationId xmlns="" xmlns:a16="http://schemas.microsoft.com/office/drawing/2014/main" id="{B4FD4C1D-F70B-732D-E0F2-92AAEB15F7E1}"/>
                </a:ext>
              </a:extLst>
            </p:cNvPr>
            <p:cNvSpPr/>
            <p:nvPr/>
          </p:nvSpPr>
          <p:spPr>
            <a:xfrm>
              <a:off x="4402625" y="1440775"/>
              <a:ext cx="59550" cy="3900"/>
            </a:xfrm>
            <a:custGeom>
              <a:avLst/>
              <a:gdLst/>
              <a:ahLst/>
              <a:cxnLst/>
              <a:rect l="l" t="t" r="r" b="b"/>
              <a:pathLst>
                <a:path w="2382" h="156" extrusionOk="0">
                  <a:moveTo>
                    <a:pt x="84" y="1"/>
                  </a:moveTo>
                  <a:cubicBezTo>
                    <a:pt x="36" y="1"/>
                    <a:pt x="0" y="37"/>
                    <a:pt x="0" y="72"/>
                  </a:cubicBezTo>
                  <a:cubicBezTo>
                    <a:pt x="0" y="120"/>
                    <a:pt x="36" y="156"/>
                    <a:pt x="84" y="156"/>
                  </a:cubicBezTo>
                  <a:lnTo>
                    <a:pt x="2310" y="156"/>
                  </a:lnTo>
                  <a:cubicBezTo>
                    <a:pt x="2358" y="156"/>
                    <a:pt x="2382" y="120"/>
                    <a:pt x="2382" y="72"/>
                  </a:cubicBezTo>
                  <a:cubicBezTo>
                    <a:pt x="2382" y="37"/>
                    <a:pt x="2358" y="1"/>
                    <a:pt x="2310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16;p36">
              <a:extLst>
                <a:ext uri="{FF2B5EF4-FFF2-40B4-BE49-F238E27FC236}">
                  <a16:creationId xmlns="" xmlns:a16="http://schemas.microsoft.com/office/drawing/2014/main" id="{F2098D30-9066-7BE5-4B80-CA2BEB65A470}"/>
                </a:ext>
              </a:extLst>
            </p:cNvPr>
            <p:cNvSpPr/>
            <p:nvPr/>
          </p:nvSpPr>
          <p:spPr>
            <a:xfrm>
              <a:off x="4421675" y="1441975"/>
              <a:ext cx="21750" cy="35750"/>
            </a:xfrm>
            <a:custGeom>
              <a:avLst/>
              <a:gdLst/>
              <a:ahLst/>
              <a:cxnLst/>
              <a:rect l="l" t="t" r="r" b="b"/>
              <a:pathLst>
                <a:path w="870" h="1430" extrusionOk="0">
                  <a:moveTo>
                    <a:pt x="429" y="0"/>
                  </a:moveTo>
                  <a:cubicBezTo>
                    <a:pt x="191" y="0"/>
                    <a:pt x="0" y="322"/>
                    <a:pt x="0" y="715"/>
                  </a:cubicBezTo>
                  <a:cubicBezTo>
                    <a:pt x="0" y="1108"/>
                    <a:pt x="191" y="1429"/>
                    <a:pt x="429" y="1429"/>
                  </a:cubicBezTo>
                  <a:cubicBezTo>
                    <a:pt x="667" y="1429"/>
                    <a:pt x="870" y="1108"/>
                    <a:pt x="870" y="715"/>
                  </a:cubicBezTo>
                  <a:cubicBezTo>
                    <a:pt x="870" y="322"/>
                    <a:pt x="667" y="0"/>
                    <a:pt x="429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17;p36">
              <a:extLst>
                <a:ext uri="{FF2B5EF4-FFF2-40B4-BE49-F238E27FC236}">
                  <a16:creationId xmlns="" xmlns:a16="http://schemas.microsoft.com/office/drawing/2014/main" id="{C0DDCE93-CE2E-8B01-9C00-B42BC8343E4A}"/>
                </a:ext>
              </a:extLst>
            </p:cNvPr>
            <p:cNvSpPr/>
            <p:nvPr/>
          </p:nvSpPr>
          <p:spPr>
            <a:xfrm>
              <a:off x="4558900" y="1440775"/>
              <a:ext cx="59550" cy="3900"/>
            </a:xfrm>
            <a:custGeom>
              <a:avLst/>
              <a:gdLst/>
              <a:ahLst/>
              <a:cxnLst/>
              <a:rect l="l" t="t" r="r" b="b"/>
              <a:pathLst>
                <a:path w="2382" h="156" extrusionOk="0">
                  <a:moveTo>
                    <a:pt x="83" y="1"/>
                  </a:moveTo>
                  <a:cubicBezTo>
                    <a:pt x="36" y="1"/>
                    <a:pt x="0" y="37"/>
                    <a:pt x="0" y="72"/>
                  </a:cubicBezTo>
                  <a:cubicBezTo>
                    <a:pt x="0" y="120"/>
                    <a:pt x="36" y="156"/>
                    <a:pt x="83" y="156"/>
                  </a:cubicBezTo>
                  <a:lnTo>
                    <a:pt x="2310" y="156"/>
                  </a:lnTo>
                  <a:cubicBezTo>
                    <a:pt x="2346" y="156"/>
                    <a:pt x="2381" y="120"/>
                    <a:pt x="2381" y="72"/>
                  </a:cubicBezTo>
                  <a:cubicBezTo>
                    <a:pt x="2381" y="37"/>
                    <a:pt x="2358" y="1"/>
                    <a:pt x="2310" y="1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18;p36">
              <a:extLst>
                <a:ext uri="{FF2B5EF4-FFF2-40B4-BE49-F238E27FC236}">
                  <a16:creationId xmlns="" xmlns:a16="http://schemas.microsoft.com/office/drawing/2014/main" id="{F7AB02C0-ACD6-B226-D94E-BC4A688E9398}"/>
                </a:ext>
              </a:extLst>
            </p:cNvPr>
            <p:cNvSpPr/>
            <p:nvPr/>
          </p:nvSpPr>
          <p:spPr>
            <a:xfrm>
              <a:off x="4577650" y="1441975"/>
              <a:ext cx="21450" cy="35750"/>
            </a:xfrm>
            <a:custGeom>
              <a:avLst/>
              <a:gdLst/>
              <a:ahLst/>
              <a:cxnLst/>
              <a:rect l="l" t="t" r="r" b="b"/>
              <a:pathLst>
                <a:path w="858" h="1430" extrusionOk="0">
                  <a:moveTo>
                    <a:pt x="429" y="0"/>
                  </a:moveTo>
                  <a:cubicBezTo>
                    <a:pt x="191" y="0"/>
                    <a:pt x="0" y="322"/>
                    <a:pt x="0" y="715"/>
                  </a:cubicBezTo>
                  <a:cubicBezTo>
                    <a:pt x="0" y="1108"/>
                    <a:pt x="191" y="1429"/>
                    <a:pt x="429" y="1429"/>
                  </a:cubicBezTo>
                  <a:cubicBezTo>
                    <a:pt x="667" y="1429"/>
                    <a:pt x="857" y="1108"/>
                    <a:pt x="857" y="715"/>
                  </a:cubicBezTo>
                  <a:cubicBezTo>
                    <a:pt x="857" y="322"/>
                    <a:pt x="667" y="0"/>
                    <a:pt x="429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19;p36">
              <a:extLst>
                <a:ext uri="{FF2B5EF4-FFF2-40B4-BE49-F238E27FC236}">
                  <a16:creationId xmlns="" xmlns:a16="http://schemas.microsoft.com/office/drawing/2014/main" id="{EA53FD7A-4F0B-AF5B-B3B4-0FEB2309FD82}"/>
                </a:ext>
              </a:extLst>
            </p:cNvPr>
            <p:cNvSpPr/>
            <p:nvPr/>
          </p:nvSpPr>
          <p:spPr>
            <a:xfrm>
              <a:off x="4481500" y="1467575"/>
              <a:ext cx="34850" cy="67000"/>
            </a:xfrm>
            <a:custGeom>
              <a:avLst/>
              <a:gdLst/>
              <a:ahLst/>
              <a:cxnLst/>
              <a:rect l="l" t="t" r="r" b="b"/>
              <a:pathLst>
                <a:path w="1394" h="2680" extrusionOk="0">
                  <a:moveTo>
                    <a:pt x="1274" y="0"/>
                  </a:moveTo>
                  <a:cubicBezTo>
                    <a:pt x="1215" y="0"/>
                    <a:pt x="1155" y="48"/>
                    <a:pt x="1155" y="119"/>
                  </a:cubicBezTo>
                  <a:lnTo>
                    <a:pt x="1155" y="1251"/>
                  </a:lnTo>
                  <a:cubicBezTo>
                    <a:pt x="501" y="1298"/>
                    <a:pt x="1" y="1596"/>
                    <a:pt x="1" y="1965"/>
                  </a:cubicBezTo>
                  <a:cubicBezTo>
                    <a:pt x="1" y="2370"/>
                    <a:pt x="572" y="2679"/>
                    <a:pt x="1286" y="2679"/>
                  </a:cubicBezTo>
                  <a:cubicBezTo>
                    <a:pt x="1358" y="2679"/>
                    <a:pt x="1394" y="2608"/>
                    <a:pt x="1394" y="2548"/>
                  </a:cubicBezTo>
                  <a:cubicBezTo>
                    <a:pt x="1394" y="2489"/>
                    <a:pt x="1346" y="2429"/>
                    <a:pt x="1274" y="2429"/>
                  </a:cubicBezTo>
                  <a:cubicBezTo>
                    <a:pt x="655" y="2429"/>
                    <a:pt x="239" y="2191"/>
                    <a:pt x="239" y="1965"/>
                  </a:cubicBezTo>
                  <a:cubicBezTo>
                    <a:pt x="239" y="1751"/>
                    <a:pt x="655" y="1512"/>
                    <a:pt x="1274" y="1512"/>
                  </a:cubicBezTo>
                  <a:lnTo>
                    <a:pt x="1394" y="1512"/>
                  </a:lnTo>
                  <a:lnTo>
                    <a:pt x="1394" y="119"/>
                  </a:lnTo>
                  <a:cubicBezTo>
                    <a:pt x="1394" y="60"/>
                    <a:pt x="1346" y="0"/>
                    <a:pt x="1274" y="0"/>
                  </a:cubicBezTo>
                  <a:close/>
                </a:path>
              </a:pathLst>
            </a:custGeom>
            <a:solidFill>
              <a:srgbClr val="7E42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620;p36">
              <a:extLst>
                <a:ext uri="{FF2B5EF4-FFF2-40B4-BE49-F238E27FC236}">
                  <a16:creationId xmlns="" xmlns:a16="http://schemas.microsoft.com/office/drawing/2014/main" id="{5598C1CF-9601-25C8-B208-64748D83EB8F}"/>
                </a:ext>
              </a:extLst>
            </p:cNvPr>
            <p:cNvSpPr/>
            <p:nvPr/>
          </p:nvSpPr>
          <p:spPr>
            <a:xfrm>
              <a:off x="4427325" y="1724750"/>
              <a:ext cx="175650" cy="58075"/>
            </a:xfrm>
            <a:custGeom>
              <a:avLst/>
              <a:gdLst/>
              <a:ahLst/>
              <a:cxnLst/>
              <a:rect l="l" t="t" r="r" b="b"/>
              <a:pathLst>
                <a:path w="7026" h="2323" extrusionOk="0">
                  <a:moveTo>
                    <a:pt x="655" y="0"/>
                  </a:moveTo>
                  <a:lnTo>
                    <a:pt x="132" y="393"/>
                  </a:lnTo>
                  <a:cubicBezTo>
                    <a:pt x="12" y="477"/>
                    <a:pt x="1" y="643"/>
                    <a:pt x="84" y="750"/>
                  </a:cubicBezTo>
                  <a:cubicBezTo>
                    <a:pt x="465" y="1179"/>
                    <a:pt x="1489" y="2155"/>
                    <a:pt x="2989" y="2310"/>
                  </a:cubicBezTo>
                  <a:cubicBezTo>
                    <a:pt x="3108" y="2322"/>
                    <a:pt x="3239" y="2322"/>
                    <a:pt x="3358" y="2322"/>
                  </a:cubicBezTo>
                  <a:cubicBezTo>
                    <a:pt x="4549" y="2322"/>
                    <a:pt x="5739" y="1786"/>
                    <a:pt x="6954" y="703"/>
                  </a:cubicBezTo>
                  <a:cubicBezTo>
                    <a:pt x="7013" y="655"/>
                    <a:pt x="7025" y="548"/>
                    <a:pt x="6966" y="489"/>
                  </a:cubicBezTo>
                  <a:cubicBezTo>
                    <a:pt x="6807" y="324"/>
                    <a:pt x="6594" y="239"/>
                    <a:pt x="6381" y="239"/>
                  </a:cubicBezTo>
                  <a:cubicBezTo>
                    <a:pt x="6209" y="239"/>
                    <a:pt x="6037" y="294"/>
                    <a:pt x="5894" y="405"/>
                  </a:cubicBezTo>
                  <a:cubicBezTo>
                    <a:pt x="5035" y="1071"/>
                    <a:pt x="4185" y="1417"/>
                    <a:pt x="3362" y="1417"/>
                  </a:cubicBezTo>
                  <a:cubicBezTo>
                    <a:pt x="3273" y="1417"/>
                    <a:pt x="3185" y="1413"/>
                    <a:pt x="3096" y="1405"/>
                  </a:cubicBezTo>
                  <a:cubicBezTo>
                    <a:pt x="2084" y="1298"/>
                    <a:pt x="1334" y="703"/>
                    <a:pt x="953" y="310"/>
                  </a:cubicBezTo>
                  <a:cubicBezTo>
                    <a:pt x="854" y="224"/>
                    <a:pt x="721" y="174"/>
                    <a:pt x="590" y="174"/>
                  </a:cubicBezTo>
                  <a:cubicBezTo>
                    <a:pt x="494" y="174"/>
                    <a:pt x="398" y="201"/>
                    <a:pt x="318" y="259"/>
                  </a:cubicBezTo>
                  <a:lnTo>
                    <a:pt x="318" y="259"/>
                  </a:lnTo>
                  <a:lnTo>
                    <a:pt x="6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21;p36">
              <a:extLst>
                <a:ext uri="{FF2B5EF4-FFF2-40B4-BE49-F238E27FC236}">
                  <a16:creationId xmlns="" xmlns:a16="http://schemas.microsoft.com/office/drawing/2014/main" id="{4CB5DD27-893F-EB72-8300-6B471522DAE4}"/>
                </a:ext>
              </a:extLst>
            </p:cNvPr>
            <p:cNvSpPr/>
            <p:nvPr/>
          </p:nvSpPr>
          <p:spPr>
            <a:xfrm>
              <a:off x="4135325" y="1740225"/>
              <a:ext cx="370900" cy="364050"/>
            </a:xfrm>
            <a:custGeom>
              <a:avLst/>
              <a:gdLst/>
              <a:ahLst/>
              <a:cxnLst/>
              <a:rect l="l" t="t" r="r" b="b"/>
              <a:pathLst>
                <a:path w="14836" h="14562" extrusionOk="0">
                  <a:moveTo>
                    <a:pt x="11764" y="0"/>
                  </a:moveTo>
                  <a:cubicBezTo>
                    <a:pt x="11573" y="36"/>
                    <a:pt x="11383" y="84"/>
                    <a:pt x="11181" y="108"/>
                  </a:cubicBezTo>
                  <a:cubicBezTo>
                    <a:pt x="11169" y="108"/>
                    <a:pt x="11157" y="120"/>
                    <a:pt x="11145" y="120"/>
                  </a:cubicBezTo>
                  <a:lnTo>
                    <a:pt x="10514" y="262"/>
                  </a:lnTo>
                  <a:lnTo>
                    <a:pt x="9978" y="393"/>
                  </a:lnTo>
                  <a:cubicBezTo>
                    <a:pt x="9895" y="417"/>
                    <a:pt x="9799" y="441"/>
                    <a:pt x="9716" y="465"/>
                  </a:cubicBezTo>
                  <a:cubicBezTo>
                    <a:pt x="9573" y="501"/>
                    <a:pt x="9454" y="524"/>
                    <a:pt x="9335" y="572"/>
                  </a:cubicBezTo>
                  <a:cubicBezTo>
                    <a:pt x="9299" y="584"/>
                    <a:pt x="9264" y="596"/>
                    <a:pt x="9216" y="620"/>
                  </a:cubicBezTo>
                  <a:lnTo>
                    <a:pt x="8692" y="798"/>
                  </a:lnTo>
                  <a:cubicBezTo>
                    <a:pt x="8656" y="798"/>
                    <a:pt x="8609" y="810"/>
                    <a:pt x="8585" y="822"/>
                  </a:cubicBezTo>
                  <a:cubicBezTo>
                    <a:pt x="8537" y="834"/>
                    <a:pt x="8478" y="870"/>
                    <a:pt x="8430" y="882"/>
                  </a:cubicBezTo>
                  <a:cubicBezTo>
                    <a:pt x="8347" y="917"/>
                    <a:pt x="8263" y="941"/>
                    <a:pt x="8180" y="977"/>
                  </a:cubicBezTo>
                  <a:cubicBezTo>
                    <a:pt x="8121" y="1001"/>
                    <a:pt x="8061" y="1013"/>
                    <a:pt x="8002" y="1048"/>
                  </a:cubicBezTo>
                  <a:lnTo>
                    <a:pt x="7549" y="1227"/>
                  </a:lnTo>
                  <a:cubicBezTo>
                    <a:pt x="7406" y="1286"/>
                    <a:pt x="7240" y="1358"/>
                    <a:pt x="7097" y="1429"/>
                  </a:cubicBezTo>
                  <a:cubicBezTo>
                    <a:pt x="6942" y="1513"/>
                    <a:pt x="6811" y="1572"/>
                    <a:pt x="6680" y="1644"/>
                  </a:cubicBezTo>
                  <a:cubicBezTo>
                    <a:pt x="6489" y="1727"/>
                    <a:pt x="6323" y="1822"/>
                    <a:pt x="6144" y="1929"/>
                  </a:cubicBezTo>
                  <a:cubicBezTo>
                    <a:pt x="6025" y="2001"/>
                    <a:pt x="5918" y="2060"/>
                    <a:pt x="5799" y="2132"/>
                  </a:cubicBezTo>
                  <a:cubicBezTo>
                    <a:pt x="5716" y="2179"/>
                    <a:pt x="5620" y="2239"/>
                    <a:pt x="5537" y="2298"/>
                  </a:cubicBezTo>
                  <a:cubicBezTo>
                    <a:pt x="5477" y="2322"/>
                    <a:pt x="5394" y="2370"/>
                    <a:pt x="5335" y="2417"/>
                  </a:cubicBezTo>
                  <a:cubicBezTo>
                    <a:pt x="5239" y="2489"/>
                    <a:pt x="5120" y="2584"/>
                    <a:pt x="5001" y="2656"/>
                  </a:cubicBezTo>
                  <a:cubicBezTo>
                    <a:pt x="4906" y="2727"/>
                    <a:pt x="4823" y="2787"/>
                    <a:pt x="4727" y="2858"/>
                  </a:cubicBezTo>
                  <a:cubicBezTo>
                    <a:pt x="4668" y="2906"/>
                    <a:pt x="4596" y="2965"/>
                    <a:pt x="4525" y="3025"/>
                  </a:cubicBezTo>
                  <a:cubicBezTo>
                    <a:pt x="4418" y="3120"/>
                    <a:pt x="4299" y="3203"/>
                    <a:pt x="4192" y="3299"/>
                  </a:cubicBezTo>
                  <a:lnTo>
                    <a:pt x="4144" y="3334"/>
                  </a:lnTo>
                  <a:cubicBezTo>
                    <a:pt x="4084" y="3394"/>
                    <a:pt x="4013" y="3453"/>
                    <a:pt x="3953" y="3513"/>
                  </a:cubicBezTo>
                  <a:cubicBezTo>
                    <a:pt x="3894" y="3572"/>
                    <a:pt x="3822" y="3632"/>
                    <a:pt x="3763" y="3691"/>
                  </a:cubicBezTo>
                  <a:cubicBezTo>
                    <a:pt x="3703" y="3739"/>
                    <a:pt x="3656" y="3787"/>
                    <a:pt x="3608" y="3834"/>
                  </a:cubicBezTo>
                  <a:lnTo>
                    <a:pt x="3572" y="3870"/>
                  </a:lnTo>
                  <a:lnTo>
                    <a:pt x="3394" y="4049"/>
                  </a:lnTo>
                  <a:lnTo>
                    <a:pt x="3358" y="4084"/>
                  </a:lnTo>
                  <a:cubicBezTo>
                    <a:pt x="3287" y="4144"/>
                    <a:pt x="3227" y="4203"/>
                    <a:pt x="3168" y="4275"/>
                  </a:cubicBezTo>
                  <a:lnTo>
                    <a:pt x="3132" y="4311"/>
                  </a:lnTo>
                  <a:cubicBezTo>
                    <a:pt x="3096" y="4370"/>
                    <a:pt x="3049" y="4406"/>
                    <a:pt x="3001" y="4453"/>
                  </a:cubicBezTo>
                  <a:cubicBezTo>
                    <a:pt x="2989" y="4465"/>
                    <a:pt x="2977" y="4501"/>
                    <a:pt x="2953" y="4513"/>
                  </a:cubicBezTo>
                  <a:cubicBezTo>
                    <a:pt x="2894" y="4572"/>
                    <a:pt x="2834" y="4632"/>
                    <a:pt x="2775" y="4703"/>
                  </a:cubicBezTo>
                  <a:cubicBezTo>
                    <a:pt x="2763" y="4727"/>
                    <a:pt x="2763" y="4739"/>
                    <a:pt x="2751" y="4751"/>
                  </a:cubicBezTo>
                  <a:cubicBezTo>
                    <a:pt x="2703" y="4799"/>
                    <a:pt x="2679" y="4858"/>
                    <a:pt x="2632" y="4906"/>
                  </a:cubicBezTo>
                  <a:cubicBezTo>
                    <a:pt x="2620" y="4918"/>
                    <a:pt x="2620" y="4930"/>
                    <a:pt x="2596" y="4942"/>
                  </a:cubicBezTo>
                  <a:cubicBezTo>
                    <a:pt x="2537" y="5037"/>
                    <a:pt x="2465" y="5108"/>
                    <a:pt x="2406" y="5204"/>
                  </a:cubicBezTo>
                  <a:cubicBezTo>
                    <a:pt x="2358" y="5239"/>
                    <a:pt x="2334" y="5287"/>
                    <a:pt x="2298" y="5334"/>
                  </a:cubicBezTo>
                  <a:cubicBezTo>
                    <a:pt x="2239" y="5406"/>
                    <a:pt x="2179" y="5501"/>
                    <a:pt x="2120" y="5573"/>
                  </a:cubicBezTo>
                  <a:cubicBezTo>
                    <a:pt x="2096" y="5632"/>
                    <a:pt x="2048" y="5692"/>
                    <a:pt x="2001" y="5751"/>
                  </a:cubicBezTo>
                  <a:cubicBezTo>
                    <a:pt x="1989" y="5775"/>
                    <a:pt x="1953" y="5811"/>
                    <a:pt x="1941" y="5835"/>
                  </a:cubicBezTo>
                  <a:cubicBezTo>
                    <a:pt x="1929" y="5882"/>
                    <a:pt x="1894" y="5918"/>
                    <a:pt x="1882" y="5942"/>
                  </a:cubicBezTo>
                  <a:cubicBezTo>
                    <a:pt x="1834" y="6001"/>
                    <a:pt x="1798" y="6073"/>
                    <a:pt x="1751" y="6156"/>
                  </a:cubicBezTo>
                  <a:lnTo>
                    <a:pt x="1739" y="6168"/>
                  </a:lnTo>
                  <a:lnTo>
                    <a:pt x="1560" y="6477"/>
                  </a:lnTo>
                  <a:cubicBezTo>
                    <a:pt x="1513" y="6537"/>
                    <a:pt x="1477" y="6608"/>
                    <a:pt x="1441" y="6692"/>
                  </a:cubicBezTo>
                  <a:cubicBezTo>
                    <a:pt x="1405" y="6728"/>
                    <a:pt x="1394" y="6775"/>
                    <a:pt x="1358" y="6823"/>
                  </a:cubicBezTo>
                  <a:cubicBezTo>
                    <a:pt x="1346" y="6847"/>
                    <a:pt x="1334" y="6894"/>
                    <a:pt x="1322" y="6930"/>
                  </a:cubicBezTo>
                  <a:cubicBezTo>
                    <a:pt x="1286" y="7001"/>
                    <a:pt x="1251" y="7073"/>
                    <a:pt x="1215" y="7144"/>
                  </a:cubicBezTo>
                  <a:cubicBezTo>
                    <a:pt x="1215" y="7168"/>
                    <a:pt x="1203" y="7168"/>
                    <a:pt x="1203" y="7180"/>
                  </a:cubicBezTo>
                  <a:cubicBezTo>
                    <a:pt x="1191" y="7239"/>
                    <a:pt x="1155" y="7299"/>
                    <a:pt x="1132" y="7359"/>
                  </a:cubicBezTo>
                  <a:cubicBezTo>
                    <a:pt x="1132" y="7370"/>
                    <a:pt x="1108" y="7370"/>
                    <a:pt x="1108" y="7382"/>
                  </a:cubicBezTo>
                  <a:lnTo>
                    <a:pt x="977" y="7704"/>
                  </a:lnTo>
                  <a:lnTo>
                    <a:pt x="846" y="8013"/>
                  </a:lnTo>
                  <a:cubicBezTo>
                    <a:pt x="786" y="8156"/>
                    <a:pt x="727" y="8299"/>
                    <a:pt x="679" y="8442"/>
                  </a:cubicBezTo>
                  <a:cubicBezTo>
                    <a:pt x="667" y="8454"/>
                    <a:pt x="667" y="8454"/>
                    <a:pt x="667" y="8478"/>
                  </a:cubicBezTo>
                  <a:cubicBezTo>
                    <a:pt x="608" y="8621"/>
                    <a:pt x="560" y="8775"/>
                    <a:pt x="513" y="8918"/>
                  </a:cubicBezTo>
                  <a:cubicBezTo>
                    <a:pt x="489" y="9014"/>
                    <a:pt x="477" y="9109"/>
                    <a:pt x="441" y="9204"/>
                  </a:cubicBezTo>
                  <a:cubicBezTo>
                    <a:pt x="417" y="9287"/>
                    <a:pt x="393" y="9395"/>
                    <a:pt x="370" y="9502"/>
                  </a:cubicBezTo>
                  <a:cubicBezTo>
                    <a:pt x="322" y="9645"/>
                    <a:pt x="298" y="9799"/>
                    <a:pt x="262" y="9942"/>
                  </a:cubicBezTo>
                  <a:cubicBezTo>
                    <a:pt x="262" y="9978"/>
                    <a:pt x="262" y="10026"/>
                    <a:pt x="251" y="10049"/>
                  </a:cubicBezTo>
                  <a:lnTo>
                    <a:pt x="251" y="10085"/>
                  </a:lnTo>
                  <a:cubicBezTo>
                    <a:pt x="239" y="10097"/>
                    <a:pt x="239" y="10109"/>
                    <a:pt x="239" y="10121"/>
                  </a:cubicBezTo>
                  <a:cubicBezTo>
                    <a:pt x="203" y="10228"/>
                    <a:pt x="191" y="10335"/>
                    <a:pt x="179" y="10442"/>
                  </a:cubicBezTo>
                  <a:cubicBezTo>
                    <a:pt x="155" y="10502"/>
                    <a:pt x="155" y="10573"/>
                    <a:pt x="143" y="10633"/>
                  </a:cubicBezTo>
                  <a:cubicBezTo>
                    <a:pt x="120" y="10764"/>
                    <a:pt x="96" y="10895"/>
                    <a:pt x="84" y="11049"/>
                  </a:cubicBezTo>
                  <a:lnTo>
                    <a:pt x="84" y="11073"/>
                  </a:lnTo>
                  <a:cubicBezTo>
                    <a:pt x="84" y="11133"/>
                    <a:pt x="72" y="11192"/>
                    <a:pt x="72" y="11252"/>
                  </a:cubicBezTo>
                  <a:cubicBezTo>
                    <a:pt x="60" y="11395"/>
                    <a:pt x="60" y="11514"/>
                    <a:pt x="36" y="11645"/>
                  </a:cubicBezTo>
                  <a:lnTo>
                    <a:pt x="36" y="11692"/>
                  </a:lnTo>
                  <a:cubicBezTo>
                    <a:pt x="36" y="11764"/>
                    <a:pt x="24" y="11847"/>
                    <a:pt x="24" y="11942"/>
                  </a:cubicBezTo>
                  <a:cubicBezTo>
                    <a:pt x="24" y="12026"/>
                    <a:pt x="12" y="12121"/>
                    <a:pt x="12" y="12204"/>
                  </a:cubicBezTo>
                  <a:lnTo>
                    <a:pt x="12" y="12228"/>
                  </a:lnTo>
                  <a:cubicBezTo>
                    <a:pt x="1" y="12407"/>
                    <a:pt x="1" y="12597"/>
                    <a:pt x="1" y="12776"/>
                  </a:cubicBezTo>
                  <a:lnTo>
                    <a:pt x="12" y="12776"/>
                  </a:lnTo>
                  <a:cubicBezTo>
                    <a:pt x="1" y="12788"/>
                    <a:pt x="1" y="12800"/>
                    <a:pt x="1" y="12823"/>
                  </a:cubicBezTo>
                  <a:lnTo>
                    <a:pt x="1" y="12859"/>
                  </a:lnTo>
                  <a:lnTo>
                    <a:pt x="1" y="12907"/>
                  </a:lnTo>
                  <a:cubicBezTo>
                    <a:pt x="1" y="12919"/>
                    <a:pt x="12" y="12943"/>
                    <a:pt x="12" y="12954"/>
                  </a:cubicBezTo>
                  <a:cubicBezTo>
                    <a:pt x="12" y="12966"/>
                    <a:pt x="12" y="12978"/>
                    <a:pt x="24" y="13002"/>
                  </a:cubicBezTo>
                  <a:cubicBezTo>
                    <a:pt x="36" y="13002"/>
                    <a:pt x="36" y="13014"/>
                    <a:pt x="36" y="13014"/>
                  </a:cubicBezTo>
                  <a:cubicBezTo>
                    <a:pt x="36" y="13026"/>
                    <a:pt x="36" y="13038"/>
                    <a:pt x="60" y="13062"/>
                  </a:cubicBezTo>
                  <a:cubicBezTo>
                    <a:pt x="1206" y="12259"/>
                    <a:pt x="2865" y="11383"/>
                    <a:pt x="4626" y="11383"/>
                  </a:cubicBezTo>
                  <a:cubicBezTo>
                    <a:pt x="5426" y="11383"/>
                    <a:pt x="6246" y="11564"/>
                    <a:pt x="7049" y="12014"/>
                  </a:cubicBezTo>
                  <a:cubicBezTo>
                    <a:pt x="8918" y="13062"/>
                    <a:pt x="11478" y="14193"/>
                    <a:pt x="14836" y="14562"/>
                  </a:cubicBezTo>
                  <a:lnTo>
                    <a:pt x="11764" y="0"/>
                  </a:lnTo>
                  <a:close/>
                </a:path>
              </a:pathLst>
            </a:custGeom>
            <a:solidFill>
              <a:srgbClr val="131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22;p36">
              <a:extLst>
                <a:ext uri="{FF2B5EF4-FFF2-40B4-BE49-F238E27FC236}">
                  <a16:creationId xmlns="" xmlns:a16="http://schemas.microsoft.com/office/drawing/2014/main" id="{E817E3F0-5F17-7DE0-0ACA-7770004AA4AA}"/>
                </a:ext>
              </a:extLst>
            </p:cNvPr>
            <p:cNvSpPr/>
            <p:nvPr/>
          </p:nvSpPr>
          <p:spPr>
            <a:xfrm>
              <a:off x="4523775" y="1741425"/>
              <a:ext cx="365550" cy="365825"/>
            </a:xfrm>
            <a:custGeom>
              <a:avLst/>
              <a:gdLst/>
              <a:ahLst/>
              <a:cxnLst/>
              <a:rect l="l" t="t" r="r" b="b"/>
              <a:pathLst>
                <a:path w="14622" h="14633" extrusionOk="0">
                  <a:moveTo>
                    <a:pt x="2977" y="0"/>
                  </a:moveTo>
                  <a:lnTo>
                    <a:pt x="0" y="14573"/>
                  </a:lnTo>
                  <a:cubicBezTo>
                    <a:pt x="502" y="14612"/>
                    <a:pt x="1022" y="14633"/>
                    <a:pt x="1559" y="14633"/>
                  </a:cubicBezTo>
                  <a:cubicBezTo>
                    <a:pt x="3493" y="14633"/>
                    <a:pt x="5654" y="14363"/>
                    <a:pt x="8049" y="13692"/>
                  </a:cubicBezTo>
                  <a:cubicBezTo>
                    <a:pt x="10073" y="13145"/>
                    <a:pt x="12252" y="12299"/>
                    <a:pt x="14621" y="11097"/>
                  </a:cubicBezTo>
                  <a:cubicBezTo>
                    <a:pt x="14621" y="11073"/>
                    <a:pt x="14621" y="11073"/>
                    <a:pt x="14597" y="11049"/>
                  </a:cubicBezTo>
                  <a:lnTo>
                    <a:pt x="14550" y="10740"/>
                  </a:lnTo>
                  <a:cubicBezTo>
                    <a:pt x="14550" y="10656"/>
                    <a:pt x="14538" y="10585"/>
                    <a:pt x="14514" y="10513"/>
                  </a:cubicBezTo>
                  <a:cubicBezTo>
                    <a:pt x="14490" y="10382"/>
                    <a:pt x="14478" y="10239"/>
                    <a:pt x="14442" y="10108"/>
                  </a:cubicBezTo>
                  <a:cubicBezTo>
                    <a:pt x="14442" y="10085"/>
                    <a:pt x="14431" y="10061"/>
                    <a:pt x="14431" y="10037"/>
                  </a:cubicBezTo>
                  <a:cubicBezTo>
                    <a:pt x="14419" y="9942"/>
                    <a:pt x="14383" y="9847"/>
                    <a:pt x="14371" y="9739"/>
                  </a:cubicBezTo>
                  <a:cubicBezTo>
                    <a:pt x="14371" y="9728"/>
                    <a:pt x="14359" y="9704"/>
                    <a:pt x="14359" y="9692"/>
                  </a:cubicBezTo>
                  <a:lnTo>
                    <a:pt x="14312" y="9513"/>
                  </a:lnTo>
                  <a:cubicBezTo>
                    <a:pt x="14300" y="9489"/>
                    <a:pt x="14300" y="9454"/>
                    <a:pt x="14288" y="9430"/>
                  </a:cubicBezTo>
                  <a:cubicBezTo>
                    <a:pt x="14264" y="9335"/>
                    <a:pt x="14240" y="9227"/>
                    <a:pt x="14204" y="9132"/>
                  </a:cubicBezTo>
                  <a:cubicBezTo>
                    <a:pt x="14097" y="8715"/>
                    <a:pt x="13966" y="8311"/>
                    <a:pt x="13800" y="7906"/>
                  </a:cubicBezTo>
                  <a:cubicBezTo>
                    <a:pt x="13776" y="7799"/>
                    <a:pt x="13728" y="7703"/>
                    <a:pt x="13692" y="7596"/>
                  </a:cubicBezTo>
                  <a:cubicBezTo>
                    <a:pt x="13645" y="7489"/>
                    <a:pt x="13597" y="7406"/>
                    <a:pt x="13550" y="7299"/>
                  </a:cubicBezTo>
                  <a:cubicBezTo>
                    <a:pt x="13502" y="7191"/>
                    <a:pt x="13442" y="7108"/>
                    <a:pt x="13407" y="7001"/>
                  </a:cubicBezTo>
                  <a:cubicBezTo>
                    <a:pt x="13359" y="6930"/>
                    <a:pt x="13323" y="6834"/>
                    <a:pt x="13288" y="6763"/>
                  </a:cubicBezTo>
                  <a:cubicBezTo>
                    <a:pt x="13240" y="6656"/>
                    <a:pt x="13180" y="6549"/>
                    <a:pt x="13121" y="6453"/>
                  </a:cubicBezTo>
                  <a:cubicBezTo>
                    <a:pt x="12895" y="6060"/>
                    <a:pt x="12657" y="5667"/>
                    <a:pt x="12395" y="5322"/>
                  </a:cubicBezTo>
                  <a:cubicBezTo>
                    <a:pt x="12359" y="5275"/>
                    <a:pt x="12335" y="5215"/>
                    <a:pt x="12287" y="5167"/>
                  </a:cubicBezTo>
                  <a:cubicBezTo>
                    <a:pt x="12037" y="4822"/>
                    <a:pt x="11764" y="4513"/>
                    <a:pt x="11466" y="4203"/>
                  </a:cubicBezTo>
                  <a:lnTo>
                    <a:pt x="11323" y="4048"/>
                  </a:lnTo>
                  <a:cubicBezTo>
                    <a:pt x="11121" y="3858"/>
                    <a:pt x="10930" y="3667"/>
                    <a:pt x="10728" y="3489"/>
                  </a:cubicBezTo>
                  <a:cubicBezTo>
                    <a:pt x="10644" y="3429"/>
                    <a:pt x="10585" y="3370"/>
                    <a:pt x="10513" y="3310"/>
                  </a:cubicBezTo>
                  <a:cubicBezTo>
                    <a:pt x="10466" y="3262"/>
                    <a:pt x="10406" y="3215"/>
                    <a:pt x="10371" y="3179"/>
                  </a:cubicBezTo>
                  <a:cubicBezTo>
                    <a:pt x="10323" y="3131"/>
                    <a:pt x="10263" y="3084"/>
                    <a:pt x="10204" y="3036"/>
                  </a:cubicBezTo>
                  <a:cubicBezTo>
                    <a:pt x="10168" y="3012"/>
                    <a:pt x="10144" y="2977"/>
                    <a:pt x="10097" y="2953"/>
                  </a:cubicBezTo>
                  <a:cubicBezTo>
                    <a:pt x="10013" y="2881"/>
                    <a:pt x="9918" y="2798"/>
                    <a:pt x="9835" y="2739"/>
                  </a:cubicBezTo>
                  <a:cubicBezTo>
                    <a:pt x="9787" y="2703"/>
                    <a:pt x="9728" y="2655"/>
                    <a:pt x="9680" y="2619"/>
                  </a:cubicBezTo>
                  <a:cubicBezTo>
                    <a:pt x="9573" y="2548"/>
                    <a:pt x="9478" y="2477"/>
                    <a:pt x="9359" y="2405"/>
                  </a:cubicBezTo>
                  <a:cubicBezTo>
                    <a:pt x="9311" y="2369"/>
                    <a:pt x="9251" y="2322"/>
                    <a:pt x="9192" y="2298"/>
                  </a:cubicBezTo>
                  <a:cubicBezTo>
                    <a:pt x="9061" y="2227"/>
                    <a:pt x="8942" y="2143"/>
                    <a:pt x="8823" y="2072"/>
                  </a:cubicBezTo>
                  <a:cubicBezTo>
                    <a:pt x="8668" y="1988"/>
                    <a:pt x="8525" y="1893"/>
                    <a:pt x="8370" y="1822"/>
                  </a:cubicBezTo>
                  <a:cubicBezTo>
                    <a:pt x="8287" y="1774"/>
                    <a:pt x="8204" y="1727"/>
                    <a:pt x="8120" y="1691"/>
                  </a:cubicBezTo>
                  <a:cubicBezTo>
                    <a:pt x="8013" y="1631"/>
                    <a:pt x="7894" y="1584"/>
                    <a:pt x="7787" y="1524"/>
                  </a:cubicBezTo>
                  <a:cubicBezTo>
                    <a:pt x="7775" y="1524"/>
                    <a:pt x="7775" y="1512"/>
                    <a:pt x="7763" y="1512"/>
                  </a:cubicBezTo>
                  <a:lnTo>
                    <a:pt x="7489" y="1369"/>
                  </a:lnTo>
                  <a:cubicBezTo>
                    <a:pt x="7418" y="1346"/>
                    <a:pt x="7346" y="1298"/>
                    <a:pt x="7275" y="1274"/>
                  </a:cubicBezTo>
                  <a:cubicBezTo>
                    <a:pt x="7168" y="1215"/>
                    <a:pt x="7049" y="1167"/>
                    <a:pt x="6942" y="1119"/>
                  </a:cubicBezTo>
                  <a:cubicBezTo>
                    <a:pt x="6894" y="1095"/>
                    <a:pt x="6846" y="1060"/>
                    <a:pt x="6775" y="1048"/>
                  </a:cubicBezTo>
                  <a:cubicBezTo>
                    <a:pt x="6680" y="1000"/>
                    <a:pt x="6561" y="953"/>
                    <a:pt x="6441" y="917"/>
                  </a:cubicBezTo>
                  <a:cubicBezTo>
                    <a:pt x="6382" y="893"/>
                    <a:pt x="6322" y="869"/>
                    <a:pt x="6263" y="857"/>
                  </a:cubicBezTo>
                  <a:cubicBezTo>
                    <a:pt x="6144" y="810"/>
                    <a:pt x="6025" y="774"/>
                    <a:pt x="5906" y="738"/>
                  </a:cubicBezTo>
                  <a:cubicBezTo>
                    <a:pt x="5739" y="691"/>
                    <a:pt x="5584" y="631"/>
                    <a:pt x="5429" y="584"/>
                  </a:cubicBezTo>
                  <a:cubicBezTo>
                    <a:pt x="5287" y="536"/>
                    <a:pt x="5156" y="512"/>
                    <a:pt x="5013" y="464"/>
                  </a:cubicBezTo>
                  <a:cubicBezTo>
                    <a:pt x="4858" y="417"/>
                    <a:pt x="4715" y="393"/>
                    <a:pt x="4560" y="345"/>
                  </a:cubicBezTo>
                  <a:cubicBezTo>
                    <a:pt x="4417" y="298"/>
                    <a:pt x="4251" y="250"/>
                    <a:pt x="4096" y="226"/>
                  </a:cubicBezTo>
                  <a:cubicBezTo>
                    <a:pt x="3905" y="179"/>
                    <a:pt x="3727" y="131"/>
                    <a:pt x="3536" y="107"/>
                  </a:cubicBezTo>
                  <a:cubicBezTo>
                    <a:pt x="3477" y="95"/>
                    <a:pt x="3417" y="95"/>
                    <a:pt x="3358" y="72"/>
                  </a:cubicBezTo>
                  <a:cubicBezTo>
                    <a:pt x="3239" y="48"/>
                    <a:pt x="3108" y="12"/>
                    <a:pt x="2977" y="0"/>
                  </a:cubicBezTo>
                  <a:close/>
                </a:path>
              </a:pathLst>
            </a:custGeom>
            <a:solidFill>
              <a:srgbClr val="131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23;p36">
              <a:extLst>
                <a:ext uri="{FF2B5EF4-FFF2-40B4-BE49-F238E27FC236}">
                  <a16:creationId xmlns="" xmlns:a16="http://schemas.microsoft.com/office/drawing/2014/main" id="{7DFEACAF-97B8-31ED-C4D6-C67CC7FBAD5B}"/>
                </a:ext>
              </a:extLst>
            </p:cNvPr>
            <p:cNvSpPr/>
            <p:nvPr/>
          </p:nvSpPr>
          <p:spPr>
            <a:xfrm>
              <a:off x="4338025" y="1741125"/>
              <a:ext cx="168200" cy="363150"/>
            </a:xfrm>
            <a:custGeom>
              <a:avLst/>
              <a:gdLst/>
              <a:ahLst/>
              <a:cxnLst/>
              <a:rect l="l" t="t" r="r" b="b"/>
              <a:pathLst>
                <a:path w="6728" h="14526" extrusionOk="0">
                  <a:moveTo>
                    <a:pt x="3763" y="0"/>
                  </a:moveTo>
                  <a:cubicBezTo>
                    <a:pt x="3680" y="12"/>
                    <a:pt x="3596" y="36"/>
                    <a:pt x="3513" y="48"/>
                  </a:cubicBezTo>
                  <a:lnTo>
                    <a:pt x="1" y="5418"/>
                  </a:lnTo>
                  <a:lnTo>
                    <a:pt x="3084" y="5418"/>
                  </a:lnTo>
                  <a:lnTo>
                    <a:pt x="1072" y="7489"/>
                  </a:lnTo>
                  <a:lnTo>
                    <a:pt x="5537" y="14359"/>
                  </a:lnTo>
                  <a:cubicBezTo>
                    <a:pt x="5918" y="14419"/>
                    <a:pt x="6311" y="14478"/>
                    <a:pt x="6728" y="14526"/>
                  </a:cubicBezTo>
                  <a:lnTo>
                    <a:pt x="3763" y="0"/>
                  </a:lnTo>
                  <a:close/>
                </a:path>
              </a:pathLst>
            </a:custGeom>
            <a:solidFill>
              <a:srgbClr val="232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24;p36">
              <a:extLst>
                <a:ext uri="{FF2B5EF4-FFF2-40B4-BE49-F238E27FC236}">
                  <a16:creationId xmlns="" xmlns:a16="http://schemas.microsoft.com/office/drawing/2014/main" id="{0405BC64-A94C-555F-A374-A132CC5243CB}"/>
                </a:ext>
              </a:extLst>
            </p:cNvPr>
            <p:cNvSpPr/>
            <p:nvPr/>
          </p:nvSpPr>
          <p:spPr>
            <a:xfrm>
              <a:off x="4523775" y="1741125"/>
              <a:ext cx="168200" cy="366250"/>
            </a:xfrm>
            <a:custGeom>
              <a:avLst/>
              <a:gdLst/>
              <a:ahLst/>
              <a:cxnLst/>
              <a:rect l="l" t="t" r="r" b="b"/>
              <a:pathLst>
                <a:path w="6728" h="14650" extrusionOk="0">
                  <a:moveTo>
                    <a:pt x="2953" y="0"/>
                  </a:moveTo>
                  <a:lnTo>
                    <a:pt x="0" y="14585"/>
                  </a:lnTo>
                  <a:cubicBezTo>
                    <a:pt x="351" y="14631"/>
                    <a:pt x="573" y="14649"/>
                    <a:pt x="849" y="14649"/>
                  </a:cubicBezTo>
                  <a:cubicBezTo>
                    <a:pt x="929" y="14649"/>
                    <a:pt x="1014" y="14648"/>
                    <a:pt x="1107" y="14645"/>
                  </a:cubicBezTo>
                  <a:lnTo>
                    <a:pt x="5656" y="7489"/>
                  </a:lnTo>
                  <a:lnTo>
                    <a:pt x="3644" y="5418"/>
                  </a:lnTo>
                  <a:lnTo>
                    <a:pt x="6727" y="5418"/>
                  </a:lnTo>
                  <a:lnTo>
                    <a:pt x="3215" y="48"/>
                  </a:lnTo>
                  <a:cubicBezTo>
                    <a:pt x="3120" y="36"/>
                    <a:pt x="3048" y="12"/>
                    <a:pt x="2953" y="0"/>
                  </a:cubicBezTo>
                  <a:close/>
                </a:path>
              </a:pathLst>
            </a:custGeom>
            <a:solidFill>
              <a:srgbClr val="232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8" name="TextBox 105">
            <a:extLst>
              <a:ext uri="{FF2B5EF4-FFF2-40B4-BE49-F238E27FC236}">
                <a16:creationId xmlns="" xmlns:a16="http://schemas.microsoft.com/office/drawing/2014/main" id="{12FDCB65-2894-B9BE-D42A-6F4D4AA7F4D3}"/>
              </a:ext>
            </a:extLst>
          </p:cNvPr>
          <p:cNvSpPr txBox="1"/>
          <p:nvPr/>
        </p:nvSpPr>
        <p:spPr>
          <a:xfrm>
            <a:off x="3550525" y="224954"/>
            <a:ext cx="3362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Trả </a:t>
            </a:r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Lời 2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3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1"/>
          <p:cNvSpPr/>
          <p:nvPr/>
        </p:nvSpPr>
        <p:spPr>
          <a:xfrm flipH="1">
            <a:off x="1663671" y="3496304"/>
            <a:ext cx="1909500" cy="1909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4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-134145">
            <a:off x="811382" y="691012"/>
            <a:ext cx="7853843" cy="411158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dirty="0"/>
          </a:p>
        </p:txBody>
      </p:sp>
      <p:sp>
        <p:nvSpPr>
          <p:cNvPr id="902" name="Google Shape;902;p41"/>
          <p:cNvSpPr/>
          <p:nvPr/>
        </p:nvSpPr>
        <p:spPr>
          <a:xfrm rot="1189069" flipH="1">
            <a:off x="-10788" y="-22149"/>
            <a:ext cx="2327822" cy="1313643"/>
          </a:xfrm>
          <a:custGeom>
            <a:avLst/>
            <a:gdLst/>
            <a:ahLst/>
            <a:cxnLst/>
            <a:rect l="l" t="t" r="r" b="b"/>
            <a:pathLst>
              <a:path w="84294" h="47569" extrusionOk="0">
                <a:moveTo>
                  <a:pt x="68568" y="23491"/>
                </a:moveTo>
                <a:cubicBezTo>
                  <a:pt x="71472" y="23491"/>
                  <a:pt x="74484" y="24203"/>
                  <a:pt x="76476" y="26293"/>
                </a:cubicBezTo>
                <a:cubicBezTo>
                  <a:pt x="79272" y="29222"/>
                  <a:pt x="76895" y="33121"/>
                  <a:pt x="73794" y="34814"/>
                </a:cubicBezTo>
                <a:cubicBezTo>
                  <a:pt x="72550" y="35487"/>
                  <a:pt x="71251" y="35770"/>
                  <a:pt x="69948" y="35770"/>
                </a:cubicBezTo>
                <a:cubicBezTo>
                  <a:pt x="66906" y="35770"/>
                  <a:pt x="63837" y="34230"/>
                  <a:pt x="61374" y="32513"/>
                </a:cubicBezTo>
                <a:cubicBezTo>
                  <a:pt x="59396" y="31143"/>
                  <a:pt x="57474" y="29507"/>
                  <a:pt x="55725" y="27700"/>
                </a:cubicBezTo>
                <a:cubicBezTo>
                  <a:pt x="58616" y="25665"/>
                  <a:pt x="61944" y="24315"/>
                  <a:pt x="65482" y="23744"/>
                </a:cubicBezTo>
                <a:cubicBezTo>
                  <a:pt x="66460" y="23586"/>
                  <a:pt x="67507" y="23491"/>
                  <a:pt x="68568" y="23491"/>
                </a:cubicBezTo>
                <a:close/>
                <a:moveTo>
                  <a:pt x="45339" y="0"/>
                </a:moveTo>
                <a:cubicBezTo>
                  <a:pt x="44164" y="0"/>
                  <a:pt x="43254" y="834"/>
                  <a:pt x="42809" y="1946"/>
                </a:cubicBezTo>
                <a:cubicBezTo>
                  <a:pt x="39157" y="10867"/>
                  <a:pt x="42733" y="19883"/>
                  <a:pt x="48325" y="27073"/>
                </a:cubicBezTo>
                <a:lnTo>
                  <a:pt x="47546" y="27929"/>
                </a:lnTo>
                <a:cubicBezTo>
                  <a:pt x="43779" y="32151"/>
                  <a:pt x="40717" y="36811"/>
                  <a:pt x="35620" y="39569"/>
                </a:cubicBezTo>
                <a:cubicBezTo>
                  <a:pt x="32286" y="41362"/>
                  <a:pt x="28655" y="42215"/>
                  <a:pt x="25053" y="42215"/>
                </a:cubicBezTo>
                <a:cubicBezTo>
                  <a:pt x="17536" y="42215"/>
                  <a:pt x="10147" y="38501"/>
                  <a:pt x="5852" y="31866"/>
                </a:cubicBezTo>
                <a:cubicBezTo>
                  <a:pt x="5299" y="31002"/>
                  <a:pt x="4493" y="30643"/>
                  <a:pt x="3689" y="30643"/>
                </a:cubicBezTo>
                <a:cubicBezTo>
                  <a:pt x="1839" y="30643"/>
                  <a:pt x="1" y="32540"/>
                  <a:pt x="1287" y="34529"/>
                </a:cubicBezTo>
                <a:cubicBezTo>
                  <a:pt x="6387" y="42408"/>
                  <a:pt x="15327" y="47568"/>
                  <a:pt x="24732" y="47568"/>
                </a:cubicBezTo>
                <a:cubicBezTo>
                  <a:pt x="25430" y="47568"/>
                  <a:pt x="26130" y="47540"/>
                  <a:pt x="26832" y="47482"/>
                </a:cubicBezTo>
                <a:cubicBezTo>
                  <a:pt x="31910" y="47044"/>
                  <a:pt x="36951" y="45371"/>
                  <a:pt x="41117" y="42365"/>
                </a:cubicBezTo>
                <a:cubicBezTo>
                  <a:pt x="45415" y="39246"/>
                  <a:pt x="48249" y="34928"/>
                  <a:pt x="51825" y="31124"/>
                </a:cubicBezTo>
                <a:cubicBezTo>
                  <a:pt x="52586" y="31904"/>
                  <a:pt x="53328" y="32665"/>
                  <a:pt x="54127" y="33387"/>
                </a:cubicBezTo>
                <a:cubicBezTo>
                  <a:pt x="58330" y="37268"/>
                  <a:pt x="63352" y="40653"/>
                  <a:pt x="69229" y="41034"/>
                </a:cubicBezTo>
                <a:cubicBezTo>
                  <a:pt x="69503" y="41053"/>
                  <a:pt x="69778" y="41062"/>
                  <a:pt x="70052" y="41062"/>
                </a:cubicBezTo>
                <a:cubicBezTo>
                  <a:pt x="75028" y="41062"/>
                  <a:pt x="80088" y="38004"/>
                  <a:pt x="82106" y="33426"/>
                </a:cubicBezTo>
                <a:cubicBezTo>
                  <a:pt x="84294" y="28461"/>
                  <a:pt x="82106" y="23135"/>
                  <a:pt x="77541" y="20472"/>
                </a:cubicBezTo>
                <a:cubicBezTo>
                  <a:pt x="74804" y="18866"/>
                  <a:pt x="71664" y="18215"/>
                  <a:pt x="68508" y="18215"/>
                </a:cubicBezTo>
                <a:cubicBezTo>
                  <a:pt x="66356" y="18215"/>
                  <a:pt x="64197" y="18518"/>
                  <a:pt x="62154" y="19027"/>
                </a:cubicBezTo>
                <a:cubicBezTo>
                  <a:pt x="58559" y="19902"/>
                  <a:pt x="55211" y="21519"/>
                  <a:pt x="52263" y="23687"/>
                </a:cubicBezTo>
                <a:cubicBezTo>
                  <a:pt x="51388" y="22508"/>
                  <a:pt x="50570" y="21309"/>
                  <a:pt x="49847" y="20073"/>
                </a:cubicBezTo>
                <a:cubicBezTo>
                  <a:pt x="46842" y="14975"/>
                  <a:pt x="45624" y="8946"/>
                  <a:pt x="47907" y="3354"/>
                </a:cubicBezTo>
                <a:cubicBezTo>
                  <a:pt x="48459" y="2022"/>
                  <a:pt x="47317" y="444"/>
                  <a:pt x="46062" y="101"/>
                </a:cubicBezTo>
                <a:cubicBezTo>
                  <a:pt x="45812" y="32"/>
                  <a:pt x="45570" y="0"/>
                  <a:pt x="4533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41"/>
          <p:cNvSpPr/>
          <p:nvPr/>
        </p:nvSpPr>
        <p:spPr>
          <a:xfrm rot="-1722421">
            <a:off x="6644734" y="3974466"/>
            <a:ext cx="2276840" cy="1116979"/>
          </a:xfrm>
          <a:custGeom>
            <a:avLst/>
            <a:gdLst/>
            <a:ahLst/>
            <a:cxnLst/>
            <a:rect l="l" t="t" r="r" b="b"/>
            <a:pathLst>
              <a:path w="62440" h="30632" extrusionOk="0">
                <a:moveTo>
                  <a:pt x="51386" y="0"/>
                </a:moveTo>
                <a:cubicBezTo>
                  <a:pt x="49235" y="0"/>
                  <a:pt x="47076" y="420"/>
                  <a:pt x="45022" y="1280"/>
                </a:cubicBezTo>
                <a:cubicBezTo>
                  <a:pt x="40819" y="3030"/>
                  <a:pt x="37718" y="6586"/>
                  <a:pt x="35189" y="10257"/>
                </a:cubicBezTo>
                <a:cubicBezTo>
                  <a:pt x="32716" y="13795"/>
                  <a:pt x="30643" y="17733"/>
                  <a:pt x="27523" y="20776"/>
                </a:cubicBezTo>
                <a:cubicBezTo>
                  <a:pt x="24727" y="23534"/>
                  <a:pt x="21037" y="25151"/>
                  <a:pt x="17081" y="25341"/>
                </a:cubicBezTo>
                <a:cubicBezTo>
                  <a:pt x="16784" y="25355"/>
                  <a:pt x="16486" y="25362"/>
                  <a:pt x="16188" y="25362"/>
                </a:cubicBezTo>
                <a:cubicBezTo>
                  <a:pt x="12128" y="25362"/>
                  <a:pt x="7978" y="24031"/>
                  <a:pt x="4984" y="21213"/>
                </a:cubicBezTo>
                <a:cubicBezTo>
                  <a:pt x="4403" y="20675"/>
                  <a:pt x="3670" y="20365"/>
                  <a:pt x="2937" y="20365"/>
                </a:cubicBezTo>
                <a:cubicBezTo>
                  <a:pt x="2350" y="20365"/>
                  <a:pt x="1763" y="20564"/>
                  <a:pt x="1255" y="21004"/>
                </a:cubicBezTo>
                <a:cubicBezTo>
                  <a:pt x="247" y="21879"/>
                  <a:pt x="0" y="23762"/>
                  <a:pt x="1046" y="24732"/>
                </a:cubicBezTo>
                <a:cubicBezTo>
                  <a:pt x="5151" y="28591"/>
                  <a:pt x="10679" y="30632"/>
                  <a:pt x="16221" y="30632"/>
                </a:cubicBezTo>
                <a:cubicBezTo>
                  <a:pt x="19693" y="30632"/>
                  <a:pt x="23170" y="29831"/>
                  <a:pt x="26306" y="28175"/>
                </a:cubicBezTo>
                <a:cubicBezTo>
                  <a:pt x="30414" y="26026"/>
                  <a:pt x="33382" y="22450"/>
                  <a:pt x="35930" y="18665"/>
                </a:cubicBezTo>
                <a:cubicBezTo>
                  <a:pt x="38346" y="15108"/>
                  <a:pt x="40457" y="11189"/>
                  <a:pt x="43729" y="8298"/>
                </a:cubicBezTo>
                <a:cubicBezTo>
                  <a:pt x="45930" y="6358"/>
                  <a:pt x="48707" y="5291"/>
                  <a:pt x="51510" y="5291"/>
                </a:cubicBezTo>
                <a:cubicBezTo>
                  <a:pt x="53406" y="5291"/>
                  <a:pt x="55313" y="5779"/>
                  <a:pt x="57063" y="6815"/>
                </a:cubicBezTo>
                <a:cubicBezTo>
                  <a:pt x="57531" y="7090"/>
                  <a:pt x="57999" y="7210"/>
                  <a:pt x="58441" y="7210"/>
                </a:cubicBezTo>
                <a:cubicBezTo>
                  <a:pt x="60784" y="7210"/>
                  <a:pt x="62439" y="3855"/>
                  <a:pt x="59992" y="2383"/>
                </a:cubicBezTo>
                <a:cubicBezTo>
                  <a:pt x="57348" y="812"/>
                  <a:pt x="54376" y="0"/>
                  <a:pt x="5138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4" name="Google Shape;904;p41"/>
          <p:cNvGrpSpPr/>
          <p:nvPr/>
        </p:nvGrpSpPr>
        <p:grpSpPr>
          <a:xfrm>
            <a:off x="1097945" y="579644"/>
            <a:ext cx="6709908" cy="3633964"/>
            <a:chOff x="1097945" y="579644"/>
            <a:chExt cx="6709908" cy="3633964"/>
          </a:xfrm>
        </p:grpSpPr>
        <p:sp>
          <p:nvSpPr>
            <p:cNvPr id="905" name="Google Shape;905;p41"/>
            <p:cNvSpPr/>
            <p:nvPr/>
          </p:nvSpPr>
          <p:spPr>
            <a:xfrm rot="-303870">
              <a:off x="6981936" y="11047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 rot="-303870">
              <a:off x="7438261" y="148060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 rot="-303870">
              <a:off x="7534386" y="590354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1"/>
            <p:cNvSpPr/>
            <p:nvPr/>
          </p:nvSpPr>
          <p:spPr>
            <a:xfrm rot="-303870">
              <a:off x="1113086" y="3357029"/>
              <a:ext cx="258325" cy="354487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1"/>
            <p:cNvSpPr/>
            <p:nvPr/>
          </p:nvSpPr>
          <p:spPr>
            <a:xfrm rot="636100">
              <a:off x="1506161" y="3838381"/>
              <a:ext cx="258327" cy="354489"/>
            </a:xfrm>
            <a:custGeom>
              <a:avLst/>
              <a:gdLst/>
              <a:ahLst/>
              <a:cxnLst/>
              <a:rect l="l" t="t" r="r" b="b"/>
              <a:pathLst>
                <a:path w="2918" h="4004" extrusionOk="0">
                  <a:moveTo>
                    <a:pt x="1455" y="1"/>
                  </a:moveTo>
                  <a:cubicBezTo>
                    <a:pt x="1405" y="1"/>
                    <a:pt x="1355" y="31"/>
                    <a:pt x="1323" y="89"/>
                  </a:cubicBezTo>
                  <a:cubicBezTo>
                    <a:pt x="1203" y="339"/>
                    <a:pt x="977" y="1256"/>
                    <a:pt x="287" y="1863"/>
                  </a:cubicBezTo>
                  <a:cubicBezTo>
                    <a:pt x="1" y="2113"/>
                    <a:pt x="346" y="2232"/>
                    <a:pt x="680" y="2625"/>
                  </a:cubicBezTo>
                  <a:cubicBezTo>
                    <a:pt x="1275" y="3292"/>
                    <a:pt x="1299" y="3697"/>
                    <a:pt x="1477" y="3935"/>
                  </a:cubicBezTo>
                  <a:cubicBezTo>
                    <a:pt x="1511" y="3980"/>
                    <a:pt x="1561" y="4004"/>
                    <a:pt x="1610" y="4004"/>
                  </a:cubicBezTo>
                  <a:cubicBezTo>
                    <a:pt x="1665" y="4004"/>
                    <a:pt x="1720" y="3974"/>
                    <a:pt x="1751" y="3911"/>
                  </a:cubicBezTo>
                  <a:cubicBezTo>
                    <a:pt x="1799" y="3828"/>
                    <a:pt x="1835" y="3744"/>
                    <a:pt x="1858" y="3649"/>
                  </a:cubicBezTo>
                  <a:cubicBezTo>
                    <a:pt x="2216" y="2649"/>
                    <a:pt x="2632" y="2339"/>
                    <a:pt x="2847" y="2101"/>
                  </a:cubicBezTo>
                  <a:cubicBezTo>
                    <a:pt x="2918" y="2018"/>
                    <a:pt x="2858" y="1839"/>
                    <a:pt x="2787" y="1792"/>
                  </a:cubicBezTo>
                  <a:cubicBezTo>
                    <a:pt x="2585" y="1613"/>
                    <a:pt x="2096" y="1220"/>
                    <a:pt x="1739" y="387"/>
                  </a:cubicBezTo>
                  <a:cubicBezTo>
                    <a:pt x="1692" y="268"/>
                    <a:pt x="1656" y="149"/>
                    <a:pt x="1573" y="65"/>
                  </a:cubicBezTo>
                  <a:cubicBezTo>
                    <a:pt x="1540" y="22"/>
                    <a:pt x="1498" y="1"/>
                    <a:pt x="14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2969111-254B-9E8F-FA1B-8171271F18A6}"/>
              </a:ext>
            </a:extLst>
          </p:cNvPr>
          <p:cNvSpPr txBox="1"/>
          <p:nvPr/>
        </p:nvSpPr>
        <p:spPr>
          <a:xfrm>
            <a:off x="1596678" y="915346"/>
            <a:ext cx="6283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800" b="1" smtClean="0"/>
              <a:t>Vận dụng</a:t>
            </a:r>
            <a:endParaRPr lang="en-US" sz="1800" b="1" dirty="0"/>
          </a:p>
        </p:txBody>
      </p:sp>
      <p:sp>
        <p:nvSpPr>
          <p:cNvPr id="8" name="TextBox 105">
            <a:extLst>
              <a:ext uri="{FF2B5EF4-FFF2-40B4-BE49-F238E27FC236}">
                <a16:creationId xmlns="" xmlns:a16="http://schemas.microsoft.com/office/drawing/2014/main" id="{5DA1BBB4-EE9F-0160-9B10-67F7CEC4CBE4}"/>
              </a:ext>
            </a:extLst>
          </p:cNvPr>
          <p:cNvSpPr txBox="1"/>
          <p:nvPr/>
        </p:nvSpPr>
        <p:spPr>
          <a:xfrm>
            <a:off x="2618421" y="121266"/>
            <a:ext cx="3362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60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Vận dụng</a:t>
            </a:r>
            <a:endParaRPr lang="en-US" sz="36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96BB0B8-70A0-FC5E-95D9-D3D7EF9FFCF7}"/>
              </a:ext>
            </a:extLst>
          </p:cNvPr>
          <p:cNvSpPr txBox="1"/>
          <p:nvPr/>
        </p:nvSpPr>
        <p:spPr>
          <a:xfrm>
            <a:off x="1391779" y="1240066"/>
            <a:ext cx="732178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b="1">
                <a:solidFill>
                  <a:srgbClr val="FF7F7D"/>
                </a:solidFill>
              </a:rPr>
              <a:t>Vận dụng 3 trang 117 Địa Lí 8</a:t>
            </a:r>
            <a:r>
              <a:rPr lang="vi-VN" sz="2000">
                <a:solidFill>
                  <a:srgbClr val="FF7F7D"/>
                </a:solidFill>
              </a:rPr>
              <a:t>:</a:t>
            </a:r>
            <a:r>
              <a:rPr lang="vi-VN" sz="2000"/>
              <a:t> Hãy thực hiện một trong hai nhiệm vụ sau:</a:t>
            </a:r>
          </a:p>
          <a:p>
            <a:r>
              <a:rPr lang="vi-VN" sz="2000" b="1">
                <a:solidFill>
                  <a:srgbClr val="FF7F7D"/>
                </a:solidFill>
              </a:rPr>
              <a:t>Nhiệm vụ 1:</a:t>
            </a:r>
            <a:r>
              <a:rPr lang="vi-VN" sz="2000"/>
              <a:t> Hãy sưu tầm và viết báo cáo về đặc điểm khí hậu ở địa phương em (nhiệt độ, số giờ nắng, lượng mưa, mùa mưa, mùa khô, độ ẩm không khí, biên độ nhiệt năm, các hiện tượng thời tiết đặc biệt).</a:t>
            </a:r>
          </a:p>
          <a:p>
            <a:r>
              <a:rPr lang="vi-VN" sz="2000" b="1">
                <a:solidFill>
                  <a:srgbClr val="FF7F7D"/>
                </a:solidFill>
              </a:rPr>
              <a:t>Nhiệm vụ 2:</a:t>
            </a:r>
            <a:r>
              <a:rPr lang="vi-VN" sz="2000" b="1"/>
              <a:t> </a:t>
            </a:r>
            <a:r>
              <a:rPr lang="vi-VN" sz="2000"/>
              <a:t>Hãy sưu tầm những câu ca dao, tục ngữ, bài thơ có nội dung về khí hậu và các hiện tượng thời tiết ở nước ta.</a:t>
            </a:r>
          </a:p>
        </p:txBody>
      </p:sp>
      <p:grpSp>
        <p:nvGrpSpPr>
          <p:cNvPr id="11" name="Google Shape;2394;p56">
            <a:extLst>
              <a:ext uri="{FF2B5EF4-FFF2-40B4-BE49-F238E27FC236}">
                <a16:creationId xmlns="" xmlns:a16="http://schemas.microsoft.com/office/drawing/2014/main" id="{6078CD3A-AF75-8C3F-CF20-09840992A8C1}"/>
              </a:ext>
            </a:extLst>
          </p:cNvPr>
          <p:cNvGrpSpPr/>
          <p:nvPr/>
        </p:nvGrpSpPr>
        <p:grpSpPr>
          <a:xfrm>
            <a:off x="842673" y="1093993"/>
            <a:ext cx="609299" cy="646331"/>
            <a:chOff x="1038875" y="4068150"/>
            <a:chExt cx="323300" cy="342950"/>
          </a:xfrm>
        </p:grpSpPr>
        <p:sp>
          <p:nvSpPr>
            <p:cNvPr id="12" name="Google Shape;2395;p56">
              <a:extLst>
                <a:ext uri="{FF2B5EF4-FFF2-40B4-BE49-F238E27FC236}">
                  <a16:creationId xmlns="" xmlns:a16="http://schemas.microsoft.com/office/drawing/2014/main" id="{C98B14EA-060E-C2EE-37C2-6F44BC2BCB4D}"/>
                </a:ext>
              </a:extLst>
            </p:cNvPr>
            <p:cNvSpPr/>
            <p:nvPr/>
          </p:nvSpPr>
          <p:spPr>
            <a:xfrm>
              <a:off x="1038875" y="4068150"/>
              <a:ext cx="323300" cy="342950"/>
            </a:xfrm>
            <a:custGeom>
              <a:avLst/>
              <a:gdLst/>
              <a:ahLst/>
              <a:cxnLst/>
              <a:rect l="l" t="t" r="r" b="b"/>
              <a:pathLst>
                <a:path w="12932" h="13718" extrusionOk="0">
                  <a:moveTo>
                    <a:pt x="5525" y="1"/>
                  </a:moveTo>
                  <a:cubicBezTo>
                    <a:pt x="4954" y="1"/>
                    <a:pt x="4501" y="453"/>
                    <a:pt x="4501" y="1025"/>
                  </a:cubicBezTo>
                  <a:lnTo>
                    <a:pt x="4501" y="1787"/>
                  </a:lnTo>
                  <a:cubicBezTo>
                    <a:pt x="4501" y="1810"/>
                    <a:pt x="4501" y="1834"/>
                    <a:pt x="4501" y="1858"/>
                  </a:cubicBezTo>
                  <a:cubicBezTo>
                    <a:pt x="3739" y="2001"/>
                    <a:pt x="3049" y="2311"/>
                    <a:pt x="2430" y="2739"/>
                  </a:cubicBezTo>
                  <a:cubicBezTo>
                    <a:pt x="2406" y="2715"/>
                    <a:pt x="2382" y="2692"/>
                    <a:pt x="2382" y="2668"/>
                  </a:cubicBezTo>
                  <a:lnTo>
                    <a:pt x="1834" y="2120"/>
                  </a:lnTo>
                  <a:cubicBezTo>
                    <a:pt x="1644" y="1929"/>
                    <a:pt x="1382" y="1834"/>
                    <a:pt x="1096" y="1834"/>
                  </a:cubicBezTo>
                  <a:cubicBezTo>
                    <a:pt x="834" y="1834"/>
                    <a:pt x="572" y="1929"/>
                    <a:pt x="382" y="2144"/>
                  </a:cubicBezTo>
                  <a:cubicBezTo>
                    <a:pt x="0" y="2525"/>
                    <a:pt x="0" y="3168"/>
                    <a:pt x="382" y="3573"/>
                  </a:cubicBezTo>
                  <a:lnTo>
                    <a:pt x="929" y="4120"/>
                  </a:lnTo>
                  <a:cubicBezTo>
                    <a:pt x="953" y="4144"/>
                    <a:pt x="977" y="4144"/>
                    <a:pt x="977" y="4168"/>
                  </a:cubicBezTo>
                  <a:cubicBezTo>
                    <a:pt x="382" y="5049"/>
                    <a:pt x="24" y="6121"/>
                    <a:pt x="24" y="7264"/>
                  </a:cubicBezTo>
                  <a:cubicBezTo>
                    <a:pt x="24" y="8669"/>
                    <a:pt x="548" y="9979"/>
                    <a:pt x="1477" y="10979"/>
                  </a:cubicBezTo>
                  <a:lnTo>
                    <a:pt x="977" y="11479"/>
                  </a:lnTo>
                  <a:cubicBezTo>
                    <a:pt x="620" y="11836"/>
                    <a:pt x="501" y="12408"/>
                    <a:pt x="691" y="12908"/>
                  </a:cubicBezTo>
                  <a:cubicBezTo>
                    <a:pt x="905" y="13384"/>
                    <a:pt x="1382" y="13718"/>
                    <a:pt x="1906" y="13718"/>
                  </a:cubicBezTo>
                  <a:lnTo>
                    <a:pt x="2358" y="13718"/>
                  </a:lnTo>
                  <a:cubicBezTo>
                    <a:pt x="2525" y="13718"/>
                    <a:pt x="2692" y="13670"/>
                    <a:pt x="2834" y="13599"/>
                  </a:cubicBezTo>
                  <a:cubicBezTo>
                    <a:pt x="2953" y="13622"/>
                    <a:pt x="3049" y="13646"/>
                    <a:pt x="3168" y="13646"/>
                  </a:cubicBezTo>
                  <a:cubicBezTo>
                    <a:pt x="3335" y="13646"/>
                    <a:pt x="3501" y="13599"/>
                    <a:pt x="3644" y="13527"/>
                  </a:cubicBezTo>
                  <a:cubicBezTo>
                    <a:pt x="3787" y="13456"/>
                    <a:pt x="3858" y="13408"/>
                    <a:pt x="3978" y="13289"/>
                  </a:cubicBezTo>
                  <a:cubicBezTo>
                    <a:pt x="4239" y="13551"/>
                    <a:pt x="4573" y="13718"/>
                    <a:pt x="4954" y="13718"/>
                  </a:cubicBezTo>
                  <a:lnTo>
                    <a:pt x="6073" y="13718"/>
                  </a:lnTo>
                  <a:cubicBezTo>
                    <a:pt x="6454" y="13718"/>
                    <a:pt x="6811" y="13551"/>
                    <a:pt x="7050" y="13289"/>
                  </a:cubicBezTo>
                  <a:cubicBezTo>
                    <a:pt x="7335" y="13575"/>
                    <a:pt x="7716" y="13718"/>
                    <a:pt x="8097" y="13718"/>
                  </a:cubicBezTo>
                  <a:lnTo>
                    <a:pt x="9121" y="13718"/>
                  </a:lnTo>
                  <a:cubicBezTo>
                    <a:pt x="9669" y="13718"/>
                    <a:pt x="10145" y="13384"/>
                    <a:pt x="10336" y="12908"/>
                  </a:cubicBezTo>
                  <a:cubicBezTo>
                    <a:pt x="10550" y="12408"/>
                    <a:pt x="10431" y="11860"/>
                    <a:pt x="10050" y="11479"/>
                  </a:cubicBezTo>
                  <a:lnTo>
                    <a:pt x="9574" y="10979"/>
                  </a:lnTo>
                  <a:cubicBezTo>
                    <a:pt x="9883" y="10646"/>
                    <a:pt x="10145" y="10264"/>
                    <a:pt x="10360" y="9883"/>
                  </a:cubicBezTo>
                  <a:lnTo>
                    <a:pt x="10931" y="9860"/>
                  </a:lnTo>
                  <a:lnTo>
                    <a:pt x="11551" y="9860"/>
                  </a:lnTo>
                  <a:cubicBezTo>
                    <a:pt x="12074" y="9860"/>
                    <a:pt x="12527" y="9550"/>
                    <a:pt x="12741" y="9074"/>
                  </a:cubicBezTo>
                  <a:cubicBezTo>
                    <a:pt x="12932" y="8597"/>
                    <a:pt x="12813" y="8050"/>
                    <a:pt x="12455" y="7669"/>
                  </a:cubicBezTo>
                  <a:lnTo>
                    <a:pt x="12051" y="7264"/>
                  </a:lnTo>
                  <a:lnTo>
                    <a:pt x="12455" y="6859"/>
                  </a:lnTo>
                  <a:cubicBezTo>
                    <a:pt x="12836" y="6478"/>
                    <a:pt x="12932" y="5930"/>
                    <a:pt x="12741" y="5454"/>
                  </a:cubicBezTo>
                  <a:cubicBezTo>
                    <a:pt x="12527" y="4978"/>
                    <a:pt x="12074" y="4668"/>
                    <a:pt x="11551" y="4668"/>
                  </a:cubicBezTo>
                  <a:lnTo>
                    <a:pt x="10360" y="4668"/>
                  </a:lnTo>
                  <a:cubicBezTo>
                    <a:pt x="10265" y="4501"/>
                    <a:pt x="10169" y="4335"/>
                    <a:pt x="10050" y="4168"/>
                  </a:cubicBezTo>
                  <a:cubicBezTo>
                    <a:pt x="10074" y="4144"/>
                    <a:pt x="10098" y="4144"/>
                    <a:pt x="10122" y="4120"/>
                  </a:cubicBezTo>
                  <a:lnTo>
                    <a:pt x="10669" y="3573"/>
                  </a:lnTo>
                  <a:cubicBezTo>
                    <a:pt x="11050" y="3168"/>
                    <a:pt x="11050" y="2525"/>
                    <a:pt x="10669" y="2144"/>
                  </a:cubicBezTo>
                  <a:cubicBezTo>
                    <a:pt x="10479" y="1929"/>
                    <a:pt x="10217" y="1834"/>
                    <a:pt x="9931" y="1834"/>
                  </a:cubicBezTo>
                  <a:cubicBezTo>
                    <a:pt x="9669" y="1834"/>
                    <a:pt x="9407" y="1929"/>
                    <a:pt x="9217" y="2120"/>
                  </a:cubicBezTo>
                  <a:lnTo>
                    <a:pt x="8669" y="2668"/>
                  </a:lnTo>
                  <a:cubicBezTo>
                    <a:pt x="8645" y="2692"/>
                    <a:pt x="8645" y="2715"/>
                    <a:pt x="8621" y="2739"/>
                  </a:cubicBezTo>
                  <a:cubicBezTo>
                    <a:pt x="8598" y="2715"/>
                    <a:pt x="8574" y="2692"/>
                    <a:pt x="8550" y="2668"/>
                  </a:cubicBezTo>
                  <a:cubicBezTo>
                    <a:pt x="7931" y="2263"/>
                    <a:pt x="7240" y="2001"/>
                    <a:pt x="6549" y="1858"/>
                  </a:cubicBezTo>
                  <a:cubicBezTo>
                    <a:pt x="6549" y="1834"/>
                    <a:pt x="6549" y="1810"/>
                    <a:pt x="6549" y="1787"/>
                  </a:cubicBezTo>
                  <a:lnTo>
                    <a:pt x="6549" y="1025"/>
                  </a:lnTo>
                  <a:cubicBezTo>
                    <a:pt x="6549" y="453"/>
                    <a:pt x="6097" y="1"/>
                    <a:pt x="55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19050" dir="5400000" algn="bl" rotWithShape="0">
                <a:schemeClr val="accent3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2396;p56">
              <a:extLst>
                <a:ext uri="{FF2B5EF4-FFF2-40B4-BE49-F238E27FC236}">
                  <a16:creationId xmlns="" xmlns:a16="http://schemas.microsoft.com/office/drawing/2014/main" id="{E86E3F3D-0AF3-7376-8C1C-17C9A772F631}"/>
                </a:ext>
              </a:extLst>
            </p:cNvPr>
            <p:cNvSpPr/>
            <p:nvPr/>
          </p:nvSpPr>
          <p:spPr>
            <a:xfrm>
              <a:off x="1152000" y="4349750"/>
              <a:ext cx="45850" cy="36950"/>
            </a:xfrm>
            <a:custGeom>
              <a:avLst/>
              <a:gdLst/>
              <a:ahLst/>
              <a:cxnLst/>
              <a:rect l="l" t="t" r="r" b="b"/>
              <a:pathLst>
                <a:path w="1834" h="1478" extrusionOk="0">
                  <a:moveTo>
                    <a:pt x="0" y="1"/>
                  </a:moveTo>
                  <a:lnTo>
                    <a:pt x="0" y="1144"/>
                  </a:lnTo>
                  <a:cubicBezTo>
                    <a:pt x="0" y="1334"/>
                    <a:pt x="167" y="1477"/>
                    <a:pt x="357" y="1477"/>
                  </a:cubicBezTo>
                  <a:lnTo>
                    <a:pt x="1477" y="1477"/>
                  </a:lnTo>
                  <a:cubicBezTo>
                    <a:pt x="1667" y="1477"/>
                    <a:pt x="1834" y="1334"/>
                    <a:pt x="1834" y="1144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97;p56">
              <a:extLst>
                <a:ext uri="{FF2B5EF4-FFF2-40B4-BE49-F238E27FC236}">
                  <a16:creationId xmlns="" xmlns:a16="http://schemas.microsoft.com/office/drawing/2014/main" id="{139D8086-D7D7-0A3D-DC49-6F39CEE8429F}"/>
                </a:ext>
              </a:extLst>
            </p:cNvPr>
            <p:cNvSpPr/>
            <p:nvPr/>
          </p:nvSpPr>
          <p:spPr>
            <a:xfrm>
              <a:off x="1075200" y="4327725"/>
              <a:ext cx="100025" cy="58975"/>
            </a:xfrm>
            <a:custGeom>
              <a:avLst/>
              <a:gdLst/>
              <a:ahLst/>
              <a:cxnLst/>
              <a:rect l="l" t="t" r="r" b="b"/>
              <a:pathLst>
                <a:path w="4001" h="2359" extrusionOk="0">
                  <a:moveTo>
                    <a:pt x="2072" y="1"/>
                  </a:moveTo>
                  <a:lnTo>
                    <a:pt x="191" y="1882"/>
                  </a:lnTo>
                  <a:cubicBezTo>
                    <a:pt x="0" y="2049"/>
                    <a:pt x="119" y="2358"/>
                    <a:pt x="381" y="2358"/>
                  </a:cubicBezTo>
                  <a:lnTo>
                    <a:pt x="1405" y="2358"/>
                  </a:lnTo>
                  <a:cubicBezTo>
                    <a:pt x="1548" y="2358"/>
                    <a:pt x="1667" y="2311"/>
                    <a:pt x="1762" y="2215"/>
                  </a:cubicBezTo>
                  <a:lnTo>
                    <a:pt x="4001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98;p56">
              <a:extLst>
                <a:ext uri="{FF2B5EF4-FFF2-40B4-BE49-F238E27FC236}">
                  <a16:creationId xmlns="" xmlns:a16="http://schemas.microsoft.com/office/drawing/2014/main" id="{3F6F0EF0-EB53-6DCC-3E71-F8C16A24329A}"/>
                </a:ext>
              </a:extLst>
            </p:cNvPr>
            <p:cNvSpPr/>
            <p:nvPr/>
          </p:nvSpPr>
          <p:spPr>
            <a:xfrm>
              <a:off x="110197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977" y="1"/>
                  </a:moveTo>
                  <a:lnTo>
                    <a:pt x="1" y="977"/>
                  </a:lnTo>
                  <a:cubicBezTo>
                    <a:pt x="382" y="1263"/>
                    <a:pt x="811" y="1501"/>
                    <a:pt x="1263" y="1644"/>
                  </a:cubicBezTo>
                  <a:lnTo>
                    <a:pt x="2930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99;p56">
              <a:extLst>
                <a:ext uri="{FF2B5EF4-FFF2-40B4-BE49-F238E27FC236}">
                  <a16:creationId xmlns="" xmlns:a16="http://schemas.microsoft.com/office/drawing/2014/main" id="{52A6F1F0-E296-92F5-E8E7-CAEA074E5872}"/>
                </a:ext>
              </a:extLst>
            </p:cNvPr>
            <p:cNvSpPr/>
            <p:nvPr/>
          </p:nvSpPr>
          <p:spPr>
            <a:xfrm>
              <a:off x="1175225" y="4327725"/>
              <a:ext cx="99450" cy="58975"/>
            </a:xfrm>
            <a:custGeom>
              <a:avLst/>
              <a:gdLst/>
              <a:ahLst/>
              <a:cxnLst/>
              <a:rect l="l" t="t" r="r" b="b"/>
              <a:pathLst>
                <a:path w="3978" h="2359" extrusionOk="0">
                  <a:moveTo>
                    <a:pt x="0" y="1"/>
                  </a:moveTo>
                  <a:lnTo>
                    <a:pt x="2215" y="2215"/>
                  </a:lnTo>
                  <a:cubicBezTo>
                    <a:pt x="2310" y="2311"/>
                    <a:pt x="2453" y="2358"/>
                    <a:pt x="2572" y="2358"/>
                  </a:cubicBezTo>
                  <a:lnTo>
                    <a:pt x="3596" y="2358"/>
                  </a:lnTo>
                  <a:cubicBezTo>
                    <a:pt x="3858" y="2358"/>
                    <a:pt x="3977" y="2049"/>
                    <a:pt x="3810" y="1882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400;p56">
              <a:extLst>
                <a:ext uri="{FF2B5EF4-FFF2-40B4-BE49-F238E27FC236}">
                  <a16:creationId xmlns="" xmlns:a16="http://schemas.microsoft.com/office/drawing/2014/main" id="{994E83F6-15E3-D58B-F318-7A77C353CC1E}"/>
                </a:ext>
              </a:extLst>
            </p:cNvPr>
            <p:cNvSpPr/>
            <p:nvPr/>
          </p:nvSpPr>
          <p:spPr>
            <a:xfrm>
              <a:off x="1152000" y="4349750"/>
              <a:ext cx="45850" cy="26225"/>
            </a:xfrm>
            <a:custGeom>
              <a:avLst/>
              <a:gdLst/>
              <a:ahLst/>
              <a:cxnLst/>
              <a:rect l="l" t="t" r="r" b="b"/>
              <a:pathLst>
                <a:path w="1834" h="1049" extrusionOk="0">
                  <a:moveTo>
                    <a:pt x="0" y="1"/>
                  </a:moveTo>
                  <a:lnTo>
                    <a:pt x="0" y="977"/>
                  </a:lnTo>
                  <a:lnTo>
                    <a:pt x="24" y="977"/>
                  </a:lnTo>
                  <a:cubicBezTo>
                    <a:pt x="310" y="1025"/>
                    <a:pt x="619" y="1049"/>
                    <a:pt x="929" y="1049"/>
                  </a:cubicBezTo>
                  <a:cubicBezTo>
                    <a:pt x="1239" y="1049"/>
                    <a:pt x="1524" y="1025"/>
                    <a:pt x="1834" y="977"/>
                  </a:cubicBezTo>
                  <a:lnTo>
                    <a:pt x="1834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401;p56">
              <a:extLst>
                <a:ext uri="{FF2B5EF4-FFF2-40B4-BE49-F238E27FC236}">
                  <a16:creationId xmlns="" xmlns:a16="http://schemas.microsoft.com/office/drawing/2014/main" id="{9C4FBD3F-7A24-D959-DDEF-5E285E76D7AF}"/>
                </a:ext>
              </a:extLst>
            </p:cNvPr>
            <p:cNvSpPr/>
            <p:nvPr/>
          </p:nvSpPr>
          <p:spPr>
            <a:xfrm>
              <a:off x="1175225" y="4327725"/>
              <a:ext cx="73250" cy="41100"/>
            </a:xfrm>
            <a:custGeom>
              <a:avLst/>
              <a:gdLst/>
              <a:ahLst/>
              <a:cxnLst/>
              <a:rect l="l" t="t" r="r" b="b"/>
              <a:pathLst>
                <a:path w="2930" h="1644" extrusionOk="0">
                  <a:moveTo>
                    <a:pt x="0" y="1"/>
                  </a:moveTo>
                  <a:lnTo>
                    <a:pt x="1643" y="1644"/>
                  </a:lnTo>
                  <a:cubicBezTo>
                    <a:pt x="2119" y="1501"/>
                    <a:pt x="2548" y="1263"/>
                    <a:pt x="2929" y="977"/>
                  </a:cubicBezTo>
                  <a:lnTo>
                    <a:pt x="1929" y="1"/>
                  </a:ln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402;p56">
              <a:extLst>
                <a:ext uri="{FF2B5EF4-FFF2-40B4-BE49-F238E27FC236}">
                  <a16:creationId xmlns="" xmlns:a16="http://schemas.microsoft.com/office/drawing/2014/main" id="{0C81BA4D-0E93-7C79-FA2B-3E74AE6CC83B}"/>
                </a:ext>
              </a:extLst>
            </p:cNvPr>
            <p:cNvSpPr/>
            <p:nvPr/>
          </p:nvSpPr>
          <p:spPr>
            <a:xfrm>
              <a:off x="1051975" y="4139300"/>
              <a:ext cx="245900" cy="224025"/>
            </a:xfrm>
            <a:custGeom>
              <a:avLst/>
              <a:gdLst/>
              <a:ahLst/>
              <a:cxnLst/>
              <a:rect l="l" t="t" r="r" b="b"/>
              <a:pathLst>
                <a:path w="9836" h="8961" extrusionOk="0">
                  <a:moveTo>
                    <a:pt x="4921" y="0"/>
                  </a:moveTo>
                  <a:cubicBezTo>
                    <a:pt x="3775" y="0"/>
                    <a:pt x="2632" y="441"/>
                    <a:pt x="1763" y="1322"/>
                  </a:cubicBezTo>
                  <a:cubicBezTo>
                    <a:pt x="0" y="3060"/>
                    <a:pt x="0" y="5894"/>
                    <a:pt x="1763" y="7657"/>
                  </a:cubicBezTo>
                  <a:cubicBezTo>
                    <a:pt x="2632" y="8526"/>
                    <a:pt x="3775" y="8960"/>
                    <a:pt x="4921" y="8960"/>
                  </a:cubicBezTo>
                  <a:cubicBezTo>
                    <a:pt x="6067" y="8960"/>
                    <a:pt x="7216" y="8526"/>
                    <a:pt x="8097" y="7657"/>
                  </a:cubicBezTo>
                  <a:cubicBezTo>
                    <a:pt x="9836" y="5894"/>
                    <a:pt x="9836" y="3060"/>
                    <a:pt x="8097" y="1322"/>
                  </a:cubicBezTo>
                  <a:cubicBezTo>
                    <a:pt x="7216" y="441"/>
                    <a:pt x="6067" y="0"/>
                    <a:pt x="492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403;p56">
              <a:extLst>
                <a:ext uri="{FF2B5EF4-FFF2-40B4-BE49-F238E27FC236}">
                  <a16:creationId xmlns="" xmlns:a16="http://schemas.microsoft.com/office/drawing/2014/main" id="{1B4A5DBC-37BE-75CF-0DF0-2FE72411CCEC}"/>
                </a:ext>
              </a:extLst>
            </p:cNvPr>
            <p:cNvSpPr/>
            <p:nvPr/>
          </p:nvSpPr>
          <p:spPr>
            <a:xfrm>
              <a:off x="1093050" y="4176650"/>
              <a:ext cx="163750" cy="149175"/>
            </a:xfrm>
            <a:custGeom>
              <a:avLst/>
              <a:gdLst/>
              <a:ahLst/>
              <a:cxnLst/>
              <a:rect l="l" t="t" r="r" b="b"/>
              <a:pathLst>
                <a:path w="6550" h="5967" extrusionOk="0">
                  <a:moveTo>
                    <a:pt x="3275" y="1"/>
                  </a:moveTo>
                  <a:cubicBezTo>
                    <a:pt x="2513" y="1"/>
                    <a:pt x="1751" y="292"/>
                    <a:pt x="1168" y="876"/>
                  </a:cubicBezTo>
                  <a:cubicBezTo>
                    <a:pt x="1" y="2043"/>
                    <a:pt x="1" y="3924"/>
                    <a:pt x="1168" y="5091"/>
                  </a:cubicBezTo>
                  <a:cubicBezTo>
                    <a:pt x="1751" y="5674"/>
                    <a:pt x="2513" y="5966"/>
                    <a:pt x="3275" y="5966"/>
                  </a:cubicBezTo>
                  <a:cubicBezTo>
                    <a:pt x="4037" y="5966"/>
                    <a:pt x="4799" y="5674"/>
                    <a:pt x="5383" y="5091"/>
                  </a:cubicBezTo>
                  <a:cubicBezTo>
                    <a:pt x="6550" y="3924"/>
                    <a:pt x="6550" y="2043"/>
                    <a:pt x="5383" y="876"/>
                  </a:cubicBezTo>
                  <a:cubicBezTo>
                    <a:pt x="4799" y="292"/>
                    <a:pt x="4037" y="1"/>
                    <a:pt x="3275" y="1"/>
                  </a:cubicBezTo>
                  <a:close/>
                </a:path>
              </a:pathLst>
            </a:custGeom>
            <a:solidFill>
              <a:srgbClr val="FF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04;p56">
              <a:extLst>
                <a:ext uri="{FF2B5EF4-FFF2-40B4-BE49-F238E27FC236}">
                  <a16:creationId xmlns="" xmlns:a16="http://schemas.microsoft.com/office/drawing/2014/main" id="{6D225FBB-F05C-FBB5-E111-15A076A713A0}"/>
                </a:ext>
              </a:extLst>
            </p:cNvPr>
            <p:cNvSpPr/>
            <p:nvPr/>
          </p:nvSpPr>
          <p:spPr>
            <a:xfrm>
              <a:off x="1210925" y="4317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05;p56">
              <a:extLst>
                <a:ext uri="{FF2B5EF4-FFF2-40B4-BE49-F238E27FC236}">
                  <a16:creationId xmlns="" xmlns:a16="http://schemas.microsoft.com/office/drawing/2014/main" id="{9D632373-9FD7-C8BA-8316-64F887ACD35C}"/>
                </a:ext>
              </a:extLst>
            </p:cNvPr>
            <p:cNvSpPr/>
            <p:nvPr/>
          </p:nvSpPr>
          <p:spPr>
            <a:xfrm>
              <a:off x="1137700" y="4214025"/>
              <a:ext cx="74450" cy="74425"/>
            </a:xfrm>
            <a:custGeom>
              <a:avLst/>
              <a:gdLst/>
              <a:ahLst/>
              <a:cxnLst/>
              <a:rect l="l" t="t" r="r" b="b"/>
              <a:pathLst>
                <a:path w="2978" h="2977" extrusionOk="0">
                  <a:moveTo>
                    <a:pt x="1501" y="0"/>
                  </a:moveTo>
                  <a:cubicBezTo>
                    <a:pt x="667" y="0"/>
                    <a:pt x="1" y="667"/>
                    <a:pt x="1" y="1500"/>
                  </a:cubicBezTo>
                  <a:cubicBezTo>
                    <a:pt x="1" y="2310"/>
                    <a:pt x="667" y="2977"/>
                    <a:pt x="1501" y="2977"/>
                  </a:cubicBezTo>
                  <a:cubicBezTo>
                    <a:pt x="2311" y="2977"/>
                    <a:pt x="2977" y="2310"/>
                    <a:pt x="2977" y="1500"/>
                  </a:cubicBezTo>
                  <a:cubicBezTo>
                    <a:pt x="2977" y="667"/>
                    <a:pt x="2311" y="0"/>
                    <a:pt x="1501" y="0"/>
                  </a:cubicBezTo>
                  <a:close/>
                </a:path>
              </a:pathLst>
            </a:custGeom>
            <a:solidFill>
              <a:srgbClr val="FF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06;p56">
              <a:extLst>
                <a:ext uri="{FF2B5EF4-FFF2-40B4-BE49-F238E27FC236}">
                  <a16:creationId xmlns="" xmlns:a16="http://schemas.microsoft.com/office/drawing/2014/main" id="{F6BE2B09-35F0-9A8F-219D-CD836DEC1DDE}"/>
                </a:ext>
              </a:extLst>
            </p:cNvPr>
            <p:cNvSpPr/>
            <p:nvPr/>
          </p:nvSpPr>
          <p:spPr>
            <a:xfrm>
              <a:off x="1159725" y="4236625"/>
              <a:ext cx="121475" cy="29800"/>
            </a:xfrm>
            <a:custGeom>
              <a:avLst/>
              <a:gdLst/>
              <a:ahLst/>
              <a:cxnLst/>
              <a:rect l="l" t="t" r="r" b="b"/>
              <a:pathLst>
                <a:path w="4859" h="1192" extrusionOk="0">
                  <a:moveTo>
                    <a:pt x="620" y="1"/>
                  </a:moveTo>
                  <a:cubicBezTo>
                    <a:pt x="287" y="1"/>
                    <a:pt x="1" y="263"/>
                    <a:pt x="1" y="596"/>
                  </a:cubicBezTo>
                  <a:cubicBezTo>
                    <a:pt x="1" y="930"/>
                    <a:pt x="287" y="1192"/>
                    <a:pt x="620" y="1192"/>
                  </a:cubicBezTo>
                  <a:lnTo>
                    <a:pt x="4264" y="1192"/>
                  </a:lnTo>
                  <a:cubicBezTo>
                    <a:pt x="4597" y="1192"/>
                    <a:pt x="4859" y="930"/>
                    <a:pt x="4859" y="596"/>
                  </a:cubicBezTo>
                  <a:cubicBezTo>
                    <a:pt x="4859" y="263"/>
                    <a:pt x="4597" y="1"/>
                    <a:pt x="4264" y="1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07;p56">
              <a:extLst>
                <a:ext uri="{FF2B5EF4-FFF2-40B4-BE49-F238E27FC236}">
                  <a16:creationId xmlns="" xmlns:a16="http://schemas.microsoft.com/office/drawing/2014/main" id="{13CA2AE2-8AFE-9FDE-4118-F39086048DCE}"/>
                </a:ext>
              </a:extLst>
            </p:cNvPr>
            <p:cNvSpPr/>
            <p:nvPr/>
          </p:nvSpPr>
          <p:spPr>
            <a:xfrm>
              <a:off x="1162700" y="4236050"/>
              <a:ext cx="54225" cy="21225"/>
            </a:xfrm>
            <a:custGeom>
              <a:avLst/>
              <a:gdLst/>
              <a:ahLst/>
              <a:cxnLst/>
              <a:rect l="l" t="t" r="r" b="b"/>
              <a:pathLst>
                <a:path w="2169" h="849" extrusionOk="0">
                  <a:moveTo>
                    <a:pt x="1787" y="0"/>
                  </a:moveTo>
                  <a:cubicBezTo>
                    <a:pt x="1644" y="310"/>
                    <a:pt x="1430" y="429"/>
                    <a:pt x="1073" y="476"/>
                  </a:cubicBezTo>
                  <a:cubicBezTo>
                    <a:pt x="1020" y="485"/>
                    <a:pt x="972" y="489"/>
                    <a:pt x="927" y="489"/>
                  </a:cubicBezTo>
                  <a:cubicBezTo>
                    <a:pt x="608" y="489"/>
                    <a:pt x="475" y="278"/>
                    <a:pt x="287" y="48"/>
                  </a:cubicBezTo>
                  <a:cubicBezTo>
                    <a:pt x="168" y="95"/>
                    <a:pt x="72" y="167"/>
                    <a:pt x="1" y="262"/>
                  </a:cubicBezTo>
                  <a:cubicBezTo>
                    <a:pt x="235" y="517"/>
                    <a:pt x="450" y="849"/>
                    <a:pt x="934" y="849"/>
                  </a:cubicBezTo>
                  <a:cubicBezTo>
                    <a:pt x="992" y="849"/>
                    <a:pt x="1054" y="844"/>
                    <a:pt x="1120" y="834"/>
                  </a:cubicBezTo>
                  <a:cubicBezTo>
                    <a:pt x="1692" y="738"/>
                    <a:pt x="2001" y="453"/>
                    <a:pt x="2168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2408;p56">
              <a:extLst>
                <a:ext uri="{FF2B5EF4-FFF2-40B4-BE49-F238E27FC236}">
                  <a16:creationId xmlns="" xmlns:a16="http://schemas.microsoft.com/office/drawing/2014/main" id="{1AC8BE48-64BC-21BF-31FA-C48DF36AA1ED}"/>
                </a:ext>
              </a:extLst>
            </p:cNvPr>
            <p:cNvSpPr/>
            <p:nvPr/>
          </p:nvSpPr>
          <p:spPr>
            <a:xfrm>
              <a:off x="1213325" y="4245400"/>
              <a:ext cx="67875" cy="21025"/>
            </a:xfrm>
            <a:custGeom>
              <a:avLst/>
              <a:gdLst/>
              <a:ahLst/>
              <a:cxnLst/>
              <a:rect l="l" t="t" r="r" b="b"/>
              <a:pathLst>
                <a:path w="2715" h="841" extrusionOk="0">
                  <a:moveTo>
                    <a:pt x="1810" y="0"/>
                  </a:moveTo>
                  <a:cubicBezTo>
                    <a:pt x="988" y="0"/>
                    <a:pt x="433" y="318"/>
                    <a:pt x="0" y="841"/>
                  </a:cubicBezTo>
                  <a:lnTo>
                    <a:pt x="476" y="841"/>
                  </a:lnTo>
                  <a:cubicBezTo>
                    <a:pt x="854" y="478"/>
                    <a:pt x="1308" y="346"/>
                    <a:pt x="1796" y="346"/>
                  </a:cubicBezTo>
                  <a:cubicBezTo>
                    <a:pt x="2078" y="346"/>
                    <a:pt x="2371" y="390"/>
                    <a:pt x="2667" y="460"/>
                  </a:cubicBezTo>
                  <a:cubicBezTo>
                    <a:pt x="2691" y="388"/>
                    <a:pt x="2715" y="317"/>
                    <a:pt x="2715" y="245"/>
                  </a:cubicBezTo>
                  <a:cubicBezTo>
                    <a:pt x="2715" y="198"/>
                    <a:pt x="2715" y="150"/>
                    <a:pt x="2691" y="102"/>
                  </a:cubicBezTo>
                  <a:cubicBezTo>
                    <a:pt x="2367" y="33"/>
                    <a:pt x="2075" y="0"/>
                    <a:pt x="1810" y="0"/>
                  </a:cubicBezTo>
                  <a:close/>
                </a:path>
              </a:pathLst>
            </a:custGeom>
            <a:solidFill>
              <a:srgbClr val="FFB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409;p56">
              <a:extLst>
                <a:ext uri="{FF2B5EF4-FFF2-40B4-BE49-F238E27FC236}">
                  <a16:creationId xmlns="" xmlns:a16="http://schemas.microsoft.com/office/drawing/2014/main" id="{AC774E14-5597-65A0-FD24-9D7061741539}"/>
                </a:ext>
              </a:extLst>
            </p:cNvPr>
            <p:cNvSpPr/>
            <p:nvPr/>
          </p:nvSpPr>
          <p:spPr>
            <a:xfrm>
              <a:off x="1244875" y="4211625"/>
              <a:ext cx="89325" cy="79225"/>
            </a:xfrm>
            <a:custGeom>
              <a:avLst/>
              <a:gdLst/>
              <a:ahLst/>
              <a:cxnLst/>
              <a:rect l="l" t="t" r="r" b="b"/>
              <a:pathLst>
                <a:path w="3573" h="3169" extrusionOk="0">
                  <a:moveTo>
                    <a:pt x="1715" y="1"/>
                  </a:moveTo>
                  <a:cubicBezTo>
                    <a:pt x="1524" y="1"/>
                    <a:pt x="1358" y="72"/>
                    <a:pt x="1239" y="215"/>
                  </a:cubicBezTo>
                  <a:lnTo>
                    <a:pt x="167" y="1263"/>
                  </a:lnTo>
                  <a:cubicBezTo>
                    <a:pt x="0" y="1453"/>
                    <a:pt x="0" y="1739"/>
                    <a:pt x="167" y="1906"/>
                  </a:cubicBezTo>
                  <a:lnTo>
                    <a:pt x="1239" y="2978"/>
                  </a:lnTo>
                  <a:cubicBezTo>
                    <a:pt x="1358" y="3097"/>
                    <a:pt x="1524" y="3168"/>
                    <a:pt x="1715" y="3168"/>
                  </a:cubicBezTo>
                  <a:lnTo>
                    <a:pt x="3239" y="3168"/>
                  </a:lnTo>
                  <a:cubicBezTo>
                    <a:pt x="3453" y="3168"/>
                    <a:pt x="3572" y="2882"/>
                    <a:pt x="3406" y="2716"/>
                  </a:cubicBezTo>
                  <a:lnTo>
                    <a:pt x="2525" y="1834"/>
                  </a:lnTo>
                  <a:cubicBezTo>
                    <a:pt x="2382" y="1692"/>
                    <a:pt x="2382" y="1477"/>
                    <a:pt x="2525" y="1358"/>
                  </a:cubicBezTo>
                  <a:lnTo>
                    <a:pt x="3406" y="453"/>
                  </a:lnTo>
                  <a:cubicBezTo>
                    <a:pt x="3572" y="287"/>
                    <a:pt x="3453" y="1"/>
                    <a:pt x="3239" y="1"/>
                  </a:cubicBezTo>
                  <a:close/>
                </a:path>
              </a:pathLst>
            </a:custGeom>
            <a:solidFill>
              <a:srgbClr val="B3F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410;p56">
              <a:extLst>
                <a:ext uri="{FF2B5EF4-FFF2-40B4-BE49-F238E27FC236}">
                  <a16:creationId xmlns="" xmlns:a16="http://schemas.microsoft.com/office/drawing/2014/main" id="{137275E2-FA50-43B0-CC53-92EF3EFD92F3}"/>
                </a:ext>
              </a:extLst>
            </p:cNvPr>
            <p:cNvSpPr/>
            <p:nvPr/>
          </p:nvSpPr>
          <p:spPr>
            <a:xfrm>
              <a:off x="1058525" y="4090775"/>
              <a:ext cx="281625" cy="300675"/>
            </a:xfrm>
            <a:custGeom>
              <a:avLst/>
              <a:gdLst/>
              <a:ahLst/>
              <a:cxnLst/>
              <a:rect l="l" t="t" r="r" b="b"/>
              <a:pathLst>
                <a:path w="11265" h="12027" extrusionOk="0">
                  <a:moveTo>
                    <a:pt x="4668" y="0"/>
                  </a:moveTo>
                  <a:cubicBezTo>
                    <a:pt x="4573" y="0"/>
                    <a:pt x="4477" y="96"/>
                    <a:pt x="4477" y="191"/>
                  </a:cubicBezTo>
                  <a:lnTo>
                    <a:pt x="4477" y="953"/>
                  </a:lnTo>
                  <a:cubicBezTo>
                    <a:pt x="4477" y="1048"/>
                    <a:pt x="4573" y="1144"/>
                    <a:pt x="4668" y="1144"/>
                  </a:cubicBezTo>
                  <a:cubicBezTo>
                    <a:pt x="4763" y="1144"/>
                    <a:pt x="4835" y="1048"/>
                    <a:pt x="4835" y="953"/>
                  </a:cubicBezTo>
                  <a:lnTo>
                    <a:pt x="4835" y="191"/>
                  </a:lnTo>
                  <a:cubicBezTo>
                    <a:pt x="4835" y="96"/>
                    <a:pt x="4763" y="0"/>
                    <a:pt x="4668" y="0"/>
                  </a:cubicBezTo>
                  <a:close/>
                  <a:moveTo>
                    <a:pt x="250" y="1828"/>
                  </a:moveTo>
                  <a:cubicBezTo>
                    <a:pt x="203" y="1828"/>
                    <a:pt x="155" y="1846"/>
                    <a:pt x="119" y="1882"/>
                  </a:cubicBezTo>
                  <a:cubicBezTo>
                    <a:pt x="48" y="1953"/>
                    <a:pt x="48" y="2072"/>
                    <a:pt x="119" y="2144"/>
                  </a:cubicBezTo>
                  <a:lnTo>
                    <a:pt x="667" y="2691"/>
                  </a:lnTo>
                  <a:cubicBezTo>
                    <a:pt x="703" y="2727"/>
                    <a:pt x="751" y="2745"/>
                    <a:pt x="798" y="2745"/>
                  </a:cubicBezTo>
                  <a:cubicBezTo>
                    <a:pt x="846" y="2745"/>
                    <a:pt x="893" y="2727"/>
                    <a:pt x="929" y="2691"/>
                  </a:cubicBezTo>
                  <a:cubicBezTo>
                    <a:pt x="1001" y="2620"/>
                    <a:pt x="1001" y="2501"/>
                    <a:pt x="929" y="2430"/>
                  </a:cubicBezTo>
                  <a:lnTo>
                    <a:pt x="381" y="1882"/>
                  </a:lnTo>
                  <a:cubicBezTo>
                    <a:pt x="346" y="1846"/>
                    <a:pt x="298" y="1828"/>
                    <a:pt x="250" y="1828"/>
                  </a:cubicBezTo>
                  <a:close/>
                  <a:moveTo>
                    <a:pt x="9074" y="1828"/>
                  </a:moveTo>
                  <a:cubicBezTo>
                    <a:pt x="9032" y="1828"/>
                    <a:pt x="8990" y="1846"/>
                    <a:pt x="8955" y="1882"/>
                  </a:cubicBezTo>
                  <a:lnTo>
                    <a:pt x="8407" y="2430"/>
                  </a:lnTo>
                  <a:cubicBezTo>
                    <a:pt x="8335" y="2501"/>
                    <a:pt x="8335" y="2620"/>
                    <a:pt x="8407" y="2691"/>
                  </a:cubicBezTo>
                  <a:cubicBezTo>
                    <a:pt x="8443" y="2727"/>
                    <a:pt x="8484" y="2745"/>
                    <a:pt x="8526" y="2745"/>
                  </a:cubicBezTo>
                  <a:cubicBezTo>
                    <a:pt x="8568" y="2745"/>
                    <a:pt x="8609" y="2727"/>
                    <a:pt x="8645" y="2691"/>
                  </a:cubicBezTo>
                  <a:lnTo>
                    <a:pt x="9193" y="2144"/>
                  </a:lnTo>
                  <a:cubicBezTo>
                    <a:pt x="9264" y="2072"/>
                    <a:pt x="9264" y="1953"/>
                    <a:pt x="9193" y="1882"/>
                  </a:cubicBezTo>
                  <a:cubicBezTo>
                    <a:pt x="9157" y="1846"/>
                    <a:pt x="9115" y="1828"/>
                    <a:pt x="9074" y="1828"/>
                  </a:cubicBezTo>
                  <a:close/>
                  <a:moveTo>
                    <a:pt x="9312" y="5424"/>
                  </a:moveTo>
                  <a:cubicBezTo>
                    <a:pt x="9270" y="5424"/>
                    <a:pt x="9228" y="5442"/>
                    <a:pt x="9193" y="5478"/>
                  </a:cubicBezTo>
                  <a:lnTo>
                    <a:pt x="8931" y="5740"/>
                  </a:lnTo>
                  <a:cubicBezTo>
                    <a:pt x="8859" y="5787"/>
                    <a:pt x="8859" y="5906"/>
                    <a:pt x="8931" y="5978"/>
                  </a:cubicBezTo>
                  <a:cubicBezTo>
                    <a:pt x="8967" y="6014"/>
                    <a:pt x="9014" y="6031"/>
                    <a:pt x="9062" y="6031"/>
                  </a:cubicBezTo>
                  <a:cubicBezTo>
                    <a:pt x="9109" y="6031"/>
                    <a:pt x="9157" y="6014"/>
                    <a:pt x="9193" y="5978"/>
                  </a:cubicBezTo>
                  <a:lnTo>
                    <a:pt x="9431" y="5716"/>
                  </a:lnTo>
                  <a:cubicBezTo>
                    <a:pt x="9502" y="5644"/>
                    <a:pt x="9502" y="5549"/>
                    <a:pt x="9431" y="5478"/>
                  </a:cubicBezTo>
                  <a:cubicBezTo>
                    <a:pt x="9395" y="5442"/>
                    <a:pt x="9354" y="5424"/>
                    <a:pt x="9312" y="5424"/>
                  </a:cubicBezTo>
                  <a:close/>
                  <a:moveTo>
                    <a:pt x="7478" y="6002"/>
                  </a:moveTo>
                  <a:cubicBezTo>
                    <a:pt x="7264" y="6240"/>
                    <a:pt x="7264" y="6621"/>
                    <a:pt x="7478" y="6859"/>
                  </a:cubicBezTo>
                  <a:lnTo>
                    <a:pt x="4668" y="6859"/>
                  </a:lnTo>
                  <a:cubicBezTo>
                    <a:pt x="4430" y="6859"/>
                    <a:pt x="4239" y="6668"/>
                    <a:pt x="4239" y="6430"/>
                  </a:cubicBezTo>
                  <a:cubicBezTo>
                    <a:pt x="4239" y="6192"/>
                    <a:pt x="4430" y="6002"/>
                    <a:pt x="4668" y="6002"/>
                  </a:cubicBezTo>
                  <a:close/>
                  <a:moveTo>
                    <a:pt x="9059" y="6829"/>
                  </a:moveTo>
                  <a:cubicBezTo>
                    <a:pt x="9014" y="6829"/>
                    <a:pt x="8967" y="6847"/>
                    <a:pt x="8931" y="6883"/>
                  </a:cubicBezTo>
                  <a:cubicBezTo>
                    <a:pt x="8859" y="6930"/>
                    <a:pt x="8859" y="7050"/>
                    <a:pt x="8931" y="7121"/>
                  </a:cubicBezTo>
                  <a:lnTo>
                    <a:pt x="9169" y="7383"/>
                  </a:lnTo>
                  <a:cubicBezTo>
                    <a:pt x="9205" y="7419"/>
                    <a:pt x="9252" y="7436"/>
                    <a:pt x="9300" y="7436"/>
                  </a:cubicBezTo>
                  <a:cubicBezTo>
                    <a:pt x="9348" y="7436"/>
                    <a:pt x="9395" y="7419"/>
                    <a:pt x="9431" y="7383"/>
                  </a:cubicBezTo>
                  <a:cubicBezTo>
                    <a:pt x="9502" y="7311"/>
                    <a:pt x="9502" y="7192"/>
                    <a:pt x="9431" y="7121"/>
                  </a:cubicBezTo>
                  <a:lnTo>
                    <a:pt x="9169" y="6883"/>
                  </a:lnTo>
                  <a:cubicBezTo>
                    <a:pt x="9145" y="6847"/>
                    <a:pt x="9103" y="6829"/>
                    <a:pt x="9059" y="6829"/>
                  </a:cubicBezTo>
                  <a:close/>
                  <a:moveTo>
                    <a:pt x="4668" y="5121"/>
                  </a:moveTo>
                  <a:cubicBezTo>
                    <a:pt x="5097" y="5121"/>
                    <a:pt x="5478" y="5311"/>
                    <a:pt x="5716" y="5644"/>
                  </a:cubicBezTo>
                  <a:lnTo>
                    <a:pt x="4668" y="5644"/>
                  </a:lnTo>
                  <a:cubicBezTo>
                    <a:pt x="4239" y="5644"/>
                    <a:pt x="3882" y="6002"/>
                    <a:pt x="3882" y="6430"/>
                  </a:cubicBezTo>
                  <a:cubicBezTo>
                    <a:pt x="3882" y="6859"/>
                    <a:pt x="4239" y="7192"/>
                    <a:pt x="4668" y="7192"/>
                  </a:cubicBezTo>
                  <a:lnTo>
                    <a:pt x="5716" y="7192"/>
                  </a:lnTo>
                  <a:cubicBezTo>
                    <a:pt x="5478" y="7526"/>
                    <a:pt x="5097" y="7740"/>
                    <a:pt x="4668" y="7740"/>
                  </a:cubicBezTo>
                  <a:cubicBezTo>
                    <a:pt x="3930" y="7740"/>
                    <a:pt x="3334" y="7145"/>
                    <a:pt x="3334" y="6430"/>
                  </a:cubicBezTo>
                  <a:cubicBezTo>
                    <a:pt x="3334" y="5692"/>
                    <a:pt x="3930" y="5121"/>
                    <a:pt x="4668" y="5121"/>
                  </a:cubicBezTo>
                  <a:close/>
                  <a:moveTo>
                    <a:pt x="10693" y="5025"/>
                  </a:moveTo>
                  <a:cubicBezTo>
                    <a:pt x="10765" y="5025"/>
                    <a:pt x="10812" y="5121"/>
                    <a:pt x="10741" y="5168"/>
                  </a:cubicBezTo>
                  <a:lnTo>
                    <a:pt x="9860" y="6049"/>
                  </a:lnTo>
                  <a:cubicBezTo>
                    <a:pt x="9645" y="6264"/>
                    <a:pt x="9645" y="6597"/>
                    <a:pt x="9860" y="6788"/>
                  </a:cubicBezTo>
                  <a:lnTo>
                    <a:pt x="10741" y="7692"/>
                  </a:lnTo>
                  <a:cubicBezTo>
                    <a:pt x="10812" y="7740"/>
                    <a:pt x="10765" y="7835"/>
                    <a:pt x="10693" y="7835"/>
                  </a:cubicBezTo>
                  <a:lnTo>
                    <a:pt x="9169" y="7835"/>
                  </a:lnTo>
                  <a:cubicBezTo>
                    <a:pt x="9026" y="7835"/>
                    <a:pt x="8907" y="7788"/>
                    <a:pt x="8812" y="7692"/>
                  </a:cubicBezTo>
                  <a:cubicBezTo>
                    <a:pt x="8145" y="7026"/>
                    <a:pt x="8407" y="7288"/>
                    <a:pt x="7740" y="6621"/>
                  </a:cubicBezTo>
                  <a:cubicBezTo>
                    <a:pt x="7645" y="6526"/>
                    <a:pt x="7645" y="6335"/>
                    <a:pt x="7740" y="6216"/>
                  </a:cubicBezTo>
                  <a:lnTo>
                    <a:pt x="8812" y="5168"/>
                  </a:lnTo>
                  <a:cubicBezTo>
                    <a:pt x="8907" y="5073"/>
                    <a:pt x="9026" y="5025"/>
                    <a:pt x="9169" y="5025"/>
                  </a:cubicBezTo>
                  <a:close/>
                  <a:moveTo>
                    <a:pt x="4668" y="3620"/>
                  </a:moveTo>
                  <a:cubicBezTo>
                    <a:pt x="5906" y="3620"/>
                    <a:pt x="7026" y="4454"/>
                    <a:pt x="7359" y="5644"/>
                  </a:cubicBezTo>
                  <a:lnTo>
                    <a:pt x="6144" y="5644"/>
                  </a:lnTo>
                  <a:cubicBezTo>
                    <a:pt x="5859" y="5097"/>
                    <a:pt x="5287" y="4763"/>
                    <a:pt x="4668" y="4763"/>
                  </a:cubicBezTo>
                  <a:cubicBezTo>
                    <a:pt x="3739" y="4763"/>
                    <a:pt x="3001" y="5502"/>
                    <a:pt x="3001" y="6430"/>
                  </a:cubicBezTo>
                  <a:cubicBezTo>
                    <a:pt x="3001" y="7335"/>
                    <a:pt x="3739" y="8097"/>
                    <a:pt x="4668" y="8097"/>
                  </a:cubicBezTo>
                  <a:cubicBezTo>
                    <a:pt x="5287" y="8097"/>
                    <a:pt x="5859" y="7740"/>
                    <a:pt x="6144" y="7192"/>
                  </a:cubicBezTo>
                  <a:lnTo>
                    <a:pt x="7359" y="7192"/>
                  </a:lnTo>
                  <a:cubicBezTo>
                    <a:pt x="7026" y="8383"/>
                    <a:pt x="5906" y="9240"/>
                    <a:pt x="4668" y="9240"/>
                  </a:cubicBezTo>
                  <a:cubicBezTo>
                    <a:pt x="3120" y="9240"/>
                    <a:pt x="1858" y="7978"/>
                    <a:pt x="1858" y="6430"/>
                  </a:cubicBezTo>
                  <a:cubicBezTo>
                    <a:pt x="1858" y="4882"/>
                    <a:pt x="3120" y="3620"/>
                    <a:pt x="4668" y="3620"/>
                  </a:cubicBezTo>
                  <a:close/>
                  <a:moveTo>
                    <a:pt x="5382" y="11027"/>
                  </a:moveTo>
                  <a:lnTo>
                    <a:pt x="5382" y="11503"/>
                  </a:lnTo>
                  <a:cubicBezTo>
                    <a:pt x="5382" y="11598"/>
                    <a:pt x="5311" y="11669"/>
                    <a:pt x="5216" y="11669"/>
                  </a:cubicBezTo>
                  <a:lnTo>
                    <a:pt x="4096" y="11669"/>
                  </a:lnTo>
                  <a:cubicBezTo>
                    <a:pt x="4001" y="11669"/>
                    <a:pt x="3930" y="11598"/>
                    <a:pt x="3930" y="11503"/>
                  </a:cubicBezTo>
                  <a:lnTo>
                    <a:pt x="3930" y="11027"/>
                  </a:lnTo>
                  <a:cubicBezTo>
                    <a:pt x="4168" y="11062"/>
                    <a:pt x="4412" y="11080"/>
                    <a:pt x="4656" y="11080"/>
                  </a:cubicBezTo>
                  <a:cubicBezTo>
                    <a:pt x="4900" y="11080"/>
                    <a:pt x="5144" y="11062"/>
                    <a:pt x="5382" y="11027"/>
                  </a:cubicBezTo>
                  <a:close/>
                  <a:moveTo>
                    <a:pt x="7192" y="10312"/>
                  </a:moveTo>
                  <a:lnTo>
                    <a:pt x="8359" y="11479"/>
                  </a:lnTo>
                  <a:cubicBezTo>
                    <a:pt x="8431" y="11550"/>
                    <a:pt x="8383" y="11669"/>
                    <a:pt x="8264" y="11669"/>
                  </a:cubicBezTo>
                  <a:lnTo>
                    <a:pt x="7240" y="11669"/>
                  </a:lnTo>
                  <a:cubicBezTo>
                    <a:pt x="7169" y="11669"/>
                    <a:pt x="7073" y="11622"/>
                    <a:pt x="7026" y="11574"/>
                  </a:cubicBezTo>
                  <a:lnTo>
                    <a:pt x="6240" y="10788"/>
                  </a:lnTo>
                  <a:cubicBezTo>
                    <a:pt x="6573" y="10669"/>
                    <a:pt x="6907" y="10526"/>
                    <a:pt x="7192" y="10312"/>
                  </a:cubicBezTo>
                  <a:close/>
                  <a:moveTo>
                    <a:pt x="4644" y="1763"/>
                  </a:moveTo>
                  <a:cubicBezTo>
                    <a:pt x="2096" y="1763"/>
                    <a:pt x="0" y="3858"/>
                    <a:pt x="0" y="6430"/>
                  </a:cubicBezTo>
                  <a:cubicBezTo>
                    <a:pt x="0" y="7931"/>
                    <a:pt x="715" y="9264"/>
                    <a:pt x="1834" y="10122"/>
                  </a:cubicBezTo>
                  <a:lnTo>
                    <a:pt x="715" y="11217"/>
                  </a:lnTo>
                  <a:cubicBezTo>
                    <a:pt x="429" y="11527"/>
                    <a:pt x="620" y="12027"/>
                    <a:pt x="1048" y="12027"/>
                  </a:cubicBezTo>
                  <a:lnTo>
                    <a:pt x="1501" y="12027"/>
                  </a:lnTo>
                  <a:cubicBezTo>
                    <a:pt x="1596" y="12027"/>
                    <a:pt x="1667" y="11931"/>
                    <a:pt x="1667" y="11836"/>
                  </a:cubicBezTo>
                  <a:cubicBezTo>
                    <a:pt x="1667" y="11741"/>
                    <a:pt x="1596" y="11669"/>
                    <a:pt x="1501" y="11669"/>
                  </a:cubicBezTo>
                  <a:lnTo>
                    <a:pt x="1048" y="11669"/>
                  </a:lnTo>
                  <a:cubicBezTo>
                    <a:pt x="953" y="11669"/>
                    <a:pt x="881" y="11550"/>
                    <a:pt x="953" y="11479"/>
                  </a:cubicBezTo>
                  <a:lnTo>
                    <a:pt x="2120" y="10312"/>
                  </a:lnTo>
                  <a:cubicBezTo>
                    <a:pt x="2406" y="10503"/>
                    <a:pt x="2739" y="10669"/>
                    <a:pt x="3072" y="10788"/>
                  </a:cubicBezTo>
                  <a:cubicBezTo>
                    <a:pt x="2263" y="11598"/>
                    <a:pt x="2310" y="11598"/>
                    <a:pt x="2215" y="11622"/>
                  </a:cubicBezTo>
                  <a:cubicBezTo>
                    <a:pt x="2144" y="11669"/>
                    <a:pt x="2096" y="11789"/>
                    <a:pt x="2144" y="11860"/>
                  </a:cubicBezTo>
                  <a:cubicBezTo>
                    <a:pt x="2175" y="11924"/>
                    <a:pt x="2239" y="11955"/>
                    <a:pt x="2299" y="11955"/>
                  </a:cubicBezTo>
                  <a:cubicBezTo>
                    <a:pt x="2329" y="11955"/>
                    <a:pt x="2358" y="11947"/>
                    <a:pt x="2382" y="11931"/>
                  </a:cubicBezTo>
                  <a:cubicBezTo>
                    <a:pt x="2549" y="11860"/>
                    <a:pt x="2549" y="11812"/>
                    <a:pt x="3453" y="10907"/>
                  </a:cubicBezTo>
                  <a:cubicBezTo>
                    <a:pt x="3501" y="10931"/>
                    <a:pt x="3525" y="10931"/>
                    <a:pt x="3573" y="10955"/>
                  </a:cubicBezTo>
                  <a:lnTo>
                    <a:pt x="3573" y="11503"/>
                  </a:lnTo>
                  <a:cubicBezTo>
                    <a:pt x="3573" y="11789"/>
                    <a:pt x="3811" y="12027"/>
                    <a:pt x="4096" y="12027"/>
                  </a:cubicBezTo>
                  <a:lnTo>
                    <a:pt x="5216" y="12027"/>
                  </a:lnTo>
                  <a:cubicBezTo>
                    <a:pt x="5502" y="12027"/>
                    <a:pt x="5740" y="11789"/>
                    <a:pt x="5740" y="11503"/>
                  </a:cubicBezTo>
                  <a:lnTo>
                    <a:pt x="5740" y="10955"/>
                  </a:lnTo>
                  <a:cubicBezTo>
                    <a:pt x="5787" y="10931"/>
                    <a:pt x="5811" y="10931"/>
                    <a:pt x="5859" y="10931"/>
                  </a:cubicBezTo>
                  <a:lnTo>
                    <a:pt x="6764" y="11812"/>
                  </a:lnTo>
                  <a:cubicBezTo>
                    <a:pt x="6883" y="11955"/>
                    <a:pt x="7073" y="12027"/>
                    <a:pt x="7240" y="12027"/>
                  </a:cubicBezTo>
                  <a:lnTo>
                    <a:pt x="8264" y="12027"/>
                  </a:lnTo>
                  <a:cubicBezTo>
                    <a:pt x="8693" y="12027"/>
                    <a:pt x="8883" y="11527"/>
                    <a:pt x="8597" y="11217"/>
                  </a:cubicBezTo>
                  <a:lnTo>
                    <a:pt x="7502" y="10122"/>
                  </a:lnTo>
                  <a:cubicBezTo>
                    <a:pt x="8145" y="9598"/>
                    <a:pt x="8669" y="8931"/>
                    <a:pt x="8978" y="8169"/>
                  </a:cubicBezTo>
                  <a:cubicBezTo>
                    <a:pt x="9062" y="8181"/>
                    <a:pt x="9097" y="8181"/>
                    <a:pt x="9309" y="8181"/>
                  </a:cubicBezTo>
                  <a:cubicBezTo>
                    <a:pt x="9520" y="8181"/>
                    <a:pt x="9907" y="8181"/>
                    <a:pt x="10693" y="8193"/>
                  </a:cubicBezTo>
                  <a:cubicBezTo>
                    <a:pt x="11074" y="8193"/>
                    <a:pt x="11265" y="7716"/>
                    <a:pt x="11003" y="7431"/>
                  </a:cubicBezTo>
                  <a:lnTo>
                    <a:pt x="10098" y="6549"/>
                  </a:lnTo>
                  <a:cubicBezTo>
                    <a:pt x="10050" y="6478"/>
                    <a:pt x="10050" y="6383"/>
                    <a:pt x="10098" y="6311"/>
                  </a:cubicBezTo>
                  <a:lnTo>
                    <a:pt x="11003" y="5406"/>
                  </a:lnTo>
                  <a:cubicBezTo>
                    <a:pt x="11265" y="5144"/>
                    <a:pt x="11074" y="4668"/>
                    <a:pt x="10693" y="4668"/>
                  </a:cubicBezTo>
                  <a:cubicBezTo>
                    <a:pt x="9907" y="4668"/>
                    <a:pt x="9520" y="4662"/>
                    <a:pt x="9309" y="4662"/>
                  </a:cubicBezTo>
                  <a:cubicBezTo>
                    <a:pt x="9097" y="4662"/>
                    <a:pt x="9062" y="4668"/>
                    <a:pt x="8978" y="4692"/>
                  </a:cubicBezTo>
                  <a:cubicBezTo>
                    <a:pt x="8740" y="4097"/>
                    <a:pt x="8359" y="3525"/>
                    <a:pt x="7907" y="3073"/>
                  </a:cubicBezTo>
                  <a:cubicBezTo>
                    <a:pt x="7875" y="3051"/>
                    <a:pt x="7833" y="3039"/>
                    <a:pt x="7790" y="3039"/>
                  </a:cubicBezTo>
                  <a:cubicBezTo>
                    <a:pt x="7738" y="3039"/>
                    <a:pt x="7684" y="3057"/>
                    <a:pt x="7645" y="3096"/>
                  </a:cubicBezTo>
                  <a:cubicBezTo>
                    <a:pt x="7573" y="3144"/>
                    <a:pt x="7573" y="3263"/>
                    <a:pt x="7645" y="3334"/>
                  </a:cubicBezTo>
                  <a:cubicBezTo>
                    <a:pt x="8073" y="3763"/>
                    <a:pt x="8431" y="4263"/>
                    <a:pt x="8645" y="4835"/>
                  </a:cubicBezTo>
                  <a:cubicBezTo>
                    <a:pt x="8550" y="4906"/>
                    <a:pt x="8574" y="4882"/>
                    <a:pt x="7835" y="5644"/>
                  </a:cubicBezTo>
                  <a:lnTo>
                    <a:pt x="7716" y="5644"/>
                  </a:lnTo>
                  <a:cubicBezTo>
                    <a:pt x="7359" y="4239"/>
                    <a:pt x="6121" y="3263"/>
                    <a:pt x="4668" y="3263"/>
                  </a:cubicBezTo>
                  <a:cubicBezTo>
                    <a:pt x="2930" y="3263"/>
                    <a:pt x="1501" y="4668"/>
                    <a:pt x="1501" y="6430"/>
                  </a:cubicBezTo>
                  <a:cubicBezTo>
                    <a:pt x="1501" y="8169"/>
                    <a:pt x="2906" y="9574"/>
                    <a:pt x="4668" y="9574"/>
                  </a:cubicBezTo>
                  <a:cubicBezTo>
                    <a:pt x="6121" y="9574"/>
                    <a:pt x="7383" y="8597"/>
                    <a:pt x="7716" y="7192"/>
                  </a:cubicBezTo>
                  <a:lnTo>
                    <a:pt x="7835" y="7192"/>
                  </a:lnTo>
                  <a:cubicBezTo>
                    <a:pt x="8574" y="7954"/>
                    <a:pt x="8550" y="7954"/>
                    <a:pt x="8645" y="8026"/>
                  </a:cubicBezTo>
                  <a:cubicBezTo>
                    <a:pt x="8002" y="9621"/>
                    <a:pt x="6454" y="10717"/>
                    <a:pt x="4644" y="10717"/>
                  </a:cubicBezTo>
                  <a:cubicBezTo>
                    <a:pt x="2287" y="10717"/>
                    <a:pt x="358" y="8788"/>
                    <a:pt x="358" y="6430"/>
                  </a:cubicBezTo>
                  <a:cubicBezTo>
                    <a:pt x="358" y="4049"/>
                    <a:pt x="2287" y="2120"/>
                    <a:pt x="4644" y="2120"/>
                  </a:cubicBezTo>
                  <a:cubicBezTo>
                    <a:pt x="5502" y="2120"/>
                    <a:pt x="6311" y="2358"/>
                    <a:pt x="7002" y="2834"/>
                  </a:cubicBezTo>
                  <a:cubicBezTo>
                    <a:pt x="7034" y="2850"/>
                    <a:pt x="7065" y="2858"/>
                    <a:pt x="7096" y="2858"/>
                  </a:cubicBezTo>
                  <a:cubicBezTo>
                    <a:pt x="7158" y="2858"/>
                    <a:pt x="7216" y="2826"/>
                    <a:pt x="7264" y="2763"/>
                  </a:cubicBezTo>
                  <a:cubicBezTo>
                    <a:pt x="7311" y="2691"/>
                    <a:pt x="7288" y="2572"/>
                    <a:pt x="7216" y="2525"/>
                  </a:cubicBezTo>
                  <a:cubicBezTo>
                    <a:pt x="6454" y="2025"/>
                    <a:pt x="5573" y="1763"/>
                    <a:pt x="4644" y="176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63636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7"/>
          <p:cNvSpPr/>
          <p:nvPr/>
        </p:nvSpPr>
        <p:spPr>
          <a:xfrm rot="21397448">
            <a:off x="3904180" y="481388"/>
            <a:ext cx="5257988" cy="4666572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37"/>
          <p:cNvGrpSpPr/>
          <p:nvPr/>
        </p:nvGrpSpPr>
        <p:grpSpPr>
          <a:xfrm rot="-2700000">
            <a:off x="260868" y="2777356"/>
            <a:ext cx="2418277" cy="2762974"/>
            <a:chOff x="98625" y="-842128"/>
            <a:chExt cx="2418300" cy="2763000"/>
          </a:xfrm>
        </p:grpSpPr>
        <p:sp>
          <p:nvSpPr>
            <p:cNvPr id="640" name="Google Shape;640;p37"/>
            <p:cNvSpPr/>
            <p:nvPr/>
          </p:nvSpPr>
          <p:spPr>
            <a:xfrm rot="1029179" flipH="1">
              <a:off x="402457" y="-627039"/>
              <a:ext cx="1810636" cy="233282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  <a:effectLst>
              <a:outerShdw dist="20002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7"/>
            <p:cNvSpPr/>
            <p:nvPr/>
          </p:nvSpPr>
          <p:spPr>
            <a:xfrm flipH="1">
              <a:off x="876181" y="340601"/>
              <a:ext cx="732472" cy="694253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37"/>
          <p:cNvGrpSpPr/>
          <p:nvPr/>
        </p:nvGrpSpPr>
        <p:grpSpPr>
          <a:xfrm>
            <a:off x="-799300" y="351725"/>
            <a:ext cx="2037600" cy="2037600"/>
            <a:chOff x="-799300" y="351725"/>
            <a:chExt cx="2037600" cy="2037600"/>
          </a:xfrm>
        </p:grpSpPr>
        <p:sp>
          <p:nvSpPr>
            <p:cNvPr id="643" name="Google Shape;643;p37"/>
            <p:cNvSpPr/>
            <p:nvPr/>
          </p:nvSpPr>
          <p:spPr>
            <a:xfrm>
              <a:off x="-799300" y="351725"/>
              <a:ext cx="2037600" cy="2037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ffectLst>
              <a:outerShdw dist="142875" dir="2640000" algn="bl" rotWithShape="0">
                <a:schemeClr val="accent3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7"/>
            <p:cNvSpPr/>
            <p:nvPr/>
          </p:nvSpPr>
          <p:spPr>
            <a:xfrm flipH="1">
              <a:off x="-47052" y="1117888"/>
              <a:ext cx="533103" cy="505275"/>
            </a:xfrm>
            <a:custGeom>
              <a:avLst/>
              <a:gdLst/>
              <a:ahLst/>
              <a:cxnLst/>
              <a:rect l="l" t="t" r="r" b="b"/>
              <a:pathLst>
                <a:path w="3085" h="2924" extrusionOk="0">
                  <a:moveTo>
                    <a:pt x="2228" y="0"/>
                  </a:moveTo>
                  <a:cubicBezTo>
                    <a:pt x="2200" y="0"/>
                    <a:pt x="2171" y="9"/>
                    <a:pt x="2144" y="27"/>
                  </a:cubicBezTo>
                  <a:lnTo>
                    <a:pt x="1489" y="444"/>
                  </a:lnTo>
                  <a:cubicBezTo>
                    <a:pt x="1476" y="463"/>
                    <a:pt x="1452" y="472"/>
                    <a:pt x="1425" y="472"/>
                  </a:cubicBezTo>
                  <a:cubicBezTo>
                    <a:pt x="1403" y="472"/>
                    <a:pt x="1379" y="466"/>
                    <a:pt x="1358" y="455"/>
                  </a:cubicBezTo>
                  <a:lnTo>
                    <a:pt x="644" y="158"/>
                  </a:lnTo>
                  <a:cubicBezTo>
                    <a:pt x="626" y="153"/>
                    <a:pt x="609" y="150"/>
                    <a:pt x="592" y="150"/>
                  </a:cubicBezTo>
                  <a:cubicBezTo>
                    <a:pt x="493" y="150"/>
                    <a:pt x="409" y="235"/>
                    <a:pt x="429" y="336"/>
                  </a:cubicBezTo>
                  <a:lnTo>
                    <a:pt x="632" y="1086"/>
                  </a:lnTo>
                  <a:cubicBezTo>
                    <a:pt x="644" y="1134"/>
                    <a:pt x="632" y="1170"/>
                    <a:pt x="596" y="1217"/>
                  </a:cubicBezTo>
                  <a:lnTo>
                    <a:pt x="96" y="1813"/>
                  </a:lnTo>
                  <a:cubicBezTo>
                    <a:pt x="1" y="1920"/>
                    <a:pt x="72" y="2063"/>
                    <a:pt x="191" y="2063"/>
                  </a:cubicBezTo>
                  <a:lnTo>
                    <a:pt x="965" y="2110"/>
                  </a:lnTo>
                  <a:cubicBezTo>
                    <a:pt x="1013" y="2110"/>
                    <a:pt x="1060" y="2146"/>
                    <a:pt x="1084" y="2182"/>
                  </a:cubicBezTo>
                  <a:lnTo>
                    <a:pt x="1489" y="2860"/>
                  </a:lnTo>
                  <a:cubicBezTo>
                    <a:pt x="1515" y="2903"/>
                    <a:pt x="1563" y="2924"/>
                    <a:pt x="1613" y="2924"/>
                  </a:cubicBezTo>
                  <a:cubicBezTo>
                    <a:pt x="1675" y="2924"/>
                    <a:pt x="1742" y="2891"/>
                    <a:pt x="1775" y="2825"/>
                  </a:cubicBezTo>
                  <a:lnTo>
                    <a:pt x="2060" y="2098"/>
                  </a:lnTo>
                  <a:cubicBezTo>
                    <a:pt x="2072" y="2051"/>
                    <a:pt x="2120" y="2027"/>
                    <a:pt x="2156" y="2003"/>
                  </a:cubicBezTo>
                  <a:lnTo>
                    <a:pt x="2918" y="1825"/>
                  </a:lnTo>
                  <a:cubicBezTo>
                    <a:pt x="3037" y="1801"/>
                    <a:pt x="3084" y="1634"/>
                    <a:pt x="2977" y="1563"/>
                  </a:cubicBezTo>
                  <a:lnTo>
                    <a:pt x="2382" y="1075"/>
                  </a:lnTo>
                  <a:cubicBezTo>
                    <a:pt x="2334" y="1039"/>
                    <a:pt x="2322" y="979"/>
                    <a:pt x="2322" y="932"/>
                  </a:cubicBezTo>
                  <a:lnTo>
                    <a:pt x="2382" y="158"/>
                  </a:lnTo>
                  <a:cubicBezTo>
                    <a:pt x="2382" y="69"/>
                    <a:pt x="2309" y="0"/>
                    <a:pt x="2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37"/>
          <p:cNvSpPr/>
          <p:nvPr/>
        </p:nvSpPr>
        <p:spPr>
          <a:xfrm rot="867748">
            <a:off x="8137221" y="435026"/>
            <a:ext cx="183612" cy="251974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37"/>
          <p:cNvSpPr/>
          <p:nvPr/>
        </p:nvSpPr>
        <p:spPr>
          <a:xfrm rot="-395178">
            <a:off x="8433548" y="900674"/>
            <a:ext cx="183616" cy="251975"/>
          </a:xfrm>
          <a:custGeom>
            <a:avLst/>
            <a:gdLst/>
            <a:ahLst/>
            <a:cxnLst/>
            <a:rect l="l" t="t" r="r" b="b"/>
            <a:pathLst>
              <a:path w="2918" h="4004" extrusionOk="0">
                <a:moveTo>
                  <a:pt x="1455" y="1"/>
                </a:moveTo>
                <a:cubicBezTo>
                  <a:pt x="1405" y="1"/>
                  <a:pt x="1355" y="31"/>
                  <a:pt x="1323" y="89"/>
                </a:cubicBezTo>
                <a:cubicBezTo>
                  <a:pt x="1203" y="339"/>
                  <a:pt x="977" y="1256"/>
                  <a:pt x="287" y="1863"/>
                </a:cubicBezTo>
                <a:cubicBezTo>
                  <a:pt x="1" y="2113"/>
                  <a:pt x="346" y="2232"/>
                  <a:pt x="680" y="2625"/>
                </a:cubicBezTo>
                <a:cubicBezTo>
                  <a:pt x="1275" y="3292"/>
                  <a:pt x="1299" y="3697"/>
                  <a:pt x="1477" y="3935"/>
                </a:cubicBezTo>
                <a:cubicBezTo>
                  <a:pt x="1511" y="3980"/>
                  <a:pt x="1561" y="4004"/>
                  <a:pt x="1610" y="4004"/>
                </a:cubicBezTo>
                <a:cubicBezTo>
                  <a:pt x="1665" y="4004"/>
                  <a:pt x="1720" y="3974"/>
                  <a:pt x="1751" y="3911"/>
                </a:cubicBezTo>
                <a:cubicBezTo>
                  <a:pt x="1799" y="3828"/>
                  <a:pt x="1835" y="3744"/>
                  <a:pt x="1858" y="3649"/>
                </a:cubicBezTo>
                <a:cubicBezTo>
                  <a:pt x="2216" y="2649"/>
                  <a:pt x="2632" y="2339"/>
                  <a:pt x="2847" y="2101"/>
                </a:cubicBezTo>
                <a:cubicBezTo>
                  <a:pt x="2918" y="2018"/>
                  <a:pt x="2858" y="1839"/>
                  <a:pt x="2787" y="1792"/>
                </a:cubicBezTo>
                <a:cubicBezTo>
                  <a:pt x="2585" y="1613"/>
                  <a:pt x="2096" y="1220"/>
                  <a:pt x="1739" y="387"/>
                </a:cubicBezTo>
                <a:cubicBezTo>
                  <a:pt x="1692" y="268"/>
                  <a:pt x="1656" y="149"/>
                  <a:pt x="1573" y="65"/>
                </a:cubicBezTo>
                <a:cubicBezTo>
                  <a:pt x="1540" y="22"/>
                  <a:pt x="1498" y="1"/>
                  <a:pt x="145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BC4DF64-980D-D98E-DC44-589F4E91B670}"/>
              </a:ext>
            </a:extLst>
          </p:cNvPr>
          <p:cNvSpPr txBox="1"/>
          <p:nvPr/>
        </p:nvSpPr>
        <p:spPr>
          <a:xfrm rot="21373372">
            <a:off x="4244367" y="563558"/>
            <a:ext cx="457761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200" b="1"/>
              <a:t>(*) Lựa chọn: </a:t>
            </a:r>
            <a:r>
              <a:rPr lang="vi-VN" sz="1200"/>
              <a:t>Thực hiện nhiệm vụ 2</a:t>
            </a:r>
          </a:p>
          <a:p>
            <a:r>
              <a:rPr lang="vi-VN" sz="1200" b="1"/>
              <a:t>(*) Trình bày:</a:t>
            </a:r>
            <a:r>
              <a:rPr lang="vi-VN" sz="1200"/>
              <a:t> những câu ca dao, tục ngữ, bài thơ có nội dung về khí hậu và các hiện tượng thời tiết ở nước ta</a:t>
            </a:r>
          </a:p>
          <a:p>
            <a:r>
              <a:rPr lang="vi-VN" sz="1200" i="1"/>
              <a:t>- Một số câu ca dao, tục ngữ:</a:t>
            </a:r>
            <a:endParaRPr lang="vi-VN" sz="1200"/>
          </a:p>
          <a:p>
            <a:r>
              <a:rPr lang="vi-VN" sz="1200"/>
              <a:t>+ Tháng Giêng rét dài, tháng hai rét lộc, tháng ba rét nàng Bân.</a:t>
            </a:r>
          </a:p>
          <a:p>
            <a:r>
              <a:rPr lang="vi-VN" sz="1200"/>
              <a:t>+ Đầu năm sương muối, cuối năm gió nồm.</a:t>
            </a:r>
          </a:p>
          <a:p>
            <a:r>
              <a:rPr lang="vi-VN" sz="1200"/>
              <a:t>+ Gió bấc thì hanh, gió nồm thì ẩm.</a:t>
            </a:r>
          </a:p>
          <a:p>
            <a:r>
              <a:rPr lang="vi-VN" sz="1200"/>
              <a:t>+ Gió nam đưa xuân sang hè.</a:t>
            </a:r>
          </a:p>
          <a:p>
            <a:r>
              <a:rPr lang="vi-VN" sz="1200"/>
              <a:t>+ Tháng bảy mưa gãy cành trám/ Tháng tám nắng rám trái bòng.</a:t>
            </a:r>
          </a:p>
          <a:p>
            <a:r>
              <a:rPr lang="vi-VN" sz="1200" b="1" i="1"/>
              <a:t>- Đoạn trong bài thơ “Trường Sơn Đông, Trường Sơn Tây”</a:t>
            </a:r>
            <a:endParaRPr lang="vi-VN" sz="1200" b="1"/>
          </a:p>
          <a:p>
            <a:pPr algn="ctr"/>
            <a:r>
              <a:rPr lang="vi-VN" sz="1200" smtClean="0"/>
              <a:t>Một </a:t>
            </a:r>
            <a:r>
              <a:rPr lang="vi-VN" sz="1200"/>
              <a:t>dãy núi mà hai màu mây</a:t>
            </a:r>
          </a:p>
          <a:p>
            <a:pPr algn="ctr"/>
            <a:r>
              <a:rPr lang="vi-VN" sz="1200"/>
              <a:t>Nơi nắng nơi mưa, khí trời cũng khác</a:t>
            </a:r>
          </a:p>
          <a:p>
            <a:pPr algn="ctr"/>
            <a:r>
              <a:rPr lang="vi-VN" sz="1200"/>
              <a:t>Như anh với em, như Nam với Bắc</a:t>
            </a:r>
          </a:p>
          <a:p>
            <a:pPr algn="ctr"/>
            <a:r>
              <a:rPr lang="vi-VN" sz="1200"/>
              <a:t>Như Đông với Tây một dải </a:t>
            </a:r>
            <a:r>
              <a:rPr lang="vi-VN" sz="1200"/>
              <a:t>rừng </a:t>
            </a:r>
            <a:r>
              <a:rPr lang="vi-VN" sz="1200" smtClean="0"/>
              <a:t>liền</a:t>
            </a:r>
            <a:endParaRPr lang="vi-VN" sz="1200"/>
          </a:p>
          <a:p>
            <a:r>
              <a:rPr lang="vi-VN" sz="1200" smtClean="0"/>
              <a:t>			(</a:t>
            </a:r>
            <a:r>
              <a:rPr lang="vi-VN" sz="1200"/>
              <a:t>Phạm Tiến Duật)</a:t>
            </a:r>
          </a:p>
          <a:p>
            <a:endParaRPr lang="vi-VN" sz="1200" dirty="0">
              <a:latin typeface="SVN-Internation"/>
            </a:endParaRPr>
          </a:p>
        </p:txBody>
      </p:sp>
      <p:sp>
        <p:nvSpPr>
          <p:cNvPr id="30" name="TextBox 105">
            <a:extLst>
              <a:ext uri="{FF2B5EF4-FFF2-40B4-BE49-F238E27FC236}">
                <a16:creationId xmlns="" xmlns:a16="http://schemas.microsoft.com/office/drawing/2014/main" id="{E11299D2-D872-D736-B19E-0EF67BE5128E}"/>
              </a:ext>
            </a:extLst>
          </p:cNvPr>
          <p:cNvSpPr txBox="1"/>
          <p:nvPr/>
        </p:nvSpPr>
        <p:spPr>
          <a:xfrm>
            <a:off x="2733590" y="90115"/>
            <a:ext cx="3362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smtClean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VN-Caprica Script" pitchFamily="2" charset="0"/>
              </a:rPr>
              <a:t>Trả Lời</a:t>
            </a:r>
            <a:endParaRPr lang="en-US" sz="2800" dirty="0">
              <a:ln w="0"/>
              <a:solidFill>
                <a:schemeClr val="accent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VN-Caprica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64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1150" y="1190625"/>
            <a:ext cx="7181700" cy="307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dist="180975" dir="2940000" algn="bl" rotWithShape="0">
              <a:schemeClr val="accent3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33"/>
          <p:cNvSpPr/>
          <p:nvPr/>
        </p:nvSpPr>
        <p:spPr>
          <a:xfrm>
            <a:off x="4002425" y="461050"/>
            <a:ext cx="1139100" cy="1139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33"/>
          <p:cNvSpPr/>
          <p:nvPr/>
        </p:nvSpPr>
        <p:spPr>
          <a:xfrm flipH="1">
            <a:off x="189544" y="1190622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33"/>
          <p:cNvSpPr/>
          <p:nvPr/>
        </p:nvSpPr>
        <p:spPr>
          <a:xfrm rot="1548551">
            <a:off x="2628422" y="521971"/>
            <a:ext cx="376297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48">
            <a:extLst>
              <a:ext uri="{FF2B5EF4-FFF2-40B4-BE49-F238E27FC236}">
                <a16:creationId xmlns="" xmlns:a16="http://schemas.microsoft.com/office/drawing/2014/main" id="{0743236E-A621-67A9-ED6D-404759057F12}"/>
              </a:ext>
            </a:extLst>
          </p:cNvPr>
          <p:cNvSpPr txBox="1"/>
          <p:nvPr/>
        </p:nvSpPr>
        <p:spPr>
          <a:xfrm>
            <a:off x="2123398" y="1643122"/>
            <a:ext cx="47405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7200" b="1" smtClean="0">
                <a:solidFill>
                  <a:schemeClr val="accent5"/>
                </a:solidFill>
                <a:latin typeface="SVN-Caprica Script" pitchFamily="2" charset="0"/>
              </a:rPr>
              <a:t>CHÀO TẠM BIỆT</a:t>
            </a:r>
            <a:endParaRPr lang="en-US" sz="7200" b="1" dirty="0">
              <a:solidFill>
                <a:schemeClr val="accent5"/>
              </a:solidFill>
              <a:latin typeface="SVN-Caprica Script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407970-5E24-35E0-B669-BBDA4F72392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78003" y="639509"/>
            <a:ext cx="825154" cy="82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4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2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-134177">
            <a:off x="371512" y="1200198"/>
            <a:ext cx="8372476" cy="341960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  <a:effectLst>
            <a:outerShdw dist="161925" dir="3120000" algn="bl" rotWithShape="0">
              <a:schemeClr val="accent3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61" name="Google Shape;361;p32"/>
          <p:cNvSpPr/>
          <p:nvPr/>
        </p:nvSpPr>
        <p:spPr>
          <a:xfrm>
            <a:off x="548693" y="1477025"/>
            <a:ext cx="870000" cy="87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2"/>
          <p:cNvSpPr txBox="1">
            <a:spLocks noGrp="1"/>
          </p:cNvSpPr>
          <p:nvPr>
            <p:ph type="title" idx="2"/>
          </p:nvPr>
        </p:nvSpPr>
        <p:spPr>
          <a:xfrm>
            <a:off x="517896" y="1637718"/>
            <a:ext cx="870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01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65" name="Google Shape;365;p32"/>
          <p:cNvSpPr txBox="1">
            <a:spLocks noGrp="1"/>
          </p:cNvSpPr>
          <p:nvPr>
            <p:ph type="title" idx="3"/>
          </p:nvPr>
        </p:nvSpPr>
        <p:spPr>
          <a:xfrm>
            <a:off x="4708913" y="1912025"/>
            <a:ext cx="870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02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366" name="Google Shape;366;p32"/>
          <p:cNvSpPr txBox="1">
            <a:spLocks noGrp="1"/>
          </p:cNvSpPr>
          <p:nvPr>
            <p:ph type="title" idx="4"/>
          </p:nvPr>
        </p:nvSpPr>
        <p:spPr>
          <a:xfrm>
            <a:off x="872189" y="3415750"/>
            <a:ext cx="8700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03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367" name="Google Shape;367;p32"/>
          <p:cNvSpPr txBox="1">
            <a:spLocks noGrp="1"/>
          </p:cNvSpPr>
          <p:nvPr>
            <p:ph type="title" idx="5"/>
          </p:nvPr>
        </p:nvSpPr>
        <p:spPr>
          <a:xfrm>
            <a:off x="4708912" y="3415750"/>
            <a:ext cx="8700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04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8430783" y="4823600"/>
            <a:ext cx="656362" cy="630770"/>
          </a:xfrm>
          <a:custGeom>
            <a:avLst/>
            <a:gdLst/>
            <a:ahLst/>
            <a:cxnLst/>
            <a:rect l="l" t="t" r="r" b="b"/>
            <a:pathLst>
              <a:path w="22826" h="21936" extrusionOk="0">
                <a:moveTo>
                  <a:pt x="10882" y="4739"/>
                </a:moveTo>
                <a:cubicBezTo>
                  <a:pt x="11034" y="4739"/>
                  <a:pt x="11186" y="4749"/>
                  <a:pt x="11337" y="4770"/>
                </a:cubicBezTo>
                <a:cubicBezTo>
                  <a:pt x="11641" y="5378"/>
                  <a:pt x="12136" y="5854"/>
                  <a:pt x="12801" y="5968"/>
                </a:cubicBezTo>
                <a:cubicBezTo>
                  <a:pt x="15788" y="6576"/>
                  <a:pt x="18222" y="9506"/>
                  <a:pt x="17538" y="12625"/>
                </a:cubicBezTo>
                <a:cubicBezTo>
                  <a:pt x="16963" y="15211"/>
                  <a:pt x="14527" y="17060"/>
                  <a:pt x="11971" y="17060"/>
                </a:cubicBezTo>
                <a:cubicBezTo>
                  <a:pt x="11481" y="17060"/>
                  <a:pt x="10987" y="16992"/>
                  <a:pt x="10500" y="16848"/>
                </a:cubicBezTo>
                <a:cubicBezTo>
                  <a:pt x="7076" y="15859"/>
                  <a:pt x="4908" y="11940"/>
                  <a:pt x="6030" y="8536"/>
                </a:cubicBezTo>
                <a:cubicBezTo>
                  <a:pt x="6668" y="6604"/>
                  <a:pt x="8808" y="4739"/>
                  <a:pt x="10882" y="4739"/>
                </a:cubicBezTo>
                <a:close/>
                <a:moveTo>
                  <a:pt x="10845" y="0"/>
                </a:moveTo>
                <a:cubicBezTo>
                  <a:pt x="8313" y="0"/>
                  <a:pt x="5747" y="1064"/>
                  <a:pt x="3900" y="2944"/>
                </a:cubicBezTo>
                <a:cubicBezTo>
                  <a:pt x="419" y="6481"/>
                  <a:pt x="0" y="12073"/>
                  <a:pt x="2473" y="16277"/>
                </a:cubicBezTo>
                <a:cubicBezTo>
                  <a:pt x="4479" y="19695"/>
                  <a:pt x="8205" y="21935"/>
                  <a:pt x="12107" y="21935"/>
                </a:cubicBezTo>
                <a:cubicBezTo>
                  <a:pt x="12830" y="21935"/>
                  <a:pt x="13560" y="21859"/>
                  <a:pt x="14285" y="21698"/>
                </a:cubicBezTo>
                <a:cubicBezTo>
                  <a:pt x="18660" y="20728"/>
                  <a:pt x="22103" y="16734"/>
                  <a:pt x="22464" y="12283"/>
                </a:cubicBezTo>
                <a:cubicBezTo>
                  <a:pt x="22825" y="8041"/>
                  <a:pt x="20163" y="3876"/>
                  <a:pt x="16358" y="2069"/>
                </a:cubicBezTo>
                <a:cubicBezTo>
                  <a:pt x="14781" y="650"/>
                  <a:pt x="12824" y="0"/>
                  <a:pt x="1084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32"/>
          <p:cNvSpPr/>
          <p:nvPr/>
        </p:nvSpPr>
        <p:spPr>
          <a:xfrm>
            <a:off x="-312400" y="4086125"/>
            <a:ext cx="532600" cy="630775"/>
          </a:xfrm>
          <a:custGeom>
            <a:avLst/>
            <a:gdLst/>
            <a:ahLst/>
            <a:cxnLst/>
            <a:rect l="l" t="t" r="r" b="b"/>
            <a:pathLst>
              <a:path w="21304" h="25231" extrusionOk="0">
                <a:moveTo>
                  <a:pt x="14152" y="7075"/>
                </a:moveTo>
                <a:cubicBezTo>
                  <a:pt x="14704" y="8672"/>
                  <a:pt x="15141" y="10289"/>
                  <a:pt x="15484" y="11944"/>
                </a:cubicBezTo>
                <a:cubicBezTo>
                  <a:pt x="15959" y="14226"/>
                  <a:pt x="16701" y="17080"/>
                  <a:pt x="16035" y="19419"/>
                </a:cubicBezTo>
                <a:cubicBezTo>
                  <a:pt x="15883" y="19933"/>
                  <a:pt x="15655" y="20370"/>
                  <a:pt x="15274" y="20408"/>
                </a:cubicBezTo>
                <a:cubicBezTo>
                  <a:pt x="15222" y="20413"/>
                  <a:pt x="15170" y="20415"/>
                  <a:pt x="15116" y="20415"/>
                </a:cubicBezTo>
                <a:cubicBezTo>
                  <a:pt x="14038" y="20415"/>
                  <a:pt x="12700" y="19532"/>
                  <a:pt x="11794" y="19115"/>
                </a:cubicBezTo>
                <a:cubicBezTo>
                  <a:pt x="10462" y="18487"/>
                  <a:pt x="9131" y="17821"/>
                  <a:pt x="7856" y="17137"/>
                </a:cubicBezTo>
                <a:cubicBezTo>
                  <a:pt x="7229" y="16794"/>
                  <a:pt x="6354" y="16452"/>
                  <a:pt x="5631" y="15976"/>
                </a:cubicBezTo>
                <a:cubicBezTo>
                  <a:pt x="5707" y="15843"/>
                  <a:pt x="5783" y="15729"/>
                  <a:pt x="5859" y="15653"/>
                </a:cubicBezTo>
                <a:cubicBezTo>
                  <a:pt x="6354" y="15025"/>
                  <a:pt x="6829" y="14455"/>
                  <a:pt x="7324" y="13903"/>
                </a:cubicBezTo>
                <a:cubicBezTo>
                  <a:pt x="8199" y="12876"/>
                  <a:pt x="9131" y="11887"/>
                  <a:pt x="10082" y="10898"/>
                </a:cubicBezTo>
                <a:cubicBezTo>
                  <a:pt x="11394" y="9566"/>
                  <a:pt x="12745" y="8292"/>
                  <a:pt x="14152" y="7075"/>
                </a:cubicBezTo>
                <a:close/>
                <a:moveTo>
                  <a:pt x="15052" y="1"/>
                </a:moveTo>
                <a:cubicBezTo>
                  <a:pt x="13857" y="1"/>
                  <a:pt x="12635" y="857"/>
                  <a:pt x="12478" y="2091"/>
                </a:cubicBezTo>
                <a:cubicBezTo>
                  <a:pt x="9435" y="4640"/>
                  <a:pt x="6620" y="7417"/>
                  <a:pt x="3976" y="10365"/>
                </a:cubicBezTo>
                <a:cubicBezTo>
                  <a:pt x="2683" y="11811"/>
                  <a:pt x="590" y="13637"/>
                  <a:pt x="343" y="15691"/>
                </a:cubicBezTo>
                <a:cubicBezTo>
                  <a:pt x="1" y="18259"/>
                  <a:pt x="2302" y="19514"/>
                  <a:pt x="4204" y="20579"/>
                </a:cubicBezTo>
                <a:cubicBezTo>
                  <a:pt x="6106" y="21664"/>
                  <a:pt x="8065" y="22672"/>
                  <a:pt x="10063" y="23604"/>
                </a:cubicBezTo>
                <a:cubicBezTo>
                  <a:pt x="11715" y="24378"/>
                  <a:pt x="13477" y="25231"/>
                  <a:pt x="15319" y="25231"/>
                </a:cubicBezTo>
                <a:cubicBezTo>
                  <a:pt x="15512" y="25231"/>
                  <a:pt x="15707" y="25221"/>
                  <a:pt x="15902" y="25201"/>
                </a:cubicBezTo>
                <a:cubicBezTo>
                  <a:pt x="20315" y="24745"/>
                  <a:pt x="21304" y="19876"/>
                  <a:pt x="21019" y="16243"/>
                </a:cubicBezTo>
                <a:cubicBezTo>
                  <a:pt x="20619" y="11145"/>
                  <a:pt x="19212" y="6067"/>
                  <a:pt x="17138" y="1406"/>
                </a:cubicBezTo>
                <a:cubicBezTo>
                  <a:pt x="16701" y="415"/>
                  <a:pt x="15883" y="1"/>
                  <a:pt x="15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32"/>
          <p:cNvSpPr/>
          <p:nvPr/>
        </p:nvSpPr>
        <p:spPr>
          <a:xfrm flipH="1">
            <a:off x="6943969" y="713022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C1F59717-E78E-4899-B0C8-AFADCED62871}"/>
              </a:ext>
            </a:extLst>
          </p:cNvPr>
          <p:cNvSpPr txBox="1"/>
          <p:nvPr/>
        </p:nvSpPr>
        <p:spPr>
          <a:xfrm>
            <a:off x="1469838" y="202228"/>
            <a:ext cx="6478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435B"/>
                </a:solidFill>
                <a:latin typeface="SVN-Caprica Script" pitchFamily="2" charset="0"/>
              </a:rPr>
              <a:t>Mục</a:t>
            </a:r>
            <a:r>
              <a:rPr lang="en-US" sz="3200" dirty="0">
                <a:solidFill>
                  <a:srgbClr val="FF435B"/>
                </a:solidFill>
                <a:latin typeface="SVN-Caprica Script" pitchFamily="2" charset="0"/>
              </a:rPr>
              <a:t> </a:t>
            </a:r>
            <a:r>
              <a:rPr lang="en-US" sz="3200" dirty="0" err="1">
                <a:solidFill>
                  <a:srgbClr val="FF435B"/>
                </a:solidFill>
                <a:latin typeface="SVN-Caprica Script" pitchFamily="2" charset="0"/>
              </a:rPr>
              <a:t>tiêu</a:t>
            </a:r>
            <a:r>
              <a:rPr lang="en-US" sz="3200" dirty="0">
                <a:solidFill>
                  <a:srgbClr val="FF435B"/>
                </a:solidFill>
                <a:latin typeface="SVN-Caprica Script" pitchFamily="2" charset="0"/>
              </a:rPr>
              <a:t> </a:t>
            </a:r>
            <a:r>
              <a:rPr lang="en-US" sz="3200" dirty="0" err="1">
                <a:solidFill>
                  <a:srgbClr val="FF435B"/>
                </a:solidFill>
                <a:latin typeface="SVN-Caprica Script" pitchFamily="2" charset="0"/>
              </a:rPr>
              <a:t>bài</a:t>
            </a:r>
            <a:r>
              <a:rPr lang="en-US" sz="3200" dirty="0">
                <a:solidFill>
                  <a:srgbClr val="FF435B"/>
                </a:solidFill>
                <a:latin typeface="SVN-Caprica Script" pitchFamily="2" charset="0"/>
              </a:rPr>
              <a:t> </a:t>
            </a:r>
            <a:r>
              <a:rPr lang="en-US" sz="3200" dirty="0" err="1">
                <a:solidFill>
                  <a:srgbClr val="FF435B"/>
                </a:solidFill>
                <a:latin typeface="SVN-Caprica Script" pitchFamily="2" charset="0"/>
              </a:rPr>
              <a:t>học</a:t>
            </a:r>
            <a:endParaRPr lang="en-US" sz="3200" dirty="0">
              <a:solidFill>
                <a:srgbClr val="FF435B"/>
              </a:solidFill>
              <a:latin typeface="SVN-Caprica Script" pitchFamily="2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55D56B02-32CE-E4DB-5CD2-E79ED05C6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2902" y="0"/>
            <a:ext cx="866150" cy="86615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F7CCD5BC-41F9-BD1A-1807-A51341896B47}"/>
              </a:ext>
            </a:extLst>
          </p:cNvPr>
          <p:cNvSpPr txBox="1"/>
          <p:nvPr/>
        </p:nvSpPr>
        <p:spPr>
          <a:xfrm>
            <a:off x="1418693" y="1218297"/>
            <a:ext cx="23776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1800" smtClean="0">
                <a:solidFill>
                  <a:schemeClr val="tx1"/>
                </a:solidFill>
              </a:rPr>
              <a:t>Trình bày được đặc điểm khí hậu nhiệt đới ẩm gió mùa của Việt Nam</a:t>
            </a:r>
            <a:endParaRPr lang="vi-VN" sz="1800" dirty="0">
              <a:solidFill>
                <a:schemeClr val="tx1"/>
              </a:solidFill>
            </a:endParaRPr>
          </a:p>
        </p:txBody>
      </p:sp>
      <p:sp>
        <p:nvSpPr>
          <p:cNvPr id="14" name="Google Shape;361;p32"/>
          <p:cNvSpPr/>
          <p:nvPr/>
        </p:nvSpPr>
        <p:spPr>
          <a:xfrm>
            <a:off x="4388529" y="1351452"/>
            <a:ext cx="870000" cy="87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63;p32"/>
          <p:cNvSpPr txBox="1">
            <a:spLocks noGrp="1"/>
          </p:cNvSpPr>
          <p:nvPr>
            <p:ph type="title" idx="2"/>
          </p:nvPr>
        </p:nvSpPr>
        <p:spPr>
          <a:xfrm>
            <a:off x="4373778" y="1505201"/>
            <a:ext cx="870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mtClean="0">
                <a:solidFill>
                  <a:schemeClr val="accent6"/>
                </a:solidFill>
              </a:rPr>
              <a:t>02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F7CCD5BC-41F9-BD1A-1807-A51341896B47}"/>
              </a:ext>
            </a:extLst>
          </p:cNvPr>
          <p:cNvSpPr txBox="1"/>
          <p:nvPr/>
        </p:nvSpPr>
        <p:spPr>
          <a:xfrm>
            <a:off x="5401178" y="1207529"/>
            <a:ext cx="23776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1800" smtClean="0">
                <a:solidFill>
                  <a:schemeClr val="tx1"/>
                </a:solidFill>
              </a:rPr>
              <a:t>Chứng minh được sự phân hóa đa dạng khí hậu Việt Nam</a:t>
            </a:r>
            <a:endParaRPr lang="vi-V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1150" y="1190625"/>
            <a:ext cx="7181700" cy="307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dist="180975" dir="2940000" algn="bl" rotWithShape="0">
              <a:schemeClr val="accent3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3"/>
              </a:solidFill>
            </a:endParaRPr>
          </a:p>
        </p:txBody>
      </p:sp>
      <p:sp>
        <p:nvSpPr>
          <p:cNvPr id="388" name="Google Shape;388;p33"/>
          <p:cNvSpPr/>
          <p:nvPr/>
        </p:nvSpPr>
        <p:spPr>
          <a:xfrm flipH="1">
            <a:off x="189544" y="1190622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33"/>
          <p:cNvSpPr/>
          <p:nvPr/>
        </p:nvSpPr>
        <p:spPr>
          <a:xfrm rot="1548551">
            <a:off x="2628422" y="521971"/>
            <a:ext cx="376297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TextBox 76">
            <a:extLst>
              <a:ext uri="{FF2B5EF4-FFF2-40B4-BE49-F238E27FC236}">
                <a16:creationId xmlns="" xmlns:a16="http://schemas.microsoft.com/office/drawing/2014/main" id="{F1D2D4DD-E2CF-2310-B41B-B87685EA98A6}"/>
              </a:ext>
            </a:extLst>
          </p:cNvPr>
          <p:cNvSpPr txBox="1"/>
          <p:nvPr/>
        </p:nvSpPr>
        <p:spPr>
          <a:xfrm>
            <a:off x="1332926" y="2327673"/>
            <a:ext cx="6478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latin typeface="SVN-Caprica Script" pitchFamily="2" charset="0"/>
              </a:rPr>
              <a:t>Khí hậu nhiệt đới ẩm gió mùa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SVN-Caprica Script" pitchFamily="2" charset="0"/>
            </a:endParaRPr>
          </a:p>
        </p:txBody>
      </p:sp>
      <p:sp>
        <p:nvSpPr>
          <p:cNvPr id="9" name="TextBox 77">
            <a:extLst>
              <a:ext uri="{FF2B5EF4-FFF2-40B4-BE49-F238E27FC236}">
                <a16:creationId xmlns="" xmlns:a16="http://schemas.microsoft.com/office/drawing/2014/main" id="{3C255E50-1F75-2E23-67E6-DE9941095371}"/>
              </a:ext>
            </a:extLst>
          </p:cNvPr>
          <p:cNvSpPr txBox="1"/>
          <p:nvPr/>
        </p:nvSpPr>
        <p:spPr>
          <a:xfrm>
            <a:off x="2977058" y="1619787"/>
            <a:ext cx="3362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000" smtClean="0">
                <a:solidFill>
                  <a:srgbClr val="00B0F0"/>
                </a:solidFill>
                <a:latin typeface="SVN-Caprica Script" pitchFamily="2" charset="0"/>
              </a:rPr>
              <a:t>1.</a:t>
            </a:r>
            <a:endParaRPr lang="en-US" sz="4000" dirty="0">
              <a:solidFill>
                <a:srgbClr val="00B0F0"/>
              </a:solidFill>
              <a:latin typeface="SVN-Caprica Script" pitchFamily="2" charset="0"/>
            </a:endParaRPr>
          </a:p>
        </p:txBody>
      </p:sp>
      <p:sp>
        <p:nvSpPr>
          <p:cNvPr id="10" name="TextBox 77">
            <a:extLst>
              <a:ext uri="{FF2B5EF4-FFF2-40B4-BE49-F238E27FC236}">
                <a16:creationId xmlns="" xmlns:a16="http://schemas.microsoft.com/office/drawing/2014/main" id="{3C255E50-1F75-2E23-67E6-DE9941095371}"/>
              </a:ext>
            </a:extLst>
          </p:cNvPr>
          <p:cNvSpPr txBox="1"/>
          <p:nvPr/>
        </p:nvSpPr>
        <p:spPr>
          <a:xfrm>
            <a:off x="-84369" y="2801871"/>
            <a:ext cx="3362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000">
                <a:solidFill>
                  <a:srgbClr val="00B0F0"/>
                </a:solidFill>
                <a:latin typeface="SVN-Caprica Script" pitchFamily="2" charset="0"/>
              </a:rPr>
              <a:t>a</a:t>
            </a:r>
            <a:r>
              <a:rPr lang="en-US" sz="4000" smtClean="0">
                <a:solidFill>
                  <a:srgbClr val="00B0F0"/>
                </a:solidFill>
                <a:latin typeface="SVN-Caprica Script" pitchFamily="2" charset="0"/>
              </a:rPr>
              <a:t>.</a:t>
            </a:r>
            <a:endParaRPr lang="en-US" sz="4000" dirty="0">
              <a:solidFill>
                <a:srgbClr val="00B0F0"/>
              </a:solidFill>
              <a:latin typeface="SVN-Caprica Script" pitchFamily="2" charset="0"/>
            </a:endParaRPr>
          </a:p>
        </p:txBody>
      </p:sp>
      <p:sp>
        <p:nvSpPr>
          <p:cNvPr id="11" name="TextBox 76">
            <a:extLst>
              <a:ext uri="{FF2B5EF4-FFF2-40B4-BE49-F238E27FC236}">
                <a16:creationId xmlns="" xmlns:a16="http://schemas.microsoft.com/office/drawing/2014/main" id="{F1D2D4DD-E2CF-2310-B41B-B87685EA98A6}"/>
              </a:ext>
            </a:extLst>
          </p:cNvPr>
          <p:cNvSpPr txBox="1"/>
          <p:nvPr/>
        </p:nvSpPr>
        <p:spPr>
          <a:xfrm>
            <a:off x="699535" y="2863426"/>
            <a:ext cx="6478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SVN-Caprica Script" pitchFamily="2" charset="0"/>
              </a:rPr>
              <a:t>Tính chất nhiệt đới ẩm</a:t>
            </a:r>
            <a:endParaRPr lang="en-US" sz="3200" b="1" dirty="0">
              <a:solidFill>
                <a:srgbClr val="FF0000"/>
              </a:solidFill>
              <a:latin typeface="SVN-Caprica Script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E93EB0D-4E21-E0E1-D212-A8C579342918}"/>
              </a:ext>
            </a:extLst>
          </p:cNvPr>
          <p:cNvSpPr txBox="1"/>
          <p:nvPr/>
        </p:nvSpPr>
        <p:spPr>
          <a:xfrm>
            <a:off x="674370" y="186690"/>
            <a:ext cx="806893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>
                <a:solidFill>
                  <a:srgbClr val="23269E"/>
                </a:solidFill>
              </a:rPr>
              <a:t>Dựa vào thông tin trong bài và hình 6.1, hãy nêu những đặc điểm thể hiện tính nhiệt đới ẩm của khí hậu nước ta.</a:t>
            </a:r>
            <a:endParaRPr lang="en-US" sz="2800" b="1" dirty="0">
              <a:ln w="10160">
                <a:solidFill>
                  <a:schemeClr val="bg1"/>
                </a:solidFill>
                <a:prstDash val="solid"/>
              </a:ln>
              <a:solidFill>
                <a:srgbClr val="23269E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Dựa vào thông tin trong bài và hình 6.1, hãy nêu những đặc điểm thể hiện tính nhiệt đới ẩ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2" y="1540601"/>
            <a:ext cx="3771900" cy="3571815"/>
          </a:xfrm>
          <a:prstGeom prst="roundRect">
            <a:avLst>
              <a:gd name="adj" fmla="val 916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3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vi-VN" sz="2000" b="1">
                <a:latin typeface="SVN-Internation"/>
              </a:rPr>
              <a:t>- Tính chất nhiệt đới thể hiện qua các yếu tố bức xạ:</a:t>
            </a:r>
          </a:p>
          <a:p>
            <a:pPr algn="l"/>
            <a:r>
              <a:rPr lang="vi-VN" sz="2000">
                <a:latin typeface="SVN-Internation"/>
              </a:rPr>
              <a:t>+ Lượng bức xạ tổng cộng của nước ta lớn; cán cân bức xạ trên lãnh thổ luôn dương (từ 70 - 100 kcal/cm</a:t>
            </a:r>
            <a:r>
              <a:rPr lang="vi-VN" sz="2000" baseline="30000">
                <a:latin typeface="SVN-Internation"/>
              </a:rPr>
              <a:t>2</a:t>
            </a:r>
            <a:r>
              <a:rPr lang="vi-VN" sz="2000">
                <a:latin typeface="SVN-Internation"/>
              </a:rPr>
              <a:t>/năm).</a:t>
            </a:r>
          </a:p>
          <a:p>
            <a:pPr algn="l"/>
            <a:r>
              <a:rPr lang="vi-VN" sz="2000">
                <a:latin typeface="SVN-Internation"/>
              </a:rPr>
              <a:t>+ Nhiệt độ trung bình năm ở hầu hết mọi nơi trên cả nước đều trên 20</a:t>
            </a:r>
            <a:r>
              <a:rPr lang="vi-VN" sz="2000" baseline="30000">
                <a:latin typeface="SVN-Internation"/>
              </a:rPr>
              <a:t>0</a:t>
            </a:r>
            <a:r>
              <a:rPr lang="vi-VN" sz="2000">
                <a:latin typeface="SVN-Internation"/>
              </a:rPr>
              <a:t>C (trừ vùng núi cao) và tăng dần từ Bắc vào Nam.</a:t>
            </a:r>
          </a:p>
          <a:p>
            <a:pPr algn="l"/>
            <a:r>
              <a:rPr lang="vi-VN" sz="2000">
                <a:latin typeface="SVN-Internation"/>
              </a:rPr>
              <a:t>+ Số giờ </a:t>
            </a:r>
            <a:r>
              <a:rPr lang="vi-VN" sz="2000">
                <a:latin typeface="SVN-Internation"/>
                <a:ea typeface="Roboto Condensed Light" panose="02000000000000000000" pitchFamily="2" charset="0"/>
              </a:rPr>
              <a:t>nắng</a:t>
            </a:r>
            <a:r>
              <a:rPr lang="vi-VN" sz="2000">
                <a:latin typeface="SVN-Internation"/>
              </a:rPr>
              <a:t> nhiều, đạt từ 1400 - 3000 giờ/ năm.</a:t>
            </a:r>
          </a:p>
          <a:p>
            <a:pPr algn="l"/>
            <a:r>
              <a:rPr lang="vi-VN" sz="2000" b="1">
                <a:latin typeface="SVN-Internation"/>
              </a:rPr>
              <a:t>- Tính chất ẩm thể hiện qua yếu tố lượng mưa và độ ẩm:</a:t>
            </a:r>
          </a:p>
          <a:p>
            <a:pPr algn="l"/>
            <a:r>
              <a:rPr lang="vi-VN" sz="2000">
                <a:latin typeface="SVN-Internation"/>
              </a:rPr>
              <a:t>+ Lượng mưa trung bình năm lớn: từ 1500 - 2000 mm/năm. Ở những khu vực đón gió biển hoặc vùng núi cao, lượng mưa trong năm thường nhiều hơn, khoảng 3000 - 4000 mm/ năm.</a:t>
            </a:r>
          </a:p>
          <a:p>
            <a:pPr algn="l"/>
            <a:r>
              <a:rPr lang="vi-VN" sz="2000">
                <a:latin typeface="SVN-Internation"/>
              </a:rPr>
              <a:t>+ Cân bằng ẩm luôn dương, độ ẩm không khí cao, trên 80%.</a:t>
            </a:r>
          </a:p>
        </p:txBody>
      </p:sp>
    </p:spTree>
    <p:extLst>
      <p:ext uri="{BB962C8B-B14F-4D97-AF65-F5344CB8AC3E}">
        <p14:creationId xmlns:p14="http://schemas.microsoft.com/office/powerpoint/2010/main" val="258723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1150" y="1190625"/>
            <a:ext cx="7181700" cy="307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dist="180975" dir="2940000" algn="bl" rotWithShape="0">
              <a:schemeClr val="accent3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3"/>
              </a:solidFill>
            </a:endParaRPr>
          </a:p>
        </p:txBody>
      </p:sp>
      <p:sp>
        <p:nvSpPr>
          <p:cNvPr id="388" name="Google Shape;388;p33"/>
          <p:cNvSpPr/>
          <p:nvPr/>
        </p:nvSpPr>
        <p:spPr>
          <a:xfrm flipH="1">
            <a:off x="189544" y="1190622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33"/>
          <p:cNvSpPr/>
          <p:nvPr/>
        </p:nvSpPr>
        <p:spPr>
          <a:xfrm rot="1548551">
            <a:off x="2628422" y="521971"/>
            <a:ext cx="376297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TextBox 77">
            <a:extLst>
              <a:ext uri="{FF2B5EF4-FFF2-40B4-BE49-F238E27FC236}">
                <a16:creationId xmlns="" xmlns:a16="http://schemas.microsoft.com/office/drawing/2014/main" id="{3C255E50-1F75-2E23-67E6-DE9941095371}"/>
              </a:ext>
            </a:extLst>
          </p:cNvPr>
          <p:cNvSpPr txBox="1"/>
          <p:nvPr/>
        </p:nvSpPr>
        <p:spPr>
          <a:xfrm>
            <a:off x="3014161" y="1635431"/>
            <a:ext cx="3362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000" smtClean="0">
                <a:solidFill>
                  <a:srgbClr val="00B0F0"/>
                </a:solidFill>
                <a:latin typeface="SVN-Caprica Script" pitchFamily="2" charset="0"/>
              </a:rPr>
              <a:t>b</a:t>
            </a:r>
            <a:r>
              <a:rPr lang="en-US" sz="4000" smtClean="0">
                <a:solidFill>
                  <a:srgbClr val="00B0F0"/>
                </a:solidFill>
                <a:latin typeface="SVN-Caprica Script" pitchFamily="2" charset="0"/>
              </a:rPr>
              <a:t>.</a:t>
            </a:r>
            <a:endParaRPr lang="en-US" sz="4000" dirty="0">
              <a:solidFill>
                <a:srgbClr val="00B0F0"/>
              </a:solidFill>
              <a:latin typeface="SVN-Caprica Script" pitchFamily="2" charset="0"/>
            </a:endParaRPr>
          </a:p>
        </p:txBody>
      </p:sp>
      <p:sp>
        <p:nvSpPr>
          <p:cNvPr id="11" name="TextBox 76">
            <a:extLst>
              <a:ext uri="{FF2B5EF4-FFF2-40B4-BE49-F238E27FC236}">
                <a16:creationId xmlns="" xmlns:a16="http://schemas.microsoft.com/office/drawing/2014/main" id="{F1D2D4DD-E2CF-2310-B41B-B87685EA98A6}"/>
              </a:ext>
            </a:extLst>
          </p:cNvPr>
          <p:cNvSpPr txBox="1"/>
          <p:nvPr/>
        </p:nvSpPr>
        <p:spPr>
          <a:xfrm>
            <a:off x="1456216" y="2436637"/>
            <a:ext cx="6478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SVN-Caprica Script" pitchFamily="2" charset="0"/>
              </a:rPr>
              <a:t>TÍNH CHẤT GIÓ MÙA</a:t>
            </a:r>
            <a:endParaRPr lang="en-US" sz="3200" b="1" dirty="0">
              <a:solidFill>
                <a:srgbClr val="FF0000"/>
              </a:solidFill>
              <a:latin typeface="SVN-Caprica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0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E93EB0D-4E21-E0E1-D212-A8C579342918}"/>
              </a:ext>
            </a:extLst>
          </p:cNvPr>
          <p:cNvSpPr txBox="1"/>
          <p:nvPr/>
        </p:nvSpPr>
        <p:spPr>
          <a:xfrm>
            <a:off x="674370" y="186690"/>
            <a:ext cx="806893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>
                <a:solidFill>
                  <a:srgbClr val="23269E"/>
                </a:solidFill>
              </a:rPr>
              <a:t>Dựa vào hình 6.1 và thông tin trong bài, em hãy cho biết tính chất gió mùa của khí hậu nước ta được thể hiện như thế nào?</a:t>
            </a:r>
            <a:endParaRPr lang="en-US" sz="2800" b="1" dirty="0">
              <a:ln w="10160">
                <a:solidFill>
                  <a:schemeClr val="bg1"/>
                </a:solidFill>
                <a:prstDash val="solid"/>
              </a:ln>
              <a:solidFill>
                <a:srgbClr val="23269E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Dựa vào thông tin trong bài và hình 6.1, hãy nêu những đặc điểm thể hiện tính nhiệt đới ẩ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2" y="1540601"/>
            <a:ext cx="3771900" cy="3571815"/>
          </a:xfrm>
          <a:prstGeom prst="roundRect">
            <a:avLst>
              <a:gd name="adj" fmla="val 916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90580" cy="5143500"/>
          </a:xfrm>
        </p:spPr>
        <p:txBody>
          <a:bodyPr/>
          <a:lstStyle/>
          <a:p>
            <a:pPr algn="l"/>
            <a:r>
              <a:rPr lang="vi-VN" sz="1200">
                <a:latin typeface="SVN-Internation"/>
              </a:rPr>
              <a:t>Nước ta nằm trong vùng nội chí tuyến bán cầu Bắc, nên có gió Tín Phong bán cầu Bắc hoạt động quanh năm. Mặt khác</a:t>
            </a:r>
            <a:r>
              <a:rPr lang="vi-VN" sz="1200">
                <a:latin typeface="SVN-Internation"/>
              </a:rPr>
              <a:t>, </a:t>
            </a:r>
            <a:r>
              <a:rPr lang="vi-VN" sz="1200" smtClean="0">
                <a:latin typeface="SVN-Internation"/>
              </a:rPr>
              <a:t>khí hậu </a:t>
            </a:r>
            <a:r>
              <a:rPr lang="vi-VN" sz="1200">
                <a:latin typeface="SVN-Internation"/>
              </a:rPr>
              <a:t>Việt Nam còn chịu ảnh hưởng mạnh mẽ của các khối khí hoạt động theo mùa với hai mùa gió chính: gió mùa mùa đông và gió mùa mùa hạ.</a:t>
            </a:r>
          </a:p>
          <a:p>
            <a:pPr algn="l"/>
            <a:r>
              <a:rPr lang="vi-VN" sz="1200" b="1" smtClean="0">
                <a:latin typeface="SVN-Internation"/>
              </a:rPr>
              <a:t>* Gió </a:t>
            </a:r>
            <a:r>
              <a:rPr lang="vi-VN" sz="1200" b="1">
                <a:latin typeface="SVN-Internation"/>
              </a:rPr>
              <a:t>mùa </a:t>
            </a:r>
            <a:r>
              <a:rPr lang="vi-VN" sz="1200" b="1">
                <a:latin typeface="SVN-Internation"/>
              </a:rPr>
              <a:t>đông</a:t>
            </a:r>
            <a:r>
              <a:rPr lang="vi-VN" sz="1200" b="1" smtClean="0">
                <a:latin typeface="SVN-Internation"/>
              </a:rPr>
              <a:t>:</a:t>
            </a:r>
            <a:endParaRPr lang="vi-VN" sz="1200">
              <a:latin typeface="SVN-Internation"/>
            </a:endParaRPr>
          </a:p>
          <a:p>
            <a:pPr algn="l"/>
            <a:r>
              <a:rPr lang="vi-VN" sz="1200" b="1" i="1" smtClean="0">
                <a:latin typeface="SVN-Internation"/>
              </a:rPr>
              <a:t>- </a:t>
            </a:r>
            <a:r>
              <a:rPr lang="vi-VN" sz="1200" b="1" i="1">
                <a:latin typeface="SVN-Internation"/>
              </a:rPr>
              <a:t>Thời gian hoạt động:</a:t>
            </a:r>
            <a:r>
              <a:rPr lang="vi-VN" sz="1200">
                <a:latin typeface="SVN-Internation"/>
              </a:rPr>
              <a:t> từ tháng 11 đến tháng 4 năm sau</a:t>
            </a:r>
          </a:p>
          <a:p>
            <a:pPr algn="l"/>
            <a:r>
              <a:rPr lang="vi-VN" sz="1200" b="1" i="1">
                <a:latin typeface="SVN-Internation"/>
              </a:rPr>
              <a:t>- Nguồn gốc:</a:t>
            </a:r>
            <a:endParaRPr lang="vi-VN" sz="1200">
              <a:latin typeface="SVN-Internation"/>
            </a:endParaRPr>
          </a:p>
          <a:p>
            <a:pPr algn="l"/>
            <a:r>
              <a:rPr lang="vi-VN" sz="1200">
                <a:latin typeface="SVN-Internation"/>
              </a:rPr>
              <a:t>+ Ở miền Bắc, do tác động của khối khí lạnh phương bắc di chuyển xuống;</a:t>
            </a:r>
          </a:p>
          <a:p>
            <a:pPr algn="l"/>
            <a:r>
              <a:rPr lang="vi-VN" sz="1200">
                <a:latin typeface="SVN-Internation"/>
              </a:rPr>
              <a:t>+ Ở miền Nam, do hoạt động của gió Tín Phong Bắc bán cầu.</a:t>
            </a:r>
          </a:p>
          <a:p>
            <a:pPr algn="l"/>
            <a:r>
              <a:rPr lang="vi-VN" sz="1200" b="1" i="1">
                <a:latin typeface="SVN-Internation"/>
              </a:rPr>
              <a:t>- Hướng gió:</a:t>
            </a:r>
            <a:r>
              <a:rPr lang="vi-VN" sz="1200">
                <a:latin typeface="SVN-Internation"/>
              </a:rPr>
              <a:t> Đông Bắc</a:t>
            </a:r>
          </a:p>
          <a:p>
            <a:pPr algn="l"/>
            <a:r>
              <a:rPr lang="vi-VN" sz="1200" b="1">
                <a:latin typeface="SVN-Internation"/>
              </a:rPr>
              <a:t>- </a:t>
            </a:r>
            <a:r>
              <a:rPr lang="vi-VN" sz="1200" b="1" i="1">
                <a:latin typeface="SVN-Internation"/>
              </a:rPr>
              <a:t>Hệ quả:</a:t>
            </a:r>
            <a:endParaRPr lang="vi-VN" sz="1200">
              <a:latin typeface="SVN-Internation"/>
            </a:endParaRPr>
          </a:p>
          <a:p>
            <a:pPr algn="l"/>
            <a:r>
              <a:rPr lang="vi-VN" sz="1200">
                <a:latin typeface="SVN-Internation"/>
              </a:rPr>
              <a:t>+ Tạo nên mùa đông lạnh ở miền Bắc (nửa đầu mùa đông có thời tiết lạnh, khô; nửa sau mùa đông, thời tiết lạnh, ẩm, có mưa phùn);</a:t>
            </a:r>
          </a:p>
          <a:p>
            <a:pPr algn="l"/>
            <a:r>
              <a:rPr lang="vi-VN" sz="1200">
                <a:latin typeface="SVN-Internation"/>
              </a:rPr>
              <a:t>+ Tạo mùa khô cho khu vực Nam Bộ và Tây Nguyên; gây mưa cho khu vực Duyên hải miền Trung.</a:t>
            </a:r>
          </a:p>
          <a:p>
            <a:pPr algn="l"/>
            <a:r>
              <a:rPr lang="vi-VN" sz="1200" b="1">
                <a:latin typeface="SVN-Internation"/>
              </a:rPr>
              <a:t>* Gió mùa hạ:</a:t>
            </a:r>
            <a:endParaRPr lang="vi-VN" sz="1200">
              <a:latin typeface="SVN-Internation"/>
            </a:endParaRPr>
          </a:p>
          <a:p>
            <a:pPr algn="l"/>
            <a:r>
              <a:rPr lang="vi-VN" sz="1200" b="1" i="1">
                <a:latin typeface="SVN-Internation"/>
              </a:rPr>
              <a:t>- Thời gian hoạt động:</a:t>
            </a:r>
            <a:r>
              <a:rPr lang="vi-VN" sz="1200">
                <a:latin typeface="SVN-Internation"/>
              </a:rPr>
              <a:t> từ tháng 5 đến tháng 10</a:t>
            </a:r>
          </a:p>
          <a:p>
            <a:pPr algn="l"/>
            <a:r>
              <a:rPr lang="vi-VN" sz="1200" b="1" i="1">
                <a:latin typeface="SVN-Internation"/>
              </a:rPr>
              <a:t>+ Nguồn gốc:</a:t>
            </a:r>
            <a:r>
              <a:rPr lang="vi-VN" sz="1200">
                <a:latin typeface="SVN-Internation"/>
              </a:rPr>
              <a:t> do tác động của các khối khí nhiệt đới ẩm:</a:t>
            </a:r>
          </a:p>
          <a:p>
            <a:pPr algn="l"/>
            <a:r>
              <a:rPr lang="vi-VN" sz="1200">
                <a:latin typeface="SVN-Internation"/>
              </a:rPr>
              <a:t>+ Đầu mùa hạ, khối khí nhiệt đới ẩm xuất phát từ áp cao Bắc Ấn Độ Dương;</a:t>
            </a:r>
          </a:p>
          <a:p>
            <a:pPr algn="l"/>
            <a:r>
              <a:rPr lang="vi-VN" sz="1200">
                <a:latin typeface="SVN-Internation"/>
              </a:rPr>
              <a:t>+ Vào giữa và cuối mùa hạ, khối khí nhiệt đới ẩm xuất phát từ áp cao cận chí tuyến Nam.</a:t>
            </a:r>
          </a:p>
          <a:p>
            <a:pPr algn="l"/>
            <a:r>
              <a:rPr lang="vi-VN" sz="1200" b="1" i="1">
                <a:latin typeface="SVN-Internation"/>
              </a:rPr>
              <a:t>- Hướng gió:</a:t>
            </a:r>
            <a:r>
              <a:rPr lang="vi-VN" sz="1200">
                <a:latin typeface="SVN-Internation"/>
              </a:rPr>
              <a:t> Tây Nam (riêng miền Bắc, do ảnh hưởng của áp thấp Bắc Bộ nên gió thổi vào đất liền theo hướng Đông Nam).</a:t>
            </a:r>
          </a:p>
          <a:p>
            <a:pPr algn="l"/>
            <a:r>
              <a:rPr lang="vi-VN" sz="1200" b="1">
                <a:latin typeface="SVN-Internation"/>
              </a:rPr>
              <a:t>- </a:t>
            </a:r>
            <a:r>
              <a:rPr lang="vi-VN" sz="1200" b="1" i="1">
                <a:latin typeface="SVN-Internation"/>
              </a:rPr>
              <a:t>Hệ quả:</a:t>
            </a:r>
            <a:endParaRPr lang="vi-VN" sz="1200">
              <a:latin typeface="SVN-Internation"/>
            </a:endParaRPr>
          </a:p>
          <a:p>
            <a:pPr algn="l"/>
            <a:r>
              <a:rPr lang="vi-VN" sz="1200">
                <a:latin typeface="SVN-Internation"/>
              </a:rPr>
              <a:t>+ Vào đầu mùa hạ: gió Tây Nam gây mưa cho Nam Bộ và Tây Nguyên; tạo nên hiệu ứng phơn khô, nóng cho Trung Bộ </a:t>
            </a:r>
            <a:r>
              <a:rPr lang="vi-VN" sz="1200">
                <a:latin typeface="SVN-Internation"/>
              </a:rPr>
              <a:t>và </a:t>
            </a:r>
            <a:r>
              <a:rPr lang="vi-VN" sz="1200" smtClean="0">
                <a:latin typeface="SVN-Internation"/>
              </a:rPr>
              <a:t>Bắc Bộ</a:t>
            </a:r>
            <a:r>
              <a:rPr lang="vi-VN" sz="1200">
                <a:latin typeface="SVN-Internation"/>
              </a:rPr>
              <a:t>.</a:t>
            </a:r>
          </a:p>
          <a:p>
            <a:pPr algn="l"/>
            <a:r>
              <a:rPr lang="vi-VN" sz="1200">
                <a:latin typeface="SVN-Internation"/>
              </a:rPr>
              <a:t>+ Vào giữa và cuối mùa hạ, gió Tây Nam gây mưa lớn kéo dài trên cả nước.</a:t>
            </a:r>
          </a:p>
        </p:txBody>
      </p:sp>
    </p:spTree>
    <p:extLst>
      <p:ext uri="{BB962C8B-B14F-4D97-AF65-F5344CB8AC3E}">
        <p14:creationId xmlns:p14="http://schemas.microsoft.com/office/powerpoint/2010/main" val="216676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1150" y="1190625"/>
            <a:ext cx="7181700" cy="307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dist="180975" dir="2940000" algn="bl" rotWithShape="0">
              <a:schemeClr val="accent3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33"/>
          <p:cNvSpPr/>
          <p:nvPr/>
        </p:nvSpPr>
        <p:spPr>
          <a:xfrm>
            <a:off x="4002425" y="461050"/>
            <a:ext cx="1139100" cy="1139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33"/>
          <p:cNvSpPr/>
          <p:nvPr/>
        </p:nvSpPr>
        <p:spPr>
          <a:xfrm flipH="1">
            <a:off x="189544" y="1190622"/>
            <a:ext cx="533103" cy="505275"/>
          </a:xfrm>
          <a:custGeom>
            <a:avLst/>
            <a:gdLst/>
            <a:ahLst/>
            <a:cxnLst/>
            <a:rect l="l" t="t" r="r" b="b"/>
            <a:pathLst>
              <a:path w="3085" h="2924" extrusionOk="0">
                <a:moveTo>
                  <a:pt x="2228" y="0"/>
                </a:moveTo>
                <a:cubicBezTo>
                  <a:pt x="2200" y="0"/>
                  <a:pt x="2171" y="9"/>
                  <a:pt x="2144" y="27"/>
                </a:cubicBezTo>
                <a:lnTo>
                  <a:pt x="1489" y="444"/>
                </a:lnTo>
                <a:cubicBezTo>
                  <a:pt x="1476" y="463"/>
                  <a:pt x="1452" y="472"/>
                  <a:pt x="1425" y="472"/>
                </a:cubicBezTo>
                <a:cubicBezTo>
                  <a:pt x="1403" y="472"/>
                  <a:pt x="1379" y="466"/>
                  <a:pt x="1358" y="455"/>
                </a:cubicBezTo>
                <a:lnTo>
                  <a:pt x="644" y="158"/>
                </a:lnTo>
                <a:cubicBezTo>
                  <a:pt x="626" y="153"/>
                  <a:pt x="609" y="150"/>
                  <a:pt x="592" y="150"/>
                </a:cubicBezTo>
                <a:cubicBezTo>
                  <a:pt x="493" y="150"/>
                  <a:pt x="409" y="235"/>
                  <a:pt x="429" y="336"/>
                </a:cubicBezTo>
                <a:lnTo>
                  <a:pt x="632" y="1086"/>
                </a:lnTo>
                <a:cubicBezTo>
                  <a:pt x="644" y="1134"/>
                  <a:pt x="632" y="1170"/>
                  <a:pt x="596" y="1217"/>
                </a:cubicBezTo>
                <a:lnTo>
                  <a:pt x="96" y="1813"/>
                </a:lnTo>
                <a:cubicBezTo>
                  <a:pt x="1" y="1920"/>
                  <a:pt x="72" y="2063"/>
                  <a:pt x="191" y="2063"/>
                </a:cubicBezTo>
                <a:lnTo>
                  <a:pt x="965" y="2110"/>
                </a:lnTo>
                <a:cubicBezTo>
                  <a:pt x="1013" y="2110"/>
                  <a:pt x="1060" y="2146"/>
                  <a:pt x="1084" y="2182"/>
                </a:cubicBezTo>
                <a:lnTo>
                  <a:pt x="1489" y="2860"/>
                </a:lnTo>
                <a:cubicBezTo>
                  <a:pt x="1515" y="2903"/>
                  <a:pt x="1563" y="2924"/>
                  <a:pt x="1613" y="2924"/>
                </a:cubicBezTo>
                <a:cubicBezTo>
                  <a:pt x="1675" y="2924"/>
                  <a:pt x="1742" y="2891"/>
                  <a:pt x="1775" y="2825"/>
                </a:cubicBezTo>
                <a:lnTo>
                  <a:pt x="2060" y="2098"/>
                </a:lnTo>
                <a:cubicBezTo>
                  <a:pt x="2072" y="2051"/>
                  <a:pt x="2120" y="2027"/>
                  <a:pt x="2156" y="2003"/>
                </a:cubicBezTo>
                <a:lnTo>
                  <a:pt x="2918" y="1825"/>
                </a:lnTo>
                <a:cubicBezTo>
                  <a:pt x="3037" y="1801"/>
                  <a:pt x="3084" y="1634"/>
                  <a:pt x="2977" y="1563"/>
                </a:cubicBezTo>
                <a:lnTo>
                  <a:pt x="2382" y="1075"/>
                </a:lnTo>
                <a:cubicBezTo>
                  <a:pt x="2334" y="1039"/>
                  <a:pt x="2322" y="979"/>
                  <a:pt x="2322" y="932"/>
                </a:cubicBezTo>
                <a:lnTo>
                  <a:pt x="2382" y="158"/>
                </a:lnTo>
                <a:cubicBezTo>
                  <a:pt x="2382" y="69"/>
                  <a:pt x="2309" y="0"/>
                  <a:pt x="22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33"/>
          <p:cNvSpPr/>
          <p:nvPr/>
        </p:nvSpPr>
        <p:spPr>
          <a:xfrm rot="1548551">
            <a:off x="2628422" y="521971"/>
            <a:ext cx="376297" cy="421101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08">
            <a:extLst>
              <a:ext uri="{FF2B5EF4-FFF2-40B4-BE49-F238E27FC236}">
                <a16:creationId xmlns="" xmlns:a16="http://schemas.microsoft.com/office/drawing/2014/main" id="{5A494F5C-14A2-B404-5726-78E330578D09}"/>
              </a:ext>
            </a:extLst>
          </p:cNvPr>
          <p:cNvSpPr txBox="1"/>
          <p:nvPr/>
        </p:nvSpPr>
        <p:spPr>
          <a:xfrm>
            <a:off x="1294519" y="2444274"/>
            <a:ext cx="6554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b="1" smtClean="0">
                <a:solidFill>
                  <a:schemeClr val="accent4">
                    <a:lumMod val="75000"/>
                  </a:schemeClr>
                </a:solidFill>
                <a:latin typeface="SVN-Caprica Script" pitchFamily="2" charset="0"/>
              </a:rPr>
              <a:t>KHÍ HẬU PHÂN HÓA ĐA DẠNG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SVN-Caprica Script" pitchFamily="2" charset="0"/>
            </a:endParaRPr>
          </a:p>
        </p:txBody>
      </p:sp>
      <p:sp>
        <p:nvSpPr>
          <p:cNvPr id="3" name="TextBox 109">
            <a:extLst>
              <a:ext uri="{FF2B5EF4-FFF2-40B4-BE49-F238E27FC236}">
                <a16:creationId xmlns="" xmlns:a16="http://schemas.microsoft.com/office/drawing/2014/main" id="{E75BCEE8-AE8D-4863-B0EB-6C913904734C}"/>
              </a:ext>
            </a:extLst>
          </p:cNvPr>
          <p:cNvSpPr txBox="1"/>
          <p:nvPr/>
        </p:nvSpPr>
        <p:spPr>
          <a:xfrm>
            <a:off x="2890872" y="1736388"/>
            <a:ext cx="3362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000" smtClean="0">
                <a:solidFill>
                  <a:schemeClr val="bg1">
                    <a:lumMod val="75000"/>
                  </a:schemeClr>
                </a:solidFill>
                <a:latin typeface="SVN-Caprica Script" pitchFamily="2" charset="0"/>
              </a:rPr>
              <a:t> 2.</a:t>
            </a:r>
            <a:endParaRPr lang="en-US" sz="4000" dirty="0">
              <a:solidFill>
                <a:schemeClr val="bg1">
                  <a:lumMod val="75000"/>
                </a:schemeClr>
              </a:solidFill>
              <a:latin typeface="SVN-Caprica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5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ills for Assertiveness Workshop by Slidesgo">
  <a:themeElements>
    <a:clrScheme name="Simple Light">
      <a:dk1>
        <a:srgbClr val="23269E"/>
      </a:dk1>
      <a:lt1>
        <a:srgbClr val="131447"/>
      </a:lt1>
      <a:dk2>
        <a:srgbClr val="B3F8E8"/>
      </a:dk2>
      <a:lt2>
        <a:srgbClr val="46AB92"/>
      </a:lt2>
      <a:accent1>
        <a:srgbClr val="FFE5E4"/>
      </a:accent1>
      <a:accent2>
        <a:srgbClr val="FFD7D6"/>
      </a:accent2>
      <a:accent3>
        <a:srgbClr val="FF7F7D"/>
      </a:accent3>
      <a:accent4>
        <a:srgbClr val="FFBC78"/>
      </a:accent4>
      <a:accent5>
        <a:srgbClr val="0073AD"/>
      </a:accent5>
      <a:accent6>
        <a:srgbClr val="FFFFFF"/>
      </a:accent6>
      <a:hlink>
        <a:srgbClr val="13144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631</Words>
  <Application>Microsoft Office PowerPoint</Application>
  <PresentationFormat>On-screen Show (16:9)</PresentationFormat>
  <Paragraphs>107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SVN-Internation</vt:lpstr>
      <vt:lpstr>SVN-Poky's</vt:lpstr>
      <vt:lpstr>Rubik</vt:lpstr>
      <vt:lpstr>SVN-Caprica Script</vt:lpstr>
      <vt:lpstr>Roboto Condensed Light</vt:lpstr>
      <vt:lpstr>Arial</vt:lpstr>
      <vt:lpstr>inpin heiti</vt:lpstr>
      <vt:lpstr>Skills for Assertiveness Workshop by Slidesgo</vt:lpstr>
      <vt:lpstr>PowerPoint Presentation</vt:lpstr>
      <vt:lpstr>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Đại Nghĩa</dc:creator>
  <cp:lastModifiedBy>DaiNghia2010</cp:lastModifiedBy>
  <cp:revision>33</cp:revision>
  <dcterms:modified xsi:type="dcterms:W3CDTF">2023-12-05T14:23:11Z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