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64"/>
  </p:notesMasterIdLst>
  <p:sldIdLst>
    <p:sldId id="261" r:id="rId5"/>
    <p:sldId id="259" r:id="rId6"/>
    <p:sldId id="257" r:id="rId7"/>
    <p:sldId id="775" r:id="rId8"/>
    <p:sldId id="265" r:id="rId9"/>
    <p:sldId id="260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0" r:id="rId18"/>
    <p:sldId id="277" r:id="rId19"/>
    <p:sldId id="268" r:id="rId20"/>
    <p:sldId id="280" r:id="rId21"/>
    <p:sldId id="263" r:id="rId22"/>
    <p:sldId id="279" r:id="rId23"/>
    <p:sldId id="281" r:id="rId24"/>
    <p:sldId id="282" r:id="rId25"/>
    <p:sldId id="290" r:id="rId26"/>
    <p:sldId id="267" r:id="rId27"/>
    <p:sldId id="283" r:id="rId28"/>
    <p:sldId id="284" r:id="rId29"/>
    <p:sldId id="285" r:id="rId30"/>
    <p:sldId id="287" r:id="rId31"/>
    <p:sldId id="286" r:id="rId32"/>
    <p:sldId id="258" r:id="rId33"/>
    <p:sldId id="289" r:id="rId34"/>
    <p:sldId id="262" r:id="rId35"/>
    <p:sldId id="291" r:id="rId36"/>
    <p:sldId id="278" r:id="rId37"/>
    <p:sldId id="264" r:id="rId38"/>
    <p:sldId id="266" r:id="rId39"/>
    <p:sldId id="293" r:id="rId40"/>
    <p:sldId id="295" r:id="rId41"/>
    <p:sldId id="294" r:id="rId42"/>
    <p:sldId id="296" r:id="rId43"/>
    <p:sldId id="297" r:id="rId44"/>
    <p:sldId id="299" r:id="rId45"/>
    <p:sldId id="298" r:id="rId46"/>
    <p:sldId id="300" r:id="rId47"/>
    <p:sldId id="301" r:id="rId48"/>
    <p:sldId id="306" r:id="rId49"/>
    <p:sldId id="769" r:id="rId50"/>
    <p:sldId id="770" r:id="rId51"/>
    <p:sldId id="771" r:id="rId52"/>
    <p:sldId id="754" r:id="rId53"/>
    <p:sldId id="755" r:id="rId54"/>
    <p:sldId id="756" r:id="rId55"/>
    <p:sldId id="772" r:id="rId56"/>
    <p:sldId id="773" r:id="rId57"/>
    <p:sldId id="774" r:id="rId58"/>
    <p:sldId id="302" r:id="rId59"/>
    <p:sldId id="303" r:id="rId60"/>
    <p:sldId id="292" r:id="rId61"/>
    <p:sldId id="304" r:id="rId62"/>
    <p:sldId id="30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250" autoAdjust="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4F4E1-D177-44E1-B89E-494087CD592C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8180A-CB7F-442A-9976-465A3CF68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6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82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7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5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92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27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1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4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ca9482709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ca9482709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0981.713.891- 0366.698.459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7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Nhâm</a:t>
            </a:r>
            <a:r>
              <a:rPr lang="en-US" sz="1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0981.713.891- 0366.698.459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8180A-CB7F-442A-9976-465A3CF684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2EB94-63F7-75A5-E24F-B2C6690DE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D5B68-8C2E-9C7E-5D36-5D06017B0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BA06-0E32-2814-CF9B-8AB552D02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73EF9-7DAC-B8D4-81FE-DBEE5D37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D2D1-FFB2-5425-6B48-5E395935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3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3AC39-0DD0-9376-15F3-FB212B22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78B19-87EF-BCA6-2851-A059ECCC3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5F6CA-7EDE-5DB8-DACA-18840E0F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1E6BA-2891-4B7B-4562-5DC4DEEB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4FC5D-6041-D790-C00A-E1C0715F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7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2B0F51-1121-E957-0116-12F200229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8B960-C8BA-E040-7E89-FC7441544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C112-DFC0-927F-782A-4A3A3A31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D9820-B3AB-ED83-4693-11829310A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2C5E5-98EB-E6D5-B1B6-6397A8F9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3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72800" y="702167"/>
            <a:ext cx="7446400" cy="32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066" b="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05600" y="4370733"/>
            <a:ext cx="6180800" cy="2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flipH="1">
            <a:off x="8418321" y="2405221"/>
            <a:ext cx="3315492" cy="3796153"/>
            <a:chOff x="2299675" y="1481450"/>
            <a:chExt cx="2777725" cy="3138700"/>
          </a:xfrm>
        </p:grpSpPr>
        <p:sp>
          <p:nvSpPr>
            <p:cNvPr id="13" name="Google Shape;13;p2"/>
            <p:cNvSpPr/>
            <p:nvPr/>
          </p:nvSpPr>
          <p:spPr>
            <a:xfrm>
              <a:off x="2299675" y="1579200"/>
              <a:ext cx="354250" cy="512875"/>
            </a:xfrm>
            <a:custGeom>
              <a:avLst/>
              <a:gdLst/>
              <a:ahLst/>
              <a:cxnLst/>
              <a:rect l="l" t="t" r="r" b="b"/>
              <a:pathLst>
                <a:path w="14170" h="20515" extrusionOk="0">
                  <a:moveTo>
                    <a:pt x="3192" y="0"/>
                  </a:moveTo>
                  <a:cubicBezTo>
                    <a:pt x="3192" y="0"/>
                    <a:pt x="1" y="4025"/>
                    <a:pt x="1108" y="11537"/>
                  </a:cubicBezTo>
                  <a:cubicBezTo>
                    <a:pt x="2295" y="19665"/>
                    <a:pt x="5694" y="20514"/>
                    <a:pt x="7063" y="20514"/>
                  </a:cubicBezTo>
                  <a:cubicBezTo>
                    <a:pt x="7425" y="20514"/>
                    <a:pt x="7645" y="20455"/>
                    <a:pt x="7645" y="20455"/>
                  </a:cubicBezTo>
                  <a:lnTo>
                    <a:pt x="14169" y="19503"/>
                  </a:lnTo>
                  <a:lnTo>
                    <a:pt x="13681" y="3417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8325" y="1939350"/>
              <a:ext cx="76225" cy="74450"/>
            </a:xfrm>
            <a:custGeom>
              <a:avLst/>
              <a:gdLst/>
              <a:ahLst/>
              <a:cxnLst/>
              <a:rect l="l" t="t" r="r" b="b"/>
              <a:pathLst>
                <a:path w="3049" h="2978" extrusionOk="0">
                  <a:moveTo>
                    <a:pt x="834" y="1"/>
                  </a:moveTo>
                  <a:cubicBezTo>
                    <a:pt x="834" y="1"/>
                    <a:pt x="0" y="477"/>
                    <a:pt x="0" y="1430"/>
                  </a:cubicBezTo>
                  <a:cubicBezTo>
                    <a:pt x="0" y="2382"/>
                    <a:pt x="417" y="2977"/>
                    <a:pt x="417" y="2977"/>
                  </a:cubicBezTo>
                  <a:lnTo>
                    <a:pt x="3048" y="2144"/>
                  </a:lnTo>
                  <a:lnTo>
                    <a:pt x="2751" y="656"/>
                  </a:lnTo>
                  <a:cubicBezTo>
                    <a:pt x="2751" y="656"/>
                    <a:pt x="2048" y="120"/>
                    <a:pt x="834" y="1"/>
                  </a:cubicBezTo>
                  <a:close/>
                </a:path>
              </a:pathLst>
            </a:custGeom>
            <a:solidFill>
              <a:srgbClr val="6E4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09225" y="1898875"/>
              <a:ext cx="238725" cy="193050"/>
            </a:xfrm>
            <a:custGeom>
              <a:avLst/>
              <a:gdLst/>
              <a:ahLst/>
              <a:cxnLst/>
              <a:rect l="l" t="t" r="r" b="b"/>
              <a:pathLst>
                <a:path w="9549" h="7722" extrusionOk="0">
                  <a:moveTo>
                    <a:pt x="9549" y="1"/>
                  </a:moveTo>
                  <a:lnTo>
                    <a:pt x="9549" y="1"/>
                  </a:lnTo>
                  <a:cubicBezTo>
                    <a:pt x="9549" y="1"/>
                    <a:pt x="5084" y="262"/>
                    <a:pt x="3179" y="310"/>
                  </a:cubicBezTo>
                  <a:cubicBezTo>
                    <a:pt x="596" y="382"/>
                    <a:pt x="0" y="2548"/>
                    <a:pt x="0" y="2548"/>
                  </a:cubicBezTo>
                  <a:cubicBezTo>
                    <a:pt x="310" y="2163"/>
                    <a:pt x="794" y="1934"/>
                    <a:pt x="1248" y="1934"/>
                  </a:cubicBezTo>
                  <a:cubicBezTo>
                    <a:pt x="1944" y="1934"/>
                    <a:pt x="2569" y="2474"/>
                    <a:pt x="2381" y="3822"/>
                  </a:cubicBezTo>
                  <a:cubicBezTo>
                    <a:pt x="2072" y="6049"/>
                    <a:pt x="310" y="6847"/>
                    <a:pt x="310" y="6847"/>
                  </a:cubicBezTo>
                  <a:cubicBezTo>
                    <a:pt x="310" y="6847"/>
                    <a:pt x="1001" y="7722"/>
                    <a:pt x="2561" y="7722"/>
                  </a:cubicBezTo>
                  <a:cubicBezTo>
                    <a:pt x="2774" y="7722"/>
                    <a:pt x="3004" y="7705"/>
                    <a:pt x="3251" y="7668"/>
                  </a:cubicBezTo>
                  <a:cubicBezTo>
                    <a:pt x="6168" y="7239"/>
                    <a:pt x="8537" y="6989"/>
                    <a:pt x="9013" y="6037"/>
                  </a:cubicBezTo>
                  <a:cubicBezTo>
                    <a:pt x="9489" y="5084"/>
                    <a:pt x="9549" y="1"/>
                    <a:pt x="9549" y="1"/>
                  </a:cubicBezTo>
                  <a:close/>
                </a:path>
              </a:pathLst>
            </a:custGeom>
            <a:solidFill>
              <a:srgbClr val="CFBA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71125" y="1481450"/>
              <a:ext cx="2550625" cy="3130300"/>
            </a:xfrm>
            <a:custGeom>
              <a:avLst/>
              <a:gdLst/>
              <a:ahLst/>
              <a:cxnLst/>
              <a:rect l="l" t="t" r="r" b="b"/>
              <a:pathLst>
                <a:path w="102025" h="125212" extrusionOk="0">
                  <a:moveTo>
                    <a:pt x="75406" y="0"/>
                  </a:moveTo>
                  <a:cubicBezTo>
                    <a:pt x="74507" y="0"/>
                    <a:pt x="73364" y="323"/>
                    <a:pt x="71914" y="1112"/>
                  </a:cubicBezTo>
                  <a:cubicBezTo>
                    <a:pt x="71914" y="1112"/>
                    <a:pt x="63296" y="5022"/>
                    <a:pt x="51184" y="5022"/>
                  </a:cubicBezTo>
                  <a:cubicBezTo>
                    <a:pt x="50233" y="5022"/>
                    <a:pt x="49260" y="4998"/>
                    <a:pt x="48268" y="4946"/>
                  </a:cubicBezTo>
                  <a:cubicBezTo>
                    <a:pt x="35354" y="4257"/>
                    <a:pt x="18577" y="2285"/>
                    <a:pt x="10762" y="2285"/>
                  </a:cubicBezTo>
                  <a:cubicBezTo>
                    <a:pt x="10334" y="2285"/>
                    <a:pt x="9933" y="2291"/>
                    <a:pt x="9561" y="2303"/>
                  </a:cubicBezTo>
                  <a:cubicBezTo>
                    <a:pt x="2381" y="2541"/>
                    <a:pt x="619" y="3017"/>
                    <a:pt x="0" y="4470"/>
                  </a:cubicBezTo>
                  <a:cubicBezTo>
                    <a:pt x="0" y="4470"/>
                    <a:pt x="125" y="4187"/>
                    <a:pt x="442" y="4187"/>
                  </a:cubicBezTo>
                  <a:cubicBezTo>
                    <a:pt x="1001" y="4187"/>
                    <a:pt x="2162" y="5070"/>
                    <a:pt x="4298" y="9959"/>
                  </a:cubicBezTo>
                  <a:cubicBezTo>
                    <a:pt x="7656" y="17602"/>
                    <a:pt x="10752" y="45320"/>
                    <a:pt x="11478" y="51999"/>
                  </a:cubicBezTo>
                  <a:cubicBezTo>
                    <a:pt x="12192" y="58679"/>
                    <a:pt x="12192" y="64191"/>
                    <a:pt x="13145" y="65144"/>
                  </a:cubicBezTo>
                  <a:cubicBezTo>
                    <a:pt x="14097" y="66096"/>
                    <a:pt x="34647" y="73026"/>
                    <a:pt x="34647" y="73026"/>
                  </a:cubicBezTo>
                  <a:cubicBezTo>
                    <a:pt x="34647" y="73026"/>
                    <a:pt x="14823" y="68251"/>
                    <a:pt x="13621" y="68251"/>
                  </a:cubicBezTo>
                  <a:cubicBezTo>
                    <a:pt x="12430" y="68251"/>
                    <a:pt x="12192" y="70406"/>
                    <a:pt x="12907" y="73026"/>
                  </a:cubicBezTo>
                  <a:cubicBezTo>
                    <a:pt x="13621" y="75669"/>
                    <a:pt x="15776" y="86408"/>
                    <a:pt x="15776" y="90945"/>
                  </a:cubicBezTo>
                  <a:cubicBezTo>
                    <a:pt x="15776" y="95493"/>
                    <a:pt x="16014" y="98124"/>
                    <a:pt x="17919" y="100505"/>
                  </a:cubicBezTo>
                  <a:cubicBezTo>
                    <a:pt x="19824" y="102887"/>
                    <a:pt x="35124" y="103851"/>
                    <a:pt x="35124" y="103851"/>
                  </a:cubicBezTo>
                  <a:lnTo>
                    <a:pt x="19824" y="104089"/>
                  </a:lnTo>
                  <a:cubicBezTo>
                    <a:pt x="19824" y="104089"/>
                    <a:pt x="19824" y="106244"/>
                    <a:pt x="21491" y="110292"/>
                  </a:cubicBezTo>
                  <a:cubicBezTo>
                    <a:pt x="23158" y="114364"/>
                    <a:pt x="28182" y="123913"/>
                    <a:pt x="32730" y="125104"/>
                  </a:cubicBezTo>
                  <a:cubicBezTo>
                    <a:pt x="33010" y="125177"/>
                    <a:pt x="33376" y="125211"/>
                    <a:pt x="33820" y="125211"/>
                  </a:cubicBezTo>
                  <a:cubicBezTo>
                    <a:pt x="40591" y="125211"/>
                    <a:pt x="65468" y="117222"/>
                    <a:pt x="76462" y="117222"/>
                  </a:cubicBezTo>
                  <a:cubicBezTo>
                    <a:pt x="88166" y="117222"/>
                    <a:pt x="102025" y="116984"/>
                    <a:pt x="102025" y="116984"/>
                  </a:cubicBezTo>
                  <a:cubicBezTo>
                    <a:pt x="102025" y="116984"/>
                    <a:pt x="98203" y="98589"/>
                    <a:pt x="91500" y="79241"/>
                  </a:cubicBezTo>
                  <a:cubicBezTo>
                    <a:pt x="84820" y="59893"/>
                    <a:pt x="77403" y="33128"/>
                    <a:pt x="76926" y="24770"/>
                  </a:cubicBezTo>
                  <a:cubicBezTo>
                    <a:pt x="76450" y="16400"/>
                    <a:pt x="76688" y="11864"/>
                    <a:pt x="76926" y="8042"/>
                  </a:cubicBezTo>
                  <a:lnTo>
                    <a:pt x="76926" y="8042"/>
                  </a:lnTo>
                  <a:cubicBezTo>
                    <a:pt x="76926" y="8042"/>
                    <a:pt x="68568" y="10197"/>
                    <a:pt x="63556" y="10673"/>
                  </a:cubicBezTo>
                  <a:cubicBezTo>
                    <a:pt x="58531" y="11149"/>
                    <a:pt x="54471" y="11149"/>
                    <a:pt x="54471" y="11149"/>
                  </a:cubicBezTo>
                  <a:cubicBezTo>
                    <a:pt x="54471" y="11149"/>
                    <a:pt x="67140" y="9244"/>
                    <a:pt x="72866" y="7792"/>
                  </a:cubicBezTo>
                  <a:lnTo>
                    <a:pt x="78593" y="6363"/>
                  </a:lnTo>
                  <a:cubicBezTo>
                    <a:pt x="78593" y="6363"/>
                    <a:pt x="79403" y="0"/>
                    <a:pt x="75406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2950" y="4093375"/>
              <a:ext cx="352750" cy="354650"/>
            </a:xfrm>
            <a:custGeom>
              <a:avLst/>
              <a:gdLst/>
              <a:ahLst/>
              <a:cxnLst/>
              <a:rect l="l" t="t" r="r" b="b"/>
              <a:pathLst>
                <a:path w="14110" h="14186" extrusionOk="0">
                  <a:moveTo>
                    <a:pt x="6297" y="1"/>
                  </a:moveTo>
                  <a:cubicBezTo>
                    <a:pt x="4576" y="1"/>
                    <a:pt x="2423" y="338"/>
                    <a:pt x="1548" y="1874"/>
                  </a:cubicBezTo>
                  <a:cubicBezTo>
                    <a:pt x="1" y="4625"/>
                    <a:pt x="2144" y="14185"/>
                    <a:pt x="2144" y="14185"/>
                  </a:cubicBezTo>
                  <a:cubicBezTo>
                    <a:pt x="2144" y="14185"/>
                    <a:pt x="4894" y="9768"/>
                    <a:pt x="7156" y="9411"/>
                  </a:cubicBezTo>
                  <a:cubicBezTo>
                    <a:pt x="9418" y="9054"/>
                    <a:pt x="13252" y="8935"/>
                    <a:pt x="13252" y="8935"/>
                  </a:cubicBezTo>
                  <a:cubicBezTo>
                    <a:pt x="13252" y="8935"/>
                    <a:pt x="14110" y="922"/>
                    <a:pt x="8728" y="208"/>
                  </a:cubicBezTo>
                  <a:cubicBezTo>
                    <a:pt x="8728" y="208"/>
                    <a:pt x="7645" y="1"/>
                    <a:pt x="6297" y="1"/>
                  </a:cubicBezTo>
                  <a:close/>
                </a:path>
              </a:pathLst>
            </a:custGeom>
            <a:solidFill>
              <a:srgbClr val="6E4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95025" y="3852250"/>
              <a:ext cx="1982375" cy="767900"/>
            </a:xfrm>
            <a:custGeom>
              <a:avLst/>
              <a:gdLst/>
              <a:ahLst/>
              <a:cxnLst/>
              <a:rect l="l" t="t" r="r" b="b"/>
              <a:pathLst>
                <a:path w="79295" h="30716" extrusionOk="0">
                  <a:moveTo>
                    <a:pt x="65002" y="1"/>
                  </a:moveTo>
                  <a:cubicBezTo>
                    <a:pt x="61013" y="1"/>
                    <a:pt x="57507" y="1197"/>
                    <a:pt x="57507" y="1197"/>
                  </a:cubicBezTo>
                  <a:cubicBezTo>
                    <a:pt x="57507" y="1197"/>
                    <a:pt x="17205" y="7721"/>
                    <a:pt x="13228" y="8519"/>
                  </a:cubicBezTo>
                  <a:cubicBezTo>
                    <a:pt x="9263" y="9329"/>
                    <a:pt x="7501" y="10674"/>
                    <a:pt x="7144" y="12448"/>
                  </a:cubicBezTo>
                  <a:cubicBezTo>
                    <a:pt x="7144" y="12448"/>
                    <a:pt x="9386" y="10060"/>
                    <a:pt x="11417" y="10060"/>
                  </a:cubicBezTo>
                  <a:cubicBezTo>
                    <a:pt x="12557" y="10060"/>
                    <a:pt x="13631" y="10812"/>
                    <a:pt x="14204" y="13162"/>
                  </a:cubicBezTo>
                  <a:cubicBezTo>
                    <a:pt x="15800" y="19687"/>
                    <a:pt x="11502" y="29724"/>
                    <a:pt x="6561" y="29879"/>
                  </a:cubicBezTo>
                  <a:cubicBezTo>
                    <a:pt x="6392" y="29884"/>
                    <a:pt x="6227" y="29887"/>
                    <a:pt x="6066" y="29887"/>
                  </a:cubicBezTo>
                  <a:cubicBezTo>
                    <a:pt x="1511" y="29887"/>
                    <a:pt x="1" y="27689"/>
                    <a:pt x="0" y="27688"/>
                  </a:cubicBezTo>
                  <a:lnTo>
                    <a:pt x="0" y="27688"/>
                  </a:lnTo>
                  <a:cubicBezTo>
                    <a:pt x="1" y="27689"/>
                    <a:pt x="1714" y="30716"/>
                    <a:pt x="6543" y="30716"/>
                  </a:cubicBezTo>
                  <a:cubicBezTo>
                    <a:pt x="6854" y="30716"/>
                    <a:pt x="7177" y="30703"/>
                    <a:pt x="7513" y="30676"/>
                  </a:cubicBezTo>
                  <a:cubicBezTo>
                    <a:pt x="14978" y="30081"/>
                    <a:pt x="28682" y="26212"/>
                    <a:pt x="39839" y="24616"/>
                  </a:cubicBezTo>
                  <a:cubicBezTo>
                    <a:pt x="49340" y="23256"/>
                    <a:pt x="64527" y="22830"/>
                    <a:pt x="70569" y="22830"/>
                  </a:cubicBezTo>
                  <a:cubicBezTo>
                    <a:pt x="71614" y="22830"/>
                    <a:pt x="72386" y="22843"/>
                    <a:pt x="72807" y="22866"/>
                  </a:cubicBezTo>
                  <a:cubicBezTo>
                    <a:pt x="72832" y="22867"/>
                    <a:pt x="72858" y="22868"/>
                    <a:pt x="72884" y="22868"/>
                  </a:cubicBezTo>
                  <a:cubicBezTo>
                    <a:pt x="75741" y="22868"/>
                    <a:pt x="79295" y="14345"/>
                    <a:pt x="75188" y="5495"/>
                  </a:cubicBezTo>
                  <a:cubicBezTo>
                    <a:pt x="73153" y="1115"/>
                    <a:pt x="68852" y="1"/>
                    <a:pt x="6500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" name="Google Shape;19;p2"/>
          <p:cNvGrpSpPr/>
          <p:nvPr/>
        </p:nvGrpSpPr>
        <p:grpSpPr>
          <a:xfrm flipH="1">
            <a:off x="113060" y="422147"/>
            <a:ext cx="3027705" cy="3006853"/>
            <a:chOff x="3081050" y="1704121"/>
            <a:chExt cx="2016499" cy="1993054"/>
          </a:xfrm>
        </p:grpSpPr>
        <p:sp>
          <p:nvSpPr>
            <p:cNvPr id="20" name="Google Shape;20;p2"/>
            <p:cNvSpPr/>
            <p:nvPr/>
          </p:nvSpPr>
          <p:spPr>
            <a:xfrm>
              <a:off x="3081050" y="3359800"/>
              <a:ext cx="582375" cy="337375"/>
            </a:xfrm>
            <a:custGeom>
              <a:avLst/>
              <a:gdLst/>
              <a:ahLst/>
              <a:cxnLst/>
              <a:rect l="l" t="t" r="r" b="b"/>
              <a:pathLst>
                <a:path w="23295" h="13495" extrusionOk="0">
                  <a:moveTo>
                    <a:pt x="7747" y="1"/>
                  </a:moveTo>
                  <a:lnTo>
                    <a:pt x="7747" y="590"/>
                  </a:lnTo>
                  <a:lnTo>
                    <a:pt x="7096" y="590"/>
                  </a:lnTo>
                  <a:cubicBezTo>
                    <a:pt x="7096" y="590"/>
                    <a:pt x="7158" y="2994"/>
                    <a:pt x="7669" y="3832"/>
                  </a:cubicBezTo>
                  <a:cubicBezTo>
                    <a:pt x="7669" y="3832"/>
                    <a:pt x="1233" y="6096"/>
                    <a:pt x="333" y="11679"/>
                  </a:cubicBezTo>
                  <a:cubicBezTo>
                    <a:pt x="333" y="11679"/>
                    <a:pt x="1" y="13495"/>
                    <a:pt x="2592" y="13495"/>
                  </a:cubicBezTo>
                  <a:cubicBezTo>
                    <a:pt x="2625" y="13495"/>
                    <a:pt x="2658" y="13495"/>
                    <a:pt x="2691" y="13494"/>
                  </a:cubicBezTo>
                  <a:lnTo>
                    <a:pt x="20558" y="13494"/>
                  </a:lnTo>
                  <a:cubicBezTo>
                    <a:pt x="20592" y="13495"/>
                    <a:pt x="20625" y="13495"/>
                    <a:pt x="20658" y="13495"/>
                  </a:cubicBezTo>
                  <a:cubicBezTo>
                    <a:pt x="23294" y="13495"/>
                    <a:pt x="22946" y="11679"/>
                    <a:pt x="22946" y="11679"/>
                  </a:cubicBezTo>
                  <a:cubicBezTo>
                    <a:pt x="22047" y="6096"/>
                    <a:pt x="15626" y="3832"/>
                    <a:pt x="15626" y="3832"/>
                  </a:cubicBezTo>
                  <a:cubicBezTo>
                    <a:pt x="16138" y="2994"/>
                    <a:pt x="16200" y="590"/>
                    <a:pt x="16200" y="590"/>
                  </a:cubicBezTo>
                  <a:lnTo>
                    <a:pt x="15548" y="590"/>
                  </a:lnTo>
                  <a:lnTo>
                    <a:pt x="15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02934" y="1704121"/>
              <a:ext cx="1694615" cy="1274545"/>
            </a:xfrm>
            <a:custGeom>
              <a:avLst/>
              <a:gdLst/>
              <a:ahLst/>
              <a:cxnLst/>
              <a:rect l="l" t="t" r="r" b="b"/>
              <a:pathLst>
                <a:path w="68414" h="53095" extrusionOk="0">
                  <a:moveTo>
                    <a:pt x="45166" y="1"/>
                  </a:moveTo>
                  <a:cubicBezTo>
                    <a:pt x="43691" y="1"/>
                    <a:pt x="42807" y="113"/>
                    <a:pt x="42807" y="113"/>
                  </a:cubicBezTo>
                  <a:cubicBezTo>
                    <a:pt x="42001" y="1198"/>
                    <a:pt x="38868" y="3773"/>
                    <a:pt x="38868" y="3773"/>
                  </a:cubicBezTo>
                  <a:cubicBezTo>
                    <a:pt x="38682" y="3416"/>
                    <a:pt x="40760" y="438"/>
                    <a:pt x="40760" y="438"/>
                  </a:cubicBezTo>
                  <a:cubicBezTo>
                    <a:pt x="40696" y="422"/>
                    <a:pt x="40607" y="415"/>
                    <a:pt x="40507" y="415"/>
                  </a:cubicBezTo>
                  <a:cubicBezTo>
                    <a:pt x="40147" y="415"/>
                    <a:pt x="39643" y="500"/>
                    <a:pt x="39643" y="500"/>
                  </a:cubicBezTo>
                  <a:cubicBezTo>
                    <a:pt x="37891" y="1260"/>
                    <a:pt x="34324" y="6518"/>
                    <a:pt x="34324" y="6518"/>
                  </a:cubicBezTo>
                  <a:cubicBezTo>
                    <a:pt x="33905" y="4890"/>
                    <a:pt x="36371" y="1354"/>
                    <a:pt x="36371" y="1353"/>
                  </a:cubicBezTo>
                  <a:lnTo>
                    <a:pt x="36371" y="1353"/>
                  </a:lnTo>
                  <a:cubicBezTo>
                    <a:pt x="26615" y="3509"/>
                    <a:pt x="15014" y="16010"/>
                    <a:pt x="15014" y="16010"/>
                  </a:cubicBezTo>
                  <a:cubicBezTo>
                    <a:pt x="14052" y="17716"/>
                    <a:pt x="12269" y="31582"/>
                    <a:pt x="12269" y="31582"/>
                  </a:cubicBezTo>
                  <a:cubicBezTo>
                    <a:pt x="9617" y="27782"/>
                    <a:pt x="11788" y="20632"/>
                    <a:pt x="11788" y="20632"/>
                  </a:cubicBezTo>
                  <a:lnTo>
                    <a:pt x="11788" y="20632"/>
                  </a:lnTo>
                  <a:cubicBezTo>
                    <a:pt x="2234" y="33133"/>
                    <a:pt x="5677" y="42640"/>
                    <a:pt x="5677" y="42640"/>
                  </a:cubicBezTo>
                  <a:cubicBezTo>
                    <a:pt x="3103" y="40577"/>
                    <a:pt x="1598" y="36948"/>
                    <a:pt x="1598" y="36948"/>
                  </a:cubicBezTo>
                  <a:lnTo>
                    <a:pt x="1598" y="36948"/>
                  </a:lnTo>
                  <a:cubicBezTo>
                    <a:pt x="1940" y="40081"/>
                    <a:pt x="4948" y="44548"/>
                    <a:pt x="4948" y="44548"/>
                  </a:cubicBezTo>
                  <a:cubicBezTo>
                    <a:pt x="3506" y="43927"/>
                    <a:pt x="839" y="40981"/>
                    <a:pt x="838" y="40980"/>
                  </a:cubicBezTo>
                  <a:lnTo>
                    <a:pt x="838" y="40980"/>
                  </a:lnTo>
                  <a:cubicBezTo>
                    <a:pt x="1908" y="43989"/>
                    <a:pt x="5134" y="45975"/>
                    <a:pt x="5134" y="45975"/>
                  </a:cubicBezTo>
                  <a:cubicBezTo>
                    <a:pt x="3072" y="46331"/>
                    <a:pt x="1" y="49418"/>
                    <a:pt x="1" y="49418"/>
                  </a:cubicBezTo>
                  <a:cubicBezTo>
                    <a:pt x="2211" y="48579"/>
                    <a:pt x="4049" y="48329"/>
                    <a:pt x="5456" y="48329"/>
                  </a:cubicBezTo>
                  <a:cubicBezTo>
                    <a:pt x="7534" y="48329"/>
                    <a:pt x="8671" y="48875"/>
                    <a:pt x="8671" y="48875"/>
                  </a:cubicBezTo>
                  <a:cubicBezTo>
                    <a:pt x="11963" y="48890"/>
                    <a:pt x="13188" y="53010"/>
                    <a:pt x="13200" y="53093"/>
                  </a:cubicBezTo>
                  <a:lnTo>
                    <a:pt x="13200" y="53093"/>
                  </a:lnTo>
                  <a:cubicBezTo>
                    <a:pt x="14890" y="51030"/>
                    <a:pt x="15216" y="48099"/>
                    <a:pt x="15216" y="48099"/>
                  </a:cubicBezTo>
                  <a:cubicBezTo>
                    <a:pt x="20039" y="46006"/>
                    <a:pt x="23435" y="41881"/>
                    <a:pt x="23436" y="41880"/>
                  </a:cubicBezTo>
                  <a:lnTo>
                    <a:pt x="23436" y="41880"/>
                  </a:lnTo>
                  <a:cubicBezTo>
                    <a:pt x="22501" y="42722"/>
                    <a:pt x="20703" y="42963"/>
                    <a:pt x="18952" y="42963"/>
                  </a:cubicBezTo>
                  <a:cubicBezTo>
                    <a:pt x="16608" y="42963"/>
                    <a:pt x="14347" y="42531"/>
                    <a:pt x="14347" y="42531"/>
                  </a:cubicBezTo>
                  <a:cubicBezTo>
                    <a:pt x="24971" y="40143"/>
                    <a:pt x="28600" y="30714"/>
                    <a:pt x="28600" y="30713"/>
                  </a:cubicBezTo>
                  <a:lnTo>
                    <a:pt x="28600" y="30713"/>
                  </a:lnTo>
                  <a:cubicBezTo>
                    <a:pt x="27685" y="31256"/>
                    <a:pt x="24134" y="31520"/>
                    <a:pt x="24134" y="31520"/>
                  </a:cubicBezTo>
                  <a:cubicBezTo>
                    <a:pt x="25452" y="30899"/>
                    <a:pt x="29779" y="28619"/>
                    <a:pt x="29779" y="28619"/>
                  </a:cubicBezTo>
                  <a:lnTo>
                    <a:pt x="31951" y="24757"/>
                  </a:lnTo>
                  <a:lnTo>
                    <a:pt x="31951" y="24757"/>
                  </a:lnTo>
                  <a:cubicBezTo>
                    <a:pt x="31206" y="24944"/>
                    <a:pt x="27530" y="27689"/>
                    <a:pt x="27530" y="27689"/>
                  </a:cubicBezTo>
                  <a:cubicBezTo>
                    <a:pt x="33796" y="19096"/>
                    <a:pt x="38434" y="17701"/>
                    <a:pt x="39845" y="17080"/>
                  </a:cubicBezTo>
                  <a:cubicBezTo>
                    <a:pt x="40003" y="17011"/>
                    <a:pt x="40170" y="16980"/>
                    <a:pt x="40342" y="16980"/>
                  </a:cubicBezTo>
                  <a:cubicBezTo>
                    <a:pt x="41714" y="16980"/>
                    <a:pt x="43428" y="18926"/>
                    <a:pt x="43428" y="18926"/>
                  </a:cubicBezTo>
                  <a:cubicBezTo>
                    <a:pt x="44451" y="17716"/>
                    <a:pt x="50888" y="14056"/>
                    <a:pt x="50888" y="14056"/>
                  </a:cubicBezTo>
                  <a:cubicBezTo>
                    <a:pt x="50097" y="12179"/>
                    <a:pt x="47987" y="10551"/>
                    <a:pt x="47987" y="10551"/>
                  </a:cubicBezTo>
                  <a:lnTo>
                    <a:pt x="47987" y="10551"/>
                  </a:lnTo>
                  <a:cubicBezTo>
                    <a:pt x="50391" y="10566"/>
                    <a:pt x="53555" y="13963"/>
                    <a:pt x="53555" y="13963"/>
                  </a:cubicBezTo>
                  <a:cubicBezTo>
                    <a:pt x="68414" y="10504"/>
                    <a:pt x="64040" y="6627"/>
                    <a:pt x="64040" y="6627"/>
                  </a:cubicBezTo>
                  <a:cubicBezTo>
                    <a:pt x="57228" y="796"/>
                    <a:pt x="49096" y="1"/>
                    <a:pt x="45166" y="1"/>
                  </a:cubicBezTo>
                  <a:close/>
                  <a:moveTo>
                    <a:pt x="13200" y="53093"/>
                  </a:moveTo>
                  <a:lnTo>
                    <a:pt x="13200" y="53093"/>
                  </a:lnTo>
                  <a:cubicBezTo>
                    <a:pt x="13200" y="53093"/>
                    <a:pt x="13200" y="53093"/>
                    <a:pt x="13199" y="53093"/>
                  </a:cubicBezTo>
                  <a:cubicBezTo>
                    <a:pt x="13200" y="53094"/>
                    <a:pt x="13200" y="53094"/>
                    <a:pt x="13200" y="53094"/>
                  </a:cubicBezTo>
                  <a:cubicBezTo>
                    <a:pt x="13200" y="53094"/>
                    <a:pt x="13200" y="53094"/>
                    <a:pt x="13200" y="530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81725" y="1837504"/>
              <a:ext cx="1251650" cy="1440852"/>
            </a:xfrm>
            <a:custGeom>
              <a:avLst/>
              <a:gdLst/>
              <a:ahLst/>
              <a:cxnLst/>
              <a:rect l="l" t="t" r="r" b="b"/>
              <a:pathLst>
                <a:path w="50066" h="60023" extrusionOk="0">
                  <a:moveTo>
                    <a:pt x="50066" y="1"/>
                  </a:moveTo>
                  <a:cubicBezTo>
                    <a:pt x="50065" y="1"/>
                    <a:pt x="49755" y="32"/>
                    <a:pt x="49182" y="140"/>
                  </a:cubicBezTo>
                  <a:cubicBezTo>
                    <a:pt x="48592" y="218"/>
                    <a:pt x="47739" y="373"/>
                    <a:pt x="46654" y="667"/>
                  </a:cubicBezTo>
                  <a:cubicBezTo>
                    <a:pt x="45568" y="947"/>
                    <a:pt x="44265" y="1365"/>
                    <a:pt x="42823" y="1955"/>
                  </a:cubicBezTo>
                  <a:cubicBezTo>
                    <a:pt x="41380" y="2560"/>
                    <a:pt x="39783" y="3335"/>
                    <a:pt x="38123" y="4281"/>
                  </a:cubicBezTo>
                  <a:cubicBezTo>
                    <a:pt x="36448" y="5258"/>
                    <a:pt x="34711" y="6406"/>
                    <a:pt x="32943" y="7740"/>
                  </a:cubicBezTo>
                  <a:cubicBezTo>
                    <a:pt x="32493" y="8066"/>
                    <a:pt x="32074" y="8422"/>
                    <a:pt x="31625" y="8763"/>
                  </a:cubicBezTo>
                  <a:cubicBezTo>
                    <a:pt x="31392" y="8934"/>
                    <a:pt x="31175" y="9120"/>
                    <a:pt x="30942" y="9291"/>
                  </a:cubicBezTo>
                  <a:cubicBezTo>
                    <a:pt x="30725" y="9477"/>
                    <a:pt x="30493" y="9663"/>
                    <a:pt x="30291" y="9849"/>
                  </a:cubicBezTo>
                  <a:cubicBezTo>
                    <a:pt x="29841" y="10221"/>
                    <a:pt x="29391" y="10609"/>
                    <a:pt x="28942" y="10997"/>
                  </a:cubicBezTo>
                  <a:cubicBezTo>
                    <a:pt x="28523" y="11400"/>
                    <a:pt x="28089" y="11803"/>
                    <a:pt x="27654" y="12222"/>
                  </a:cubicBezTo>
                  <a:cubicBezTo>
                    <a:pt x="26755" y="13029"/>
                    <a:pt x="25917" y="13928"/>
                    <a:pt x="25049" y="14797"/>
                  </a:cubicBezTo>
                  <a:cubicBezTo>
                    <a:pt x="24196" y="15681"/>
                    <a:pt x="23358" y="16611"/>
                    <a:pt x="22536" y="17573"/>
                  </a:cubicBezTo>
                  <a:lnTo>
                    <a:pt x="21311" y="19015"/>
                  </a:lnTo>
                  <a:cubicBezTo>
                    <a:pt x="20908" y="19512"/>
                    <a:pt x="20489" y="19992"/>
                    <a:pt x="20101" y="20489"/>
                  </a:cubicBezTo>
                  <a:cubicBezTo>
                    <a:pt x="19698" y="21001"/>
                    <a:pt x="19310" y="21497"/>
                    <a:pt x="18922" y="22009"/>
                  </a:cubicBezTo>
                  <a:lnTo>
                    <a:pt x="18349" y="22769"/>
                  </a:lnTo>
                  <a:lnTo>
                    <a:pt x="17775" y="23544"/>
                  </a:lnTo>
                  <a:cubicBezTo>
                    <a:pt x="16270" y="25607"/>
                    <a:pt x="14859" y="27747"/>
                    <a:pt x="13541" y="29872"/>
                  </a:cubicBezTo>
                  <a:cubicBezTo>
                    <a:pt x="12889" y="30958"/>
                    <a:pt x="12238" y="32012"/>
                    <a:pt x="11633" y="33098"/>
                  </a:cubicBezTo>
                  <a:cubicBezTo>
                    <a:pt x="11028" y="34168"/>
                    <a:pt x="10454" y="35223"/>
                    <a:pt x="9865" y="36277"/>
                  </a:cubicBezTo>
                  <a:cubicBezTo>
                    <a:pt x="8764" y="38387"/>
                    <a:pt x="7693" y="40450"/>
                    <a:pt x="6809" y="42435"/>
                  </a:cubicBezTo>
                  <a:cubicBezTo>
                    <a:pt x="6344" y="43427"/>
                    <a:pt x="5879" y="44373"/>
                    <a:pt x="5476" y="45335"/>
                  </a:cubicBezTo>
                  <a:cubicBezTo>
                    <a:pt x="5088" y="46281"/>
                    <a:pt x="4700" y="47212"/>
                    <a:pt x="4328" y="48080"/>
                  </a:cubicBezTo>
                  <a:cubicBezTo>
                    <a:pt x="3552" y="49833"/>
                    <a:pt x="2994" y="51477"/>
                    <a:pt x="2420" y="52935"/>
                  </a:cubicBezTo>
                  <a:cubicBezTo>
                    <a:pt x="2157" y="53664"/>
                    <a:pt x="1877" y="54331"/>
                    <a:pt x="1676" y="54967"/>
                  </a:cubicBezTo>
                  <a:lnTo>
                    <a:pt x="1086" y="56704"/>
                  </a:lnTo>
                  <a:cubicBezTo>
                    <a:pt x="714" y="57758"/>
                    <a:pt x="466" y="58596"/>
                    <a:pt x="280" y="59154"/>
                  </a:cubicBezTo>
                  <a:cubicBezTo>
                    <a:pt x="94" y="59712"/>
                    <a:pt x="1" y="60023"/>
                    <a:pt x="1" y="60023"/>
                  </a:cubicBezTo>
                  <a:cubicBezTo>
                    <a:pt x="1" y="60023"/>
                    <a:pt x="140" y="59759"/>
                    <a:pt x="388" y="59216"/>
                  </a:cubicBezTo>
                  <a:cubicBezTo>
                    <a:pt x="637" y="58673"/>
                    <a:pt x="1024" y="57898"/>
                    <a:pt x="1490" y="56890"/>
                  </a:cubicBezTo>
                  <a:cubicBezTo>
                    <a:pt x="1722" y="56378"/>
                    <a:pt x="2001" y="55820"/>
                    <a:pt x="2265" y="55215"/>
                  </a:cubicBezTo>
                  <a:cubicBezTo>
                    <a:pt x="2560" y="54610"/>
                    <a:pt x="2870" y="53974"/>
                    <a:pt x="3196" y="53276"/>
                  </a:cubicBezTo>
                  <a:cubicBezTo>
                    <a:pt x="3537" y="52578"/>
                    <a:pt x="3894" y="51849"/>
                    <a:pt x="4266" y="51074"/>
                  </a:cubicBezTo>
                  <a:cubicBezTo>
                    <a:pt x="4638" y="50267"/>
                    <a:pt x="5041" y="49461"/>
                    <a:pt x="5476" y="48623"/>
                  </a:cubicBezTo>
                  <a:cubicBezTo>
                    <a:pt x="5894" y="47770"/>
                    <a:pt x="6344" y="46902"/>
                    <a:pt x="6809" y="45986"/>
                  </a:cubicBezTo>
                  <a:cubicBezTo>
                    <a:pt x="7275" y="45071"/>
                    <a:pt x="7771" y="44141"/>
                    <a:pt x="8283" y="43195"/>
                  </a:cubicBezTo>
                  <a:cubicBezTo>
                    <a:pt x="9275" y="41272"/>
                    <a:pt x="10439" y="39317"/>
                    <a:pt x="11571" y="37239"/>
                  </a:cubicBezTo>
                  <a:cubicBezTo>
                    <a:pt x="12176" y="36231"/>
                    <a:pt x="12796" y="35207"/>
                    <a:pt x="13416" y="34168"/>
                  </a:cubicBezTo>
                  <a:cubicBezTo>
                    <a:pt x="13727" y="33641"/>
                    <a:pt x="14052" y="33129"/>
                    <a:pt x="14394" y="32617"/>
                  </a:cubicBezTo>
                  <a:lnTo>
                    <a:pt x="15371" y="31035"/>
                  </a:lnTo>
                  <a:cubicBezTo>
                    <a:pt x="16720" y="28972"/>
                    <a:pt x="18116" y="26879"/>
                    <a:pt x="19589" y="24862"/>
                  </a:cubicBezTo>
                  <a:lnTo>
                    <a:pt x="20132" y="24087"/>
                  </a:lnTo>
                  <a:lnTo>
                    <a:pt x="20690" y="23327"/>
                  </a:lnTo>
                  <a:cubicBezTo>
                    <a:pt x="21063" y="22831"/>
                    <a:pt x="21450" y="22334"/>
                    <a:pt x="21807" y="21838"/>
                  </a:cubicBezTo>
                  <a:cubicBezTo>
                    <a:pt x="22179" y="21326"/>
                    <a:pt x="22583" y="20861"/>
                    <a:pt x="22970" y="20380"/>
                  </a:cubicBezTo>
                  <a:cubicBezTo>
                    <a:pt x="23358" y="19899"/>
                    <a:pt x="23746" y="19434"/>
                    <a:pt x="24134" y="18953"/>
                  </a:cubicBezTo>
                  <a:cubicBezTo>
                    <a:pt x="24521" y="18457"/>
                    <a:pt x="24956" y="18023"/>
                    <a:pt x="25343" y="17557"/>
                  </a:cubicBezTo>
                  <a:cubicBezTo>
                    <a:pt x="25747" y="17077"/>
                    <a:pt x="26134" y="16627"/>
                    <a:pt x="26538" y="16177"/>
                  </a:cubicBezTo>
                  <a:cubicBezTo>
                    <a:pt x="27360" y="15278"/>
                    <a:pt x="28151" y="14393"/>
                    <a:pt x="28988" y="13571"/>
                  </a:cubicBezTo>
                  <a:lnTo>
                    <a:pt x="30229" y="12331"/>
                  </a:lnTo>
                  <a:cubicBezTo>
                    <a:pt x="30632" y="11943"/>
                    <a:pt x="31066" y="11555"/>
                    <a:pt x="31470" y="11167"/>
                  </a:cubicBezTo>
                  <a:cubicBezTo>
                    <a:pt x="31687" y="10981"/>
                    <a:pt x="31888" y="10780"/>
                    <a:pt x="32090" y="10594"/>
                  </a:cubicBezTo>
                  <a:cubicBezTo>
                    <a:pt x="32307" y="10423"/>
                    <a:pt x="32493" y="10221"/>
                    <a:pt x="32710" y="10051"/>
                  </a:cubicBezTo>
                  <a:cubicBezTo>
                    <a:pt x="33114" y="9694"/>
                    <a:pt x="33517" y="9337"/>
                    <a:pt x="33936" y="8981"/>
                  </a:cubicBezTo>
                  <a:cubicBezTo>
                    <a:pt x="35595" y="7600"/>
                    <a:pt x="37208" y="6391"/>
                    <a:pt x="38759" y="5320"/>
                  </a:cubicBezTo>
                  <a:cubicBezTo>
                    <a:pt x="40310" y="4297"/>
                    <a:pt x="41783" y="3397"/>
                    <a:pt x="43133" y="2684"/>
                  </a:cubicBezTo>
                  <a:cubicBezTo>
                    <a:pt x="44498" y="1986"/>
                    <a:pt x="45723" y="1443"/>
                    <a:pt x="46747" y="1040"/>
                  </a:cubicBezTo>
                  <a:cubicBezTo>
                    <a:pt x="47770" y="621"/>
                    <a:pt x="48592" y="373"/>
                    <a:pt x="49166" y="218"/>
                  </a:cubicBezTo>
                  <a:cubicBezTo>
                    <a:pt x="49755" y="63"/>
                    <a:pt x="50066" y="1"/>
                    <a:pt x="50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2852056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56031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1267" y="1413700"/>
            <a:ext cx="10769600" cy="6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2743267" y="2247833"/>
            <a:ext cx="1076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12085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711267" y="1413700"/>
            <a:ext cx="10769600" cy="6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8505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880483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715312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0772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34223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ACB1-F885-9889-20B1-C1B72957D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D4896-DA34-164F-60CC-E7117210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9BEA4-94DB-7D2E-C7F0-E7FA3CC45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B29C8-99CA-46FB-2B83-A0515D43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ED98C-88AC-FF26-24D2-70F5727F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34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27405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/>
        </p:nvSpPr>
        <p:spPr>
          <a:xfrm>
            <a:off x="0" y="-12700"/>
            <a:ext cx="12192000" cy="6858000"/>
          </a:xfrm>
          <a:prstGeom prst="rect">
            <a:avLst/>
          </a:prstGeom>
          <a:solidFill>
            <a:srgbClr val="0E2A4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98187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09320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718067" y="609600"/>
            <a:ext cx="10756000" cy="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0"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29308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3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30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75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7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48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BCE45-2739-CE1B-24B3-B06DBC67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D5B5-6185-B038-2C3C-CA343E43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304C-7291-1322-2B09-1318A5C1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6F2E7-AE1B-1818-1E5F-B19976663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1C422-8656-BD8F-1517-7D5F65DE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00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6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1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6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45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04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799954" flipH="1">
            <a:off x="6396909" y="3273602"/>
            <a:ext cx="2612024" cy="2593729"/>
            <a:chOff x="11515648" y="4895460"/>
            <a:chExt cx="3061852" cy="3040407"/>
          </a:xfrm>
        </p:grpSpPr>
        <p:sp>
          <p:nvSpPr>
            <p:cNvPr id="10" name="Google Shape;10;p2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3;p2"/>
          <p:cNvGrpSpPr/>
          <p:nvPr/>
        </p:nvGrpSpPr>
        <p:grpSpPr>
          <a:xfrm rot="-1799954">
            <a:off x="8878343" y="3273602"/>
            <a:ext cx="2612024" cy="2593729"/>
            <a:chOff x="11515648" y="4895460"/>
            <a:chExt cx="3061852" cy="3040407"/>
          </a:xfrm>
        </p:grpSpPr>
        <p:sp>
          <p:nvSpPr>
            <p:cNvPr id="14" name="Google Shape;14;p2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6118360" y="0"/>
            <a:ext cx="6084805" cy="6858000"/>
          </a:xfrm>
          <a:custGeom>
            <a:avLst/>
            <a:gdLst/>
            <a:ahLst/>
            <a:cxnLst/>
            <a:rect l="l" t="t" r="r" b="b"/>
            <a:pathLst>
              <a:path w="6084805" h="6858000" extrusionOk="0">
                <a:moveTo>
                  <a:pt x="2832852" y="1257300"/>
                </a:moveTo>
                <a:cubicBezTo>
                  <a:pt x="1633455" y="1257300"/>
                  <a:pt x="661152" y="2229603"/>
                  <a:pt x="661152" y="3429000"/>
                </a:cubicBezTo>
                <a:cubicBezTo>
                  <a:pt x="661152" y="4628397"/>
                  <a:pt x="1633455" y="5600700"/>
                  <a:pt x="2832852" y="5600700"/>
                </a:cubicBezTo>
                <a:cubicBezTo>
                  <a:pt x="4032249" y="5600700"/>
                  <a:pt x="5004552" y="4628397"/>
                  <a:pt x="5004552" y="3429000"/>
                </a:cubicBezTo>
                <a:cubicBezTo>
                  <a:pt x="5004552" y="2229603"/>
                  <a:pt x="4032249" y="1257300"/>
                  <a:pt x="2832852" y="1257300"/>
                </a:cubicBezTo>
                <a:close/>
                <a:moveTo>
                  <a:pt x="1745697" y="0"/>
                </a:moveTo>
                <a:lnTo>
                  <a:pt x="6084805" y="0"/>
                </a:lnTo>
                <a:lnTo>
                  <a:pt x="6084805" y="6858000"/>
                </a:lnTo>
                <a:lnTo>
                  <a:pt x="1726522" y="6858000"/>
                </a:lnTo>
                <a:lnTo>
                  <a:pt x="1720487" y="6816496"/>
                </a:lnTo>
                <a:cubicBezTo>
                  <a:pt x="1684915" y="6568678"/>
                  <a:pt x="1628472" y="6207522"/>
                  <a:pt x="1421512" y="5943600"/>
                </a:cubicBezTo>
                <a:cubicBezTo>
                  <a:pt x="1184986" y="5641975"/>
                  <a:pt x="552203" y="5356225"/>
                  <a:pt x="315677" y="5105400"/>
                </a:cubicBezTo>
                <a:cubicBezTo>
                  <a:pt x="79151" y="4854575"/>
                  <a:pt x="26312" y="4667250"/>
                  <a:pt x="2357" y="4438650"/>
                </a:cubicBezTo>
                <a:cubicBezTo>
                  <a:pt x="-21598" y="4210050"/>
                  <a:pt x="144303" y="4117975"/>
                  <a:pt x="171949" y="3733800"/>
                </a:cubicBezTo>
                <a:cubicBezTo>
                  <a:pt x="199594" y="3349625"/>
                  <a:pt x="-6239" y="2571750"/>
                  <a:pt x="168232" y="2133600"/>
                </a:cubicBezTo>
                <a:cubicBezTo>
                  <a:pt x="342703" y="1695450"/>
                  <a:pt x="899312" y="1530350"/>
                  <a:pt x="1218775" y="1104900"/>
                </a:cubicBezTo>
                <a:cubicBezTo>
                  <a:pt x="1418440" y="838994"/>
                  <a:pt x="1526912" y="440382"/>
                  <a:pt x="1692679" y="974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248667" y="4572751"/>
            <a:ext cx="41928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22333" y="1451051"/>
            <a:ext cx="5445600" cy="2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6933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rot="899958" flipH="1">
            <a:off x="-1206152" y="4743460"/>
            <a:ext cx="2799856" cy="2802696"/>
            <a:chOff x="-625097" y="3000262"/>
            <a:chExt cx="2298931" cy="2301263"/>
          </a:xfrm>
        </p:grpSpPr>
        <p:grpSp>
          <p:nvGrpSpPr>
            <p:cNvPr id="21" name="Google Shape;21;p2"/>
            <p:cNvGrpSpPr/>
            <p:nvPr/>
          </p:nvGrpSpPr>
          <p:grpSpPr>
            <a:xfrm rot="-1056959" flipH="1">
              <a:off x="-268564" y="3789764"/>
              <a:ext cx="1104620" cy="1376896"/>
              <a:chOff x="12465255" y="8456281"/>
              <a:chExt cx="1973422" cy="2459846"/>
            </a:xfrm>
          </p:grpSpPr>
          <p:sp>
            <p:nvSpPr>
              <p:cNvPr id="22" name="Google Shape;22;p2"/>
              <p:cNvSpPr/>
              <p:nvPr/>
            </p:nvSpPr>
            <p:spPr>
              <a:xfrm rot="-900159">
                <a:off x="12719044" y="8609300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rot="1302791">
                <a:off x="13077584" y="9136542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" name="Google Shape;24;p2"/>
            <p:cNvGrpSpPr/>
            <p:nvPr/>
          </p:nvGrpSpPr>
          <p:grpSpPr>
            <a:xfrm rot="1800424" flipH="1">
              <a:off x="-317016" y="3308248"/>
              <a:ext cx="1682769" cy="1683068"/>
              <a:chOff x="9475798" y="4963520"/>
              <a:chExt cx="3449034" cy="3449647"/>
            </a:xfrm>
          </p:grpSpPr>
          <p:sp>
            <p:nvSpPr>
              <p:cNvPr id="25" name="Google Shape;25;p2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" name="Google Shape;27;p2"/>
          <p:cNvGrpSpPr/>
          <p:nvPr/>
        </p:nvGrpSpPr>
        <p:grpSpPr>
          <a:xfrm rot="-8922564">
            <a:off x="11001716" y="-536176"/>
            <a:ext cx="1371473" cy="1828053"/>
            <a:chOff x="872434" y="2820812"/>
            <a:chExt cx="1449758" cy="1932774"/>
          </a:xfrm>
        </p:grpSpPr>
        <p:sp>
          <p:nvSpPr>
            <p:cNvPr id="28" name="Google Shape;28;p2"/>
            <p:cNvSpPr/>
            <p:nvPr/>
          </p:nvSpPr>
          <p:spPr>
            <a:xfrm rot="1650972" flipH="1">
              <a:off x="1250901" y="2855969"/>
              <a:ext cx="588638" cy="1782513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670507">
              <a:off x="1279769" y="3417868"/>
              <a:ext cx="860474" cy="1264320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4969992" flipH="1">
              <a:off x="1512800" y="3714035"/>
              <a:ext cx="392024" cy="118712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651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4"/>
          <p:cNvGrpSpPr/>
          <p:nvPr/>
        </p:nvGrpSpPr>
        <p:grpSpPr>
          <a:xfrm rot="-8100000" flipH="1">
            <a:off x="9689080" y="-1000847"/>
            <a:ext cx="3550288" cy="3553889"/>
            <a:chOff x="-625097" y="3000262"/>
            <a:chExt cx="2298931" cy="2301263"/>
          </a:xfrm>
        </p:grpSpPr>
        <p:grpSp>
          <p:nvGrpSpPr>
            <p:cNvPr id="67" name="Google Shape;67;p4"/>
            <p:cNvGrpSpPr/>
            <p:nvPr/>
          </p:nvGrpSpPr>
          <p:grpSpPr>
            <a:xfrm rot="-1056959" flipH="1">
              <a:off x="-268564" y="3789764"/>
              <a:ext cx="1104620" cy="1376896"/>
              <a:chOff x="12465255" y="8456281"/>
              <a:chExt cx="1973422" cy="2459846"/>
            </a:xfrm>
          </p:grpSpPr>
          <p:sp>
            <p:nvSpPr>
              <p:cNvPr id="68" name="Google Shape;68;p4"/>
              <p:cNvSpPr/>
              <p:nvPr/>
            </p:nvSpPr>
            <p:spPr>
              <a:xfrm rot="-900159">
                <a:off x="12719044" y="8609300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rot="1302791">
                <a:off x="13077584" y="9136542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70;p4"/>
            <p:cNvGrpSpPr/>
            <p:nvPr/>
          </p:nvGrpSpPr>
          <p:grpSpPr>
            <a:xfrm rot="1800424" flipH="1">
              <a:off x="-317016" y="3308248"/>
              <a:ext cx="1682769" cy="1683068"/>
              <a:chOff x="9475798" y="4963520"/>
              <a:chExt cx="3449034" cy="3449647"/>
            </a:xfrm>
          </p:grpSpPr>
          <p:sp>
            <p:nvSpPr>
              <p:cNvPr id="71" name="Google Shape;71;p4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885300" y="902760"/>
            <a:ext cx="1046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6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885300" y="1552933"/>
            <a:ext cx="10461200" cy="40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600">
                <a:solidFill>
                  <a:schemeClr val="lt1"/>
                </a:solidFill>
              </a:defRPr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600">
                <a:solidFill>
                  <a:schemeClr val="lt1"/>
                </a:solidFill>
              </a:defRPr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4"/>
          <p:cNvSpPr/>
          <p:nvPr/>
        </p:nvSpPr>
        <p:spPr>
          <a:xfrm flipH="1">
            <a:off x="-507093" y="5706301"/>
            <a:ext cx="2600960" cy="146304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053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311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960000" y="1764900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0756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1"/>
          </p:nvPr>
        </p:nvSpPr>
        <p:spPr>
          <a:xfrm>
            <a:off x="960000" y="2343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3"/>
          </p:nvPr>
        </p:nvSpPr>
        <p:spPr>
          <a:xfrm>
            <a:off x="4741600" y="1764900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4" hasCustomPrompt="1"/>
          </p:nvPr>
        </p:nvSpPr>
        <p:spPr>
          <a:xfrm>
            <a:off x="4741600" y="10756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5"/>
          </p:nvPr>
        </p:nvSpPr>
        <p:spPr>
          <a:xfrm>
            <a:off x="4741600" y="2343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6"/>
          </p:nvPr>
        </p:nvSpPr>
        <p:spPr>
          <a:xfrm>
            <a:off x="960000" y="4557167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38678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8"/>
          </p:nvPr>
        </p:nvSpPr>
        <p:spPr>
          <a:xfrm>
            <a:off x="960000" y="5136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9"/>
          </p:nvPr>
        </p:nvSpPr>
        <p:spPr>
          <a:xfrm>
            <a:off x="4741600" y="4557167"/>
            <a:ext cx="3402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1600" y="38678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4"/>
          </p:nvPr>
        </p:nvSpPr>
        <p:spPr>
          <a:xfrm>
            <a:off x="4741600" y="51360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 rot="-6300017" flipH="1">
            <a:off x="9081619" y="-1065199"/>
            <a:ext cx="3719311" cy="3693261"/>
            <a:chOff x="11515648" y="4895460"/>
            <a:chExt cx="3061852" cy="3040407"/>
          </a:xfrm>
        </p:grpSpPr>
        <p:sp>
          <p:nvSpPr>
            <p:cNvPr id="223" name="Google Shape;223;p13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3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13"/>
          <p:cNvSpPr/>
          <p:nvPr/>
        </p:nvSpPr>
        <p:spPr>
          <a:xfrm rot="10800000" flipH="1">
            <a:off x="7123163" y="-174666"/>
            <a:ext cx="5261589" cy="3465119"/>
          </a:xfrm>
          <a:custGeom>
            <a:avLst/>
            <a:gdLst/>
            <a:ahLst/>
            <a:cxnLst/>
            <a:rect l="l" t="t" r="r" b="b"/>
            <a:pathLst>
              <a:path w="6469167" h="4260392" extrusionOk="0">
                <a:moveTo>
                  <a:pt x="6469167" y="0"/>
                </a:moveTo>
                <a:lnTo>
                  <a:pt x="6469167" y="4260392"/>
                </a:lnTo>
                <a:lnTo>
                  <a:pt x="0" y="4260392"/>
                </a:lnTo>
                <a:lnTo>
                  <a:pt x="33217" y="4234778"/>
                </a:lnTo>
                <a:cubicBezTo>
                  <a:pt x="361532" y="3989956"/>
                  <a:pt x="649018" y="3347737"/>
                  <a:pt x="1355108" y="3235099"/>
                </a:cubicBezTo>
                <a:cubicBezTo>
                  <a:pt x="2061198" y="3122461"/>
                  <a:pt x="3517283" y="3514499"/>
                  <a:pt x="4269758" y="3558949"/>
                </a:cubicBezTo>
                <a:cubicBezTo>
                  <a:pt x="5022233" y="3603399"/>
                  <a:pt x="5403233" y="3327174"/>
                  <a:pt x="5641358" y="2930299"/>
                </a:cubicBezTo>
                <a:cubicBezTo>
                  <a:pt x="5879483" y="2533424"/>
                  <a:pt x="5603258" y="1568224"/>
                  <a:pt x="5698508" y="1177699"/>
                </a:cubicBezTo>
                <a:cubicBezTo>
                  <a:pt x="5793758" y="787174"/>
                  <a:pt x="6095383" y="568099"/>
                  <a:pt x="6289058" y="282349"/>
                </a:cubicBezTo>
                <a:cubicBezTo>
                  <a:pt x="6337477" y="210912"/>
                  <a:pt x="6391452" y="123599"/>
                  <a:pt x="6448453" y="32616"/>
                </a:cubicBezTo>
                <a:lnTo>
                  <a:pt x="6469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13"/>
          <p:cNvGrpSpPr/>
          <p:nvPr/>
        </p:nvGrpSpPr>
        <p:grpSpPr>
          <a:xfrm rot="-5400000" flipH="1">
            <a:off x="10149723" y="4869543"/>
            <a:ext cx="2275381" cy="2148236"/>
            <a:chOff x="4877449" y="2300841"/>
            <a:chExt cx="5196516" cy="4906143"/>
          </a:xfrm>
        </p:grpSpPr>
        <p:sp>
          <p:nvSpPr>
            <p:cNvPr id="228" name="Google Shape;228;p13"/>
            <p:cNvSpPr/>
            <p:nvPr/>
          </p:nvSpPr>
          <p:spPr>
            <a:xfrm rot="-8100000">
              <a:off x="5721183" y="4348949"/>
              <a:ext cx="1777710" cy="2612045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3"/>
            <p:cNvSpPr/>
            <p:nvPr/>
          </p:nvSpPr>
          <p:spPr>
            <a:xfrm rot="-3749028" flipH="1">
              <a:off x="6394717" y="3148397"/>
              <a:ext cx="1412957" cy="4278715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3"/>
            <p:cNvSpPr/>
            <p:nvPr/>
          </p:nvSpPr>
          <p:spPr>
            <a:xfrm rot="-4500000">
              <a:off x="7229655" y="2618714"/>
              <a:ext cx="2065469" cy="3034855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 rot="-1007965" flipH="1">
              <a:off x="8183956" y="3034124"/>
              <a:ext cx="1447691" cy="2075321"/>
            </a:xfrm>
            <a:custGeom>
              <a:avLst/>
              <a:gdLst/>
              <a:ahLst/>
              <a:cxnLst/>
              <a:rect l="l" t="t" r="r" b="b"/>
              <a:pathLst>
                <a:path w="255" h="366" extrusionOk="0">
                  <a:moveTo>
                    <a:pt x="244" y="50"/>
                  </a:moveTo>
                  <a:cubicBezTo>
                    <a:pt x="238" y="48"/>
                    <a:pt x="231" y="48"/>
                    <a:pt x="226" y="46"/>
                  </a:cubicBezTo>
                  <a:cubicBezTo>
                    <a:pt x="231" y="43"/>
                    <a:pt x="237" y="41"/>
                    <a:pt x="244" y="40"/>
                  </a:cubicBezTo>
                  <a:cubicBezTo>
                    <a:pt x="246" y="39"/>
                    <a:pt x="251" y="39"/>
                    <a:pt x="255" y="40"/>
                  </a:cubicBezTo>
                  <a:cubicBezTo>
                    <a:pt x="255" y="26"/>
                    <a:pt x="250" y="14"/>
                    <a:pt x="236" y="9"/>
                  </a:cubicBezTo>
                  <a:cubicBezTo>
                    <a:pt x="208" y="0"/>
                    <a:pt x="174" y="18"/>
                    <a:pt x="149" y="37"/>
                  </a:cubicBezTo>
                  <a:cubicBezTo>
                    <a:pt x="150" y="40"/>
                    <a:pt x="150" y="43"/>
                    <a:pt x="151" y="44"/>
                  </a:cubicBezTo>
                  <a:cubicBezTo>
                    <a:pt x="153" y="49"/>
                    <a:pt x="156" y="54"/>
                    <a:pt x="159" y="57"/>
                  </a:cubicBezTo>
                  <a:cubicBezTo>
                    <a:pt x="153" y="55"/>
                    <a:pt x="146" y="47"/>
                    <a:pt x="140" y="44"/>
                  </a:cubicBezTo>
                  <a:cubicBezTo>
                    <a:pt x="137" y="47"/>
                    <a:pt x="133" y="50"/>
                    <a:pt x="130" y="53"/>
                  </a:cubicBezTo>
                  <a:cubicBezTo>
                    <a:pt x="105" y="76"/>
                    <a:pt x="86" y="102"/>
                    <a:pt x="69" y="130"/>
                  </a:cubicBezTo>
                  <a:cubicBezTo>
                    <a:pt x="75" y="136"/>
                    <a:pt x="83" y="141"/>
                    <a:pt x="86" y="149"/>
                  </a:cubicBezTo>
                  <a:cubicBezTo>
                    <a:pt x="79" y="147"/>
                    <a:pt x="70" y="144"/>
                    <a:pt x="63" y="139"/>
                  </a:cubicBezTo>
                  <a:cubicBezTo>
                    <a:pt x="60" y="145"/>
                    <a:pt x="56" y="150"/>
                    <a:pt x="53" y="156"/>
                  </a:cubicBezTo>
                  <a:cubicBezTo>
                    <a:pt x="53" y="157"/>
                    <a:pt x="54" y="157"/>
                    <a:pt x="54" y="157"/>
                  </a:cubicBezTo>
                  <a:cubicBezTo>
                    <a:pt x="61" y="170"/>
                    <a:pt x="69" y="181"/>
                    <a:pt x="80" y="190"/>
                  </a:cubicBezTo>
                  <a:cubicBezTo>
                    <a:pt x="69" y="182"/>
                    <a:pt x="56" y="178"/>
                    <a:pt x="47" y="167"/>
                  </a:cubicBezTo>
                  <a:cubicBezTo>
                    <a:pt x="42" y="175"/>
                    <a:pt x="38" y="183"/>
                    <a:pt x="34" y="191"/>
                  </a:cubicBezTo>
                  <a:cubicBezTo>
                    <a:pt x="25" y="206"/>
                    <a:pt x="18" y="223"/>
                    <a:pt x="12" y="240"/>
                  </a:cubicBezTo>
                  <a:cubicBezTo>
                    <a:pt x="3" y="263"/>
                    <a:pt x="2" y="287"/>
                    <a:pt x="2" y="287"/>
                  </a:cubicBezTo>
                  <a:cubicBezTo>
                    <a:pt x="0" y="318"/>
                    <a:pt x="24" y="335"/>
                    <a:pt x="25" y="366"/>
                  </a:cubicBezTo>
                  <a:cubicBezTo>
                    <a:pt x="31" y="359"/>
                    <a:pt x="35" y="352"/>
                    <a:pt x="43" y="348"/>
                  </a:cubicBezTo>
                  <a:cubicBezTo>
                    <a:pt x="55" y="342"/>
                    <a:pt x="68" y="340"/>
                    <a:pt x="78" y="331"/>
                  </a:cubicBezTo>
                  <a:cubicBezTo>
                    <a:pt x="85" y="323"/>
                    <a:pt x="89" y="314"/>
                    <a:pt x="93" y="305"/>
                  </a:cubicBezTo>
                  <a:cubicBezTo>
                    <a:pt x="107" y="275"/>
                    <a:pt x="123" y="247"/>
                    <a:pt x="140" y="219"/>
                  </a:cubicBezTo>
                  <a:cubicBezTo>
                    <a:pt x="148" y="206"/>
                    <a:pt x="157" y="195"/>
                    <a:pt x="166" y="183"/>
                  </a:cubicBezTo>
                  <a:cubicBezTo>
                    <a:pt x="162" y="178"/>
                    <a:pt x="158" y="173"/>
                    <a:pt x="153" y="169"/>
                  </a:cubicBezTo>
                  <a:cubicBezTo>
                    <a:pt x="149" y="165"/>
                    <a:pt x="144" y="161"/>
                    <a:pt x="141" y="156"/>
                  </a:cubicBezTo>
                  <a:cubicBezTo>
                    <a:pt x="153" y="159"/>
                    <a:pt x="164" y="165"/>
                    <a:pt x="176" y="171"/>
                  </a:cubicBezTo>
                  <a:cubicBezTo>
                    <a:pt x="190" y="153"/>
                    <a:pt x="205" y="136"/>
                    <a:pt x="220" y="118"/>
                  </a:cubicBezTo>
                  <a:cubicBezTo>
                    <a:pt x="235" y="99"/>
                    <a:pt x="247" y="79"/>
                    <a:pt x="253" y="55"/>
                  </a:cubicBezTo>
                  <a:cubicBezTo>
                    <a:pt x="253" y="55"/>
                    <a:pt x="253" y="54"/>
                    <a:pt x="253" y="53"/>
                  </a:cubicBezTo>
                  <a:cubicBezTo>
                    <a:pt x="250" y="52"/>
                    <a:pt x="247" y="50"/>
                    <a:pt x="244" y="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3"/>
            <p:cNvSpPr/>
            <p:nvPr/>
          </p:nvSpPr>
          <p:spPr>
            <a:xfrm rot="-5237269">
              <a:off x="7096048" y="3119883"/>
              <a:ext cx="1844103" cy="326051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3"/>
            <p:cNvSpPr/>
            <p:nvPr/>
          </p:nvSpPr>
          <p:spPr>
            <a:xfrm rot="-430007" flipH="1">
              <a:off x="8958880" y="2348409"/>
              <a:ext cx="941009" cy="2849563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13"/>
          <p:cNvSpPr/>
          <p:nvPr/>
        </p:nvSpPr>
        <p:spPr>
          <a:xfrm>
            <a:off x="10025233" y="5772400"/>
            <a:ext cx="2438400" cy="13716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797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/>
          <p:nvPr/>
        </p:nvSpPr>
        <p:spPr>
          <a:xfrm>
            <a:off x="-39999" y="1"/>
            <a:ext cx="7367233" cy="6869057"/>
          </a:xfrm>
          <a:custGeom>
            <a:avLst/>
            <a:gdLst/>
            <a:ahLst/>
            <a:cxnLst/>
            <a:rect l="l" t="t" r="r" b="b"/>
            <a:pathLst>
              <a:path w="8006905" h="6844812" extrusionOk="0">
                <a:moveTo>
                  <a:pt x="0" y="0"/>
                </a:moveTo>
                <a:lnTo>
                  <a:pt x="1464261" y="0"/>
                </a:lnTo>
                <a:lnTo>
                  <a:pt x="1670938" y="72033"/>
                </a:lnTo>
                <a:cubicBezTo>
                  <a:pt x="2539315" y="378545"/>
                  <a:pt x="2313263" y="577156"/>
                  <a:pt x="2944648" y="895350"/>
                </a:cubicBezTo>
                <a:cubicBezTo>
                  <a:pt x="3576033" y="1213544"/>
                  <a:pt x="4948073" y="1520825"/>
                  <a:pt x="5459248" y="1981200"/>
                </a:cubicBezTo>
                <a:cubicBezTo>
                  <a:pt x="5970423" y="2441575"/>
                  <a:pt x="5770398" y="3251200"/>
                  <a:pt x="6011698" y="3657600"/>
                </a:cubicBezTo>
                <a:cubicBezTo>
                  <a:pt x="6252998" y="4064000"/>
                  <a:pt x="6633998" y="4108450"/>
                  <a:pt x="6907048" y="4419600"/>
                </a:cubicBezTo>
                <a:cubicBezTo>
                  <a:pt x="7180098" y="4730750"/>
                  <a:pt x="7468539" y="5139119"/>
                  <a:pt x="7649998" y="5524500"/>
                </a:cubicBezTo>
                <a:cubicBezTo>
                  <a:pt x="7831457" y="5909881"/>
                  <a:pt x="7930341" y="6328668"/>
                  <a:pt x="7995800" y="6731887"/>
                </a:cubicBezTo>
                <a:lnTo>
                  <a:pt x="8006905" y="6844812"/>
                </a:lnTo>
                <a:lnTo>
                  <a:pt x="0" y="68448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algn="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4"/>
          <p:cNvSpPr txBox="1">
            <a:spLocks noGrp="1"/>
          </p:cNvSpPr>
          <p:nvPr>
            <p:ph type="title"/>
          </p:nvPr>
        </p:nvSpPr>
        <p:spPr>
          <a:xfrm>
            <a:off x="948433" y="1124200"/>
            <a:ext cx="508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4"/>
          <p:cNvSpPr txBox="1">
            <a:spLocks noGrp="1"/>
          </p:cNvSpPr>
          <p:nvPr>
            <p:ph type="title" idx="2"/>
          </p:nvPr>
        </p:nvSpPr>
        <p:spPr>
          <a:xfrm>
            <a:off x="948433" y="2711267"/>
            <a:ext cx="6378800" cy="33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pen Sans"/>
              <a:buChar char="●"/>
              <a:defRPr sz="2133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2133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2133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2133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2133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○"/>
              <a:defRPr sz="2133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■"/>
              <a:defRPr sz="21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39" name="Google Shape;239;p14"/>
          <p:cNvGrpSpPr/>
          <p:nvPr/>
        </p:nvGrpSpPr>
        <p:grpSpPr>
          <a:xfrm rot="900095">
            <a:off x="9831309" y="1409268"/>
            <a:ext cx="1166015" cy="478216"/>
            <a:chOff x="5259388" y="3614738"/>
            <a:chExt cx="1598613" cy="655637"/>
          </a:xfrm>
        </p:grpSpPr>
        <p:sp>
          <p:nvSpPr>
            <p:cNvPr id="240" name="Google Shape;240;p14"/>
            <p:cNvSpPr/>
            <p:nvPr/>
          </p:nvSpPr>
          <p:spPr>
            <a:xfrm>
              <a:off x="5259388" y="3614738"/>
              <a:ext cx="1598613" cy="655637"/>
            </a:xfrm>
            <a:custGeom>
              <a:avLst/>
              <a:gdLst/>
              <a:ahLst/>
              <a:cxnLst/>
              <a:rect l="l" t="t" r="r" b="b"/>
              <a:pathLst>
                <a:path w="526" h="213" extrusionOk="0">
                  <a:moveTo>
                    <a:pt x="524" y="199"/>
                  </a:moveTo>
                  <a:cubicBezTo>
                    <a:pt x="461" y="210"/>
                    <a:pt x="400" y="213"/>
                    <a:pt x="342" y="211"/>
                  </a:cubicBezTo>
                  <a:cubicBezTo>
                    <a:pt x="334" y="211"/>
                    <a:pt x="326" y="211"/>
                    <a:pt x="317" y="210"/>
                  </a:cubicBezTo>
                  <a:cubicBezTo>
                    <a:pt x="273" y="208"/>
                    <a:pt x="231" y="202"/>
                    <a:pt x="193" y="194"/>
                  </a:cubicBezTo>
                  <a:cubicBezTo>
                    <a:pt x="182" y="192"/>
                    <a:pt x="171" y="190"/>
                    <a:pt x="160" y="187"/>
                  </a:cubicBezTo>
                  <a:cubicBezTo>
                    <a:pt x="93" y="172"/>
                    <a:pt x="38" y="152"/>
                    <a:pt x="0" y="135"/>
                  </a:cubicBezTo>
                  <a:cubicBezTo>
                    <a:pt x="32" y="131"/>
                    <a:pt x="29" y="98"/>
                    <a:pt x="63" y="95"/>
                  </a:cubicBezTo>
                  <a:cubicBezTo>
                    <a:pt x="67" y="95"/>
                    <a:pt x="73" y="95"/>
                    <a:pt x="79" y="96"/>
                  </a:cubicBezTo>
                  <a:cubicBezTo>
                    <a:pt x="79" y="95"/>
                    <a:pt x="79" y="94"/>
                    <a:pt x="79" y="93"/>
                  </a:cubicBezTo>
                  <a:cubicBezTo>
                    <a:pt x="79" y="63"/>
                    <a:pt x="104" y="39"/>
                    <a:pt x="133" y="39"/>
                  </a:cubicBezTo>
                  <a:cubicBezTo>
                    <a:pt x="148" y="39"/>
                    <a:pt x="162" y="45"/>
                    <a:pt x="171" y="55"/>
                  </a:cubicBezTo>
                  <a:cubicBezTo>
                    <a:pt x="194" y="21"/>
                    <a:pt x="231" y="0"/>
                    <a:pt x="270" y="4"/>
                  </a:cubicBezTo>
                  <a:cubicBezTo>
                    <a:pt x="323" y="8"/>
                    <a:pt x="363" y="54"/>
                    <a:pt x="370" y="111"/>
                  </a:cubicBezTo>
                  <a:cubicBezTo>
                    <a:pt x="386" y="105"/>
                    <a:pt x="406" y="97"/>
                    <a:pt x="425" y="104"/>
                  </a:cubicBezTo>
                  <a:cubicBezTo>
                    <a:pt x="470" y="120"/>
                    <a:pt x="454" y="142"/>
                    <a:pt x="480" y="168"/>
                  </a:cubicBezTo>
                  <a:cubicBezTo>
                    <a:pt x="489" y="176"/>
                    <a:pt x="502" y="186"/>
                    <a:pt x="524" y="195"/>
                  </a:cubicBezTo>
                  <a:cubicBezTo>
                    <a:pt x="526" y="196"/>
                    <a:pt x="524" y="198"/>
                    <a:pt x="524" y="1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902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5259388" y="3906838"/>
              <a:ext cx="1598613" cy="363537"/>
            </a:xfrm>
            <a:custGeom>
              <a:avLst/>
              <a:gdLst/>
              <a:ahLst/>
              <a:cxnLst/>
              <a:rect l="l" t="t" r="r" b="b"/>
              <a:pathLst>
                <a:path w="526" h="118" extrusionOk="0">
                  <a:moveTo>
                    <a:pt x="524" y="104"/>
                  </a:moveTo>
                  <a:cubicBezTo>
                    <a:pt x="461" y="115"/>
                    <a:pt x="400" y="118"/>
                    <a:pt x="342" y="116"/>
                  </a:cubicBezTo>
                  <a:cubicBezTo>
                    <a:pt x="334" y="116"/>
                    <a:pt x="326" y="116"/>
                    <a:pt x="317" y="115"/>
                  </a:cubicBezTo>
                  <a:cubicBezTo>
                    <a:pt x="273" y="113"/>
                    <a:pt x="231" y="107"/>
                    <a:pt x="193" y="99"/>
                  </a:cubicBezTo>
                  <a:cubicBezTo>
                    <a:pt x="182" y="97"/>
                    <a:pt x="171" y="95"/>
                    <a:pt x="160" y="92"/>
                  </a:cubicBezTo>
                  <a:cubicBezTo>
                    <a:pt x="93" y="77"/>
                    <a:pt x="38" y="57"/>
                    <a:pt x="0" y="40"/>
                  </a:cubicBezTo>
                  <a:cubicBezTo>
                    <a:pt x="32" y="36"/>
                    <a:pt x="29" y="3"/>
                    <a:pt x="63" y="0"/>
                  </a:cubicBezTo>
                  <a:cubicBezTo>
                    <a:pt x="97" y="48"/>
                    <a:pt x="196" y="111"/>
                    <a:pt x="480" y="73"/>
                  </a:cubicBezTo>
                  <a:cubicBezTo>
                    <a:pt x="489" y="81"/>
                    <a:pt x="502" y="91"/>
                    <a:pt x="524" y="100"/>
                  </a:cubicBezTo>
                  <a:cubicBezTo>
                    <a:pt x="526" y="101"/>
                    <a:pt x="524" y="103"/>
                    <a:pt x="524" y="104"/>
                  </a:cubicBezTo>
                  <a:close/>
                </a:path>
              </a:pathLst>
            </a:custGeom>
            <a:solidFill>
              <a:srgbClr val="71F5BC">
                <a:alpha val="35840"/>
              </a:srgbClr>
            </a:solidFill>
            <a:ln>
              <a:noFill/>
            </a:ln>
            <a:effectLst>
              <a:outerShdw blurRad="254000" sx="102000" sy="102000" algn="ctr" rotWithShape="0">
                <a:srgbClr val="000000">
                  <a:alpha val="902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14"/>
          <p:cNvSpPr/>
          <p:nvPr/>
        </p:nvSpPr>
        <p:spPr>
          <a:xfrm rot="333049">
            <a:off x="8211744" y="1203939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 rot="7661415">
            <a:off x="11366244" y="613372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 rot="157509">
            <a:off x="11141944" y="4790105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893968" y="498996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1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F1BB-E7D8-DA8C-1B90-A809CEA7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F39D1-CA40-2E41-A77A-F3896E15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5AFB9-EB85-307E-7C82-4AAB21B6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EA1F7-EB42-FEEF-AAF5-8D493E97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783C5-3814-3749-0B05-DD4A64EA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4ECCD-AEED-D6A7-7078-BAE37AFA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9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5"/>
          <p:cNvSpPr txBox="1">
            <a:spLocks noGrp="1"/>
          </p:cNvSpPr>
          <p:nvPr>
            <p:ph type="ctrTitle"/>
          </p:nvPr>
        </p:nvSpPr>
        <p:spPr>
          <a:xfrm>
            <a:off x="3462200" y="2286168"/>
            <a:ext cx="5267600" cy="10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Montserrat ExtraBold"/>
              <a:buNone/>
              <a:defRPr sz="96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5"/>
          <p:cNvSpPr txBox="1">
            <a:spLocks noGrp="1"/>
          </p:cNvSpPr>
          <p:nvPr>
            <p:ph type="subTitle" idx="1"/>
          </p:nvPr>
        </p:nvSpPr>
        <p:spPr>
          <a:xfrm>
            <a:off x="2649600" y="3603833"/>
            <a:ext cx="6892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49" name="Google Shape;249;p15"/>
          <p:cNvGrpSpPr/>
          <p:nvPr/>
        </p:nvGrpSpPr>
        <p:grpSpPr>
          <a:xfrm rot="-4499983">
            <a:off x="8880186" y="4049818"/>
            <a:ext cx="3719311" cy="3693261"/>
            <a:chOff x="11515648" y="4895460"/>
            <a:chExt cx="3061852" cy="3040407"/>
          </a:xfrm>
        </p:grpSpPr>
        <p:sp>
          <p:nvSpPr>
            <p:cNvPr id="250" name="Google Shape;250;p15"/>
            <p:cNvSpPr/>
            <p:nvPr/>
          </p:nvSpPr>
          <p:spPr>
            <a:xfrm rot="630403">
              <a:off x="12093458" y="5337706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5"/>
            <p:cNvSpPr/>
            <p:nvPr/>
          </p:nvSpPr>
          <p:spPr>
            <a:xfrm rot="-529274">
              <a:off x="11717227" y="5026836"/>
              <a:ext cx="1927630" cy="2777656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5"/>
            <p:cNvSpPr/>
            <p:nvPr/>
          </p:nvSpPr>
          <p:spPr>
            <a:xfrm rot="2005141">
              <a:off x="12752017" y="5244075"/>
              <a:ext cx="1299995" cy="2298488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5"/>
          <p:cNvGrpSpPr/>
          <p:nvPr/>
        </p:nvGrpSpPr>
        <p:grpSpPr>
          <a:xfrm rot="-3583323">
            <a:off x="2604548" y="1443299"/>
            <a:ext cx="296241" cy="608615"/>
            <a:chOff x="7979194" y="1303731"/>
            <a:chExt cx="289839" cy="595461"/>
          </a:xfrm>
        </p:grpSpPr>
        <p:sp>
          <p:nvSpPr>
            <p:cNvPr id="254" name="Google Shape;254;p15"/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5"/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15"/>
          <p:cNvGrpSpPr/>
          <p:nvPr/>
        </p:nvGrpSpPr>
        <p:grpSpPr>
          <a:xfrm rot="-4092131" flipH="1">
            <a:off x="10207922" y="1037116"/>
            <a:ext cx="229165" cy="470781"/>
            <a:chOff x="7979194" y="1303731"/>
            <a:chExt cx="289839" cy="595461"/>
          </a:xfrm>
        </p:grpSpPr>
        <p:sp>
          <p:nvSpPr>
            <p:cNvPr id="259" name="Google Shape;259;p15"/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3" name="Google Shape;263;p15"/>
          <p:cNvGrpSpPr/>
          <p:nvPr/>
        </p:nvGrpSpPr>
        <p:grpSpPr>
          <a:xfrm rot="8791504">
            <a:off x="9419785" y="3245312"/>
            <a:ext cx="265472" cy="545399"/>
            <a:chOff x="7979194" y="1303731"/>
            <a:chExt cx="289839" cy="595461"/>
          </a:xfrm>
        </p:grpSpPr>
        <p:sp>
          <p:nvSpPr>
            <p:cNvPr id="264" name="Google Shape;264;p15"/>
            <p:cNvSpPr/>
            <p:nvPr/>
          </p:nvSpPr>
          <p:spPr>
            <a:xfrm>
              <a:off x="7979194" y="1303731"/>
              <a:ext cx="289839" cy="169100"/>
            </a:xfrm>
            <a:custGeom>
              <a:avLst/>
              <a:gdLst/>
              <a:ahLst/>
              <a:cxnLst/>
              <a:rect l="l" t="t" r="r" b="b"/>
              <a:pathLst>
                <a:path w="289839" h="169100" extrusionOk="0">
                  <a:moveTo>
                    <a:pt x="238880" y="622"/>
                  </a:moveTo>
                  <a:cubicBezTo>
                    <a:pt x="238881" y="-235"/>
                    <a:pt x="239928" y="-425"/>
                    <a:pt x="239928" y="1480"/>
                  </a:cubicBezTo>
                  <a:cubicBezTo>
                    <a:pt x="239971" y="4697"/>
                    <a:pt x="239554" y="7905"/>
                    <a:pt x="238690" y="11005"/>
                  </a:cubicBezTo>
                  <a:cubicBezTo>
                    <a:pt x="236198" y="20265"/>
                    <a:pt x="230620" y="28397"/>
                    <a:pt x="222878" y="34055"/>
                  </a:cubicBezTo>
                  <a:cubicBezTo>
                    <a:pt x="220497" y="56640"/>
                    <a:pt x="215204" y="78722"/>
                    <a:pt x="207199" y="99774"/>
                  </a:cubicBezTo>
                  <a:lnTo>
                    <a:pt x="183751" y="143472"/>
                  </a:lnTo>
                  <a:lnTo>
                    <a:pt x="179395" y="151590"/>
                  </a:lnTo>
                  <a:lnTo>
                    <a:pt x="234308" y="102159"/>
                  </a:lnTo>
                  <a:cubicBezTo>
                    <a:pt x="242311" y="91492"/>
                    <a:pt x="249145" y="79996"/>
                    <a:pt x="254692" y="67869"/>
                  </a:cubicBezTo>
                  <a:cubicBezTo>
                    <a:pt x="256526" y="63906"/>
                    <a:pt x="258116" y="59834"/>
                    <a:pt x="259454" y="55677"/>
                  </a:cubicBezTo>
                  <a:cubicBezTo>
                    <a:pt x="259454" y="55677"/>
                    <a:pt x="259454" y="55677"/>
                    <a:pt x="258883" y="54915"/>
                  </a:cubicBezTo>
                  <a:cubicBezTo>
                    <a:pt x="258311" y="54153"/>
                    <a:pt x="258883" y="54915"/>
                    <a:pt x="258216" y="53772"/>
                  </a:cubicBezTo>
                  <a:cubicBezTo>
                    <a:pt x="257534" y="52621"/>
                    <a:pt x="256960" y="51409"/>
                    <a:pt x="256502" y="50152"/>
                  </a:cubicBezTo>
                  <a:cubicBezTo>
                    <a:pt x="255822" y="48249"/>
                    <a:pt x="255249" y="46309"/>
                    <a:pt x="254787" y="44342"/>
                  </a:cubicBezTo>
                  <a:cubicBezTo>
                    <a:pt x="254323" y="42171"/>
                    <a:pt x="253973" y="39977"/>
                    <a:pt x="253740" y="37770"/>
                  </a:cubicBezTo>
                  <a:cubicBezTo>
                    <a:pt x="253602" y="35232"/>
                    <a:pt x="253602" y="32688"/>
                    <a:pt x="253740" y="30150"/>
                  </a:cubicBezTo>
                  <a:cubicBezTo>
                    <a:pt x="253739" y="28150"/>
                    <a:pt x="255263" y="27959"/>
                    <a:pt x="255930" y="29578"/>
                  </a:cubicBezTo>
                  <a:cubicBezTo>
                    <a:pt x="256597" y="31198"/>
                    <a:pt x="257264" y="33484"/>
                    <a:pt x="257835" y="35484"/>
                  </a:cubicBezTo>
                  <a:cubicBezTo>
                    <a:pt x="258406" y="37484"/>
                    <a:pt x="258788" y="39103"/>
                    <a:pt x="259549" y="41199"/>
                  </a:cubicBezTo>
                  <a:cubicBezTo>
                    <a:pt x="260538" y="43559"/>
                    <a:pt x="261683" y="45850"/>
                    <a:pt x="262978" y="48057"/>
                  </a:cubicBezTo>
                  <a:cubicBezTo>
                    <a:pt x="264979" y="41961"/>
                    <a:pt x="266884" y="35770"/>
                    <a:pt x="269456" y="29959"/>
                  </a:cubicBezTo>
                  <a:cubicBezTo>
                    <a:pt x="269932" y="28721"/>
                    <a:pt x="270980" y="29959"/>
                    <a:pt x="271075" y="30721"/>
                  </a:cubicBezTo>
                  <a:cubicBezTo>
                    <a:pt x="271473" y="37133"/>
                    <a:pt x="270830" y="43566"/>
                    <a:pt x="269170" y="49771"/>
                  </a:cubicBezTo>
                  <a:cubicBezTo>
                    <a:pt x="269170" y="49771"/>
                    <a:pt x="269741" y="49771"/>
                    <a:pt x="270217" y="49771"/>
                  </a:cubicBezTo>
                  <a:cubicBezTo>
                    <a:pt x="271112" y="49441"/>
                    <a:pt x="271973" y="49026"/>
                    <a:pt x="272789" y="48533"/>
                  </a:cubicBezTo>
                  <a:cubicBezTo>
                    <a:pt x="273489" y="48213"/>
                    <a:pt x="274158" y="47830"/>
                    <a:pt x="274789" y="47390"/>
                  </a:cubicBezTo>
                  <a:cubicBezTo>
                    <a:pt x="276123" y="46533"/>
                    <a:pt x="279838" y="43866"/>
                    <a:pt x="281457" y="42532"/>
                  </a:cubicBezTo>
                  <a:cubicBezTo>
                    <a:pt x="283076" y="41199"/>
                    <a:pt x="284886" y="39294"/>
                    <a:pt x="286029" y="38056"/>
                  </a:cubicBezTo>
                  <a:cubicBezTo>
                    <a:pt x="287172" y="36817"/>
                    <a:pt x="289172" y="34246"/>
                    <a:pt x="289839" y="33769"/>
                  </a:cubicBezTo>
                  <a:cubicBezTo>
                    <a:pt x="289159" y="36626"/>
                    <a:pt x="288034" y="39358"/>
                    <a:pt x="286505" y="41866"/>
                  </a:cubicBezTo>
                  <a:cubicBezTo>
                    <a:pt x="284614" y="44593"/>
                    <a:pt x="282444" y="47115"/>
                    <a:pt x="280028" y="49390"/>
                  </a:cubicBezTo>
                  <a:cubicBezTo>
                    <a:pt x="277721" y="51219"/>
                    <a:pt x="275303" y="52905"/>
                    <a:pt x="272789" y="54439"/>
                  </a:cubicBezTo>
                  <a:cubicBezTo>
                    <a:pt x="270789" y="56058"/>
                    <a:pt x="267836" y="55582"/>
                    <a:pt x="266789" y="57391"/>
                  </a:cubicBezTo>
                  <a:cubicBezTo>
                    <a:pt x="264861" y="61642"/>
                    <a:pt x="263176" y="65999"/>
                    <a:pt x="261740" y="70441"/>
                  </a:cubicBezTo>
                  <a:cubicBezTo>
                    <a:pt x="255910" y="83506"/>
                    <a:pt x="248727" y="95924"/>
                    <a:pt x="240309" y="107493"/>
                  </a:cubicBezTo>
                  <a:cubicBezTo>
                    <a:pt x="223151" y="129613"/>
                    <a:pt x="202027" y="148346"/>
                    <a:pt x="178015" y="162738"/>
                  </a:cubicBezTo>
                  <a:lnTo>
                    <a:pt x="176033" y="162357"/>
                  </a:lnTo>
                  <a:lnTo>
                    <a:pt x="174301" y="163976"/>
                  </a:lnTo>
                  <a:lnTo>
                    <a:pt x="172838" y="163686"/>
                  </a:lnTo>
                  <a:lnTo>
                    <a:pt x="139685" y="167978"/>
                  </a:lnTo>
                  <a:lnTo>
                    <a:pt x="131045" y="169097"/>
                  </a:lnTo>
                  <a:cubicBezTo>
                    <a:pt x="116762" y="169193"/>
                    <a:pt x="102468" y="167550"/>
                    <a:pt x="88481" y="164167"/>
                  </a:cubicBezTo>
                  <a:cubicBezTo>
                    <a:pt x="75370" y="160664"/>
                    <a:pt x="62874" y="155171"/>
                    <a:pt x="51428" y="147879"/>
                  </a:cubicBezTo>
                  <a:cubicBezTo>
                    <a:pt x="46604" y="144572"/>
                    <a:pt x="42135" y="140773"/>
                    <a:pt x="38093" y="136544"/>
                  </a:cubicBezTo>
                  <a:cubicBezTo>
                    <a:pt x="34120" y="136137"/>
                    <a:pt x="30195" y="135339"/>
                    <a:pt x="26378" y="134163"/>
                  </a:cubicBezTo>
                  <a:cubicBezTo>
                    <a:pt x="22627" y="133051"/>
                    <a:pt x="18991" y="131584"/>
                    <a:pt x="15519" y="129782"/>
                  </a:cubicBezTo>
                  <a:cubicBezTo>
                    <a:pt x="12426" y="127990"/>
                    <a:pt x="9550" y="125849"/>
                    <a:pt x="6947" y="123400"/>
                  </a:cubicBezTo>
                  <a:cubicBezTo>
                    <a:pt x="4947" y="121495"/>
                    <a:pt x="4470" y="120638"/>
                    <a:pt x="3232" y="119304"/>
                  </a:cubicBezTo>
                  <a:cubicBezTo>
                    <a:pt x="2067" y="118011"/>
                    <a:pt x="1191" y="116485"/>
                    <a:pt x="660" y="114827"/>
                  </a:cubicBezTo>
                  <a:cubicBezTo>
                    <a:pt x="-102" y="113494"/>
                    <a:pt x="-292" y="113494"/>
                    <a:pt x="565" y="113780"/>
                  </a:cubicBezTo>
                  <a:cubicBezTo>
                    <a:pt x="1517" y="113780"/>
                    <a:pt x="2565" y="115780"/>
                    <a:pt x="3708" y="116923"/>
                  </a:cubicBezTo>
                  <a:cubicBezTo>
                    <a:pt x="4952" y="118260"/>
                    <a:pt x="6324" y="119473"/>
                    <a:pt x="7804" y="120542"/>
                  </a:cubicBezTo>
                  <a:cubicBezTo>
                    <a:pt x="10798" y="122599"/>
                    <a:pt x="13989" y="124354"/>
                    <a:pt x="17329" y="125781"/>
                  </a:cubicBezTo>
                  <a:cubicBezTo>
                    <a:pt x="20688" y="127210"/>
                    <a:pt x="24161" y="128357"/>
                    <a:pt x="27711" y="129210"/>
                  </a:cubicBezTo>
                  <a:cubicBezTo>
                    <a:pt x="29711" y="129686"/>
                    <a:pt x="32188" y="130639"/>
                    <a:pt x="32378" y="130163"/>
                  </a:cubicBezTo>
                  <a:cubicBezTo>
                    <a:pt x="32569" y="129686"/>
                    <a:pt x="29140" y="126448"/>
                    <a:pt x="28283" y="125210"/>
                  </a:cubicBezTo>
                  <a:cubicBezTo>
                    <a:pt x="27426" y="123971"/>
                    <a:pt x="26092" y="122638"/>
                    <a:pt x="25235" y="121495"/>
                  </a:cubicBezTo>
                  <a:cubicBezTo>
                    <a:pt x="24377" y="120352"/>
                    <a:pt x="23234" y="117971"/>
                    <a:pt x="22663" y="117113"/>
                  </a:cubicBezTo>
                  <a:cubicBezTo>
                    <a:pt x="22092" y="116256"/>
                    <a:pt x="22663" y="115685"/>
                    <a:pt x="22663" y="116256"/>
                  </a:cubicBezTo>
                  <a:cubicBezTo>
                    <a:pt x="22663" y="116828"/>
                    <a:pt x="24092" y="117113"/>
                    <a:pt x="25235" y="118161"/>
                  </a:cubicBezTo>
                  <a:cubicBezTo>
                    <a:pt x="26378" y="119209"/>
                    <a:pt x="27902" y="121114"/>
                    <a:pt x="29331" y="122733"/>
                  </a:cubicBezTo>
                  <a:cubicBezTo>
                    <a:pt x="30759" y="124352"/>
                    <a:pt x="34760" y="128353"/>
                    <a:pt x="36093" y="129401"/>
                  </a:cubicBezTo>
                  <a:cubicBezTo>
                    <a:pt x="36862" y="125309"/>
                    <a:pt x="36862" y="121110"/>
                    <a:pt x="36093" y="117018"/>
                  </a:cubicBezTo>
                  <a:cubicBezTo>
                    <a:pt x="35512" y="114405"/>
                    <a:pt x="34683" y="111854"/>
                    <a:pt x="33617" y="109398"/>
                  </a:cubicBezTo>
                  <a:cubicBezTo>
                    <a:pt x="32664" y="106922"/>
                    <a:pt x="31140" y="102731"/>
                    <a:pt x="30664" y="101207"/>
                  </a:cubicBezTo>
                  <a:cubicBezTo>
                    <a:pt x="30188" y="99683"/>
                    <a:pt x="30664" y="99968"/>
                    <a:pt x="31235" y="100540"/>
                  </a:cubicBezTo>
                  <a:cubicBezTo>
                    <a:pt x="32230" y="101655"/>
                    <a:pt x="33152" y="102832"/>
                    <a:pt x="33998" y="104064"/>
                  </a:cubicBezTo>
                  <a:cubicBezTo>
                    <a:pt x="35026" y="105226"/>
                    <a:pt x="35862" y="106544"/>
                    <a:pt x="36474" y="107969"/>
                  </a:cubicBezTo>
                  <a:cubicBezTo>
                    <a:pt x="37867" y="110610"/>
                    <a:pt x="38985" y="113387"/>
                    <a:pt x="39808" y="116256"/>
                  </a:cubicBezTo>
                  <a:cubicBezTo>
                    <a:pt x="41060" y="121590"/>
                    <a:pt x="41383" y="127100"/>
                    <a:pt x="40761" y="132544"/>
                  </a:cubicBezTo>
                  <a:cubicBezTo>
                    <a:pt x="40760" y="132544"/>
                    <a:pt x="40760" y="132544"/>
                    <a:pt x="40760" y="132544"/>
                  </a:cubicBezTo>
                  <a:cubicBezTo>
                    <a:pt x="44748" y="136020"/>
                    <a:pt x="48982" y="139203"/>
                    <a:pt x="53429" y="142069"/>
                  </a:cubicBezTo>
                  <a:cubicBezTo>
                    <a:pt x="65538" y="149125"/>
                    <a:pt x="78592" y="154417"/>
                    <a:pt x="92195" y="157785"/>
                  </a:cubicBezTo>
                  <a:lnTo>
                    <a:pt x="132391" y="162392"/>
                  </a:lnTo>
                  <a:lnTo>
                    <a:pt x="153890" y="159928"/>
                  </a:lnTo>
                  <a:lnTo>
                    <a:pt x="151727" y="159499"/>
                  </a:lnTo>
                  <a:cubicBezTo>
                    <a:pt x="144343" y="157375"/>
                    <a:pt x="137117" y="154734"/>
                    <a:pt x="130105" y="151593"/>
                  </a:cubicBezTo>
                  <a:cubicBezTo>
                    <a:pt x="116121" y="145503"/>
                    <a:pt x="102966" y="137661"/>
                    <a:pt x="90957" y="128257"/>
                  </a:cubicBezTo>
                  <a:cubicBezTo>
                    <a:pt x="73167" y="113943"/>
                    <a:pt x="58566" y="96066"/>
                    <a:pt x="48095" y="75774"/>
                  </a:cubicBezTo>
                  <a:cubicBezTo>
                    <a:pt x="47618" y="74822"/>
                    <a:pt x="46285" y="75298"/>
                    <a:pt x="45237" y="74346"/>
                  </a:cubicBezTo>
                  <a:cubicBezTo>
                    <a:pt x="44189" y="73393"/>
                    <a:pt x="42761" y="73012"/>
                    <a:pt x="41046" y="71583"/>
                  </a:cubicBezTo>
                  <a:cubicBezTo>
                    <a:pt x="38607" y="69802"/>
                    <a:pt x="36342" y="67793"/>
                    <a:pt x="34283" y="65583"/>
                  </a:cubicBezTo>
                  <a:cubicBezTo>
                    <a:pt x="32301" y="63091"/>
                    <a:pt x="30517" y="60448"/>
                    <a:pt x="28949" y="57677"/>
                  </a:cubicBezTo>
                  <a:cubicBezTo>
                    <a:pt x="28204" y="56351"/>
                    <a:pt x="27536" y="54984"/>
                    <a:pt x="26949" y="53581"/>
                  </a:cubicBezTo>
                  <a:cubicBezTo>
                    <a:pt x="26175" y="51186"/>
                    <a:pt x="25884" y="48660"/>
                    <a:pt x="26092" y="46152"/>
                  </a:cubicBezTo>
                  <a:cubicBezTo>
                    <a:pt x="26092" y="44913"/>
                    <a:pt x="26092" y="45485"/>
                    <a:pt x="26854" y="46152"/>
                  </a:cubicBezTo>
                  <a:cubicBezTo>
                    <a:pt x="27842" y="47120"/>
                    <a:pt x="28706" y="48208"/>
                    <a:pt x="29425" y="49390"/>
                  </a:cubicBezTo>
                  <a:cubicBezTo>
                    <a:pt x="30057" y="50696"/>
                    <a:pt x="30756" y="51967"/>
                    <a:pt x="31521" y="53200"/>
                  </a:cubicBezTo>
                  <a:cubicBezTo>
                    <a:pt x="33087" y="55558"/>
                    <a:pt x="34839" y="57788"/>
                    <a:pt x="36760" y="59868"/>
                  </a:cubicBezTo>
                  <a:cubicBezTo>
                    <a:pt x="38604" y="61842"/>
                    <a:pt x="40611" y="63659"/>
                    <a:pt x="42760" y="65297"/>
                  </a:cubicBezTo>
                  <a:cubicBezTo>
                    <a:pt x="43808" y="65964"/>
                    <a:pt x="45332" y="67583"/>
                    <a:pt x="45237" y="66821"/>
                  </a:cubicBezTo>
                  <a:cubicBezTo>
                    <a:pt x="44084" y="61988"/>
                    <a:pt x="43225" y="57089"/>
                    <a:pt x="42665" y="52152"/>
                  </a:cubicBezTo>
                  <a:cubicBezTo>
                    <a:pt x="42665" y="52152"/>
                    <a:pt x="43141" y="52152"/>
                    <a:pt x="43332" y="52152"/>
                  </a:cubicBezTo>
                  <a:cubicBezTo>
                    <a:pt x="45904" y="58153"/>
                    <a:pt x="48475" y="64059"/>
                    <a:pt x="51238" y="70059"/>
                  </a:cubicBezTo>
                  <a:cubicBezTo>
                    <a:pt x="51809" y="68535"/>
                    <a:pt x="51905" y="68916"/>
                    <a:pt x="52571" y="67011"/>
                  </a:cubicBezTo>
                  <a:cubicBezTo>
                    <a:pt x="53506" y="64457"/>
                    <a:pt x="54145" y="61805"/>
                    <a:pt x="54477" y="59106"/>
                  </a:cubicBezTo>
                  <a:cubicBezTo>
                    <a:pt x="54787" y="52666"/>
                    <a:pt x="53982" y="46221"/>
                    <a:pt x="52095" y="40056"/>
                  </a:cubicBezTo>
                  <a:cubicBezTo>
                    <a:pt x="52095" y="39389"/>
                    <a:pt x="52095" y="37960"/>
                    <a:pt x="53143" y="40056"/>
                  </a:cubicBezTo>
                  <a:cubicBezTo>
                    <a:pt x="54191" y="42151"/>
                    <a:pt x="56762" y="46247"/>
                    <a:pt x="57905" y="49009"/>
                  </a:cubicBezTo>
                  <a:cubicBezTo>
                    <a:pt x="59161" y="52025"/>
                    <a:pt x="59777" y="55268"/>
                    <a:pt x="59715" y="58534"/>
                  </a:cubicBezTo>
                  <a:cubicBezTo>
                    <a:pt x="59612" y="61504"/>
                    <a:pt x="59132" y="64448"/>
                    <a:pt x="58286" y="67297"/>
                  </a:cubicBezTo>
                  <a:cubicBezTo>
                    <a:pt x="57474" y="70651"/>
                    <a:pt x="56158" y="73863"/>
                    <a:pt x="54381" y="76822"/>
                  </a:cubicBezTo>
                  <a:cubicBezTo>
                    <a:pt x="56701" y="81569"/>
                    <a:pt x="59343" y="86151"/>
                    <a:pt x="62287" y="90538"/>
                  </a:cubicBezTo>
                  <a:cubicBezTo>
                    <a:pt x="70967" y="103022"/>
                    <a:pt x="81539" y="114077"/>
                    <a:pt x="93624" y="123304"/>
                  </a:cubicBezTo>
                  <a:cubicBezTo>
                    <a:pt x="105460" y="132041"/>
                    <a:pt x="118241" y="139422"/>
                    <a:pt x="131724" y="145307"/>
                  </a:cubicBezTo>
                  <a:cubicBezTo>
                    <a:pt x="138582" y="148260"/>
                    <a:pt x="144964" y="150355"/>
                    <a:pt x="152203" y="152736"/>
                  </a:cubicBezTo>
                  <a:lnTo>
                    <a:pt x="165195" y="155809"/>
                  </a:lnTo>
                  <a:lnTo>
                    <a:pt x="124200" y="122638"/>
                  </a:lnTo>
                  <a:cubicBezTo>
                    <a:pt x="117006" y="113366"/>
                    <a:pt x="110632" y="103487"/>
                    <a:pt x="105150" y="93110"/>
                  </a:cubicBezTo>
                  <a:cubicBezTo>
                    <a:pt x="102102" y="87586"/>
                    <a:pt x="99626" y="81680"/>
                    <a:pt x="97054" y="75965"/>
                  </a:cubicBezTo>
                  <a:cubicBezTo>
                    <a:pt x="96535" y="74564"/>
                    <a:pt x="95931" y="73196"/>
                    <a:pt x="95244" y="71869"/>
                  </a:cubicBezTo>
                  <a:cubicBezTo>
                    <a:pt x="94768" y="71108"/>
                    <a:pt x="94577" y="71869"/>
                    <a:pt x="94101" y="71869"/>
                  </a:cubicBezTo>
                  <a:lnTo>
                    <a:pt x="93530" y="71869"/>
                  </a:lnTo>
                  <a:lnTo>
                    <a:pt x="92482" y="71869"/>
                  </a:lnTo>
                  <a:lnTo>
                    <a:pt x="90386" y="70917"/>
                  </a:lnTo>
                  <a:cubicBezTo>
                    <a:pt x="89584" y="70545"/>
                    <a:pt x="88819" y="70098"/>
                    <a:pt x="88101" y="69584"/>
                  </a:cubicBezTo>
                  <a:cubicBezTo>
                    <a:pt x="87302" y="69032"/>
                    <a:pt x="86567" y="68393"/>
                    <a:pt x="85910" y="67678"/>
                  </a:cubicBezTo>
                  <a:cubicBezTo>
                    <a:pt x="84841" y="66544"/>
                    <a:pt x="83854" y="65334"/>
                    <a:pt x="82957" y="64059"/>
                  </a:cubicBezTo>
                  <a:cubicBezTo>
                    <a:pt x="82481" y="63106"/>
                    <a:pt x="82385" y="62821"/>
                    <a:pt x="82099" y="62154"/>
                  </a:cubicBezTo>
                  <a:lnTo>
                    <a:pt x="81528" y="60725"/>
                  </a:lnTo>
                  <a:cubicBezTo>
                    <a:pt x="81186" y="59888"/>
                    <a:pt x="80899" y="59029"/>
                    <a:pt x="80671" y="58153"/>
                  </a:cubicBezTo>
                  <a:cubicBezTo>
                    <a:pt x="81147" y="56820"/>
                    <a:pt x="81623" y="56820"/>
                    <a:pt x="81909" y="57296"/>
                  </a:cubicBezTo>
                  <a:lnTo>
                    <a:pt x="83243" y="58820"/>
                  </a:lnTo>
                  <a:lnTo>
                    <a:pt x="84005" y="59677"/>
                  </a:lnTo>
                  <a:lnTo>
                    <a:pt x="85052" y="60440"/>
                  </a:lnTo>
                  <a:cubicBezTo>
                    <a:pt x="86116" y="61426"/>
                    <a:pt x="87264" y="62318"/>
                    <a:pt x="88481" y="63106"/>
                  </a:cubicBezTo>
                  <a:cubicBezTo>
                    <a:pt x="89529" y="63106"/>
                    <a:pt x="93053" y="66059"/>
                    <a:pt x="93434" y="65488"/>
                  </a:cubicBezTo>
                  <a:cubicBezTo>
                    <a:pt x="93815" y="64916"/>
                    <a:pt x="91624" y="60059"/>
                    <a:pt x="91720" y="58820"/>
                  </a:cubicBezTo>
                  <a:cubicBezTo>
                    <a:pt x="91815" y="57582"/>
                    <a:pt x="91720" y="55677"/>
                    <a:pt x="93434" y="57296"/>
                  </a:cubicBezTo>
                  <a:cubicBezTo>
                    <a:pt x="95209" y="59591"/>
                    <a:pt x="96711" y="62085"/>
                    <a:pt x="97911" y="64726"/>
                  </a:cubicBezTo>
                  <a:cubicBezTo>
                    <a:pt x="100711" y="59533"/>
                    <a:pt x="101998" y="53659"/>
                    <a:pt x="101626" y="47771"/>
                  </a:cubicBezTo>
                  <a:cubicBezTo>
                    <a:pt x="101626" y="45580"/>
                    <a:pt x="100769" y="42247"/>
                    <a:pt x="100864" y="40913"/>
                  </a:cubicBezTo>
                  <a:cubicBezTo>
                    <a:pt x="100959" y="39580"/>
                    <a:pt x="100864" y="40056"/>
                    <a:pt x="101626" y="40342"/>
                  </a:cubicBezTo>
                  <a:cubicBezTo>
                    <a:pt x="102506" y="41048"/>
                    <a:pt x="103140" y="42015"/>
                    <a:pt x="103436" y="43104"/>
                  </a:cubicBezTo>
                  <a:cubicBezTo>
                    <a:pt x="104086" y="44667"/>
                    <a:pt x="104565" y="46296"/>
                    <a:pt x="104864" y="47962"/>
                  </a:cubicBezTo>
                  <a:cubicBezTo>
                    <a:pt x="105231" y="50584"/>
                    <a:pt x="105231" y="53245"/>
                    <a:pt x="104864" y="55868"/>
                  </a:cubicBezTo>
                  <a:cubicBezTo>
                    <a:pt x="104048" y="60685"/>
                    <a:pt x="102404" y="65326"/>
                    <a:pt x="100006" y="69584"/>
                  </a:cubicBezTo>
                  <a:cubicBezTo>
                    <a:pt x="100006" y="69584"/>
                    <a:pt x="100483" y="70917"/>
                    <a:pt x="100769" y="71584"/>
                  </a:cubicBezTo>
                  <a:cubicBezTo>
                    <a:pt x="103436" y="76822"/>
                    <a:pt x="106103" y="82156"/>
                    <a:pt x="109055" y="87300"/>
                  </a:cubicBezTo>
                  <a:cubicBezTo>
                    <a:pt x="114803" y="98112"/>
                    <a:pt x="121429" y="108434"/>
                    <a:pt x="128867" y="118161"/>
                  </a:cubicBezTo>
                  <a:lnTo>
                    <a:pt x="165254" y="148160"/>
                  </a:lnTo>
                  <a:lnTo>
                    <a:pt x="140908" y="99119"/>
                  </a:lnTo>
                  <a:cubicBezTo>
                    <a:pt x="133209" y="76804"/>
                    <a:pt x="128369" y="53503"/>
                    <a:pt x="126581" y="29769"/>
                  </a:cubicBezTo>
                  <a:cubicBezTo>
                    <a:pt x="123150" y="27069"/>
                    <a:pt x="119963" y="24073"/>
                    <a:pt x="117056" y="20816"/>
                  </a:cubicBezTo>
                  <a:cubicBezTo>
                    <a:pt x="115550" y="19047"/>
                    <a:pt x="114330" y="17055"/>
                    <a:pt x="113437" y="14910"/>
                  </a:cubicBezTo>
                  <a:cubicBezTo>
                    <a:pt x="112861" y="13740"/>
                    <a:pt x="112475" y="12486"/>
                    <a:pt x="112294" y="11195"/>
                  </a:cubicBezTo>
                  <a:cubicBezTo>
                    <a:pt x="111934" y="9829"/>
                    <a:pt x="111805" y="8413"/>
                    <a:pt x="111913" y="7004"/>
                  </a:cubicBezTo>
                  <a:cubicBezTo>
                    <a:pt x="111913" y="6052"/>
                    <a:pt x="112484" y="6433"/>
                    <a:pt x="112865" y="7004"/>
                  </a:cubicBezTo>
                  <a:cubicBezTo>
                    <a:pt x="113246" y="7576"/>
                    <a:pt x="113722" y="8338"/>
                    <a:pt x="114294" y="9195"/>
                  </a:cubicBezTo>
                  <a:cubicBezTo>
                    <a:pt x="114743" y="10086"/>
                    <a:pt x="115252" y="10945"/>
                    <a:pt x="115818" y="11767"/>
                  </a:cubicBezTo>
                  <a:cubicBezTo>
                    <a:pt x="117023" y="13544"/>
                    <a:pt x="118394" y="15203"/>
                    <a:pt x="119913" y="16720"/>
                  </a:cubicBezTo>
                  <a:cubicBezTo>
                    <a:pt x="121980" y="18705"/>
                    <a:pt x="124175" y="20550"/>
                    <a:pt x="126486" y="22244"/>
                  </a:cubicBezTo>
                  <a:cubicBezTo>
                    <a:pt x="126486" y="16053"/>
                    <a:pt x="126486" y="9767"/>
                    <a:pt x="126486" y="3194"/>
                  </a:cubicBezTo>
                  <a:cubicBezTo>
                    <a:pt x="126486" y="2147"/>
                    <a:pt x="127629" y="3194"/>
                    <a:pt x="127724" y="3194"/>
                  </a:cubicBezTo>
                  <a:cubicBezTo>
                    <a:pt x="128391" y="9005"/>
                    <a:pt x="129153" y="15005"/>
                    <a:pt x="130010" y="20720"/>
                  </a:cubicBezTo>
                  <a:cubicBezTo>
                    <a:pt x="130783" y="20137"/>
                    <a:pt x="131516" y="19501"/>
                    <a:pt x="132201" y="18815"/>
                  </a:cubicBezTo>
                  <a:cubicBezTo>
                    <a:pt x="133795" y="17280"/>
                    <a:pt x="135231" y="15589"/>
                    <a:pt x="136487" y="13767"/>
                  </a:cubicBezTo>
                  <a:cubicBezTo>
                    <a:pt x="137503" y="12187"/>
                    <a:pt x="138394" y="10532"/>
                    <a:pt x="139154" y="8814"/>
                  </a:cubicBezTo>
                  <a:cubicBezTo>
                    <a:pt x="139726" y="7481"/>
                    <a:pt x="139726" y="7004"/>
                    <a:pt x="140107" y="5957"/>
                  </a:cubicBezTo>
                  <a:cubicBezTo>
                    <a:pt x="140488" y="4909"/>
                    <a:pt x="140869" y="3766"/>
                    <a:pt x="141154" y="3099"/>
                  </a:cubicBezTo>
                  <a:cubicBezTo>
                    <a:pt x="141440" y="2432"/>
                    <a:pt x="142012" y="3099"/>
                    <a:pt x="142012" y="3575"/>
                  </a:cubicBezTo>
                  <a:cubicBezTo>
                    <a:pt x="142167" y="4841"/>
                    <a:pt x="142167" y="6120"/>
                    <a:pt x="142012" y="7385"/>
                  </a:cubicBezTo>
                  <a:cubicBezTo>
                    <a:pt x="141833" y="8513"/>
                    <a:pt x="141578" y="9626"/>
                    <a:pt x="141250" y="10719"/>
                  </a:cubicBezTo>
                  <a:cubicBezTo>
                    <a:pt x="140609" y="12836"/>
                    <a:pt x="139747" y="14879"/>
                    <a:pt x="138678" y="16815"/>
                  </a:cubicBezTo>
                  <a:cubicBezTo>
                    <a:pt x="136501" y="20353"/>
                    <a:pt x="133614" y="23401"/>
                    <a:pt x="130201" y="25769"/>
                  </a:cubicBezTo>
                  <a:cubicBezTo>
                    <a:pt x="133557" y="49248"/>
                    <a:pt x="139130" y="72301"/>
                    <a:pt x="146816" y="94627"/>
                  </a:cubicBezTo>
                  <a:lnTo>
                    <a:pt x="155757" y="114309"/>
                  </a:lnTo>
                  <a:lnTo>
                    <a:pt x="172786" y="151798"/>
                  </a:lnTo>
                  <a:lnTo>
                    <a:pt x="174587" y="144545"/>
                  </a:lnTo>
                  <a:cubicBezTo>
                    <a:pt x="175536" y="139897"/>
                    <a:pt x="176140" y="135185"/>
                    <a:pt x="176397" y="130448"/>
                  </a:cubicBezTo>
                  <a:cubicBezTo>
                    <a:pt x="177064" y="119536"/>
                    <a:pt x="177064" y="108594"/>
                    <a:pt x="176397" y="97682"/>
                  </a:cubicBezTo>
                  <a:cubicBezTo>
                    <a:pt x="175713" y="87221"/>
                    <a:pt x="174345" y="76817"/>
                    <a:pt x="172301" y="66535"/>
                  </a:cubicBezTo>
                  <a:cubicBezTo>
                    <a:pt x="172008" y="64928"/>
                    <a:pt x="171626" y="63338"/>
                    <a:pt x="171158" y="61773"/>
                  </a:cubicBezTo>
                  <a:cubicBezTo>
                    <a:pt x="171158" y="61011"/>
                    <a:pt x="171158" y="61773"/>
                    <a:pt x="170491" y="61773"/>
                  </a:cubicBezTo>
                  <a:cubicBezTo>
                    <a:pt x="165575" y="59299"/>
                    <a:pt x="161253" y="55789"/>
                    <a:pt x="157823" y="51486"/>
                  </a:cubicBezTo>
                  <a:cubicBezTo>
                    <a:pt x="156143" y="49196"/>
                    <a:pt x="154767" y="46699"/>
                    <a:pt x="153727" y="44056"/>
                  </a:cubicBezTo>
                  <a:cubicBezTo>
                    <a:pt x="152731" y="40986"/>
                    <a:pt x="152374" y="37744"/>
                    <a:pt x="152680" y="34531"/>
                  </a:cubicBezTo>
                  <a:cubicBezTo>
                    <a:pt x="152679" y="32817"/>
                    <a:pt x="152679" y="33579"/>
                    <a:pt x="153441" y="34531"/>
                  </a:cubicBezTo>
                  <a:cubicBezTo>
                    <a:pt x="154216" y="37100"/>
                    <a:pt x="155304" y="39563"/>
                    <a:pt x="156680" y="41865"/>
                  </a:cubicBezTo>
                  <a:cubicBezTo>
                    <a:pt x="158089" y="44001"/>
                    <a:pt x="159682" y="46009"/>
                    <a:pt x="161442" y="47866"/>
                  </a:cubicBezTo>
                  <a:cubicBezTo>
                    <a:pt x="163783" y="50011"/>
                    <a:pt x="166300" y="51955"/>
                    <a:pt x="168967" y="53676"/>
                  </a:cubicBezTo>
                  <a:cubicBezTo>
                    <a:pt x="167179" y="47797"/>
                    <a:pt x="165904" y="41774"/>
                    <a:pt x="165157" y="35674"/>
                  </a:cubicBezTo>
                  <a:cubicBezTo>
                    <a:pt x="165157" y="34912"/>
                    <a:pt x="165729" y="34436"/>
                    <a:pt x="166300" y="35103"/>
                  </a:cubicBezTo>
                  <a:cubicBezTo>
                    <a:pt x="169101" y="39362"/>
                    <a:pt x="171162" y="44063"/>
                    <a:pt x="172396" y="49009"/>
                  </a:cubicBezTo>
                  <a:cubicBezTo>
                    <a:pt x="172396" y="49771"/>
                    <a:pt x="172396" y="51200"/>
                    <a:pt x="173063" y="51105"/>
                  </a:cubicBezTo>
                  <a:cubicBezTo>
                    <a:pt x="173730" y="51009"/>
                    <a:pt x="174587" y="49581"/>
                    <a:pt x="175349" y="48438"/>
                  </a:cubicBezTo>
                  <a:cubicBezTo>
                    <a:pt x="176358" y="46684"/>
                    <a:pt x="177188" y="44833"/>
                    <a:pt x="177825" y="42913"/>
                  </a:cubicBezTo>
                  <a:cubicBezTo>
                    <a:pt x="178426" y="41178"/>
                    <a:pt x="178872" y="39393"/>
                    <a:pt x="179159" y="37579"/>
                  </a:cubicBezTo>
                  <a:cubicBezTo>
                    <a:pt x="179247" y="36565"/>
                    <a:pt x="179247" y="35545"/>
                    <a:pt x="179159" y="34531"/>
                  </a:cubicBezTo>
                  <a:cubicBezTo>
                    <a:pt x="179208" y="34024"/>
                    <a:pt x="179208" y="33514"/>
                    <a:pt x="179159" y="33007"/>
                  </a:cubicBezTo>
                  <a:cubicBezTo>
                    <a:pt x="179159" y="32340"/>
                    <a:pt x="179159" y="31388"/>
                    <a:pt x="179159" y="30816"/>
                  </a:cubicBezTo>
                  <a:cubicBezTo>
                    <a:pt x="179159" y="30245"/>
                    <a:pt x="179635" y="30340"/>
                    <a:pt x="179921" y="30816"/>
                  </a:cubicBezTo>
                  <a:cubicBezTo>
                    <a:pt x="180207" y="31293"/>
                    <a:pt x="180397" y="31293"/>
                    <a:pt x="180778" y="31959"/>
                  </a:cubicBezTo>
                  <a:cubicBezTo>
                    <a:pt x="181146" y="32806"/>
                    <a:pt x="181371" y="33707"/>
                    <a:pt x="181445" y="34626"/>
                  </a:cubicBezTo>
                  <a:cubicBezTo>
                    <a:pt x="181702" y="35818"/>
                    <a:pt x="181861" y="37029"/>
                    <a:pt x="181921" y="38246"/>
                  </a:cubicBezTo>
                  <a:cubicBezTo>
                    <a:pt x="182087" y="40685"/>
                    <a:pt x="181830" y="43134"/>
                    <a:pt x="181159" y="45485"/>
                  </a:cubicBezTo>
                  <a:cubicBezTo>
                    <a:pt x="180492" y="48723"/>
                    <a:pt x="175920" y="53391"/>
                    <a:pt x="174587" y="56724"/>
                  </a:cubicBezTo>
                  <a:cubicBezTo>
                    <a:pt x="173253" y="60058"/>
                    <a:pt x="176016" y="62344"/>
                    <a:pt x="176492" y="65106"/>
                  </a:cubicBezTo>
                  <a:cubicBezTo>
                    <a:pt x="178397" y="75965"/>
                    <a:pt x="180778" y="88347"/>
                    <a:pt x="181540" y="99206"/>
                  </a:cubicBezTo>
                  <a:cubicBezTo>
                    <a:pt x="182302" y="109733"/>
                    <a:pt x="182302" y="120302"/>
                    <a:pt x="181540" y="130829"/>
                  </a:cubicBezTo>
                  <a:lnTo>
                    <a:pt x="178854" y="141868"/>
                  </a:lnTo>
                  <a:lnTo>
                    <a:pt x="185793" y="127682"/>
                  </a:lnTo>
                  <a:lnTo>
                    <a:pt x="200943" y="96711"/>
                  </a:lnTo>
                  <a:cubicBezTo>
                    <a:pt x="208653" y="75625"/>
                    <a:pt x="214165" y="53735"/>
                    <a:pt x="217354" y="31388"/>
                  </a:cubicBezTo>
                  <a:cubicBezTo>
                    <a:pt x="215184" y="29774"/>
                    <a:pt x="213203" y="27921"/>
                    <a:pt x="211448" y="25864"/>
                  </a:cubicBezTo>
                  <a:cubicBezTo>
                    <a:pt x="209504" y="23588"/>
                    <a:pt x="207691" y="21203"/>
                    <a:pt x="206019" y="18720"/>
                  </a:cubicBezTo>
                  <a:cubicBezTo>
                    <a:pt x="204452" y="16195"/>
                    <a:pt x="203021" y="13588"/>
                    <a:pt x="201733" y="10909"/>
                  </a:cubicBezTo>
                  <a:cubicBezTo>
                    <a:pt x="201053" y="9604"/>
                    <a:pt x="200510" y="8231"/>
                    <a:pt x="200113" y="6814"/>
                  </a:cubicBezTo>
                  <a:cubicBezTo>
                    <a:pt x="199542" y="5194"/>
                    <a:pt x="199256" y="3385"/>
                    <a:pt x="198875" y="1861"/>
                  </a:cubicBezTo>
                  <a:cubicBezTo>
                    <a:pt x="198494" y="337"/>
                    <a:pt x="199733" y="-616"/>
                    <a:pt x="200495" y="813"/>
                  </a:cubicBezTo>
                  <a:cubicBezTo>
                    <a:pt x="201228" y="2232"/>
                    <a:pt x="202056" y="3600"/>
                    <a:pt x="202971" y="4909"/>
                  </a:cubicBezTo>
                  <a:cubicBezTo>
                    <a:pt x="203828" y="6242"/>
                    <a:pt x="204114" y="7004"/>
                    <a:pt x="205162" y="8719"/>
                  </a:cubicBezTo>
                  <a:cubicBezTo>
                    <a:pt x="206210" y="10433"/>
                    <a:pt x="208210" y="13386"/>
                    <a:pt x="209543" y="15100"/>
                  </a:cubicBezTo>
                  <a:cubicBezTo>
                    <a:pt x="210877" y="16815"/>
                    <a:pt x="213544" y="19672"/>
                    <a:pt x="214782" y="20911"/>
                  </a:cubicBezTo>
                  <a:lnTo>
                    <a:pt x="217640" y="23673"/>
                  </a:lnTo>
                  <a:cubicBezTo>
                    <a:pt x="218211" y="24149"/>
                    <a:pt x="218116" y="24244"/>
                    <a:pt x="218116" y="23673"/>
                  </a:cubicBezTo>
                  <a:cubicBezTo>
                    <a:pt x="218878" y="16720"/>
                    <a:pt x="218973" y="9385"/>
                    <a:pt x="219259" y="2337"/>
                  </a:cubicBezTo>
                  <a:cubicBezTo>
                    <a:pt x="219259" y="1003"/>
                    <a:pt x="220497" y="2337"/>
                    <a:pt x="220592" y="2337"/>
                  </a:cubicBezTo>
                  <a:cubicBezTo>
                    <a:pt x="222019" y="10901"/>
                    <a:pt x="222783" y="19563"/>
                    <a:pt x="222878" y="28245"/>
                  </a:cubicBezTo>
                  <a:cubicBezTo>
                    <a:pt x="230728" y="20744"/>
                    <a:pt x="236278" y="11163"/>
                    <a:pt x="238880" y="6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rgbClr val="BA68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8071199" y="1447218"/>
              <a:ext cx="104775" cy="428625"/>
            </a:xfrm>
            <a:custGeom>
              <a:avLst/>
              <a:gdLst/>
              <a:ahLst/>
              <a:cxnLst/>
              <a:rect l="l" t="t" r="r" b="b"/>
              <a:pathLst>
                <a:path w="104775" h="428625" extrusionOk="0">
                  <a:moveTo>
                    <a:pt x="73343" y="10107"/>
                  </a:moveTo>
                  <a:cubicBezTo>
                    <a:pt x="77057" y="23823"/>
                    <a:pt x="81344" y="37253"/>
                    <a:pt x="84487" y="51159"/>
                  </a:cubicBezTo>
                  <a:cubicBezTo>
                    <a:pt x="87227" y="63740"/>
                    <a:pt x="89293" y="76458"/>
                    <a:pt x="90678" y="89259"/>
                  </a:cubicBezTo>
                  <a:cubicBezTo>
                    <a:pt x="93296" y="115865"/>
                    <a:pt x="93296" y="142664"/>
                    <a:pt x="90678" y="169269"/>
                  </a:cubicBezTo>
                  <a:cubicBezTo>
                    <a:pt x="84394" y="225632"/>
                    <a:pt x="70984" y="280970"/>
                    <a:pt x="50768" y="333957"/>
                  </a:cubicBezTo>
                  <a:cubicBezTo>
                    <a:pt x="39490" y="366647"/>
                    <a:pt x="24871" y="398087"/>
                    <a:pt x="7144" y="427778"/>
                  </a:cubicBezTo>
                  <a:cubicBezTo>
                    <a:pt x="7144" y="427778"/>
                    <a:pt x="7144" y="428445"/>
                    <a:pt x="7144" y="427778"/>
                  </a:cubicBezTo>
                  <a:cubicBezTo>
                    <a:pt x="29623" y="405966"/>
                    <a:pt x="42577" y="376724"/>
                    <a:pt x="53816" y="347863"/>
                  </a:cubicBezTo>
                  <a:cubicBezTo>
                    <a:pt x="64820" y="320470"/>
                    <a:pt x="74297" y="292487"/>
                    <a:pt x="82201" y="264043"/>
                  </a:cubicBezTo>
                  <a:cubicBezTo>
                    <a:pt x="97859" y="210015"/>
                    <a:pt x="104046" y="153685"/>
                    <a:pt x="100489" y="97546"/>
                  </a:cubicBezTo>
                  <a:cubicBezTo>
                    <a:pt x="98972" y="67006"/>
                    <a:pt x="92139" y="36965"/>
                    <a:pt x="80296" y="8773"/>
                  </a:cubicBezTo>
                  <a:cubicBezTo>
                    <a:pt x="79153" y="6011"/>
                    <a:pt x="72676" y="6963"/>
                    <a:pt x="73343" y="101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8050428" y="1822992"/>
              <a:ext cx="66675" cy="76200"/>
            </a:xfrm>
            <a:custGeom>
              <a:avLst/>
              <a:gdLst/>
              <a:ahLst/>
              <a:cxnLst/>
              <a:rect l="l" t="t" r="r" b="b"/>
              <a:pathLst>
                <a:path w="66675" h="76200" extrusionOk="0">
                  <a:moveTo>
                    <a:pt x="55347" y="9428"/>
                  </a:moveTo>
                  <a:cubicBezTo>
                    <a:pt x="37345" y="-3717"/>
                    <a:pt x="20867" y="43432"/>
                    <a:pt x="11532" y="60291"/>
                  </a:cubicBezTo>
                  <a:cubicBezTo>
                    <a:pt x="2198" y="77150"/>
                    <a:pt x="8675" y="82484"/>
                    <a:pt x="22295" y="69816"/>
                  </a:cubicBezTo>
                  <a:cubicBezTo>
                    <a:pt x="35916" y="57148"/>
                    <a:pt x="73635" y="22477"/>
                    <a:pt x="55347" y="9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15"/>
          <p:cNvSpPr/>
          <p:nvPr/>
        </p:nvSpPr>
        <p:spPr>
          <a:xfrm>
            <a:off x="433" y="233"/>
            <a:ext cx="5941368" cy="2360656"/>
          </a:xfrm>
          <a:custGeom>
            <a:avLst/>
            <a:gdLst/>
            <a:ahLst/>
            <a:cxnLst/>
            <a:rect l="l" t="t" r="r" b="b"/>
            <a:pathLst>
              <a:path w="7073057" h="2810304" extrusionOk="0">
                <a:moveTo>
                  <a:pt x="0" y="0"/>
                </a:moveTo>
                <a:lnTo>
                  <a:pt x="7073057" y="0"/>
                </a:lnTo>
                <a:lnTo>
                  <a:pt x="7052630" y="33431"/>
                </a:lnTo>
                <a:cubicBezTo>
                  <a:pt x="6917680" y="233809"/>
                  <a:pt x="6759178" y="416719"/>
                  <a:pt x="6648450" y="514350"/>
                </a:cubicBezTo>
                <a:cubicBezTo>
                  <a:pt x="6353175" y="774700"/>
                  <a:pt x="5889625" y="723900"/>
                  <a:pt x="5429250" y="762000"/>
                </a:cubicBezTo>
                <a:cubicBezTo>
                  <a:pt x="4968875" y="800100"/>
                  <a:pt x="4324350" y="663575"/>
                  <a:pt x="3886200" y="742950"/>
                </a:cubicBezTo>
                <a:cubicBezTo>
                  <a:pt x="3448050" y="822325"/>
                  <a:pt x="3175000" y="1050925"/>
                  <a:pt x="2800350" y="1238250"/>
                </a:cubicBezTo>
                <a:cubicBezTo>
                  <a:pt x="2425700" y="1425575"/>
                  <a:pt x="2009775" y="1733550"/>
                  <a:pt x="1638300" y="1866900"/>
                </a:cubicBezTo>
                <a:cubicBezTo>
                  <a:pt x="1266825" y="2000250"/>
                  <a:pt x="822325" y="1911350"/>
                  <a:pt x="571500" y="2038350"/>
                </a:cubicBezTo>
                <a:cubicBezTo>
                  <a:pt x="320675" y="2165350"/>
                  <a:pt x="282575" y="2447925"/>
                  <a:pt x="133350" y="2628900"/>
                </a:cubicBezTo>
                <a:cubicBezTo>
                  <a:pt x="96044" y="2674144"/>
                  <a:pt x="59333" y="2725936"/>
                  <a:pt x="22622" y="2778621"/>
                </a:cubicBezTo>
                <a:lnTo>
                  <a:pt x="0" y="281030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6921730" y="3387426"/>
            <a:ext cx="5261589" cy="3465119"/>
          </a:xfrm>
          <a:custGeom>
            <a:avLst/>
            <a:gdLst/>
            <a:ahLst/>
            <a:cxnLst/>
            <a:rect l="l" t="t" r="r" b="b"/>
            <a:pathLst>
              <a:path w="6469167" h="4260392" extrusionOk="0">
                <a:moveTo>
                  <a:pt x="6469167" y="0"/>
                </a:moveTo>
                <a:lnTo>
                  <a:pt x="6469167" y="4260392"/>
                </a:lnTo>
                <a:lnTo>
                  <a:pt x="0" y="4260392"/>
                </a:lnTo>
                <a:lnTo>
                  <a:pt x="33217" y="4234778"/>
                </a:lnTo>
                <a:cubicBezTo>
                  <a:pt x="361532" y="3989956"/>
                  <a:pt x="649018" y="3347737"/>
                  <a:pt x="1355108" y="3235099"/>
                </a:cubicBezTo>
                <a:cubicBezTo>
                  <a:pt x="2061198" y="3122461"/>
                  <a:pt x="3517283" y="3514499"/>
                  <a:pt x="4269758" y="3558949"/>
                </a:cubicBezTo>
                <a:cubicBezTo>
                  <a:pt x="5022233" y="3603399"/>
                  <a:pt x="5403233" y="3327174"/>
                  <a:pt x="5641358" y="2930299"/>
                </a:cubicBezTo>
                <a:cubicBezTo>
                  <a:pt x="5879483" y="2533424"/>
                  <a:pt x="5603258" y="1568224"/>
                  <a:pt x="5698508" y="1177699"/>
                </a:cubicBezTo>
                <a:cubicBezTo>
                  <a:pt x="5793758" y="787174"/>
                  <a:pt x="6095383" y="568099"/>
                  <a:pt x="6289058" y="282349"/>
                </a:cubicBezTo>
                <a:cubicBezTo>
                  <a:pt x="6337477" y="210912"/>
                  <a:pt x="6391452" y="123599"/>
                  <a:pt x="6448453" y="32616"/>
                </a:cubicBezTo>
                <a:lnTo>
                  <a:pt x="6469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5"/>
          <p:cNvSpPr/>
          <p:nvPr/>
        </p:nvSpPr>
        <p:spPr>
          <a:xfrm rot="-4824657">
            <a:off x="6476444" y="1004588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5"/>
          <p:cNvSpPr/>
          <p:nvPr/>
        </p:nvSpPr>
        <p:spPr>
          <a:xfrm rot="-4824657">
            <a:off x="3729744" y="5321921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/>
          <p:nvPr/>
        </p:nvSpPr>
        <p:spPr>
          <a:xfrm rot="-4824657">
            <a:off x="10358344" y="2234721"/>
            <a:ext cx="156072" cy="184075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947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0"/>
          <p:cNvSpPr txBox="1">
            <a:spLocks noGrp="1"/>
          </p:cNvSpPr>
          <p:nvPr>
            <p:ph type="ctrTitle"/>
          </p:nvPr>
        </p:nvSpPr>
        <p:spPr>
          <a:xfrm>
            <a:off x="988551" y="1016041"/>
            <a:ext cx="76212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2164800" y="4982267"/>
            <a:ext cx="48060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20"/>
          <p:cNvSpPr txBox="1">
            <a:spLocks noGrp="1"/>
          </p:cNvSpPr>
          <p:nvPr>
            <p:ph type="subTitle" idx="2"/>
          </p:nvPr>
        </p:nvSpPr>
        <p:spPr>
          <a:xfrm>
            <a:off x="2164800" y="3604217"/>
            <a:ext cx="48060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0"/>
          <p:cNvSpPr txBox="1">
            <a:spLocks noGrp="1"/>
          </p:cNvSpPr>
          <p:nvPr>
            <p:ph type="subTitle" idx="3"/>
          </p:nvPr>
        </p:nvSpPr>
        <p:spPr>
          <a:xfrm>
            <a:off x="2164800" y="2226167"/>
            <a:ext cx="4806000" cy="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09" name="Google Shape;409;p20"/>
          <p:cNvGrpSpPr/>
          <p:nvPr/>
        </p:nvGrpSpPr>
        <p:grpSpPr>
          <a:xfrm rot="8999614" flipH="1">
            <a:off x="-362622" y="-191415"/>
            <a:ext cx="1434387" cy="1434385"/>
            <a:chOff x="8826727" y="4050149"/>
            <a:chExt cx="3327146" cy="3327145"/>
          </a:xfrm>
        </p:grpSpPr>
        <p:sp>
          <p:nvSpPr>
            <p:cNvPr id="410" name="Google Shape;410;p20"/>
            <p:cNvSpPr/>
            <p:nvPr/>
          </p:nvSpPr>
          <p:spPr>
            <a:xfrm rot="-1800000">
              <a:off x="9638923" y="4578227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 rot="-2699999">
              <a:off x="9526483" y="4324892"/>
              <a:ext cx="1927635" cy="2777659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10458581" y="4360154"/>
              <a:ext cx="1299993" cy="229849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3" name="Google Shape;413;p20"/>
          <p:cNvSpPr txBox="1">
            <a:spLocks noGrp="1"/>
          </p:cNvSpPr>
          <p:nvPr>
            <p:ph type="subTitle" idx="4"/>
          </p:nvPr>
        </p:nvSpPr>
        <p:spPr>
          <a:xfrm>
            <a:off x="2164800" y="4565367"/>
            <a:ext cx="33160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4" name="Google Shape;414;p20"/>
          <p:cNvSpPr txBox="1">
            <a:spLocks noGrp="1"/>
          </p:cNvSpPr>
          <p:nvPr>
            <p:ph type="subTitle" idx="5"/>
          </p:nvPr>
        </p:nvSpPr>
        <p:spPr>
          <a:xfrm>
            <a:off x="2164800" y="3187267"/>
            <a:ext cx="33160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5" name="Google Shape;415;p20"/>
          <p:cNvSpPr txBox="1">
            <a:spLocks noGrp="1"/>
          </p:cNvSpPr>
          <p:nvPr>
            <p:ph type="subTitle" idx="6"/>
          </p:nvPr>
        </p:nvSpPr>
        <p:spPr>
          <a:xfrm>
            <a:off x="2164800" y="1809167"/>
            <a:ext cx="3316000" cy="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2133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6" name="Google Shape;416;p20"/>
          <p:cNvSpPr/>
          <p:nvPr/>
        </p:nvSpPr>
        <p:spPr>
          <a:xfrm flipH="1">
            <a:off x="6026596" y="1401331"/>
            <a:ext cx="6165411" cy="5458783"/>
          </a:xfrm>
          <a:custGeom>
            <a:avLst/>
            <a:gdLst/>
            <a:ahLst/>
            <a:cxnLst/>
            <a:rect l="l" t="t" r="r" b="b"/>
            <a:pathLst>
              <a:path w="6165410" h="5458782" extrusionOk="0">
                <a:moveTo>
                  <a:pt x="0" y="0"/>
                </a:moveTo>
                <a:lnTo>
                  <a:pt x="48132" y="58914"/>
                </a:lnTo>
                <a:cubicBezTo>
                  <a:pt x="312812" y="419778"/>
                  <a:pt x="509672" y="1039028"/>
                  <a:pt x="762000" y="1532231"/>
                </a:cubicBezTo>
                <a:cubicBezTo>
                  <a:pt x="1014328" y="2025434"/>
                  <a:pt x="1444625" y="2430756"/>
                  <a:pt x="1562100" y="3018131"/>
                </a:cubicBezTo>
                <a:cubicBezTo>
                  <a:pt x="1679575" y="3605506"/>
                  <a:pt x="1692275" y="4081756"/>
                  <a:pt x="1924050" y="4370681"/>
                </a:cubicBezTo>
                <a:cubicBezTo>
                  <a:pt x="2155825" y="4659606"/>
                  <a:pt x="2549525" y="4735806"/>
                  <a:pt x="2952750" y="4751681"/>
                </a:cubicBezTo>
                <a:cubicBezTo>
                  <a:pt x="3355975" y="4767556"/>
                  <a:pt x="3956050" y="4427831"/>
                  <a:pt x="4343400" y="4465931"/>
                </a:cubicBezTo>
                <a:cubicBezTo>
                  <a:pt x="4730750" y="4504031"/>
                  <a:pt x="4973182" y="4814806"/>
                  <a:pt x="5276850" y="4980281"/>
                </a:cubicBezTo>
                <a:cubicBezTo>
                  <a:pt x="5580518" y="5145756"/>
                  <a:pt x="6115050" y="5403102"/>
                  <a:pt x="6165410" y="5458782"/>
                </a:cubicBezTo>
                <a:lnTo>
                  <a:pt x="0" y="54565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0"/>
          <p:cNvSpPr/>
          <p:nvPr/>
        </p:nvSpPr>
        <p:spPr>
          <a:xfrm>
            <a:off x="5893833" y="2710500"/>
            <a:ext cx="6296656" cy="4146781"/>
          </a:xfrm>
          <a:custGeom>
            <a:avLst/>
            <a:gdLst/>
            <a:ahLst/>
            <a:cxnLst/>
            <a:rect l="l" t="t" r="r" b="b"/>
            <a:pathLst>
              <a:path w="6469167" h="4260392" extrusionOk="0">
                <a:moveTo>
                  <a:pt x="6469167" y="0"/>
                </a:moveTo>
                <a:lnTo>
                  <a:pt x="6469167" y="4260392"/>
                </a:lnTo>
                <a:lnTo>
                  <a:pt x="0" y="4260392"/>
                </a:lnTo>
                <a:lnTo>
                  <a:pt x="33217" y="4234778"/>
                </a:lnTo>
                <a:cubicBezTo>
                  <a:pt x="361532" y="3989956"/>
                  <a:pt x="649018" y="3347737"/>
                  <a:pt x="1355108" y="3235099"/>
                </a:cubicBezTo>
                <a:cubicBezTo>
                  <a:pt x="2061198" y="3122461"/>
                  <a:pt x="3517283" y="3514499"/>
                  <a:pt x="4269758" y="3558949"/>
                </a:cubicBezTo>
                <a:cubicBezTo>
                  <a:pt x="5022233" y="3603399"/>
                  <a:pt x="5403233" y="3327174"/>
                  <a:pt x="5641358" y="2930299"/>
                </a:cubicBezTo>
                <a:cubicBezTo>
                  <a:pt x="5879483" y="2533424"/>
                  <a:pt x="5603258" y="1568224"/>
                  <a:pt x="5698508" y="1177699"/>
                </a:cubicBezTo>
                <a:cubicBezTo>
                  <a:pt x="5793758" y="787174"/>
                  <a:pt x="6095383" y="568099"/>
                  <a:pt x="6289058" y="282349"/>
                </a:cubicBezTo>
                <a:cubicBezTo>
                  <a:pt x="6337477" y="210912"/>
                  <a:pt x="6391452" y="123599"/>
                  <a:pt x="6448453" y="32616"/>
                </a:cubicBezTo>
                <a:lnTo>
                  <a:pt x="646916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3705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accen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6" name="Google Shape;656;p33"/>
          <p:cNvGrpSpPr/>
          <p:nvPr/>
        </p:nvGrpSpPr>
        <p:grpSpPr>
          <a:xfrm rot="-1800051" flipH="1">
            <a:off x="9931687" y="4637116"/>
            <a:ext cx="2820460" cy="2820459"/>
            <a:chOff x="8826727" y="4050149"/>
            <a:chExt cx="3327146" cy="3327145"/>
          </a:xfrm>
        </p:grpSpPr>
        <p:sp>
          <p:nvSpPr>
            <p:cNvPr id="657" name="Google Shape;657;p33"/>
            <p:cNvSpPr/>
            <p:nvPr/>
          </p:nvSpPr>
          <p:spPr>
            <a:xfrm rot="-1800000">
              <a:off x="9638923" y="4578227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3"/>
            <p:cNvSpPr/>
            <p:nvPr/>
          </p:nvSpPr>
          <p:spPr>
            <a:xfrm rot="-2699999">
              <a:off x="9526483" y="4324892"/>
              <a:ext cx="1927635" cy="2777659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10458581" y="4360154"/>
              <a:ext cx="1299993" cy="229849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Google Shape;660;p33"/>
          <p:cNvSpPr txBox="1">
            <a:spLocks noGrp="1"/>
          </p:cNvSpPr>
          <p:nvPr>
            <p:ph type="ctrTitle"/>
          </p:nvPr>
        </p:nvSpPr>
        <p:spPr>
          <a:xfrm>
            <a:off x="1430067" y="970164"/>
            <a:ext cx="9332000" cy="6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61" name="Google Shape;661;p33"/>
          <p:cNvGrpSpPr/>
          <p:nvPr/>
        </p:nvGrpSpPr>
        <p:grpSpPr>
          <a:xfrm rot="8999614" flipH="1">
            <a:off x="-277322" y="-285349"/>
            <a:ext cx="1434387" cy="1434385"/>
            <a:chOff x="8826727" y="4050149"/>
            <a:chExt cx="3327146" cy="3327145"/>
          </a:xfrm>
        </p:grpSpPr>
        <p:sp>
          <p:nvSpPr>
            <p:cNvPr id="662" name="Google Shape;662;p33"/>
            <p:cNvSpPr/>
            <p:nvPr/>
          </p:nvSpPr>
          <p:spPr>
            <a:xfrm rot="-1800000">
              <a:off x="9638923" y="4578227"/>
              <a:ext cx="538500" cy="1630668"/>
            </a:xfrm>
            <a:custGeom>
              <a:avLst/>
              <a:gdLst/>
              <a:ahLst/>
              <a:cxnLst/>
              <a:rect l="l" t="t" r="r" b="b"/>
              <a:pathLst>
                <a:path w="111" h="337" extrusionOk="0">
                  <a:moveTo>
                    <a:pt x="43" y="333"/>
                  </a:moveTo>
                  <a:cubicBezTo>
                    <a:pt x="52" y="329"/>
                    <a:pt x="60" y="326"/>
                    <a:pt x="66" y="317"/>
                  </a:cubicBezTo>
                  <a:cubicBezTo>
                    <a:pt x="79" y="298"/>
                    <a:pt x="69" y="287"/>
                    <a:pt x="69" y="267"/>
                  </a:cubicBezTo>
                  <a:cubicBezTo>
                    <a:pt x="69" y="247"/>
                    <a:pt x="85" y="239"/>
                    <a:pt x="89" y="221"/>
                  </a:cubicBezTo>
                  <a:cubicBezTo>
                    <a:pt x="94" y="202"/>
                    <a:pt x="81" y="185"/>
                    <a:pt x="83" y="166"/>
                  </a:cubicBezTo>
                  <a:cubicBezTo>
                    <a:pt x="85" y="152"/>
                    <a:pt x="102" y="149"/>
                    <a:pt x="101" y="133"/>
                  </a:cubicBezTo>
                  <a:cubicBezTo>
                    <a:pt x="100" y="113"/>
                    <a:pt x="91" y="91"/>
                    <a:pt x="95" y="71"/>
                  </a:cubicBezTo>
                  <a:cubicBezTo>
                    <a:pt x="97" y="62"/>
                    <a:pt x="101" y="60"/>
                    <a:pt x="105" y="54"/>
                  </a:cubicBezTo>
                  <a:cubicBezTo>
                    <a:pt x="111" y="44"/>
                    <a:pt x="108" y="35"/>
                    <a:pt x="106" y="25"/>
                  </a:cubicBezTo>
                  <a:cubicBezTo>
                    <a:pt x="102" y="11"/>
                    <a:pt x="93" y="0"/>
                    <a:pt x="87" y="19"/>
                  </a:cubicBezTo>
                  <a:cubicBezTo>
                    <a:pt x="85" y="25"/>
                    <a:pt x="87" y="31"/>
                    <a:pt x="86" y="37"/>
                  </a:cubicBezTo>
                  <a:cubicBezTo>
                    <a:pt x="84" y="47"/>
                    <a:pt x="78" y="52"/>
                    <a:pt x="71" y="58"/>
                  </a:cubicBezTo>
                  <a:cubicBezTo>
                    <a:pt x="57" y="71"/>
                    <a:pt x="54" y="81"/>
                    <a:pt x="56" y="99"/>
                  </a:cubicBezTo>
                  <a:cubicBezTo>
                    <a:pt x="57" y="122"/>
                    <a:pt x="42" y="128"/>
                    <a:pt x="34" y="146"/>
                  </a:cubicBezTo>
                  <a:cubicBezTo>
                    <a:pt x="28" y="160"/>
                    <a:pt x="33" y="167"/>
                    <a:pt x="34" y="179"/>
                  </a:cubicBezTo>
                  <a:cubicBezTo>
                    <a:pt x="34" y="190"/>
                    <a:pt x="25" y="199"/>
                    <a:pt x="22" y="208"/>
                  </a:cubicBezTo>
                  <a:cubicBezTo>
                    <a:pt x="17" y="222"/>
                    <a:pt x="21" y="229"/>
                    <a:pt x="25" y="241"/>
                  </a:cubicBezTo>
                  <a:cubicBezTo>
                    <a:pt x="31" y="263"/>
                    <a:pt x="0" y="281"/>
                    <a:pt x="11" y="304"/>
                  </a:cubicBezTo>
                  <a:cubicBezTo>
                    <a:pt x="18" y="317"/>
                    <a:pt x="26" y="322"/>
                    <a:pt x="28" y="337"/>
                  </a:cubicBezTo>
                  <a:cubicBezTo>
                    <a:pt x="31" y="335"/>
                    <a:pt x="34" y="334"/>
                    <a:pt x="38" y="333"/>
                  </a:cubicBezTo>
                  <a:cubicBezTo>
                    <a:pt x="37" y="334"/>
                    <a:pt x="37" y="335"/>
                    <a:pt x="43" y="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3"/>
            <p:cNvSpPr/>
            <p:nvPr/>
          </p:nvSpPr>
          <p:spPr>
            <a:xfrm rot="-2699999">
              <a:off x="9526483" y="4324892"/>
              <a:ext cx="1927635" cy="2777659"/>
            </a:xfrm>
            <a:custGeom>
              <a:avLst/>
              <a:gdLst/>
              <a:ahLst/>
              <a:cxnLst/>
              <a:rect l="l" t="t" r="r" b="b"/>
              <a:pathLst>
                <a:path w="366" h="529" extrusionOk="0">
                  <a:moveTo>
                    <a:pt x="0" y="518"/>
                  </a:moveTo>
                  <a:cubicBezTo>
                    <a:pt x="1" y="487"/>
                    <a:pt x="10" y="459"/>
                    <a:pt x="21" y="429"/>
                  </a:cubicBezTo>
                  <a:cubicBezTo>
                    <a:pt x="36" y="385"/>
                    <a:pt x="52" y="340"/>
                    <a:pt x="79" y="302"/>
                  </a:cubicBezTo>
                  <a:cubicBezTo>
                    <a:pt x="96" y="279"/>
                    <a:pt x="111" y="257"/>
                    <a:pt x="132" y="238"/>
                  </a:cubicBezTo>
                  <a:cubicBezTo>
                    <a:pt x="154" y="219"/>
                    <a:pt x="179" y="203"/>
                    <a:pt x="204" y="187"/>
                  </a:cubicBezTo>
                  <a:cubicBezTo>
                    <a:pt x="235" y="168"/>
                    <a:pt x="271" y="151"/>
                    <a:pt x="289" y="117"/>
                  </a:cubicBezTo>
                  <a:cubicBezTo>
                    <a:pt x="299" y="99"/>
                    <a:pt x="295" y="80"/>
                    <a:pt x="297" y="61"/>
                  </a:cubicBezTo>
                  <a:cubicBezTo>
                    <a:pt x="298" y="46"/>
                    <a:pt x="305" y="30"/>
                    <a:pt x="316" y="20"/>
                  </a:cubicBezTo>
                  <a:cubicBezTo>
                    <a:pt x="323" y="14"/>
                    <a:pt x="337" y="9"/>
                    <a:pt x="340" y="0"/>
                  </a:cubicBezTo>
                  <a:cubicBezTo>
                    <a:pt x="356" y="21"/>
                    <a:pt x="366" y="53"/>
                    <a:pt x="351" y="78"/>
                  </a:cubicBezTo>
                  <a:cubicBezTo>
                    <a:pt x="344" y="90"/>
                    <a:pt x="334" y="99"/>
                    <a:pt x="324" y="108"/>
                  </a:cubicBezTo>
                  <a:cubicBezTo>
                    <a:pt x="315" y="116"/>
                    <a:pt x="302" y="123"/>
                    <a:pt x="296" y="135"/>
                  </a:cubicBezTo>
                  <a:cubicBezTo>
                    <a:pt x="310" y="125"/>
                    <a:pt x="327" y="115"/>
                    <a:pt x="341" y="110"/>
                  </a:cubicBezTo>
                  <a:cubicBezTo>
                    <a:pt x="349" y="107"/>
                    <a:pt x="361" y="100"/>
                    <a:pt x="354" y="114"/>
                  </a:cubicBezTo>
                  <a:cubicBezTo>
                    <a:pt x="339" y="142"/>
                    <a:pt x="305" y="140"/>
                    <a:pt x="284" y="158"/>
                  </a:cubicBezTo>
                  <a:cubicBezTo>
                    <a:pt x="299" y="157"/>
                    <a:pt x="314" y="148"/>
                    <a:pt x="329" y="150"/>
                  </a:cubicBezTo>
                  <a:cubicBezTo>
                    <a:pt x="343" y="151"/>
                    <a:pt x="334" y="164"/>
                    <a:pt x="326" y="169"/>
                  </a:cubicBezTo>
                  <a:cubicBezTo>
                    <a:pt x="309" y="178"/>
                    <a:pt x="289" y="173"/>
                    <a:pt x="271" y="174"/>
                  </a:cubicBezTo>
                  <a:cubicBezTo>
                    <a:pt x="264" y="175"/>
                    <a:pt x="252" y="174"/>
                    <a:pt x="246" y="179"/>
                  </a:cubicBezTo>
                  <a:cubicBezTo>
                    <a:pt x="257" y="180"/>
                    <a:pt x="268" y="178"/>
                    <a:pt x="278" y="183"/>
                  </a:cubicBezTo>
                  <a:cubicBezTo>
                    <a:pt x="295" y="190"/>
                    <a:pt x="279" y="196"/>
                    <a:pt x="268" y="198"/>
                  </a:cubicBezTo>
                  <a:cubicBezTo>
                    <a:pt x="247" y="200"/>
                    <a:pt x="223" y="194"/>
                    <a:pt x="204" y="208"/>
                  </a:cubicBezTo>
                  <a:cubicBezTo>
                    <a:pt x="218" y="207"/>
                    <a:pt x="242" y="200"/>
                    <a:pt x="255" y="208"/>
                  </a:cubicBezTo>
                  <a:cubicBezTo>
                    <a:pt x="271" y="217"/>
                    <a:pt x="236" y="222"/>
                    <a:pt x="230" y="223"/>
                  </a:cubicBezTo>
                  <a:cubicBezTo>
                    <a:pt x="199" y="225"/>
                    <a:pt x="175" y="233"/>
                    <a:pt x="148" y="247"/>
                  </a:cubicBezTo>
                  <a:cubicBezTo>
                    <a:pt x="165" y="242"/>
                    <a:pt x="181" y="235"/>
                    <a:pt x="198" y="236"/>
                  </a:cubicBezTo>
                  <a:cubicBezTo>
                    <a:pt x="203" y="237"/>
                    <a:pt x="218" y="237"/>
                    <a:pt x="217" y="249"/>
                  </a:cubicBezTo>
                  <a:cubicBezTo>
                    <a:pt x="217" y="258"/>
                    <a:pt x="198" y="255"/>
                    <a:pt x="194" y="255"/>
                  </a:cubicBezTo>
                  <a:cubicBezTo>
                    <a:pt x="167" y="255"/>
                    <a:pt x="131" y="263"/>
                    <a:pt x="114" y="286"/>
                  </a:cubicBezTo>
                  <a:cubicBezTo>
                    <a:pt x="131" y="280"/>
                    <a:pt x="147" y="268"/>
                    <a:pt x="165" y="266"/>
                  </a:cubicBezTo>
                  <a:cubicBezTo>
                    <a:pt x="169" y="265"/>
                    <a:pt x="187" y="264"/>
                    <a:pt x="188" y="272"/>
                  </a:cubicBezTo>
                  <a:cubicBezTo>
                    <a:pt x="188" y="278"/>
                    <a:pt x="170" y="285"/>
                    <a:pt x="166" y="286"/>
                  </a:cubicBezTo>
                  <a:cubicBezTo>
                    <a:pt x="140" y="295"/>
                    <a:pt x="106" y="302"/>
                    <a:pt x="89" y="326"/>
                  </a:cubicBezTo>
                  <a:cubicBezTo>
                    <a:pt x="104" y="314"/>
                    <a:pt x="123" y="308"/>
                    <a:pt x="140" y="301"/>
                  </a:cubicBezTo>
                  <a:cubicBezTo>
                    <a:pt x="148" y="297"/>
                    <a:pt x="158" y="292"/>
                    <a:pt x="167" y="291"/>
                  </a:cubicBezTo>
                  <a:cubicBezTo>
                    <a:pt x="182" y="289"/>
                    <a:pt x="173" y="304"/>
                    <a:pt x="165" y="309"/>
                  </a:cubicBezTo>
                  <a:cubicBezTo>
                    <a:pt x="145" y="321"/>
                    <a:pt x="120" y="325"/>
                    <a:pt x="100" y="339"/>
                  </a:cubicBezTo>
                  <a:cubicBezTo>
                    <a:pt x="84" y="349"/>
                    <a:pt x="67" y="360"/>
                    <a:pt x="58" y="376"/>
                  </a:cubicBezTo>
                  <a:cubicBezTo>
                    <a:pt x="71" y="366"/>
                    <a:pt x="86" y="357"/>
                    <a:pt x="101" y="348"/>
                  </a:cubicBezTo>
                  <a:cubicBezTo>
                    <a:pt x="114" y="340"/>
                    <a:pt x="154" y="314"/>
                    <a:pt x="161" y="325"/>
                  </a:cubicBezTo>
                  <a:cubicBezTo>
                    <a:pt x="160" y="344"/>
                    <a:pt x="142" y="351"/>
                    <a:pt x="118" y="360"/>
                  </a:cubicBezTo>
                  <a:cubicBezTo>
                    <a:pt x="66" y="379"/>
                    <a:pt x="44" y="419"/>
                    <a:pt x="33" y="431"/>
                  </a:cubicBezTo>
                  <a:cubicBezTo>
                    <a:pt x="41" y="426"/>
                    <a:pt x="91" y="376"/>
                    <a:pt x="97" y="397"/>
                  </a:cubicBezTo>
                  <a:cubicBezTo>
                    <a:pt x="101" y="411"/>
                    <a:pt x="41" y="442"/>
                    <a:pt x="29" y="447"/>
                  </a:cubicBezTo>
                  <a:cubicBezTo>
                    <a:pt x="42" y="441"/>
                    <a:pt x="78" y="436"/>
                    <a:pt x="81" y="448"/>
                  </a:cubicBezTo>
                  <a:cubicBezTo>
                    <a:pt x="80" y="460"/>
                    <a:pt x="53" y="457"/>
                    <a:pt x="43" y="460"/>
                  </a:cubicBezTo>
                  <a:cubicBezTo>
                    <a:pt x="36" y="462"/>
                    <a:pt x="29" y="463"/>
                    <a:pt x="24" y="469"/>
                  </a:cubicBezTo>
                  <a:cubicBezTo>
                    <a:pt x="17" y="476"/>
                    <a:pt x="14" y="490"/>
                    <a:pt x="12" y="500"/>
                  </a:cubicBezTo>
                  <a:cubicBezTo>
                    <a:pt x="11" y="505"/>
                    <a:pt x="12" y="523"/>
                    <a:pt x="8" y="526"/>
                  </a:cubicBezTo>
                  <a:cubicBezTo>
                    <a:pt x="4" y="529"/>
                    <a:pt x="0" y="525"/>
                    <a:pt x="0" y="521"/>
                  </a:cubicBezTo>
                  <a:cubicBezTo>
                    <a:pt x="0" y="521"/>
                    <a:pt x="0" y="521"/>
                    <a:pt x="0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10458581" y="4360154"/>
              <a:ext cx="1299993" cy="2298490"/>
            </a:xfrm>
            <a:custGeom>
              <a:avLst/>
              <a:gdLst/>
              <a:ahLst/>
              <a:cxnLst/>
              <a:rect l="l" t="t" r="r" b="b"/>
              <a:pathLst>
                <a:path w="209" h="370" extrusionOk="0">
                  <a:moveTo>
                    <a:pt x="72" y="253"/>
                  </a:moveTo>
                  <a:cubicBezTo>
                    <a:pt x="63" y="241"/>
                    <a:pt x="55" y="227"/>
                    <a:pt x="47" y="214"/>
                  </a:cubicBezTo>
                  <a:cubicBezTo>
                    <a:pt x="24" y="177"/>
                    <a:pt x="25" y="123"/>
                    <a:pt x="60" y="93"/>
                  </a:cubicBezTo>
                  <a:cubicBezTo>
                    <a:pt x="72" y="117"/>
                    <a:pt x="85" y="142"/>
                    <a:pt x="89" y="169"/>
                  </a:cubicBezTo>
                  <a:cubicBezTo>
                    <a:pt x="95" y="203"/>
                    <a:pt x="92" y="230"/>
                    <a:pt x="89" y="247"/>
                  </a:cubicBezTo>
                  <a:cubicBezTo>
                    <a:pt x="89" y="246"/>
                    <a:pt x="89" y="246"/>
                    <a:pt x="89" y="245"/>
                  </a:cubicBezTo>
                  <a:cubicBezTo>
                    <a:pt x="97" y="224"/>
                    <a:pt x="104" y="203"/>
                    <a:pt x="110" y="182"/>
                  </a:cubicBezTo>
                  <a:cubicBezTo>
                    <a:pt x="108" y="174"/>
                    <a:pt x="101" y="165"/>
                    <a:pt x="97" y="158"/>
                  </a:cubicBezTo>
                  <a:cubicBezTo>
                    <a:pt x="94" y="151"/>
                    <a:pt x="91" y="143"/>
                    <a:pt x="91" y="136"/>
                  </a:cubicBezTo>
                  <a:cubicBezTo>
                    <a:pt x="91" y="131"/>
                    <a:pt x="93" y="126"/>
                    <a:pt x="93" y="122"/>
                  </a:cubicBezTo>
                  <a:cubicBezTo>
                    <a:pt x="96" y="132"/>
                    <a:pt x="101" y="141"/>
                    <a:pt x="106" y="150"/>
                  </a:cubicBezTo>
                  <a:cubicBezTo>
                    <a:pt x="111" y="158"/>
                    <a:pt x="112" y="165"/>
                    <a:pt x="112" y="174"/>
                  </a:cubicBezTo>
                  <a:cubicBezTo>
                    <a:pt x="116" y="163"/>
                    <a:pt x="119" y="152"/>
                    <a:pt x="122" y="142"/>
                  </a:cubicBezTo>
                  <a:cubicBezTo>
                    <a:pt x="112" y="120"/>
                    <a:pt x="91" y="112"/>
                    <a:pt x="82" y="92"/>
                  </a:cubicBezTo>
                  <a:cubicBezTo>
                    <a:pt x="72" y="72"/>
                    <a:pt x="75" y="38"/>
                    <a:pt x="99" y="28"/>
                  </a:cubicBezTo>
                  <a:cubicBezTo>
                    <a:pt x="102" y="48"/>
                    <a:pt x="109" y="61"/>
                    <a:pt x="120" y="78"/>
                  </a:cubicBezTo>
                  <a:cubicBezTo>
                    <a:pt x="129" y="91"/>
                    <a:pt x="131" y="108"/>
                    <a:pt x="129" y="124"/>
                  </a:cubicBezTo>
                  <a:cubicBezTo>
                    <a:pt x="134" y="110"/>
                    <a:pt x="139" y="97"/>
                    <a:pt x="146" y="84"/>
                  </a:cubicBezTo>
                  <a:cubicBezTo>
                    <a:pt x="145" y="63"/>
                    <a:pt x="144" y="45"/>
                    <a:pt x="153" y="31"/>
                  </a:cubicBezTo>
                  <a:cubicBezTo>
                    <a:pt x="164" y="11"/>
                    <a:pt x="189" y="6"/>
                    <a:pt x="209" y="0"/>
                  </a:cubicBezTo>
                  <a:cubicBezTo>
                    <a:pt x="196" y="13"/>
                    <a:pt x="195" y="35"/>
                    <a:pt x="188" y="51"/>
                  </a:cubicBezTo>
                  <a:cubicBezTo>
                    <a:pt x="183" y="62"/>
                    <a:pt x="176" y="72"/>
                    <a:pt x="166" y="78"/>
                  </a:cubicBezTo>
                  <a:cubicBezTo>
                    <a:pt x="162" y="80"/>
                    <a:pt x="152" y="82"/>
                    <a:pt x="148" y="84"/>
                  </a:cubicBezTo>
                  <a:cubicBezTo>
                    <a:pt x="145" y="90"/>
                    <a:pt x="143" y="95"/>
                    <a:pt x="140" y="101"/>
                  </a:cubicBezTo>
                  <a:cubicBezTo>
                    <a:pt x="147" y="97"/>
                    <a:pt x="158" y="96"/>
                    <a:pt x="165" y="94"/>
                  </a:cubicBezTo>
                  <a:cubicBezTo>
                    <a:pt x="172" y="92"/>
                    <a:pt x="180" y="91"/>
                    <a:pt x="187" y="88"/>
                  </a:cubicBezTo>
                  <a:cubicBezTo>
                    <a:pt x="194" y="85"/>
                    <a:pt x="200" y="80"/>
                    <a:pt x="206" y="76"/>
                  </a:cubicBezTo>
                  <a:cubicBezTo>
                    <a:pt x="195" y="92"/>
                    <a:pt x="184" y="108"/>
                    <a:pt x="163" y="109"/>
                  </a:cubicBezTo>
                  <a:cubicBezTo>
                    <a:pt x="154" y="110"/>
                    <a:pt x="145" y="108"/>
                    <a:pt x="136" y="111"/>
                  </a:cubicBezTo>
                  <a:cubicBezTo>
                    <a:pt x="129" y="129"/>
                    <a:pt x="123" y="148"/>
                    <a:pt x="117" y="166"/>
                  </a:cubicBezTo>
                  <a:cubicBezTo>
                    <a:pt x="123" y="153"/>
                    <a:pt x="130" y="143"/>
                    <a:pt x="140" y="136"/>
                  </a:cubicBezTo>
                  <a:cubicBezTo>
                    <a:pt x="160" y="121"/>
                    <a:pt x="192" y="138"/>
                    <a:pt x="207" y="121"/>
                  </a:cubicBezTo>
                  <a:cubicBezTo>
                    <a:pt x="191" y="146"/>
                    <a:pt x="177" y="165"/>
                    <a:pt x="148" y="177"/>
                  </a:cubicBezTo>
                  <a:cubicBezTo>
                    <a:pt x="135" y="182"/>
                    <a:pt x="122" y="184"/>
                    <a:pt x="108" y="198"/>
                  </a:cubicBezTo>
                  <a:cubicBezTo>
                    <a:pt x="103" y="214"/>
                    <a:pt x="97" y="230"/>
                    <a:pt x="92" y="245"/>
                  </a:cubicBezTo>
                  <a:cubicBezTo>
                    <a:pt x="85" y="263"/>
                    <a:pt x="78" y="280"/>
                    <a:pt x="72" y="296"/>
                  </a:cubicBezTo>
                  <a:cubicBezTo>
                    <a:pt x="85" y="278"/>
                    <a:pt x="93" y="259"/>
                    <a:pt x="103" y="238"/>
                  </a:cubicBezTo>
                  <a:cubicBezTo>
                    <a:pt x="113" y="217"/>
                    <a:pt x="130" y="200"/>
                    <a:pt x="152" y="194"/>
                  </a:cubicBezTo>
                  <a:cubicBezTo>
                    <a:pt x="139" y="207"/>
                    <a:pt x="150" y="235"/>
                    <a:pt x="147" y="252"/>
                  </a:cubicBezTo>
                  <a:cubicBezTo>
                    <a:pt x="141" y="278"/>
                    <a:pt x="120" y="296"/>
                    <a:pt x="95" y="302"/>
                  </a:cubicBezTo>
                  <a:cubicBezTo>
                    <a:pt x="87" y="305"/>
                    <a:pt x="78" y="303"/>
                    <a:pt x="70" y="301"/>
                  </a:cubicBezTo>
                  <a:cubicBezTo>
                    <a:pt x="68" y="305"/>
                    <a:pt x="67" y="308"/>
                    <a:pt x="66" y="311"/>
                  </a:cubicBezTo>
                  <a:cubicBezTo>
                    <a:pt x="53" y="342"/>
                    <a:pt x="44" y="361"/>
                    <a:pt x="38" y="369"/>
                  </a:cubicBezTo>
                  <a:cubicBezTo>
                    <a:pt x="38" y="369"/>
                    <a:pt x="37" y="370"/>
                    <a:pt x="36" y="369"/>
                  </a:cubicBezTo>
                  <a:cubicBezTo>
                    <a:pt x="36" y="369"/>
                    <a:pt x="36" y="369"/>
                    <a:pt x="36" y="369"/>
                  </a:cubicBezTo>
                  <a:cubicBezTo>
                    <a:pt x="36" y="369"/>
                    <a:pt x="36" y="368"/>
                    <a:pt x="36" y="368"/>
                  </a:cubicBezTo>
                  <a:cubicBezTo>
                    <a:pt x="41" y="361"/>
                    <a:pt x="49" y="346"/>
                    <a:pt x="58" y="323"/>
                  </a:cubicBezTo>
                  <a:cubicBezTo>
                    <a:pt x="59" y="318"/>
                    <a:pt x="59" y="312"/>
                    <a:pt x="57" y="307"/>
                  </a:cubicBezTo>
                  <a:cubicBezTo>
                    <a:pt x="53" y="294"/>
                    <a:pt x="42" y="284"/>
                    <a:pt x="32" y="274"/>
                  </a:cubicBezTo>
                  <a:cubicBezTo>
                    <a:pt x="14" y="257"/>
                    <a:pt x="0" y="233"/>
                    <a:pt x="8" y="207"/>
                  </a:cubicBezTo>
                  <a:cubicBezTo>
                    <a:pt x="11" y="230"/>
                    <a:pt x="33" y="244"/>
                    <a:pt x="49" y="258"/>
                  </a:cubicBezTo>
                  <a:cubicBezTo>
                    <a:pt x="64" y="272"/>
                    <a:pt x="66" y="286"/>
                    <a:pt x="65" y="305"/>
                  </a:cubicBezTo>
                  <a:cubicBezTo>
                    <a:pt x="65" y="305"/>
                    <a:pt x="65" y="306"/>
                    <a:pt x="65" y="307"/>
                  </a:cubicBezTo>
                  <a:cubicBezTo>
                    <a:pt x="70" y="295"/>
                    <a:pt x="75" y="281"/>
                    <a:pt x="81" y="268"/>
                  </a:cubicBezTo>
                  <a:cubicBezTo>
                    <a:pt x="79" y="262"/>
                    <a:pt x="76" y="257"/>
                    <a:pt x="72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5" name="Google Shape;665;p33"/>
          <p:cNvSpPr/>
          <p:nvPr/>
        </p:nvSpPr>
        <p:spPr>
          <a:xfrm>
            <a:off x="9822499" y="5658369"/>
            <a:ext cx="2641600" cy="14859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3"/>
          <p:cNvSpPr/>
          <p:nvPr/>
        </p:nvSpPr>
        <p:spPr>
          <a:xfrm rot="10800000">
            <a:off x="-124723" y="-197277"/>
            <a:ext cx="1544320" cy="86868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9363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accent1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oogle Shape;668;p34"/>
          <p:cNvGrpSpPr/>
          <p:nvPr/>
        </p:nvGrpSpPr>
        <p:grpSpPr>
          <a:xfrm rot="-2700000">
            <a:off x="1654250" y="-2692063"/>
            <a:ext cx="9242513" cy="9217009"/>
            <a:chOff x="1195852" y="300228"/>
            <a:chExt cx="11937610" cy="11904669"/>
          </a:xfrm>
        </p:grpSpPr>
        <p:grpSp>
          <p:nvGrpSpPr>
            <p:cNvPr id="669" name="Google Shape;669;p34"/>
            <p:cNvGrpSpPr/>
            <p:nvPr/>
          </p:nvGrpSpPr>
          <p:grpSpPr>
            <a:xfrm rot="-1799722">
              <a:off x="1731412" y="835623"/>
              <a:ext cx="2925880" cy="2926401"/>
              <a:chOff x="9475798" y="4963520"/>
              <a:chExt cx="3449034" cy="3449647"/>
            </a:xfrm>
          </p:grpSpPr>
          <p:sp>
            <p:nvSpPr>
              <p:cNvPr id="670" name="Google Shape;670;p34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34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2" name="Google Shape;672;p34"/>
            <p:cNvGrpSpPr/>
            <p:nvPr/>
          </p:nvGrpSpPr>
          <p:grpSpPr>
            <a:xfrm rot="900160">
              <a:off x="10337615" y="8895021"/>
              <a:ext cx="2443298" cy="3045541"/>
              <a:chOff x="12648839" y="8562262"/>
              <a:chExt cx="1973422" cy="2459846"/>
            </a:xfrm>
          </p:grpSpPr>
          <p:sp>
            <p:nvSpPr>
              <p:cNvPr id="673" name="Google Shape;673;p34"/>
              <p:cNvSpPr/>
              <p:nvPr/>
            </p:nvSpPr>
            <p:spPr>
              <a:xfrm rot="-900159">
                <a:off x="12902628" y="8715282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34"/>
              <p:cNvSpPr/>
              <p:nvPr/>
            </p:nvSpPr>
            <p:spPr>
              <a:xfrm rot="1302791">
                <a:off x="13261168" y="9242524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5" name="Google Shape;675;p34"/>
          <p:cNvSpPr/>
          <p:nvPr/>
        </p:nvSpPr>
        <p:spPr>
          <a:xfrm>
            <a:off x="0" y="83500"/>
            <a:ext cx="12192000" cy="6769056"/>
          </a:xfrm>
          <a:custGeom>
            <a:avLst/>
            <a:gdLst/>
            <a:ahLst/>
            <a:cxnLst/>
            <a:rect l="l" t="t" r="r" b="b"/>
            <a:pathLst>
              <a:path w="12192000" h="6508708" extrusionOk="0">
                <a:moveTo>
                  <a:pt x="6096000" y="336508"/>
                </a:moveTo>
                <a:cubicBezTo>
                  <a:pt x="6842125" y="336508"/>
                  <a:pt x="7950200" y="-22268"/>
                  <a:pt x="8610600" y="50757"/>
                </a:cubicBezTo>
                <a:cubicBezTo>
                  <a:pt x="9271000" y="123782"/>
                  <a:pt x="9667875" y="390483"/>
                  <a:pt x="10058400" y="774658"/>
                </a:cubicBezTo>
                <a:cubicBezTo>
                  <a:pt x="10448925" y="1158833"/>
                  <a:pt x="10677525" y="1873208"/>
                  <a:pt x="10953750" y="2355808"/>
                </a:cubicBezTo>
                <a:cubicBezTo>
                  <a:pt x="11229975" y="2838408"/>
                  <a:pt x="11906250" y="2800308"/>
                  <a:pt x="12172950" y="2984458"/>
                </a:cubicBezTo>
                <a:lnTo>
                  <a:pt x="12192000" y="2999820"/>
                </a:lnTo>
                <a:lnTo>
                  <a:pt x="12192000" y="6508708"/>
                </a:lnTo>
                <a:lnTo>
                  <a:pt x="0" y="6508708"/>
                </a:lnTo>
                <a:lnTo>
                  <a:pt x="0" y="2893502"/>
                </a:lnTo>
                <a:lnTo>
                  <a:pt x="79754" y="2796395"/>
                </a:lnTo>
                <a:cubicBezTo>
                  <a:pt x="175915" y="2679361"/>
                  <a:pt x="264117" y="2505439"/>
                  <a:pt x="552450" y="2355808"/>
                </a:cubicBezTo>
                <a:cubicBezTo>
                  <a:pt x="840783" y="2206177"/>
                  <a:pt x="1463675" y="2216108"/>
                  <a:pt x="1809750" y="1898608"/>
                </a:cubicBezTo>
                <a:cubicBezTo>
                  <a:pt x="2155825" y="1581108"/>
                  <a:pt x="2276475" y="765133"/>
                  <a:pt x="2628900" y="450808"/>
                </a:cubicBezTo>
                <a:cubicBezTo>
                  <a:pt x="2981325" y="136483"/>
                  <a:pt x="3209925" y="104733"/>
                  <a:pt x="3924300" y="12658"/>
                </a:cubicBezTo>
                <a:cubicBezTo>
                  <a:pt x="4638676" y="-79417"/>
                  <a:pt x="5403851" y="361908"/>
                  <a:pt x="6096000" y="336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4"/>
          <p:cNvSpPr/>
          <p:nvPr/>
        </p:nvSpPr>
        <p:spPr>
          <a:xfrm>
            <a:off x="1473760" y="4323773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34"/>
          <p:cNvSpPr/>
          <p:nvPr/>
        </p:nvSpPr>
        <p:spPr>
          <a:xfrm>
            <a:off x="941095" y="1460193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34"/>
          <p:cNvSpPr/>
          <p:nvPr/>
        </p:nvSpPr>
        <p:spPr>
          <a:xfrm rot="-5915562">
            <a:off x="11003203" y="346222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34"/>
          <p:cNvSpPr/>
          <p:nvPr/>
        </p:nvSpPr>
        <p:spPr>
          <a:xfrm rot="-4283778">
            <a:off x="11116165" y="4301560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34"/>
          <p:cNvSpPr/>
          <p:nvPr/>
        </p:nvSpPr>
        <p:spPr>
          <a:xfrm rot="5400000">
            <a:off x="2520297" y="255505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34"/>
          <p:cNvSpPr/>
          <p:nvPr/>
        </p:nvSpPr>
        <p:spPr>
          <a:xfrm rot="10320893">
            <a:off x="4305189" y="6212708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34"/>
          <p:cNvSpPr/>
          <p:nvPr/>
        </p:nvSpPr>
        <p:spPr>
          <a:xfrm>
            <a:off x="8162943" y="6147979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34"/>
          <p:cNvSpPr/>
          <p:nvPr/>
        </p:nvSpPr>
        <p:spPr>
          <a:xfrm rot="-5915562">
            <a:off x="11490572" y="2378372"/>
            <a:ext cx="155739" cy="183683"/>
          </a:xfrm>
          <a:custGeom>
            <a:avLst/>
            <a:gdLst/>
            <a:ahLst/>
            <a:cxnLst/>
            <a:rect l="l" t="t" r="r" b="b"/>
            <a:pathLst>
              <a:path w="41" h="48" extrusionOk="0">
                <a:moveTo>
                  <a:pt x="2" y="39"/>
                </a:moveTo>
                <a:cubicBezTo>
                  <a:pt x="41" y="48"/>
                  <a:pt x="34" y="8"/>
                  <a:pt x="34" y="8"/>
                </a:cubicBezTo>
                <a:cubicBezTo>
                  <a:pt x="34" y="8"/>
                  <a:pt x="18" y="0"/>
                  <a:pt x="7" y="15"/>
                </a:cubicBezTo>
                <a:cubicBezTo>
                  <a:pt x="4" y="19"/>
                  <a:pt x="0" y="32"/>
                  <a:pt x="2" y="3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34"/>
          <p:cNvSpPr txBox="1">
            <a:spLocks noGrp="1"/>
          </p:cNvSpPr>
          <p:nvPr>
            <p:ph type="ctrTitle"/>
          </p:nvPr>
        </p:nvSpPr>
        <p:spPr>
          <a:xfrm>
            <a:off x="2373000" y="872352"/>
            <a:ext cx="7446000" cy="8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796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40"/>
          <p:cNvSpPr/>
          <p:nvPr/>
        </p:nvSpPr>
        <p:spPr>
          <a:xfrm>
            <a:off x="8358331" y="5089370"/>
            <a:ext cx="4592320" cy="258318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40"/>
          <p:cNvSpPr/>
          <p:nvPr/>
        </p:nvSpPr>
        <p:spPr>
          <a:xfrm rot="10800000">
            <a:off x="-775739" y="-942561"/>
            <a:ext cx="4714240" cy="265176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1411575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86823"/>
                </a:lnTo>
                <a:lnTo>
                  <a:pt x="83939" y="5612160"/>
                </a:lnTo>
                <a:cubicBezTo>
                  <a:pt x="656630" y="5073253"/>
                  <a:pt x="1318915" y="4065910"/>
                  <a:pt x="2171700" y="3676650"/>
                </a:cubicBezTo>
                <a:cubicBezTo>
                  <a:pt x="3024485" y="3287390"/>
                  <a:pt x="4235450" y="3571875"/>
                  <a:pt x="5200650" y="3276600"/>
                </a:cubicBezTo>
                <a:cubicBezTo>
                  <a:pt x="6165850" y="2981325"/>
                  <a:pt x="6578600" y="2212975"/>
                  <a:pt x="7962900" y="1905000"/>
                </a:cubicBezTo>
                <a:cubicBezTo>
                  <a:pt x="9423400" y="1425575"/>
                  <a:pt x="9169400" y="1120775"/>
                  <a:pt x="9810750" y="723900"/>
                </a:cubicBezTo>
                <a:cubicBezTo>
                  <a:pt x="10211594" y="475853"/>
                  <a:pt x="10798473" y="222845"/>
                  <a:pt x="11306287" y="36965"/>
                </a:cubicBezTo>
                <a:lnTo>
                  <a:pt x="1141157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8100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4" name="Google Shape;764;p40"/>
          <p:cNvGrpSpPr/>
          <p:nvPr/>
        </p:nvGrpSpPr>
        <p:grpSpPr>
          <a:xfrm>
            <a:off x="10497494" y="4488757"/>
            <a:ext cx="2090764" cy="2475724"/>
            <a:chOff x="4485640" y="3481643"/>
            <a:chExt cx="2346361" cy="2778383"/>
          </a:xfrm>
        </p:grpSpPr>
        <p:sp>
          <p:nvSpPr>
            <p:cNvPr id="765" name="Google Shape;765;p40"/>
            <p:cNvSpPr/>
            <p:nvPr/>
          </p:nvSpPr>
          <p:spPr>
            <a:xfrm rot="-1800000">
              <a:off x="4925898" y="3703826"/>
              <a:ext cx="1465845" cy="2153804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5395178" y="4677590"/>
              <a:ext cx="1103868" cy="1582436"/>
            </a:xfrm>
            <a:custGeom>
              <a:avLst/>
              <a:gdLst/>
              <a:ahLst/>
              <a:cxnLst/>
              <a:rect l="l" t="t" r="r" b="b"/>
              <a:pathLst>
                <a:path w="255" h="366" extrusionOk="0">
                  <a:moveTo>
                    <a:pt x="244" y="50"/>
                  </a:moveTo>
                  <a:cubicBezTo>
                    <a:pt x="238" y="48"/>
                    <a:pt x="231" y="48"/>
                    <a:pt x="226" y="46"/>
                  </a:cubicBezTo>
                  <a:cubicBezTo>
                    <a:pt x="231" y="43"/>
                    <a:pt x="237" y="41"/>
                    <a:pt x="244" y="40"/>
                  </a:cubicBezTo>
                  <a:cubicBezTo>
                    <a:pt x="246" y="39"/>
                    <a:pt x="251" y="39"/>
                    <a:pt x="255" y="40"/>
                  </a:cubicBezTo>
                  <a:cubicBezTo>
                    <a:pt x="255" y="26"/>
                    <a:pt x="250" y="14"/>
                    <a:pt x="236" y="9"/>
                  </a:cubicBezTo>
                  <a:cubicBezTo>
                    <a:pt x="208" y="0"/>
                    <a:pt x="174" y="18"/>
                    <a:pt x="149" y="37"/>
                  </a:cubicBezTo>
                  <a:cubicBezTo>
                    <a:pt x="150" y="40"/>
                    <a:pt x="150" y="43"/>
                    <a:pt x="151" y="44"/>
                  </a:cubicBezTo>
                  <a:cubicBezTo>
                    <a:pt x="153" y="49"/>
                    <a:pt x="156" y="54"/>
                    <a:pt x="159" y="57"/>
                  </a:cubicBezTo>
                  <a:cubicBezTo>
                    <a:pt x="153" y="55"/>
                    <a:pt x="146" y="47"/>
                    <a:pt x="140" y="44"/>
                  </a:cubicBezTo>
                  <a:cubicBezTo>
                    <a:pt x="137" y="47"/>
                    <a:pt x="133" y="50"/>
                    <a:pt x="130" y="53"/>
                  </a:cubicBezTo>
                  <a:cubicBezTo>
                    <a:pt x="105" y="76"/>
                    <a:pt x="86" y="102"/>
                    <a:pt x="69" y="130"/>
                  </a:cubicBezTo>
                  <a:cubicBezTo>
                    <a:pt x="75" y="136"/>
                    <a:pt x="83" y="141"/>
                    <a:pt x="86" y="149"/>
                  </a:cubicBezTo>
                  <a:cubicBezTo>
                    <a:pt x="79" y="147"/>
                    <a:pt x="70" y="144"/>
                    <a:pt x="63" y="139"/>
                  </a:cubicBezTo>
                  <a:cubicBezTo>
                    <a:pt x="60" y="145"/>
                    <a:pt x="56" y="150"/>
                    <a:pt x="53" y="156"/>
                  </a:cubicBezTo>
                  <a:cubicBezTo>
                    <a:pt x="53" y="157"/>
                    <a:pt x="54" y="157"/>
                    <a:pt x="54" y="157"/>
                  </a:cubicBezTo>
                  <a:cubicBezTo>
                    <a:pt x="61" y="170"/>
                    <a:pt x="69" y="181"/>
                    <a:pt x="80" y="190"/>
                  </a:cubicBezTo>
                  <a:cubicBezTo>
                    <a:pt x="69" y="182"/>
                    <a:pt x="56" y="178"/>
                    <a:pt x="47" y="167"/>
                  </a:cubicBezTo>
                  <a:cubicBezTo>
                    <a:pt x="42" y="175"/>
                    <a:pt x="38" y="183"/>
                    <a:pt x="34" y="191"/>
                  </a:cubicBezTo>
                  <a:cubicBezTo>
                    <a:pt x="25" y="206"/>
                    <a:pt x="18" y="223"/>
                    <a:pt x="12" y="240"/>
                  </a:cubicBezTo>
                  <a:cubicBezTo>
                    <a:pt x="3" y="263"/>
                    <a:pt x="2" y="287"/>
                    <a:pt x="2" y="287"/>
                  </a:cubicBezTo>
                  <a:cubicBezTo>
                    <a:pt x="0" y="318"/>
                    <a:pt x="24" y="335"/>
                    <a:pt x="25" y="366"/>
                  </a:cubicBezTo>
                  <a:cubicBezTo>
                    <a:pt x="31" y="359"/>
                    <a:pt x="35" y="352"/>
                    <a:pt x="43" y="348"/>
                  </a:cubicBezTo>
                  <a:cubicBezTo>
                    <a:pt x="55" y="342"/>
                    <a:pt x="68" y="340"/>
                    <a:pt x="78" y="331"/>
                  </a:cubicBezTo>
                  <a:cubicBezTo>
                    <a:pt x="85" y="323"/>
                    <a:pt x="89" y="314"/>
                    <a:pt x="93" y="305"/>
                  </a:cubicBezTo>
                  <a:cubicBezTo>
                    <a:pt x="107" y="275"/>
                    <a:pt x="123" y="247"/>
                    <a:pt x="140" y="219"/>
                  </a:cubicBezTo>
                  <a:cubicBezTo>
                    <a:pt x="148" y="206"/>
                    <a:pt x="157" y="195"/>
                    <a:pt x="166" y="183"/>
                  </a:cubicBezTo>
                  <a:cubicBezTo>
                    <a:pt x="162" y="178"/>
                    <a:pt x="158" y="173"/>
                    <a:pt x="153" y="169"/>
                  </a:cubicBezTo>
                  <a:cubicBezTo>
                    <a:pt x="149" y="165"/>
                    <a:pt x="144" y="161"/>
                    <a:pt x="141" y="156"/>
                  </a:cubicBezTo>
                  <a:cubicBezTo>
                    <a:pt x="153" y="159"/>
                    <a:pt x="164" y="165"/>
                    <a:pt x="176" y="171"/>
                  </a:cubicBezTo>
                  <a:cubicBezTo>
                    <a:pt x="190" y="153"/>
                    <a:pt x="205" y="136"/>
                    <a:pt x="220" y="118"/>
                  </a:cubicBezTo>
                  <a:cubicBezTo>
                    <a:pt x="235" y="99"/>
                    <a:pt x="247" y="79"/>
                    <a:pt x="253" y="55"/>
                  </a:cubicBezTo>
                  <a:cubicBezTo>
                    <a:pt x="253" y="55"/>
                    <a:pt x="253" y="54"/>
                    <a:pt x="253" y="53"/>
                  </a:cubicBezTo>
                  <a:cubicBezTo>
                    <a:pt x="250" y="52"/>
                    <a:pt x="247" y="50"/>
                    <a:pt x="244" y="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40"/>
          <p:cNvGrpSpPr/>
          <p:nvPr/>
        </p:nvGrpSpPr>
        <p:grpSpPr>
          <a:xfrm rot="10800000">
            <a:off x="63490" y="-252029"/>
            <a:ext cx="1848620" cy="2188996"/>
            <a:chOff x="4485640" y="3481643"/>
            <a:chExt cx="2346361" cy="2778383"/>
          </a:xfrm>
        </p:grpSpPr>
        <p:sp>
          <p:nvSpPr>
            <p:cNvPr id="768" name="Google Shape;768;p40"/>
            <p:cNvSpPr/>
            <p:nvPr/>
          </p:nvSpPr>
          <p:spPr>
            <a:xfrm rot="-1800000">
              <a:off x="4925898" y="3703826"/>
              <a:ext cx="1465845" cy="2153804"/>
            </a:xfrm>
            <a:custGeom>
              <a:avLst/>
              <a:gdLst/>
              <a:ahLst/>
              <a:cxnLst/>
              <a:rect l="l" t="t" r="r" b="b"/>
              <a:pathLst>
                <a:path w="170" h="250" extrusionOk="0">
                  <a:moveTo>
                    <a:pt x="151" y="21"/>
                  </a:moveTo>
                  <a:cubicBezTo>
                    <a:pt x="151" y="21"/>
                    <a:pt x="151" y="21"/>
                    <a:pt x="151" y="21"/>
                  </a:cubicBezTo>
                  <a:cubicBezTo>
                    <a:pt x="153" y="17"/>
                    <a:pt x="154" y="9"/>
                    <a:pt x="152" y="5"/>
                  </a:cubicBezTo>
                  <a:cubicBezTo>
                    <a:pt x="149" y="0"/>
                    <a:pt x="147" y="4"/>
                    <a:pt x="145" y="8"/>
                  </a:cubicBezTo>
                  <a:cubicBezTo>
                    <a:pt x="143" y="14"/>
                    <a:pt x="146" y="20"/>
                    <a:pt x="145" y="25"/>
                  </a:cubicBezTo>
                  <a:cubicBezTo>
                    <a:pt x="142" y="28"/>
                    <a:pt x="139" y="31"/>
                    <a:pt x="136" y="34"/>
                  </a:cubicBezTo>
                  <a:cubicBezTo>
                    <a:pt x="138" y="27"/>
                    <a:pt x="139" y="16"/>
                    <a:pt x="136" y="11"/>
                  </a:cubicBezTo>
                  <a:cubicBezTo>
                    <a:pt x="132" y="2"/>
                    <a:pt x="128" y="9"/>
                    <a:pt x="126" y="15"/>
                  </a:cubicBezTo>
                  <a:cubicBezTo>
                    <a:pt x="122" y="25"/>
                    <a:pt x="126" y="35"/>
                    <a:pt x="126" y="44"/>
                  </a:cubicBezTo>
                  <a:cubicBezTo>
                    <a:pt x="119" y="52"/>
                    <a:pt x="112" y="58"/>
                    <a:pt x="105" y="65"/>
                  </a:cubicBezTo>
                  <a:cubicBezTo>
                    <a:pt x="107" y="58"/>
                    <a:pt x="108" y="49"/>
                    <a:pt x="105" y="43"/>
                  </a:cubicBezTo>
                  <a:cubicBezTo>
                    <a:pt x="101" y="35"/>
                    <a:pt x="96" y="41"/>
                    <a:pt x="95" y="48"/>
                  </a:cubicBezTo>
                  <a:cubicBezTo>
                    <a:pt x="91" y="58"/>
                    <a:pt x="95" y="68"/>
                    <a:pt x="94" y="77"/>
                  </a:cubicBezTo>
                  <a:cubicBezTo>
                    <a:pt x="87" y="86"/>
                    <a:pt x="79" y="95"/>
                    <a:pt x="72" y="104"/>
                  </a:cubicBezTo>
                  <a:cubicBezTo>
                    <a:pt x="73" y="97"/>
                    <a:pt x="73" y="89"/>
                    <a:pt x="71" y="85"/>
                  </a:cubicBezTo>
                  <a:cubicBezTo>
                    <a:pt x="66" y="77"/>
                    <a:pt x="62" y="83"/>
                    <a:pt x="60" y="89"/>
                  </a:cubicBezTo>
                  <a:cubicBezTo>
                    <a:pt x="57" y="100"/>
                    <a:pt x="61" y="109"/>
                    <a:pt x="61" y="118"/>
                  </a:cubicBezTo>
                  <a:cubicBezTo>
                    <a:pt x="55" y="127"/>
                    <a:pt x="48" y="136"/>
                    <a:pt x="43" y="146"/>
                  </a:cubicBezTo>
                  <a:cubicBezTo>
                    <a:pt x="43" y="139"/>
                    <a:pt x="42" y="130"/>
                    <a:pt x="39" y="125"/>
                  </a:cubicBezTo>
                  <a:cubicBezTo>
                    <a:pt x="33" y="118"/>
                    <a:pt x="29" y="125"/>
                    <a:pt x="29" y="131"/>
                  </a:cubicBezTo>
                  <a:cubicBezTo>
                    <a:pt x="27" y="142"/>
                    <a:pt x="33" y="151"/>
                    <a:pt x="34" y="160"/>
                  </a:cubicBezTo>
                  <a:cubicBezTo>
                    <a:pt x="29" y="168"/>
                    <a:pt x="25" y="175"/>
                    <a:pt x="21" y="183"/>
                  </a:cubicBezTo>
                  <a:cubicBezTo>
                    <a:pt x="21" y="176"/>
                    <a:pt x="20" y="168"/>
                    <a:pt x="16" y="164"/>
                  </a:cubicBezTo>
                  <a:cubicBezTo>
                    <a:pt x="11" y="157"/>
                    <a:pt x="7" y="164"/>
                    <a:pt x="7" y="170"/>
                  </a:cubicBezTo>
                  <a:cubicBezTo>
                    <a:pt x="6" y="181"/>
                    <a:pt x="12" y="190"/>
                    <a:pt x="13" y="200"/>
                  </a:cubicBezTo>
                  <a:cubicBezTo>
                    <a:pt x="8" y="214"/>
                    <a:pt x="0" y="237"/>
                    <a:pt x="1" y="248"/>
                  </a:cubicBezTo>
                  <a:cubicBezTo>
                    <a:pt x="1" y="249"/>
                    <a:pt x="2" y="250"/>
                    <a:pt x="3" y="250"/>
                  </a:cubicBezTo>
                  <a:cubicBezTo>
                    <a:pt x="3" y="250"/>
                    <a:pt x="3" y="250"/>
                    <a:pt x="3" y="250"/>
                  </a:cubicBezTo>
                  <a:cubicBezTo>
                    <a:pt x="4" y="249"/>
                    <a:pt x="5" y="249"/>
                    <a:pt x="5" y="248"/>
                  </a:cubicBezTo>
                  <a:cubicBezTo>
                    <a:pt x="4" y="238"/>
                    <a:pt x="11" y="215"/>
                    <a:pt x="17" y="201"/>
                  </a:cubicBezTo>
                  <a:cubicBezTo>
                    <a:pt x="27" y="199"/>
                    <a:pt x="54" y="196"/>
                    <a:pt x="52" y="186"/>
                  </a:cubicBezTo>
                  <a:cubicBezTo>
                    <a:pt x="50" y="178"/>
                    <a:pt x="29" y="185"/>
                    <a:pt x="22" y="188"/>
                  </a:cubicBezTo>
                  <a:cubicBezTo>
                    <a:pt x="27" y="180"/>
                    <a:pt x="31" y="171"/>
                    <a:pt x="36" y="163"/>
                  </a:cubicBezTo>
                  <a:cubicBezTo>
                    <a:pt x="46" y="161"/>
                    <a:pt x="74" y="159"/>
                    <a:pt x="73" y="149"/>
                  </a:cubicBezTo>
                  <a:cubicBezTo>
                    <a:pt x="72" y="141"/>
                    <a:pt x="51" y="146"/>
                    <a:pt x="44" y="150"/>
                  </a:cubicBezTo>
                  <a:cubicBezTo>
                    <a:pt x="50" y="140"/>
                    <a:pt x="56" y="131"/>
                    <a:pt x="63" y="122"/>
                  </a:cubicBezTo>
                  <a:cubicBezTo>
                    <a:pt x="73" y="121"/>
                    <a:pt x="102" y="123"/>
                    <a:pt x="102" y="113"/>
                  </a:cubicBezTo>
                  <a:cubicBezTo>
                    <a:pt x="101" y="105"/>
                    <a:pt x="78" y="108"/>
                    <a:pt x="72" y="110"/>
                  </a:cubicBezTo>
                  <a:cubicBezTo>
                    <a:pt x="79" y="100"/>
                    <a:pt x="88" y="90"/>
                    <a:pt x="97" y="80"/>
                  </a:cubicBezTo>
                  <a:cubicBezTo>
                    <a:pt x="107" y="80"/>
                    <a:pt x="135" y="83"/>
                    <a:pt x="135" y="73"/>
                  </a:cubicBezTo>
                  <a:cubicBezTo>
                    <a:pt x="135" y="66"/>
                    <a:pt x="116" y="67"/>
                    <a:pt x="107" y="68"/>
                  </a:cubicBezTo>
                  <a:cubicBezTo>
                    <a:pt x="114" y="61"/>
                    <a:pt x="121" y="54"/>
                    <a:pt x="128" y="47"/>
                  </a:cubicBezTo>
                  <a:cubicBezTo>
                    <a:pt x="138" y="47"/>
                    <a:pt x="166" y="50"/>
                    <a:pt x="166" y="40"/>
                  </a:cubicBezTo>
                  <a:cubicBezTo>
                    <a:pt x="166" y="33"/>
                    <a:pt x="149" y="34"/>
                    <a:pt x="140" y="35"/>
                  </a:cubicBezTo>
                  <a:cubicBezTo>
                    <a:pt x="143" y="33"/>
                    <a:pt x="145" y="30"/>
                    <a:pt x="148" y="27"/>
                  </a:cubicBezTo>
                  <a:cubicBezTo>
                    <a:pt x="155" y="28"/>
                    <a:pt x="170" y="29"/>
                    <a:pt x="170" y="23"/>
                  </a:cubicBezTo>
                  <a:cubicBezTo>
                    <a:pt x="170" y="18"/>
                    <a:pt x="154" y="19"/>
                    <a:pt x="151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5395178" y="4677590"/>
              <a:ext cx="1103868" cy="1582436"/>
            </a:xfrm>
            <a:custGeom>
              <a:avLst/>
              <a:gdLst/>
              <a:ahLst/>
              <a:cxnLst/>
              <a:rect l="l" t="t" r="r" b="b"/>
              <a:pathLst>
                <a:path w="255" h="366" extrusionOk="0">
                  <a:moveTo>
                    <a:pt x="244" y="50"/>
                  </a:moveTo>
                  <a:cubicBezTo>
                    <a:pt x="238" y="48"/>
                    <a:pt x="231" y="48"/>
                    <a:pt x="226" y="46"/>
                  </a:cubicBezTo>
                  <a:cubicBezTo>
                    <a:pt x="231" y="43"/>
                    <a:pt x="237" y="41"/>
                    <a:pt x="244" y="40"/>
                  </a:cubicBezTo>
                  <a:cubicBezTo>
                    <a:pt x="246" y="39"/>
                    <a:pt x="251" y="39"/>
                    <a:pt x="255" y="40"/>
                  </a:cubicBezTo>
                  <a:cubicBezTo>
                    <a:pt x="255" y="26"/>
                    <a:pt x="250" y="14"/>
                    <a:pt x="236" y="9"/>
                  </a:cubicBezTo>
                  <a:cubicBezTo>
                    <a:pt x="208" y="0"/>
                    <a:pt x="174" y="18"/>
                    <a:pt x="149" y="37"/>
                  </a:cubicBezTo>
                  <a:cubicBezTo>
                    <a:pt x="150" y="40"/>
                    <a:pt x="150" y="43"/>
                    <a:pt x="151" y="44"/>
                  </a:cubicBezTo>
                  <a:cubicBezTo>
                    <a:pt x="153" y="49"/>
                    <a:pt x="156" y="54"/>
                    <a:pt x="159" y="57"/>
                  </a:cubicBezTo>
                  <a:cubicBezTo>
                    <a:pt x="153" y="55"/>
                    <a:pt x="146" y="47"/>
                    <a:pt x="140" y="44"/>
                  </a:cubicBezTo>
                  <a:cubicBezTo>
                    <a:pt x="137" y="47"/>
                    <a:pt x="133" y="50"/>
                    <a:pt x="130" y="53"/>
                  </a:cubicBezTo>
                  <a:cubicBezTo>
                    <a:pt x="105" y="76"/>
                    <a:pt x="86" y="102"/>
                    <a:pt x="69" y="130"/>
                  </a:cubicBezTo>
                  <a:cubicBezTo>
                    <a:pt x="75" y="136"/>
                    <a:pt x="83" y="141"/>
                    <a:pt x="86" y="149"/>
                  </a:cubicBezTo>
                  <a:cubicBezTo>
                    <a:pt x="79" y="147"/>
                    <a:pt x="70" y="144"/>
                    <a:pt x="63" y="139"/>
                  </a:cubicBezTo>
                  <a:cubicBezTo>
                    <a:pt x="60" y="145"/>
                    <a:pt x="56" y="150"/>
                    <a:pt x="53" y="156"/>
                  </a:cubicBezTo>
                  <a:cubicBezTo>
                    <a:pt x="53" y="157"/>
                    <a:pt x="54" y="157"/>
                    <a:pt x="54" y="157"/>
                  </a:cubicBezTo>
                  <a:cubicBezTo>
                    <a:pt x="61" y="170"/>
                    <a:pt x="69" y="181"/>
                    <a:pt x="80" y="190"/>
                  </a:cubicBezTo>
                  <a:cubicBezTo>
                    <a:pt x="69" y="182"/>
                    <a:pt x="56" y="178"/>
                    <a:pt x="47" y="167"/>
                  </a:cubicBezTo>
                  <a:cubicBezTo>
                    <a:pt x="42" y="175"/>
                    <a:pt x="38" y="183"/>
                    <a:pt x="34" y="191"/>
                  </a:cubicBezTo>
                  <a:cubicBezTo>
                    <a:pt x="25" y="206"/>
                    <a:pt x="18" y="223"/>
                    <a:pt x="12" y="240"/>
                  </a:cubicBezTo>
                  <a:cubicBezTo>
                    <a:pt x="3" y="263"/>
                    <a:pt x="2" y="287"/>
                    <a:pt x="2" y="287"/>
                  </a:cubicBezTo>
                  <a:cubicBezTo>
                    <a:pt x="0" y="318"/>
                    <a:pt x="24" y="335"/>
                    <a:pt x="25" y="366"/>
                  </a:cubicBezTo>
                  <a:cubicBezTo>
                    <a:pt x="31" y="359"/>
                    <a:pt x="35" y="352"/>
                    <a:pt x="43" y="348"/>
                  </a:cubicBezTo>
                  <a:cubicBezTo>
                    <a:pt x="55" y="342"/>
                    <a:pt x="68" y="340"/>
                    <a:pt x="78" y="331"/>
                  </a:cubicBezTo>
                  <a:cubicBezTo>
                    <a:pt x="85" y="323"/>
                    <a:pt x="89" y="314"/>
                    <a:pt x="93" y="305"/>
                  </a:cubicBezTo>
                  <a:cubicBezTo>
                    <a:pt x="107" y="275"/>
                    <a:pt x="123" y="247"/>
                    <a:pt x="140" y="219"/>
                  </a:cubicBezTo>
                  <a:cubicBezTo>
                    <a:pt x="148" y="206"/>
                    <a:pt x="157" y="195"/>
                    <a:pt x="166" y="183"/>
                  </a:cubicBezTo>
                  <a:cubicBezTo>
                    <a:pt x="162" y="178"/>
                    <a:pt x="158" y="173"/>
                    <a:pt x="153" y="169"/>
                  </a:cubicBezTo>
                  <a:cubicBezTo>
                    <a:pt x="149" y="165"/>
                    <a:pt x="144" y="161"/>
                    <a:pt x="141" y="156"/>
                  </a:cubicBezTo>
                  <a:cubicBezTo>
                    <a:pt x="153" y="159"/>
                    <a:pt x="164" y="165"/>
                    <a:pt x="176" y="171"/>
                  </a:cubicBezTo>
                  <a:cubicBezTo>
                    <a:pt x="190" y="153"/>
                    <a:pt x="205" y="136"/>
                    <a:pt x="220" y="118"/>
                  </a:cubicBezTo>
                  <a:cubicBezTo>
                    <a:pt x="235" y="99"/>
                    <a:pt x="247" y="79"/>
                    <a:pt x="253" y="55"/>
                  </a:cubicBezTo>
                  <a:cubicBezTo>
                    <a:pt x="253" y="55"/>
                    <a:pt x="253" y="54"/>
                    <a:pt x="253" y="53"/>
                  </a:cubicBezTo>
                  <a:cubicBezTo>
                    <a:pt x="250" y="52"/>
                    <a:pt x="247" y="50"/>
                    <a:pt x="244" y="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505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41"/>
          <p:cNvGrpSpPr/>
          <p:nvPr/>
        </p:nvGrpSpPr>
        <p:grpSpPr>
          <a:xfrm rot="-2700000">
            <a:off x="1654250" y="-2692063"/>
            <a:ext cx="9242513" cy="9217009"/>
            <a:chOff x="1195852" y="300228"/>
            <a:chExt cx="11937610" cy="11904669"/>
          </a:xfrm>
        </p:grpSpPr>
        <p:grpSp>
          <p:nvGrpSpPr>
            <p:cNvPr id="772" name="Google Shape;772;p41"/>
            <p:cNvGrpSpPr/>
            <p:nvPr/>
          </p:nvGrpSpPr>
          <p:grpSpPr>
            <a:xfrm rot="-1799722">
              <a:off x="1731412" y="835623"/>
              <a:ext cx="2925880" cy="2926401"/>
              <a:chOff x="9475798" y="4963520"/>
              <a:chExt cx="3449034" cy="3449647"/>
            </a:xfrm>
          </p:grpSpPr>
          <p:sp>
            <p:nvSpPr>
              <p:cNvPr id="773" name="Google Shape;773;p41"/>
              <p:cNvSpPr/>
              <p:nvPr/>
            </p:nvSpPr>
            <p:spPr>
              <a:xfrm rot="-900278">
                <a:off x="9802501" y="5433332"/>
                <a:ext cx="1927635" cy="277765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29" extrusionOk="0">
                    <a:moveTo>
                      <a:pt x="0" y="518"/>
                    </a:moveTo>
                    <a:cubicBezTo>
                      <a:pt x="1" y="487"/>
                      <a:pt x="10" y="459"/>
                      <a:pt x="21" y="429"/>
                    </a:cubicBezTo>
                    <a:cubicBezTo>
                      <a:pt x="36" y="385"/>
                      <a:pt x="52" y="340"/>
                      <a:pt x="79" y="302"/>
                    </a:cubicBezTo>
                    <a:cubicBezTo>
                      <a:pt x="96" y="279"/>
                      <a:pt x="111" y="257"/>
                      <a:pt x="132" y="238"/>
                    </a:cubicBezTo>
                    <a:cubicBezTo>
                      <a:pt x="154" y="219"/>
                      <a:pt x="179" y="203"/>
                      <a:pt x="204" y="187"/>
                    </a:cubicBezTo>
                    <a:cubicBezTo>
                      <a:pt x="235" y="168"/>
                      <a:pt x="271" y="151"/>
                      <a:pt x="289" y="117"/>
                    </a:cubicBezTo>
                    <a:cubicBezTo>
                      <a:pt x="299" y="99"/>
                      <a:pt x="295" y="80"/>
                      <a:pt x="297" y="61"/>
                    </a:cubicBezTo>
                    <a:cubicBezTo>
                      <a:pt x="298" y="46"/>
                      <a:pt x="305" y="30"/>
                      <a:pt x="316" y="20"/>
                    </a:cubicBezTo>
                    <a:cubicBezTo>
                      <a:pt x="323" y="14"/>
                      <a:pt x="337" y="9"/>
                      <a:pt x="340" y="0"/>
                    </a:cubicBezTo>
                    <a:cubicBezTo>
                      <a:pt x="356" y="21"/>
                      <a:pt x="366" y="53"/>
                      <a:pt x="351" y="78"/>
                    </a:cubicBezTo>
                    <a:cubicBezTo>
                      <a:pt x="344" y="90"/>
                      <a:pt x="334" y="99"/>
                      <a:pt x="324" y="108"/>
                    </a:cubicBezTo>
                    <a:cubicBezTo>
                      <a:pt x="315" y="116"/>
                      <a:pt x="302" y="123"/>
                      <a:pt x="296" y="135"/>
                    </a:cubicBezTo>
                    <a:cubicBezTo>
                      <a:pt x="310" y="125"/>
                      <a:pt x="327" y="115"/>
                      <a:pt x="341" y="110"/>
                    </a:cubicBezTo>
                    <a:cubicBezTo>
                      <a:pt x="349" y="107"/>
                      <a:pt x="361" y="100"/>
                      <a:pt x="354" y="114"/>
                    </a:cubicBezTo>
                    <a:cubicBezTo>
                      <a:pt x="339" y="142"/>
                      <a:pt x="305" y="140"/>
                      <a:pt x="284" y="158"/>
                    </a:cubicBezTo>
                    <a:cubicBezTo>
                      <a:pt x="299" y="157"/>
                      <a:pt x="314" y="148"/>
                      <a:pt x="329" y="150"/>
                    </a:cubicBezTo>
                    <a:cubicBezTo>
                      <a:pt x="343" y="151"/>
                      <a:pt x="334" y="164"/>
                      <a:pt x="326" y="169"/>
                    </a:cubicBezTo>
                    <a:cubicBezTo>
                      <a:pt x="309" y="178"/>
                      <a:pt x="289" y="173"/>
                      <a:pt x="271" y="174"/>
                    </a:cubicBezTo>
                    <a:cubicBezTo>
                      <a:pt x="264" y="175"/>
                      <a:pt x="252" y="174"/>
                      <a:pt x="246" y="179"/>
                    </a:cubicBezTo>
                    <a:cubicBezTo>
                      <a:pt x="257" y="180"/>
                      <a:pt x="268" y="178"/>
                      <a:pt x="278" y="183"/>
                    </a:cubicBezTo>
                    <a:cubicBezTo>
                      <a:pt x="295" y="190"/>
                      <a:pt x="279" y="196"/>
                      <a:pt x="268" y="198"/>
                    </a:cubicBezTo>
                    <a:cubicBezTo>
                      <a:pt x="247" y="200"/>
                      <a:pt x="223" y="194"/>
                      <a:pt x="204" y="208"/>
                    </a:cubicBezTo>
                    <a:cubicBezTo>
                      <a:pt x="218" y="207"/>
                      <a:pt x="242" y="200"/>
                      <a:pt x="255" y="208"/>
                    </a:cubicBezTo>
                    <a:cubicBezTo>
                      <a:pt x="271" y="217"/>
                      <a:pt x="236" y="222"/>
                      <a:pt x="230" y="223"/>
                    </a:cubicBezTo>
                    <a:cubicBezTo>
                      <a:pt x="199" y="225"/>
                      <a:pt x="175" y="233"/>
                      <a:pt x="148" y="247"/>
                    </a:cubicBezTo>
                    <a:cubicBezTo>
                      <a:pt x="165" y="242"/>
                      <a:pt x="181" y="235"/>
                      <a:pt x="198" y="236"/>
                    </a:cubicBezTo>
                    <a:cubicBezTo>
                      <a:pt x="203" y="237"/>
                      <a:pt x="218" y="237"/>
                      <a:pt x="217" y="249"/>
                    </a:cubicBezTo>
                    <a:cubicBezTo>
                      <a:pt x="217" y="258"/>
                      <a:pt x="198" y="255"/>
                      <a:pt x="194" y="255"/>
                    </a:cubicBezTo>
                    <a:cubicBezTo>
                      <a:pt x="167" y="255"/>
                      <a:pt x="131" y="263"/>
                      <a:pt x="114" y="286"/>
                    </a:cubicBezTo>
                    <a:cubicBezTo>
                      <a:pt x="131" y="280"/>
                      <a:pt x="147" y="268"/>
                      <a:pt x="165" y="266"/>
                    </a:cubicBezTo>
                    <a:cubicBezTo>
                      <a:pt x="169" y="265"/>
                      <a:pt x="187" y="264"/>
                      <a:pt x="188" y="272"/>
                    </a:cubicBezTo>
                    <a:cubicBezTo>
                      <a:pt x="188" y="278"/>
                      <a:pt x="170" y="285"/>
                      <a:pt x="166" y="286"/>
                    </a:cubicBezTo>
                    <a:cubicBezTo>
                      <a:pt x="140" y="295"/>
                      <a:pt x="106" y="302"/>
                      <a:pt x="89" y="326"/>
                    </a:cubicBezTo>
                    <a:cubicBezTo>
                      <a:pt x="104" y="314"/>
                      <a:pt x="123" y="308"/>
                      <a:pt x="140" y="301"/>
                    </a:cubicBezTo>
                    <a:cubicBezTo>
                      <a:pt x="148" y="297"/>
                      <a:pt x="158" y="292"/>
                      <a:pt x="167" y="291"/>
                    </a:cubicBezTo>
                    <a:cubicBezTo>
                      <a:pt x="182" y="289"/>
                      <a:pt x="173" y="304"/>
                      <a:pt x="165" y="309"/>
                    </a:cubicBezTo>
                    <a:cubicBezTo>
                      <a:pt x="145" y="321"/>
                      <a:pt x="120" y="325"/>
                      <a:pt x="100" y="339"/>
                    </a:cubicBezTo>
                    <a:cubicBezTo>
                      <a:pt x="84" y="349"/>
                      <a:pt x="67" y="360"/>
                      <a:pt x="58" y="376"/>
                    </a:cubicBezTo>
                    <a:cubicBezTo>
                      <a:pt x="71" y="366"/>
                      <a:pt x="86" y="357"/>
                      <a:pt x="101" y="348"/>
                    </a:cubicBezTo>
                    <a:cubicBezTo>
                      <a:pt x="114" y="340"/>
                      <a:pt x="154" y="314"/>
                      <a:pt x="161" y="325"/>
                    </a:cubicBezTo>
                    <a:cubicBezTo>
                      <a:pt x="160" y="344"/>
                      <a:pt x="142" y="351"/>
                      <a:pt x="118" y="360"/>
                    </a:cubicBezTo>
                    <a:cubicBezTo>
                      <a:pt x="66" y="379"/>
                      <a:pt x="44" y="419"/>
                      <a:pt x="33" y="431"/>
                    </a:cubicBezTo>
                    <a:cubicBezTo>
                      <a:pt x="41" y="426"/>
                      <a:pt x="91" y="376"/>
                      <a:pt x="97" y="397"/>
                    </a:cubicBezTo>
                    <a:cubicBezTo>
                      <a:pt x="101" y="411"/>
                      <a:pt x="41" y="442"/>
                      <a:pt x="29" y="447"/>
                    </a:cubicBezTo>
                    <a:cubicBezTo>
                      <a:pt x="42" y="441"/>
                      <a:pt x="78" y="436"/>
                      <a:pt x="81" y="448"/>
                    </a:cubicBezTo>
                    <a:cubicBezTo>
                      <a:pt x="80" y="460"/>
                      <a:pt x="53" y="457"/>
                      <a:pt x="43" y="460"/>
                    </a:cubicBezTo>
                    <a:cubicBezTo>
                      <a:pt x="36" y="462"/>
                      <a:pt x="29" y="463"/>
                      <a:pt x="24" y="469"/>
                    </a:cubicBezTo>
                    <a:cubicBezTo>
                      <a:pt x="17" y="476"/>
                      <a:pt x="14" y="490"/>
                      <a:pt x="12" y="500"/>
                    </a:cubicBezTo>
                    <a:cubicBezTo>
                      <a:pt x="11" y="505"/>
                      <a:pt x="12" y="523"/>
                      <a:pt x="8" y="526"/>
                    </a:cubicBezTo>
                    <a:cubicBezTo>
                      <a:pt x="4" y="529"/>
                      <a:pt x="0" y="525"/>
                      <a:pt x="0" y="521"/>
                    </a:cubicBezTo>
                    <a:cubicBezTo>
                      <a:pt x="0" y="521"/>
                      <a:pt x="0" y="521"/>
                      <a:pt x="0" y="5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41"/>
              <p:cNvSpPr/>
              <p:nvPr/>
            </p:nvSpPr>
            <p:spPr>
              <a:xfrm rot="2148684">
                <a:off x="11075277" y="5126577"/>
                <a:ext cx="1299993" cy="2298489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70" extrusionOk="0">
                    <a:moveTo>
                      <a:pt x="72" y="253"/>
                    </a:moveTo>
                    <a:cubicBezTo>
                      <a:pt x="63" y="241"/>
                      <a:pt x="55" y="227"/>
                      <a:pt x="47" y="214"/>
                    </a:cubicBezTo>
                    <a:cubicBezTo>
                      <a:pt x="24" y="177"/>
                      <a:pt x="25" y="123"/>
                      <a:pt x="60" y="93"/>
                    </a:cubicBezTo>
                    <a:cubicBezTo>
                      <a:pt x="72" y="117"/>
                      <a:pt x="85" y="142"/>
                      <a:pt x="89" y="169"/>
                    </a:cubicBezTo>
                    <a:cubicBezTo>
                      <a:pt x="95" y="203"/>
                      <a:pt x="92" y="230"/>
                      <a:pt x="89" y="247"/>
                    </a:cubicBezTo>
                    <a:cubicBezTo>
                      <a:pt x="89" y="246"/>
                      <a:pt x="89" y="246"/>
                      <a:pt x="89" y="245"/>
                    </a:cubicBezTo>
                    <a:cubicBezTo>
                      <a:pt x="97" y="224"/>
                      <a:pt x="104" y="203"/>
                      <a:pt x="110" y="182"/>
                    </a:cubicBezTo>
                    <a:cubicBezTo>
                      <a:pt x="108" y="174"/>
                      <a:pt x="101" y="165"/>
                      <a:pt x="97" y="158"/>
                    </a:cubicBezTo>
                    <a:cubicBezTo>
                      <a:pt x="94" y="151"/>
                      <a:pt x="91" y="143"/>
                      <a:pt x="91" y="136"/>
                    </a:cubicBezTo>
                    <a:cubicBezTo>
                      <a:pt x="91" y="131"/>
                      <a:pt x="93" y="126"/>
                      <a:pt x="93" y="122"/>
                    </a:cubicBezTo>
                    <a:cubicBezTo>
                      <a:pt x="96" y="132"/>
                      <a:pt x="101" y="141"/>
                      <a:pt x="106" y="150"/>
                    </a:cubicBezTo>
                    <a:cubicBezTo>
                      <a:pt x="111" y="158"/>
                      <a:pt x="112" y="165"/>
                      <a:pt x="112" y="174"/>
                    </a:cubicBezTo>
                    <a:cubicBezTo>
                      <a:pt x="116" y="163"/>
                      <a:pt x="119" y="152"/>
                      <a:pt x="122" y="142"/>
                    </a:cubicBezTo>
                    <a:cubicBezTo>
                      <a:pt x="112" y="120"/>
                      <a:pt x="91" y="112"/>
                      <a:pt x="82" y="92"/>
                    </a:cubicBezTo>
                    <a:cubicBezTo>
                      <a:pt x="72" y="72"/>
                      <a:pt x="75" y="38"/>
                      <a:pt x="99" y="28"/>
                    </a:cubicBezTo>
                    <a:cubicBezTo>
                      <a:pt x="102" y="48"/>
                      <a:pt x="109" y="61"/>
                      <a:pt x="120" y="78"/>
                    </a:cubicBezTo>
                    <a:cubicBezTo>
                      <a:pt x="129" y="91"/>
                      <a:pt x="131" y="108"/>
                      <a:pt x="129" y="124"/>
                    </a:cubicBezTo>
                    <a:cubicBezTo>
                      <a:pt x="134" y="110"/>
                      <a:pt x="139" y="97"/>
                      <a:pt x="146" y="84"/>
                    </a:cubicBezTo>
                    <a:cubicBezTo>
                      <a:pt x="145" y="63"/>
                      <a:pt x="144" y="45"/>
                      <a:pt x="153" y="31"/>
                    </a:cubicBezTo>
                    <a:cubicBezTo>
                      <a:pt x="164" y="11"/>
                      <a:pt x="189" y="6"/>
                      <a:pt x="209" y="0"/>
                    </a:cubicBezTo>
                    <a:cubicBezTo>
                      <a:pt x="196" y="13"/>
                      <a:pt x="195" y="35"/>
                      <a:pt x="188" y="51"/>
                    </a:cubicBezTo>
                    <a:cubicBezTo>
                      <a:pt x="183" y="62"/>
                      <a:pt x="176" y="72"/>
                      <a:pt x="166" y="78"/>
                    </a:cubicBezTo>
                    <a:cubicBezTo>
                      <a:pt x="162" y="80"/>
                      <a:pt x="152" y="82"/>
                      <a:pt x="148" y="84"/>
                    </a:cubicBezTo>
                    <a:cubicBezTo>
                      <a:pt x="145" y="90"/>
                      <a:pt x="143" y="95"/>
                      <a:pt x="140" y="101"/>
                    </a:cubicBezTo>
                    <a:cubicBezTo>
                      <a:pt x="147" y="97"/>
                      <a:pt x="158" y="96"/>
                      <a:pt x="165" y="94"/>
                    </a:cubicBezTo>
                    <a:cubicBezTo>
                      <a:pt x="172" y="92"/>
                      <a:pt x="180" y="91"/>
                      <a:pt x="187" y="88"/>
                    </a:cubicBezTo>
                    <a:cubicBezTo>
                      <a:pt x="194" y="85"/>
                      <a:pt x="200" y="80"/>
                      <a:pt x="206" y="76"/>
                    </a:cubicBezTo>
                    <a:cubicBezTo>
                      <a:pt x="195" y="92"/>
                      <a:pt x="184" y="108"/>
                      <a:pt x="163" y="109"/>
                    </a:cubicBezTo>
                    <a:cubicBezTo>
                      <a:pt x="154" y="110"/>
                      <a:pt x="145" y="108"/>
                      <a:pt x="136" y="111"/>
                    </a:cubicBezTo>
                    <a:cubicBezTo>
                      <a:pt x="129" y="129"/>
                      <a:pt x="123" y="148"/>
                      <a:pt x="117" y="166"/>
                    </a:cubicBezTo>
                    <a:cubicBezTo>
                      <a:pt x="123" y="153"/>
                      <a:pt x="130" y="143"/>
                      <a:pt x="140" y="136"/>
                    </a:cubicBezTo>
                    <a:cubicBezTo>
                      <a:pt x="160" y="121"/>
                      <a:pt x="192" y="138"/>
                      <a:pt x="207" y="121"/>
                    </a:cubicBezTo>
                    <a:cubicBezTo>
                      <a:pt x="191" y="146"/>
                      <a:pt x="177" y="165"/>
                      <a:pt x="148" y="177"/>
                    </a:cubicBezTo>
                    <a:cubicBezTo>
                      <a:pt x="135" y="182"/>
                      <a:pt x="122" y="184"/>
                      <a:pt x="108" y="198"/>
                    </a:cubicBezTo>
                    <a:cubicBezTo>
                      <a:pt x="103" y="214"/>
                      <a:pt x="97" y="230"/>
                      <a:pt x="92" y="245"/>
                    </a:cubicBezTo>
                    <a:cubicBezTo>
                      <a:pt x="85" y="263"/>
                      <a:pt x="78" y="280"/>
                      <a:pt x="72" y="296"/>
                    </a:cubicBezTo>
                    <a:cubicBezTo>
                      <a:pt x="85" y="278"/>
                      <a:pt x="93" y="259"/>
                      <a:pt x="103" y="238"/>
                    </a:cubicBezTo>
                    <a:cubicBezTo>
                      <a:pt x="113" y="217"/>
                      <a:pt x="130" y="200"/>
                      <a:pt x="152" y="194"/>
                    </a:cubicBezTo>
                    <a:cubicBezTo>
                      <a:pt x="139" y="207"/>
                      <a:pt x="150" y="235"/>
                      <a:pt x="147" y="252"/>
                    </a:cubicBezTo>
                    <a:cubicBezTo>
                      <a:pt x="141" y="278"/>
                      <a:pt x="120" y="296"/>
                      <a:pt x="95" y="302"/>
                    </a:cubicBezTo>
                    <a:cubicBezTo>
                      <a:pt x="87" y="305"/>
                      <a:pt x="78" y="303"/>
                      <a:pt x="70" y="301"/>
                    </a:cubicBezTo>
                    <a:cubicBezTo>
                      <a:pt x="68" y="305"/>
                      <a:pt x="67" y="308"/>
                      <a:pt x="66" y="311"/>
                    </a:cubicBezTo>
                    <a:cubicBezTo>
                      <a:pt x="53" y="342"/>
                      <a:pt x="44" y="361"/>
                      <a:pt x="38" y="369"/>
                    </a:cubicBezTo>
                    <a:cubicBezTo>
                      <a:pt x="38" y="369"/>
                      <a:pt x="37" y="370"/>
                      <a:pt x="36" y="369"/>
                    </a:cubicBezTo>
                    <a:cubicBezTo>
                      <a:pt x="36" y="369"/>
                      <a:pt x="36" y="369"/>
                      <a:pt x="36" y="369"/>
                    </a:cubicBezTo>
                    <a:cubicBezTo>
                      <a:pt x="36" y="369"/>
                      <a:pt x="36" y="368"/>
                      <a:pt x="36" y="368"/>
                    </a:cubicBezTo>
                    <a:cubicBezTo>
                      <a:pt x="41" y="361"/>
                      <a:pt x="49" y="346"/>
                      <a:pt x="58" y="323"/>
                    </a:cubicBezTo>
                    <a:cubicBezTo>
                      <a:pt x="59" y="318"/>
                      <a:pt x="59" y="312"/>
                      <a:pt x="57" y="307"/>
                    </a:cubicBezTo>
                    <a:cubicBezTo>
                      <a:pt x="53" y="294"/>
                      <a:pt x="42" y="284"/>
                      <a:pt x="32" y="274"/>
                    </a:cubicBezTo>
                    <a:cubicBezTo>
                      <a:pt x="14" y="257"/>
                      <a:pt x="0" y="233"/>
                      <a:pt x="8" y="207"/>
                    </a:cubicBezTo>
                    <a:cubicBezTo>
                      <a:pt x="11" y="230"/>
                      <a:pt x="33" y="244"/>
                      <a:pt x="49" y="258"/>
                    </a:cubicBezTo>
                    <a:cubicBezTo>
                      <a:pt x="64" y="272"/>
                      <a:pt x="66" y="286"/>
                      <a:pt x="65" y="305"/>
                    </a:cubicBezTo>
                    <a:cubicBezTo>
                      <a:pt x="65" y="305"/>
                      <a:pt x="65" y="306"/>
                      <a:pt x="65" y="307"/>
                    </a:cubicBezTo>
                    <a:cubicBezTo>
                      <a:pt x="70" y="295"/>
                      <a:pt x="75" y="281"/>
                      <a:pt x="81" y="268"/>
                    </a:cubicBezTo>
                    <a:cubicBezTo>
                      <a:pt x="79" y="262"/>
                      <a:pt x="76" y="257"/>
                      <a:pt x="72" y="2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41"/>
            <p:cNvGrpSpPr/>
            <p:nvPr/>
          </p:nvGrpSpPr>
          <p:grpSpPr>
            <a:xfrm rot="900160">
              <a:off x="10337615" y="8895021"/>
              <a:ext cx="2443298" cy="3045541"/>
              <a:chOff x="12648839" y="8562262"/>
              <a:chExt cx="1973422" cy="2459846"/>
            </a:xfrm>
          </p:grpSpPr>
          <p:sp>
            <p:nvSpPr>
              <p:cNvPr id="776" name="Google Shape;776;p41"/>
              <p:cNvSpPr/>
              <p:nvPr/>
            </p:nvSpPr>
            <p:spPr>
              <a:xfrm rot="-900159">
                <a:off x="12902628" y="8715282"/>
                <a:ext cx="1465844" cy="215380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50" extrusionOk="0">
                    <a:moveTo>
                      <a:pt x="151" y="21"/>
                    </a:moveTo>
                    <a:cubicBezTo>
                      <a:pt x="151" y="21"/>
                      <a:pt x="151" y="21"/>
                      <a:pt x="151" y="21"/>
                    </a:cubicBezTo>
                    <a:cubicBezTo>
                      <a:pt x="153" y="17"/>
                      <a:pt x="154" y="9"/>
                      <a:pt x="152" y="5"/>
                    </a:cubicBezTo>
                    <a:cubicBezTo>
                      <a:pt x="149" y="0"/>
                      <a:pt x="147" y="4"/>
                      <a:pt x="145" y="8"/>
                    </a:cubicBezTo>
                    <a:cubicBezTo>
                      <a:pt x="143" y="14"/>
                      <a:pt x="146" y="20"/>
                      <a:pt x="145" y="25"/>
                    </a:cubicBezTo>
                    <a:cubicBezTo>
                      <a:pt x="142" y="28"/>
                      <a:pt x="139" y="31"/>
                      <a:pt x="136" y="34"/>
                    </a:cubicBezTo>
                    <a:cubicBezTo>
                      <a:pt x="138" y="27"/>
                      <a:pt x="139" y="16"/>
                      <a:pt x="136" y="11"/>
                    </a:cubicBezTo>
                    <a:cubicBezTo>
                      <a:pt x="132" y="2"/>
                      <a:pt x="128" y="9"/>
                      <a:pt x="126" y="15"/>
                    </a:cubicBezTo>
                    <a:cubicBezTo>
                      <a:pt x="122" y="25"/>
                      <a:pt x="126" y="35"/>
                      <a:pt x="126" y="44"/>
                    </a:cubicBezTo>
                    <a:cubicBezTo>
                      <a:pt x="119" y="52"/>
                      <a:pt x="112" y="58"/>
                      <a:pt x="105" y="65"/>
                    </a:cubicBezTo>
                    <a:cubicBezTo>
                      <a:pt x="107" y="58"/>
                      <a:pt x="108" y="49"/>
                      <a:pt x="105" y="43"/>
                    </a:cubicBezTo>
                    <a:cubicBezTo>
                      <a:pt x="101" y="35"/>
                      <a:pt x="96" y="41"/>
                      <a:pt x="95" y="48"/>
                    </a:cubicBezTo>
                    <a:cubicBezTo>
                      <a:pt x="91" y="58"/>
                      <a:pt x="95" y="68"/>
                      <a:pt x="94" y="77"/>
                    </a:cubicBezTo>
                    <a:cubicBezTo>
                      <a:pt x="87" y="86"/>
                      <a:pt x="79" y="95"/>
                      <a:pt x="72" y="104"/>
                    </a:cubicBezTo>
                    <a:cubicBezTo>
                      <a:pt x="73" y="97"/>
                      <a:pt x="73" y="89"/>
                      <a:pt x="71" y="85"/>
                    </a:cubicBezTo>
                    <a:cubicBezTo>
                      <a:pt x="66" y="77"/>
                      <a:pt x="62" y="83"/>
                      <a:pt x="60" y="89"/>
                    </a:cubicBezTo>
                    <a:cubicBezTo>
                      <a:pt x="57" y="100"/>
                      <a:pt x="61" y="109"/>
                      <a:pt x="61" y="118"/>
                    </a:cubicBezTo>
                    <a:cubicBezTo>
                      <a:pt x="55" y="127"/>
                      <a:pt x="48" y="136"/>
                      <a:pt x="43" y="146"/>
                    </a:cubicBezTo>
                    <a:cubicBezTo>
                      <a:pt x="43" y="139"/>
                      <a:pt x="42" y="130"/>
                      <a:pt x="39" y="125"/>
                    </a:cubicBezTo>
                    <a:cubicBezTo>
                      <a:pt x="33" y="118"/>
                      <a:pt x="29" y="125"/>
                      <a:pt x="29" y="131"/>
                    </a:cubicBezTo>
                    <a:cubicBezTo>
                      <a:pt x="27" y="142"/>
                      <a:pt x="33" y="151"/>
                      <a:pt x="34" y="160"/>
                    </a:cubicBezTo>
                    <a:cubicBezTo>
                      <a:pt x="29" y="168"/>
                      <a:pt x="25" y="175"/>
                      <a:pt x="21" y="183"/>
                    </a:cubicBezTo>
                    <a:cubicBezTo>
                      <a:pt x="21" y="176"/>
                      <a:pt x="20" y="168"/>
                      <a:pt x="16" y="164"/>
                    </a:cubicBezTo>
                    <a:cubicBezTo>
                      <a:pt x="11" y="157"/>
                      <a:pt x="7" y="164"/>
                      <a:pt x="7" y="170"/>
                    </a:cubicBezTo>
                    <a:cubicBezTo>
                      <a:pt x="6" y="181"/>
                      <a:pt x="12" y="190"/>
                      <a:pt x="13" y="200"/>
                    </a:cubicBezTo>
                    <a:cubicBezTo>
                      <a:pt x="8" y="214"/>
                      <a:pt x="0" y="237"/>
                      <a:pt x="1" y="248"/>
                    </a:cubicBezTo>
                    <a:cubicBezTo>
                      <a:pt x="1" y="249"/>
                      <a:pt x="2" y="250"/>
                      <a:pt x="3" y="250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4" y="249"/>
                      <a:pt x="5" y="249"/>
                      <a:pt x="5" y="248"/>
                    </a:cubicBezTo>
                    <a:cubicBezTo>
                      <a:pt x="4" y="238"/>
                      <a:pt x="11" y="215"/>
                      <a:pt x="17" y="201"/>
                    </a:cubicBezTo>
                    <a:cubicBezTo>
                      <a:pt x="27" y="199"/>
                      <a:pt x="54" y="196"/>
                      <a:pt x="52" y="186"/>
                    </a:cubicBezTo>
                    <a:cubicBezTo>
                      <a:pt x="50" y="178"/>
                      <a:pt x="29" y="185"/>
                      <a:pt x="22" y="188"/>
                    </a:cubicBezTo>
                    <a:cubicBezTo>
                      <a:pt x="27" y="180"/>
                      <a:pt x="31" y="171"/>
                      <a:pt x="36" y="163"/>
                    </a:cubicBezTo>
                    <a:cubicBezTo>
                      <a:pt x="46" y="161"/>
                      <a:pt x="74" y="159"/>
                      <a:pt x="73" y="149"/>
                    </a:cubicBezTo>
                    <a:cubicBezTo>
                      <a:pt x="72" y="141"/>
                      <a:pt x="51" y="146"/>
                      <a:pt x="44" y="150"/>
                    </a:cubicBezTo>
                    <a:cubicBezTo>
                      <a:pt x="50" y="140"/>
                      <a:pt x="56" y="131"/>
                      <a:pt x="63" y="122"/>
                    </a:cubicBezTo>
                    <a:cubicBezTo>
                      <a:pt x="73" y="121"/>
                      <a:pt x="102" y="123"/>
                      <a:pt x="102" y="113"/>
                    </a:cubicBezTo>
                    <a:cubicBezTo>
                      <a:pt x="101" y="105"/>
                      <a:pt x="78" y="108"/>
                      <a:pt x="72" y="110"/>
                    </a:cubicBezTo>
                    <a:cubicBezTo>
                      <a:pt x="79" y="100"/>
                      <a:pt x="88" y="90"/>
                      <a:pt x="97" y="80"/>
                    </a:cubicBezTo>
                    <a:cubicBezTo>
                      <a:pt x="107" y="80"/>
                      <a:pt x="135" y="83"/>
                      <a:pt x="135" y="73"/>
                    </a:cubicBezTo>
                    <a:cubicBezTo>
                      <a:pt x="135" y="66"/>
                      <a:pt x="116" y="67"/>
                      <a:pt x="107" y="68"/>
                    </a:cubicBezTo>
                    <a:cubicBezTo>
                      <a:pt x="114" y="61"/>
                      <a:pt x="121" y="54"/>
                      <a:pt x="128" y="47"/>
                    </a:cubicBezTo>
                    <a:cubicBezTo>
                      <a:pt x="138" y="47"/>
                      <a:pt x="166" y="50"/>
                      <a:pt x="166" y="40"/>
                    </a:cubicBezTo>
                    <a:cubicBezTo>
                      <a:pt x="166" y="33"/>
                      <a:pt x="149" y="34"/>
                      <a:pt x="140" y="35"/>
                    </a:cubicBezTo>
                    <a:cubicBezTo>
                      <a:pt x="143" y="33"/>
                      <a:pt x="145" y="30"/>
                      <a:pt x="148" y="27"/>
                    </a:cubicBezTo>
                    <a:cubicBezTo>
                      <a:pt x="155" y="28"/>
                      <a:pt x="170" y="29"/>
                      <a:pt x="170" y="23"/>
                    </a:cubicBezTo>
                    <a:cubicBezTo>
                      <a:pt x="170" y="18"/>
                      <a:pt x="154" y="19"/>
                      <a:pt x="151" y="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41"/>
              <p:cNvSpPr/>
              <p:nvPr/>
            </p:nvSpPr>
            <p:spPr>
              <a:xfrm rot="1302791">
                <a:off x="13261168" y="9242524"/>
                <a:ext cx="1103868" cy="1582436"/>
              </a:xfrm>
              <a:custGeom>
                <a:avLst/>
                <a:gdLst/>
                <a:ahLst/>
                <a:cxnLst/>
                <a:rect l="l" t="t" r="r" b="b"/>
                <a:pathLst>
                  <a:path w="255" h="366" extrusionOk="0">
                    <a:moveTo>
                      <a:pt x="244" y="50"/>
                    </a:moveTo>
                    <a:cubicBezTo>
                      <a:pt x="238" y="48"/>
                      <a:pt x="231" y="48"/>
                      <a:pt x="226" y="46"/>
                    </a:cubicBezTo>
                    <a:cubicBezTo>
                      <a:pt x="231" y="43"/>
                      <a:pt x="237" y="41"/>
                      <a:pt x="244" y="40"/>
                    </a:cubicBezTo>
                    <a:cubicBezTo>
                      <a:pt x="246" y="39"/>
                      <a:pt x="251" y="39"/>
                      <a:pt x="255" y="40"/>
                    </a:cubicBezTo>
                    <a:cubicBezTo>
                      <a:pt x="255" y="26"/>
                      <a:pt x="250" y="14"/>
                      <a:pt x="236" y="9"/>
                    </a:cubicBezTo>
                    <a:cubicBezTo>
                      <a:pt x="208" y="0"/>
                      <a:pt x="174" y="18"/>
                      <a:pt x="149" y="37"/>
                    </a:cubicBezTo>
                    <a:cubicBezTo>
                      <a:pt x="150" y="40"/>
                      <a:pt x="150" y="43"/>
                      <a:pt x="151" y="44"/>
                    </a:cubicBezTo>
                    <a:cubicBezTo>
                      <a:pt x="153" y="49"/>
                      <a:pt x="156" y="54"/>
                      <a:pt x="159" y="57"/>
                    </a:cubicBezTo>
                    <a:cubicBezTo>
                      <a:pt x="153" y="55"/>
                      <a:pt x="146" y="47"/>
                      <a:pt x="140" y="44"/>
                    </a:cubicBezTo>
                    <a:cubicBezTo>
                      <a:pt x="137" y="47"/>
                      <a:pt x="133" y="50"/>
                      <a:pt x="130" y="53"/>
                    </a:cubicBezTo>
                    <a:cubicBezTo>
                      <a:pt x="105" y="76"/>
                      <a:pt x="86" y="102"/>
                      <a:pt x="69" y="130"/>
                    </a:cubicBezTo>
                    <a:cubicBezTo>
                      <a:pt x="75" y="136"/>
                      <a:pt x="83" y="141"/>
                      <a:pt x="86" y="149"/>
                    </a:cubicBezTo>
                    <a:cubicBezTo>
                      <a:pt x="79" y="147"/>
                      <a:pt x="70" y="144"/>
                      <a:pt x="63" y="139"/>
                    </a:cubicBezTo>
                    <a:cubicBezTo>
                      <a:pt x="60" y="145"/>
                      <a:pt x="56" y="150"/>
                      <a:pt x="53" y="156"/>
                    </a:cubicBezTo>
                    <a:cubicBezTo>
                      <a:pt x="53" y="157"/>
                      <a:pt x="54" y="157"/>
                      <a:pt x="54" y="157"/>
                    </a:cubicBezTo>
                    <a:cubicBezTo>
                      <a:pt x="61" y="170"/>
                      <a:pt x="69" y="181"/>
                      <a:pt x="80" y="190"/>
                    </a:cubicBezTo>
                    <a:cubicBezTo>
                      <a:pt x="69" y="182"/>
                      <a:pt x="56" y="178"/>
                      <a:pt x="47" y="167"/>
                    </a:cubicBezTo>
                    <a:cubicBezTo>
                      <a:pt x="42" y="175"/>
                      <a:pt x="38" y="183"/>
                      <a:pt x="34" y="191"/>
                    </a:cubicBezTo>
                    <a:cubicBezTo>
                      <a:pt x="25" y="206"/>
                      <a:pt x="18" y="223"/>
                      <a:pt x="12" y="240"/>
                    </a:cubicBezTo>
                    <a:cubicBezTo>
                      <a:pt x="3" y="263"/>
                      <a:pt x="2" y="287"/>
                      <a:pt x="2" y="287"/>
                    </a:cubicBezTo>
                    <a:cubicBezTo>
                      <a:pt x="0" y="318"/>
                      <a:pt x="24" y="335"/>
                      <a:pt x="25" y="366"/>
                    </a:cubicBezTo>
                    <a:cubicBezTo>
                      <a:pt x="31" y="359"/>
                      <a:pt x="35" y="352"/>
                      <a:pt x="43" y="348"/>
                    </a:cubicBezTo>
                    <a:cubicBezTo>
                      <a:pt x="55" y="342"/>
                      <a:pt x="68" y="340"/>
                      <a:pt x="78" y="331"/>
                    </a:cubicBezTo>
                    <a:cubicBezTo>
                      <a:pt x="85" y="323"/>
                      <a:pt x="89" y="314"/>
                      <a:pt x="93" y="305"/>
                    </a:cubicBezTo>
                    <a:cubicBezTo>
                      <a:pt x="107" y="275"/>
                      <a:pt x="123" y="247"/>
                      <a:pt x="140" y="219"/>
                    </a:cubicBezTo>
                    <a:cubicBezTo>
                      <a:pt x="148" y="206"/>
                      <a:pt x="157" y="195"/>
                      <a:pt x="166" y="183"/>
                    </a:cubicBezTo>
                    <a:cubicBezTo>
                      <a:pt x="162" y="178"/>
                      <a:pt x="158" y="173"/>
                      <a:pt x="153" y="169"/>
                    </a:cubicBezTo>
                    <a:cubicBezTo>
                      <a:pt x="149" y="165"/>
                      <a:pt x="144" y="161"/>
                      <a:pt x="141" y="156"/>
                    </a:cubicBezTo>
                    <a:cubicBezTo>
                      <a:pt x="153" y="159"/>
                      <a:pt x="164" y="165"/>
                      <a:pt x="176" y="171"/>
                    </a:cubicBezTo>
                    <a:cubicBezTo>
                      <a:pt x="190" y="153"/>
                      <a:pt x="205" y="136"/>
                      <a:pt x="220" y="118"/>
                    </a:cubicBezTo>
                    <a:cubicBezTo>
                      <a:pt x="235" y="99"/>
                      <a:pt x="247" y="79"/>
                      <a:pt x="253" y="55"/>
                    </a:cubicBezTo>
                    <a:cubicBezTo>
                      <a:pt x="253" y="55"/>
                      <a:pt x="253" y="54"/>
                      <a:pt x="253" y="53"/>
                    </a:cubicBezTo>
                    <a:cubicBezTo>
                      <a:pt x="250" y="52"/>
                      <a:pt x="247" y="50"/>
                      <a:pt x="244" y="5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8" name="Google Shape;778;p41"/>
          <p:cNvSpPr/>
          <p:nvPr/>
        </p:nvSpPr>
        <p:spPr>
          <a:xfrm>
            <a:off x="0" y="83500"/>
            <a:ext cx="12192000" cy="6769056"/>
          </a:xfrm>
          <a:custGeom>
            <a:avLst/>
            <a:gdLst/>
            <a:ahLst/>
            <a:cxnLst/>
            <a:rect l="l" t="t" r="r" b="b"/>
            <a:pathLst>
              <a:path w="12192000" h="6508708" extrusionOk="0">
                <a:moveTo>
                  <a:pt x="6096000" y="336508"/>
                </a:moveTo>
                <a:cubicBezTo>
                  <a:pt x="6842125" y="336508"/>
                  <a:pt x="7950200" y="-22268"/>
                  <a:pt x="8610600" y="50757"/>
                </a:cubicBezTo>
                <a:cubicBezTo>
                  <a:pt x="9271000" y="123782"/>
                  <a:pt x="9667875" y="390483"/>
                  <a:pt x="10058400" y="774658"/>
                </a:cubicBezTo>
                <a:cubicBezTo>
                  <a:pt x="10448925" y="1158833"/>
                  <a:pt x="10677525" y="1873208"/>
                  <a:pt x="10953750" y="2355808"/>
                </a:cubicBezTo>
                <a:cubicBezTo>
                  <a:pt x="11229975" y="2838408"/>
                  <a:pt x="11906250" y="2800308"/>
                  <a:pt x="12172950" y="2984458"/>
                </a:cubicBezTo>
                <a:lnTo>
                  <a:pt x="12192000" y="2999820"/>
                </a:lnTo>
                <a:lnTo>
                  <a:pt x="12192000" y="6508708"/>
                </a:lnTo>
                <a:lnTo>
                  <a:pt x="0" y="6508708"/>
                </a:lnTo>
                <a:lnTo>
                  <a:pt x="0" y="2893502"/>
                </a:lnTo>
                <a:lnTo>
                  <a:pt x="79754" y="2796395"/>
                </a:lnTo>
                <a:cubicBezTo>
                  <a:pt x="175915" y="2679361"/>
                  <a:pt x="264117" y="2505439"/>
                  <a:pt x="552450" y="2355808"/>
                </a:cubicBezTo>
                <a:cubicBezTo>
                  <a:pt x="840783" y="2206177"/>
                  <a:pt x="1463675" y="2216108"/>
                  <a:pt x="1809750" y="1898608"/>
                </a:cubicBezTo>
                <a:cubicBezTo>
                  <a:pt x="2155825" y="1581108"/>
                  <a:pt x="2276475" y="765133"/>
                  <a:pt x="2628900" y="450808"/>
                </a:cubicBezTo>
                <a:cubicBezTo>
                  <a:pt x="2981325" y="136483"/>
                  <a:pt x="3209925" y="104733"/>
                  <a:pt x="3924300" y="12658"/>
                </a:cubicBezTo>
                <a:cubicBezTo>
                  <a:pt x="4638676" y="-79417"/>
                  <a:pt x="5403851" y="361908"/>
                  <a:pt x="6096000" y="336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38100" dir="189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17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7B78-38ED-236E-B963-EE49B288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F5684-D1A5-B815-EF42-FECA1DF36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22992-D4C9-BCE3-F80C-B21BE91B1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9911C-6594-7401-D21F-1C1817DA3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391410-5ACA-F554-30AF-A1DFC5B9D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A908E0-031A-CE99-6B72-ECEB1870B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5A88F-D5BE-5DB0-047E-9AFDD09C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F5625-E7B2-4A06-B9E4-99273FDD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33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281D0-05BE-3190-A163-B7C8FADE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65118-6263-A5CB-18B7-9ACD6BD0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550F6-DFBD-DCC1-842B-48D2E552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72E81-D501-7B2A-CA6C-39E381F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CDDB4-12B6-3302-1EE1-0FC71219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98E57-9CF2-7C40-3086-0E9D2D69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05F92-CBBF-A6C2-0A82-E482BCE93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5BB3-2F4E-CA67-ACBA-A4471836B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9404-757C-47DC-06FB-A501D9C93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4C23D6-3539-5853-3740-98C5FAFF4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555FF-32C9-07FA-DBA0-5FC6975FA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69F26-7EFE-6849-4BCC-DCB3EC36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60E47-512A-372D-733D-0AA89B57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78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4B98F-7F9F-DCA8-25E8-0425C094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59D183-5A82-9E6A-F536-EFF1B4305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6D9B8-3433-3A05-B4BB-2F45468B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D2CB-5CD4-F957-627C-EE90E4C5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6D24B-E68E-4268-377D-366F3E01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15F06-137D-4486-497B-849CCA58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F0C66B-7E15-45BD-F338-D017D318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A075C-C07E-D845-A324-8AEE8997F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BB1D9-C644-2FA8-01F0-C9DC4DBE5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3C3C-E166-4FF4-A58B-551BDB57C3D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EEF3D-BBB6-12DB-DF9F-5A00FC20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D650-42D4-5690-CC26-AC421C185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897A2-A4AB-4D7E-9C1D-779173C22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1267" y="1413700"/>
            <a:ext cx="10769600" cy="6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30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743267" y="2247833"/>
            <a:ext cx="1076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Char char="●"/>
              <a:defRPr sz="1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868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1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9081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openxmlformats.org/officeDocument/2006/relationships/image" Target="../media/image41.png"/><Relationship Id="rId7" Type="http://schemas.microsoft.com/office/2007/relationships/media" Target="../media/media5.mp3"/><Relationship Id="rId12" Type="http://schemas.openxmlformats.org/officeDocument/2006/relationships/audio" Target="../media/audio3.wav"/><Relationship Id="rId17" Type="http://schemas.openxmlformats.org/officeDocument/2006/relationships/image" Target="../media/image37.gif"/><Relationship Id="rId2" Type="http://schemas.microsoft.com/office/2007/relationships/media" Target="../media/media2.mp3"/><Relationship Id="rId16" Type="http://schemas.openxmlformats.org/officeDocument/2006/relationships/image" Target="../media/image36.gif"/><Relationship Id="rId20" Type="http://schemas.openxmlformats.org/officeDocument/2006/relationships/image" Target="../media/image40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35.png"/><Relationship Id="rId10" Type="http://schemas.openxmlformats.org/officeDocument/2006/relationships/notesSlide" Target="../notesSlides/notesSlide11.xml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4.png"/><Relationship Id="rId22" Type="http://schemas.openxmlformats.org/officeDocument/2006/relationships/image" Target="../media/image42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55.xml"/><Relationship Id="rId3" Type="http://schemas.openxmlformats.org/officeDocument/2006/relationships/image" Target="../media/image43.jpg"/><Relationship Id="rId7" Type="http://schemas.openxmlformats.org/officeDocument/2006/relationships/slide" Target="slide50.xml"/><Relationship Id="rId12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49.xml"/><Relationship Id="rId11" Type="http://schemas.openxmlformats.org/officeDocument/2006/relationships/slide" Target="slide54.xml"/><Relationship Id="rId5" Type="http://schemas.openxmlformats.org/officeDocument/2006/relationships/slide" Target="slide48.xml"/><Relationship Id="rId10" Type="http://schemas.openxmlformats.org/officeDocument/2006/relationships/slide" Target="slide53.xml"/><Relationship Id="rId4" Type="http://schemas.openxmlformats.org/officeDocument/2006/relationships/slide" Target="slide47.xml"/><Relationship Id="rId9" Type="http://schemas.openxmlformats.org/officeDocument/2006/relationships/slide" Target="slide5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5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7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6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8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0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9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2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51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5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7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6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0.png"/><Relationship Id="rId18" Type="http://schemas.openxmlformats.org/officeDocument/2006/relationships/image" Target="../media/image40.gif"/><Relationship Id="rId3" Type="http://schemas.microsoft.com/office/2007/relationships/media" Target="../media/media3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9.png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33.png"/><Relationship Id="rId5" Type="http://schemas.microsoft.com/office/2007/relationships/media" Target="../media/media4.mp3"/><Relationship Id="rId15" Type="http://schemas.openxmlformats.org/officeDocument/2006/relationships/image" Target="../media/image37.gif"/><Relationship Id="rId10" Type="http://schemas.openxmlformats.org/officeDocument/2006/relationships/audio" Target="../media/audio1.wav"/><Relationship Id="rId19" Type="http://schemas.openxmlformats.org/officeDocument/2006/relationships/slide" Target="slide46.xml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36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35.xml"/><Relationship Id="rId5" Type="http://schemas.microsoft.com/office/2007/relationships/hdphoto" Target="../media/hdphoto2.wdp"/><Relationship Id="rId10" Type="http://schemas.openxmlformats.org/officeDocument/2006/relationships/slide" Target="slide16.xml"/><Relationship Id="rId4" Type="http://schemas.openxmlformats.org/officeDocument/2006/relationships/image" Target="../media/image12.png"/><Relationship Id="rId9" Type="http://schemas.openxmlformats.org/officeDocument/2006/relationships/slide" Target="slide7.xml"/><Relationship Id="rId1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4D3DC-D062-9327-9A51-AB47AEC831D1}"/>
              </a:ext>
            </a:extLst>
          </p:cNvPr>
          <p:cNvSpPr txBox="1"/>
          <p:nvPr/>
        </p:nvSpPr>
        <p:spPr>
          <a:xfrm>
            <a:off x="110388" y="447570"/>
            <a:ext cx="11541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KÍNH CHÀO QUÝ THẦY CÔ VÀ CÁC EM HỌC SINH!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F363-BFCF-E367-5AD6-8DD4B9F7593B}"/>
              </a:ext>
            </a:extLst>
          </p:cNvPr>
          <p:cNvSpPr txBox="1"/>
          <p:nvPr/>
        </p:nvSpPr>
        <p:spPr>
          <a:xfrm>
            <a:off x="1544262" y="3863890"/>
            <a:ext cx="86741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5382843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446038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068130" y="4235307"/>
            <a:ext cx="26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22/12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803023" y="1115948"/>
            <a:ext cx="992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N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gày thành lập Quân đội nhân dân Việt Nam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6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68238B-5366-69E4-195A-8FA4F03E0DCA}"/>
              </a:ext>
            </a:extLst>
          </p:cNvPr>
          <p:cNvSpPr txBox="1"/>
          <p:nvPr/>
        </p:nvSpPr>
        <p:spPr>
          <a:xfrm>
            <a:off x="2751589" y="386957"/>
            <a:ext cx="2762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2,3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4D3DC-D062-9327-9A51-AB47AEC831D1}"/>
              </a:ext>
            </a:extLst>
          </p:cNvPr>
          <p:cNvSpPr txBox="1"/>
          <p:nvPr/>
        </p:nvSpPr>
        <p:spPr>
          <a:xfrm>
            <a:off x="722786" y="1604911"/>
            <a:ext cx="10895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GIAO MÙA XUÂN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C2705-620A-6DAC-49BB-5B0301372C1A}"/>
              </a:ext>
            </a:extLst>
          </p:cNvPr>
          <p:cNvSpPr txBox="1"/>
          <p:nvPr/>
        </p:nvSpPr>
        <p:spPr>
          <a:xfrm>
            <a:off x="4078382" y="2966677"/>
            <a:ext cx="76226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F363-BFCF-E367-5AD6-8DD4B9F7593B}"/>
              </a:ext>
            </a:extLst>
          </p:cNvPr>
          <p:cNvSpPr txBox="1"/>
          <p:nvPr/>
        </p:nvSpPr>
        <p:spPr>
          <a:xfrm>
            <a:off x="2332139" y="5110709"/>
            <a:ext cx="5442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:…..</a:t>
            </a:r>
          </a:p>
        </p:txBody>
      </p:sp>
    </p:spTree>
    <p:extLst>
      <p:ext uri="{BB962C8B-B14F-4D97-AF65-F5344CB8AC3E}">
        <p14:creationId xmlns:p14="http://schemas.microsoft.com/office/powerpoint/2010/main" val="251126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363230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54528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5618527" y="208713"/>
            <a:ext cx="2166458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Đọc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ọc thầm, đọc to, đọc diễn cảm, ngắt nghỉ đúng 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6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4146283" y="326138"/>
            <a:ext cx="505226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Tác giả, tác phẩm</a:t>
            </a:r>
            <a:endParaRPr lang="en-US" sz="4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95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44811B-F63C-C197-6E28-385209E2D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95" y="5174368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360" y="5389283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B25A4-E3DA-FB5D-5221-0EA3794A39D8}"/>
              </a:ext>
            </a:extLst>
          </p:cNvPr>
          <p:cNvSpPr txBox="1"/>
          <p:nvPr/>
        </p:nvSpPr>
        <p:spPr>
          <a:xfrm>
            <a:off x="4576521" y="-37202"/>
            <a:ext cx="413020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DB520-CC0D-3D5D-9A13-6DC9E2A7B8EC}"/>
              </a:ext>
            </a:extLst>
          </p:cNvPr>
          <p:cNvSpPr txBox="1"/>
          <p:nvPr/>
        </p:nvSpPr>
        <p:spPr>
          <a:xfrm>
            <a:off x="4322450" y="1317547"/>
            <a:ext cx="61533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(15/04/1943),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30316-344F-5C8B-810C-EBCAEE878AF9}"/>
              </a:ext>
            </a:extLst>
          </p:cNvPr>
          <p:cNvSpPr txBox="1"/>
          <p:nvPr/>
        </p:nvSpPr>
        <p:spPr>
          <a:xfrm>
            <a:off x="4533646" y="3654976"/>
            <a:ext cx="61533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9E6C4-025E-58E5-D2AD-DF31E32DD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51" b="97136" l="9842" r="89807">
                        <a14:foregroundMark x1="60808" y1="21241" x2="60808" y2="21241"/>
                        <a14:foregroundMark x1="60808" y1="21241" x2="60808" y2="21241"/>
                        <a14:foregroundMark x1="61336" y1="23389" x2="62039" y2="24105"/>
                        <a14:foregroundMark x1="62566" y1="24821" x2="62566" y2="23628"/>
                        <a14:foregroundMark x1="60633" y1="17661" x2="59578" y2="17184"/>
                        <a14:foregroundMark x1="57118" y1="12172" x2="57118" y2="12172"/>
                        <a14:foregroundMark x1="56415" y1="11217" x2="56415" y2="11217"/>
                        <a14:foregroundMark x1="55360" y1="9547" x2="54833" y2="9069"/>
                        <a14:foregroundMark x1="52900" y1="6683" x2="52900" y2="6683"/>
                        <a14:foregroundMark x1="52373" y1="5728" x2="52373" y2="5728"/>
                        <a14:foregroundMark x1="52197" y1="5489" x2="52197" y2="5489"/>
                        <a14:foregroundMark x1="33392" y1="10263" x2="33392" y2="10263"/>
                        <a14:foregroundMark x1="30228" y1="10740" x2="30228" y2="10740"/>
                        <a14:foregroundMark x1="68541" y1="35084" x2="68541" y2="35084"/>
                        <a14:foregroundMark x1="68893" y1="35084" x2="68893" y2="35084"/>
                        <a14:foregroundMark x1="68893" y1="36993" x2="68717" y2="37947"/>
                        <a14:foregroundMark x1="68541" y1="40573" x2="68541" y2="40573"/>
                        <a14:foregroundMark x1="67487" y1="40573" x2="67135" y2="39379"/>
                        <a14:foregroundMark x1="66081" y1="35322" x2="65729" y2="34129"/>
                        <a14:foregroundMark x1="64323" y1="30072" x2="64323" y2="30072"/>
                        <a14:foregroundMark x1="64323" y1="30310" x2="64323" y2="30310"/>
                        <a14:foregroundMark x1="65378" y1="31742" x2="66257" y2="33174"/>
                        <a14:foregroundMark x1="71002" y1="41050" x2="71529" y2="42005"/>
                        <a14:foregroundMark x1="71529" y1="42482" x2="71529" y2="42482"/>
                        <a14:foregroundMark x1="71529" y1="42721" x2="71529" y2="42721"/>
                        <a14:foregroundMark x1="25132" y1="40573" x2="25132" y2="39857"/>
                        <a14:foregroundMark x1="25132" y1="37232" x2="25132" y2="37232"/>
                        <a14:foregroundMark x1="25132" y1="35322" x2="25132" y2="35322"/>
                        <a14:foregroundMark x1="24780" y1="32220" x2="24780" y2="30072"/>
                        <a14:foregroundMark x1="24780" y1="29594" x2="24780" y2="29594"/>
                        <a14:foregroundMark x1="24780" y1="28401" x2="24780" y2="27685"/>
                        <a14:foregroundMark x1="24956" y1="26014" x2="24956" y2="26014"/>
                        <a14:foregroundMark x1="25132" y1="25537" x2="25132" y2="25537"/>
                        <a14:foregroundMark x1="59051" y1="89260" x2="59051" y2="89260"/>
                        <a14:foregroundMark x1="58699" y1="89976" x2="58348" y2="90692"/>
                        <a14:foregroundMark x1="58172" y1="91885" x2="57996" y2="93317"/>
                        <a14:foregroundMark x1="57118" y1="95465" x2="56766" y2="96181"/>
                        <a14:foregroundMark x1="55360" y1="97136" x2="55360" y2="97136"/>
                        <a14:foregroundMark x1="55360" y1="97136" x2="55360" y2="97136"/>
                        <a14:foregroundMark x1="55360" y1="97136" x2="55360" y2="97136"/>
                        <a14:foregroundMark x1="27768" y1="95943" x2="27768" y2="95943"/>
                        <a14:foregroundMark x1="27768" y1="95943" x2="27768" y2="95943"/>
                        <a14:foregroundMark x1="27417" y1="96420" x2="27417" y2="96420"/>
                        <a14:foregroundMark x1="56942" y1="5251" x2="56942" y2="5251"/>
                        <a14:foregroundMark x1="56942" y1="5967" x2="56942" y2="5967"/>
                        <a14:foregroundMark x1="57645" y1="8353" x2="58348" y2="9547"/>
                        <a14:foregroundMark x1="58875" y1="10740" x2="59227" y2="11456"/>
                        <a14:foregroundMark x1="60633" y1="14320" x2="62390" y2="17661"/>
                        <a14:foregroundMark x1="64148" y1="22434" x2="64675" y2="23389"/>
                        <a14:foregroundMark x1="64851" y1="24344" x2="65378" y2="26492"/>
                        <a14:foregroundMark x1="66081" y1="27685" x2="68541" y2="32458"/>
                        <a14:foregroundMark x1="68893" y1="33890" x2="69772" y2="37232"/>
                        <a14:foregroundMark x1="67135" y1="25537" x2="63620" y2="18616"/>
                        <a14:foregroundMark x1="63445" y1="18138" x2="63445" y2="18138"/>
                        <a14:foregroundMark x1="58524" y1="13126" x2="58524" y2="13126"/>
                        <a14:foregroundMark x1="55712" y1="7637" x2="55712" y2="7637"/>
                        <a14:foregroundMark x1="55009" y1="5489" x2="55009" y2="54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992" y="699154"/>
            <a:ext cx="5065311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79256-3313-1131-FCF6-35EC30C64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80" name="Google Shape;880;p31"/>
          <p:cNvSpPr txBox="1">
            <a:spLocks noGrp="1"/>
          </p:cNvSpPr>
          <p:nvPr>
            <p:ph type="title"/>
          </p:nvPr>
        </p:nvSpPr>
        <p:spPr>
          <a:xfrm>
            <a:off x="318899" y="499809"/>
            <a:ext cx="10756000" cy="38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267" dirty="0" err="1"/>
              <a:t>Một</a:t>
            </a:r>
            <a:r>
              <a:rPr lang="en-US" sz="4267" dirty="0"/>
              <a:t> </a:t>
            </a:r>
            <a:r>
              <a:rPr lang="en-US" sz="4267" dirty="0" err="1"/>
              <a:t>số</a:t>
            </a:r>
            <a:r>
              <a:rPr lang="en-US" sz="4267" dirty="0"/>
              <a:t> </a:t>
            </a:r>
            <a:r>
              <a:rPr lang="en-US" sz="4267" dirty="0" err="1"/>
              <a:t>tác</a:t>
            </a:r>
            <a:r>
              <a:rPr lang="en-US" sz="4267" dirty="0"/>
              <a:t> </a:t>
            </a:r>
            <a:r>
              <a:rPr lang="en-US" sz="4267" dirty="0" err="1"/>
              <a:t>phẩm</a:t>
            </a:r>
            <a:r>
              <a:rPr lang="en-US" sz="4267" dirty="0"/>
              <a:t> </a:t>
            </a:r>
            <a:r>
              <a:rPr lang="en-US" sz="4267" dirty="0" err="1"/>
              <a:t>tiêu</a:t>
            </a:r>
            <a:r>
              <a:rPr lang="en-US" sz="4267" dirty="0"/>
              <a:t> </a:t>
            </a:r>
            <a:r>
              <a:rPr lang="en-US" sz="4267" dirty="0" err="1"/>
              <a:t>biểu</a:t>
            </a:r>
            <a:endParaRPr sz="4267" dirty="0"/>
          </a:p>
        </p:txBody>
      </p:sp>
      <p:grpSp>
        <p:nvGrpSpPr>
          <p:cNvPr id="881" name="Google Shape;881;p31"/>
          <p:cNvGrpSpPr/>
          <p:nvPr/>
        </p:nvGrpSpPr>
        <p:grpSpPr>
          <a:xfrm>
            <a:off x="946995" y="4422333"/>
            <a:ext cx="1940800" cy="815600"/>
            <a:chOff x="710246" y="3316750"/>
            <a:chExt cx="1455600" cy="611700"/>
          </a:xfrm>
        </p:grpSpPr>
        <p:cxnSp>
          <p:nvCxnSpPr>
            <p:cNvPr id="882" name="Google Shape;882;p31"/>
            <p:cNvCxnSpPr>
              <a:stCxn id="883" idx="2"/>
            </p:cNvCxnSpPr>
            <p:nvPr/>
          </p:nvCxnSpPr>
          <p:spPr>
            <a:xfrm>
              <a:off x="1438046" y="3725050"/>
              <a:ext cx="0" cy="2034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883" name="Google Shape;883;p31"/>
            <p:cNvSpPr/>
            <p:nvPr/>
          </p:nvSpPr>
          <p:spPr>
            <a:xfrm>
              <a:off x="710246" y="33167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1973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884" name="Google Shape;884;p31"/>
          <p:cNvSpPr txBox="1"/>
          <p:nvPr/>
        </p:nvSpPr>
        <p:spPr>
          <a:xfrm>
            <a:off x="946995" y="5327000"/>
            <a:ext cx="19408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Đất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 </a:t>
            </a: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ngoại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 ô</a:t>
            </a: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(</a:t>
            </a:r>
            <a:r>
              <a:rPr lang="en-US" sz="2667" kern="0" dirty="0" err="1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 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885" name="Google Shape;885;p31"/>
          <p:cNvGrpSpPr/>
          <p:nvPr/>
        </p:nvGrpSpPr>
        <p:grpSpPr>
          <a:xfrm>
            <a:off x="1299994" y="2623433"/>
            <a:ext cx="2357917" cy="1702400"/>
            <a:chOff x="974995" y="1967575"/>
            <a:chExt cx="1768438" cy="1276800"/>
          </a:xfrm>
        </p:grpSpPr>
        <p:grpSp>
          <p:nvGrpSpPr>
            <p:cNvPr id="886" name="Google Shape;886;p31"/>
            <p:cNvGrpSpPr/>
            <p:nvPr/>
          </p:nvGrpSpPr>
          <p:grpSpPr>
            <a:xfrm rot="-10645051">
              <a:off x="974995" y="2426551"/>
              <a:ext cx="926096" cy="805776"/>
              <a:chOff x="4082775" y="914425"/>
              <a:chExt cx="777050" cy="973675"/>
            </a:xfrm>
          </p:grpSpPr>
          <p:sp>
            <p:nvSpPr>
              <p:cNvPr id="887" name="Google Shape;887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7" name="Google Shape;897;p31"/>
            <p:cNvSpPr/>
            <p:nvPr/>
          </p:nvSpPr>
          <p:spPr>
            <a:xfrm>
              <a:off x="1434833" y="1967575"/>
              <a:ext cx="1308600" cy="1276800"/>
            </a:xfrm>
            <a:prstGeom prst="arc">
              <a:avLst>
                <a:gd name="adj1" fmla="val 10823822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1"/>
            <p:cNvSpPr txBox="1"/>
            <p:nvPr/>
          </p:nvSpPr>
          <p:spPr>
            <a:xfrm>
              <a:off x="1093496" y="27426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01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899" name="Google Shape;899;p31"/>
          <p:cNvGrpSpPr/>
          <p:nvPr/>
        </p:nvGrpSpPr>
        <p:grpSpPr>
          <a:xfrm>
            <a:off x="3036279" y="3939400"/>
            <a:ext cx="1940800" cy="1298400"/>
            <a:chOff x="2277209" y="2954550"/>
            <a:chExt cx="1455600" cy="973800"/>
          </a:xfrm>
        </p:grpSpPr>
        <p:cxnSp>
          <p:nvCxnSpPr>
            <p:cNvPr id="900" name="Google Shape;900;p31"/>
            <p:cNvCxnSpPr>
              <a:stCxn id="901" idx="2"/>
            </p:cNvCxnSpPr>
            <p:nvPr/>
          </p:nvCxnSpPr>
          <p:spPr>
            <a:xfrm>
              <a:off x="3005009" y="3362850"/>
              <a:ext cx="0" cy="5655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01" name="Google Shape;901;p31"/>
            <p:cNvSpPr/>
            <p:nvPr/>
          </p:nvSpPr>
          <p:spPr>
            <a:xfrm>
              <a:off x="2277209" y="29545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1974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02" name="Google Shape;902;p31"/>
          <p:cNvSpPr txBox="1"/>
          <p:nvPr/>
        </p:nvSpPr>
        <p:spPr>
          <a:xfrm>
            <a:off x="3036296" y="5326999"/>
            <a:ext cx="2089275" cy="12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Mặt đường khát vọng (trường ca)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03" name="Google Shape;903;p31"/>
          <p:cNvGrpSpPr/>
          <p:nvPr/>
        </p:nvGrpSpPr>
        <p:grpSpPr>
          <a:xfrm>
            <a:off x="3454552" y="2140500"/>
            <a:ext cx="2297913" cy="1950088"/>
            <a:chOff x="2590913" y="1605375"/>
            <a:chExt cx="1723435" cy="1462566"/>
          </a:xfrm>
        </p:grpSpPr>
        <p:grpSp>
          <p:nvGrpSpPr>
            <p:cNvPr id="904" name="Google Shape;904;p31"/>
            <p:cNvGrpSpPr/>
            <p:nvPr/>
          </p:nvGrpSpPr>
          <p:grpSpPr>
            <a:xfrm rot="-6794687" flipH="1">
              <a:off x="2747296" y="2183981"/>
              <a:ext cx="703701" cy="804014"/>
              <a:chOff x="3212275" y="349350"/>
              <a:chExt cx="440900" cy="503850"/>
            </a:xfrm>
          </p:grpSpPr>
          <p:sp>
            <p:nvSpPr>
              <p:cNvPr id="905" name="Google Shape;905;p31"/>
              <p:cNvSpPr/>
              <p:nvPr/>
            </p:nvSpPr>
            <p:spPr>
              <a:xfrm>
                <a:off x="3212275" y="349350"/>
                <a:ext cx="392050" cy="503850"/>
              </a:xfrm>
              <a:custGeom>
                <a:avLst/>
                <a:gdLst/>
                <a:ahLst/>
                <a:cxnLst/>
                <a:rect l="l" t="t" r="r" b="b"/>
                <a:pathLst>
                  <a:path w="15682" h="20154" extrusionOk="0">
                    <a:moveTo>
                      <a:pt x="11106" y="7695"/>
                    </a:moveTo>
                    <a:cubicBezTo>
                      <a:pt x="11152" y="7726"/>
                      <a:pt x="11183" y="7788"/>
                      <a:pt x="11230" y="7819"/>
                    </a:cubicBezTo>
                    <a:cubicBezTo>
                      <a:pt x="11168" y="7788"/>
                      <a:pt x="11090" y="7742"/>
                      <a:pt x="11013" y="7711"/>
                    </a:cubicBezTo>
                    <a:cubicBezTo>
                      <a:pt x="11044" y="7711"/>
                      <a:pt x="11075" y="7695"/>
                      <a:pt x="11106" y="7695"/>
                    </a:cubicBezTo>
                    <a:close/>
                    <a:moveTo>
                      <a:pt x="4995" y="7897"/>
                    </a:moveTo>
                    <a:cubicBezTo>
                      <a:pt x="5026" y="7928"/>
                      <a:pt x="5042" y="7928"/>
                      <a:pt x="5057" y="7943"/>
                    </a:cubicBezTo>
                    <a:lnTo>
                      <a:pt x="4995" y="7943"/>
                    </a:lnTo>
                    <a:lnTo>
                      <a:pt x="4995" y="7897"/>
                    </a:lnTo>
                    <a:close/>
                    <a:moveTo>
                      <a:pt x="7701" y="0"/>
                    </a:moveTo>
                    <a:cubicBezTo>
                      <a:pt x="7430" y="0"/>
                      <a:pt x="7263" y="300"/>
                      <a:pt x="7011" y="359"/>
                    </a:cubicBezTo>
                    <a:cubicBezTo>
                      <a:pt x="6983" y="353"/>
                      <a:pt x="6954" y="350"/>
                      <a:pt x="6924" y="350"/>
                    </a:cubicBezTo>
                    <a:cubicBezTo>
                      <a:pt x="6730" y="350"/>
                      <a:pt x="6518" y="472"/>
                      <a:pt x="6358" y="472"/>
                    </a:cubicBezTo>
                    <a:cubicBezTo>
                      <a:pt x="6251" y="472"/>
                      <a:pt x="6167" y="417"/>
                      <a:pt x="6127" y="235"/>
                    </a:cubicBezTo>
                    <a:cubicBezTo>
                      <a:pt x="5135" y="623"/>
                      <a:pt x="3971" y="452"/>
                      <a:pt x="3274" y="1522"/>
                    </a:cubicBezTo>
                    <a:cubicBezTo>
                      <a:pt x="2591" y="1538"/>
                      <a:pt x="2545" y="2453"/>
                      <a:pt x="2281" y="2778"/>
                    </a:cubicBezTo>
                    <a:cubicBezTo>
                      <a:pt x="2002" y="3414"/>
                      <a:pt x="2048" y="4081"/>
                      <a:pt x="2250" y="4717"/>
                    </a:cubicBezTo>
                    <a:cubicBezTo>
                      <a:pt x="1661" y="5043"/>
                      <a:pt x="1071" y="5307"/>
                      <a:pt x="699" y="5865"/>
                    </a:cubicBezTo>
                    <a:cubicBezTo>
                      <a:pt x="141" y="6982"/>
                      <a:pt x="1" y="8098"/>
                      <a:pt x="730" y="9060"/>
                    </a:cubicBezTo>
                    <a:cubicBezTo>
                      <a:pt x="789" y="9298"/>
                      <a:pt x="922" y="9364"/>
                      <a:pt x="1080" y="9364"/>
                    </a:cubicBezTo>
                    <a:cubicBezTo>
                      <a:pt x="1278" y="9364"/>
                      <a:pt x="1516" y="9260"/>
                      <a:pt x="1698" y="9260"/>
                    </a:cubicBezTo>
                    <a:cubicBezTo>
                      <a:pt x="1712" y="9260"/>
                      <a:pt x="1725" y="9260"/>
                      <a:pt x="1738" y="9261"/>
                    </a:cubicBezTo>
                    <a:cubicBezTo>
                      <a:pt x="1793" y="9254"/>
                      <a:pt x="1844" y="9250"/>
                      <a:pt x="1891" y="9250"/>
                    </a:cubicBezTo>
                    <a:cubicBezTo>
                      <a:pt x="2706" y="9250"/>
                      <a:pt x="2512" y="10331"/>
                      <a:pt x="2746" y="10859"/>
                    </a:cubicBezTo>
                    <a:cubicBezTo>
                      <a:pt x="2817" y="11028"/>
                      <a:pt x="2975" y="11115"/>
                      <a:pt x="3141" y="11115"/>
                    </a:cubicBezTo>
                    <a:cubicBezTo>
                      <a:pt x="3264" y="11115"/>
                      <a:pt x="3391" y="11067"/>
                      <a:pt x="3491" y="10968"/>
                    </a:cubicBezTo>
                    <a:cubicBezTo>
                      <a:pt x="4282" y="10223"/>
                      <a:pt x="2963" y="9044"/>
                      <a:pt x="3971" y="8672"/>
                    </a:cubicBezTo>
                    <a:lnTo>
                      <a:pt x="3971" y="8672"/>
                    </a:lnTo>
                    <a:cubicBezTo>
                      <a:pt x="3987" y="8688"/>
                      <a:pt x="4018" y="8734"/>
                      <a:pt x="4033" y="8750"/>
                    </a:cubicBezTo>
                    <a:cubicBezTo>
                      <a:pt x="4018" y="8843"/>
                      <a:pt x="3987" y="8951"/>
                      <a:pt x="4018" y="9044"/>
                    </a:cubicBezTo>
                    <a:cubicBezTo>
                      <a:pt x="4096" y="9324"/>
                      <a:pt x="3971" y="9649"/>
                      <a:pt x="4359" y="9758"/>
                    </a:cubicBezTo>
                    <a:cubicBezTo>
                      <a:pt x="4437" y="9897"/>
                      <a:pt x="4561" y="10006"/>
                      <a:pt x="4654" y="10099"/>
                    </a:cubicBezTo>
                    <a:cubicBezTo>
                      <a:pt x="4731" y="10347"/>
                      <a:pt x="4809" y="10595"/>
                      <a:pt x="4902" y="10843"/>
                    </a:cubicBezTo>
                    <a:cubicBezTo>
                      <a:pt x="4669" y="11619"/>
                      <a:pt x="5042" y="12472"/>
                      <a:pt x="4576" y="13294"/>
                    </a:cubicBezTo>
                    <a:cubicBezTo>
                      <a:pt x="4282" y="13837"/>
                      <a:pt x="3599" y="13930"/>
                      <a:pt x="3134" y="14178"/>
                    </a:cubicBezTo>
                    <a:cubicBezTo>
                      <a:pt x="3274" y="14860"/>
                      <a:pt x="2188" y="14922"/>
                      <a:pt x="2343" y="15527"/>
                    </a:cubicBezTo>
                    <a:cubicBezTo>
                      <a:pt x="2457" y="15413"/>
                      <a:pt x="2559" y="15376"/>
                      <a:pt x="2656" y="15376"/>
                    </a:cubicBezTo>
                    <a:cubicBezTo>
                      <a:pt x="2837" y="15376"/>
                      <a:pt x="3001" y="15506"/>
                      <a:pt x="3191" y="15506"/>
                    </a:cubicBezTo>
                    <a:cubicBezTo>
                      <a:pt x="3288" y="15506"/>
                      <a:pt x="3391" y="15472"/>
                      <a:pt x="3506" y="15372"/>
                    </a:cubicBezTo>
                    <a:cubicBezTo>
                      <a:pt x="3801" y="14860"/>
                      <a:pt x="4251" y="14519"/>
                      <a:pt x="4871" y="14287"/>
                    </a:cubicBezTo>
                    <a:cubicBezTo>
                      <a:pt x="4944" y="14259"/>
                      <a:pt x="5009" y="14247"/>
                      <a:pt x="5069" y="14247"/>
                    </a:cubicBezTo>
                    <a:cubicBezTo>
                      <a:pt x="5479" y="14247"/>
                      <a:pt x="5602" y="14832"/>
                      <a:pt x="5833" y="15062"/>
                    </a:cubicBezTo>
                    <a:cubicBezTo>
                      <a:pt x="5879" y="16318"/>
                      <a:pt x="6732" y="17388"/>
                      <a:pt x="7228" y="18474"/>
                    </a:cubicBezTo>
                    <a:cubicBezTo>
                      <a:pt x="7213" y="18474"/>
                      <a:pt x="7197" y="18490"/>
                      <a:pt x="7166" y="18490"/>
                    </a:cubicBezTo>
                    <a:cubicBezTo>
                      <a:pt x="6810" y="18831"/>
                      <a:pt x="6748" y="19715"/>
                      <a:pt x="7353" y="19994"/>
                    </a:cubicBezTo>
                    <a:cubicBezTo>
                      <a:pt x="7370" y="19992"/>
                      <a:pt x="7387" y="19990"/>
                      <a:pt x="7404" y="19990"/>
                    </a:cubicBezTo>
                    <a:cubicBezTo>
                      <a:pt x="7604" y="19990"/>
                      <a:pt x="7792" y="20153"/>
                      <a:pt x="7975" y="20153"/>
                    </a:cubicBezTo>
                    <a:cubicBezTo>
                      <a:pt x="8058" y="20153"/>
                      <a:pt x="8139" y="20120"/>
                      <a:pt x="8221" y="20025"/>
                    </a:cubicBezTo>
                    <a:cubicBezTo>
                      <a:pt x="8438" y="19715"/>
                      <a:pt x="8516" y="19203"/>
                      <a:pt x="8299" y="18800"/>
                    </a:cubicBezTo>
                    <a:cubicBezTo>
                      <a:pt x="8206" y="18645"/>
                      <a:pt x="8081" y="18552"/>
                      <a:pt x="7973" y="18490"/>
                    </a:cubicBezTo>
                    <a:cubicBezTo>
                      <a:pt x="8019" y="18335"/>
                      <a:pt x="8019" y="18179"/>
                      <a:pt x="7942" y="17978"/>
                    </a:cubicBezTo>
                    <a:cubicBezTo>
                      <a:pt x="7977" y="17970"/>
                      <a:pt x="8014" y="17966"/>
                      <a:pt x="8052" y="17966"/>
                    </a:cubicBezTo>
                    <a:cubicBezTo>
                      <a:pt x="8344" y="17966"/>
                      <a:pt x="8710" y="18176"/>
                      <a:pt x="9051" y="18176"/>
                    </a:cubicBezTo>
                    <a:cubicBezTo>
                      <a:pt x="9096" y="18176"/>
                      <a:pt x="9139" y="18172"/>
                      <a:pt x="9183" y="18164"/>
                    </a:cubicBezTo>
                    <a:cubicBezTo>
                      <a:pt x="9322" y="17730"/>
                      <a:pt x="9136" y="16939"/>
                      <a:pt x="9943" y="16799"/>
                    </a:cubicBezTo>
                    <a:cubicBezTo>
                      <a:pt x="10170" y="17001"/>
                      <a:pt x="10427" y="17058"/>
                      <a:pt x="10696" y="17058"/>
                    </a:cubicBezTo>
                    <a:cubicBezTo>
                      <a:pt x="11044" y="17058"/>
                      <a:pt x="11412" y="16962"/>
                      <a:pt x="11763" y="16962"/>
                    </a:cubicBezTo>
                    <a:cubicBezTo>
                      <a:pt x="11954" y="16962"/>
                      <a:pt x="12140" y="16991"/>
                      <a:pt x="12316" y="17078"/>
                    </a:cubicBezTo>
                    <a:cubicBezTo>
                      <a:pt x="13122" y="15651"/>
                      <a:pt x="11261" y="14473"/>
                      <a:pt x="12471" y="12968"/>
                    </a:cubicBezTo>
                    <a:cubicBezTo>
                      <a:pt x="12548" y="12865"/>
                      <a:pt x="12643" y="12841"/>
                      <a:pt x="12742" y="12841"/>
                    </a:cubicBezTo>
                    <a:cubicBezTo>
                      <a:pt x="12828" y="12841"/>
                      <a:pt x="12918" y="12859"/>
                      <a:pt x="13002" y="12859"/>
                    </a:cubicBezTo>
                    <a:cubicBezTo>
                      <a:pt x="13109" y="12859"/>
                      <a:pt x="13207" y="12829"/>
                      <a:pt x="13277" y="12689"/>
                    </a:cubicBezTo>
                    <a:lnTo>
                      <a:pt x="13277" y="12689"/>
                    </a:lnTo>
                    <a:cubicBezTo>
                      <a:pt x="13200" y="12716"/>
                      <a:pt x="13134" y="12728"/>
                      <a:pt x="13078" y="12728"/>
                    </a:cubicBezTo>
                    <a:cubicBezTo>
                      <a:pt x="12611" y="12728"/>
                      <a:pt x="12764" y="11912"/>
                      <a:pt x="12238" y="11898"/>
                    </a:cubicBezTo>
                    <a:cubicBezTo>
                      <a:pt x="12238" y="11650"/>
                      <a:pt x="12781" y="11681"/>
                      <a:pt x="12548" y="11309"/>
                    </a:cubicBezTo>
                    <a:lnTo>
                      <a:pt x="12548" y="11309"/>
                    </a:lnTo>
                    <a:cubicBezTo>
                      <a:pt x="12487" y="11325"/>
                      <a:pt x="12430" y="11332"/>
                      <a:pt x="12376" y="11332"/>
                    </a:cubicBezTo>
                    <a:cubicBezTo>
                      <a:pt x="11966" y="11332"/>
                      <a:pt x="11754" y="10904"/>
                      <a:pt x="11494" y="10657"/>
                    </a:cubicBezTo>
                    <a:lnTo>
                      <a:pt x="11494" y="10580"/>
                    </a:lnTo>
                    <a:cubicBezTo>
                      <a:pt x="11726" y="10394"/>
                      <a:pt x="11897" y="10208"/>
                      <a:pt x="11974" y="9975"/>
                    </a:cubicBezTo>
                    <a:cubicBezTo>
                      <a:pt x="12114" y="9618"/>
                      <a:pt x="11974" y="9277"/>
                      <a:pt x="11742" y="8951"/>
                    </a:cubicBezTo>
                    <a:cubicBezTo>
                      <a:pt x="11804" y="8750"/>
                      <a:pt x="11788" y="8564"/>
                      <a:pt x="11695" y="8362"/>
                    </a:cubicBezTo>
                    <a:lnTo>
                      <a:pt x="11695" y="8362"/>
                    </a:lnTo>
                    <a:cubicBezTo>
                      <a:pt x="11974" y="8672"/>
                      <a:pt x="12269" y="8951"/>
                      <a:pt x="12750" y="9261"/>
                    </a:cubicBezTo>
                    <a:cubicBezTo>
                      <a:pt x="12595" y="8905"/>
                      <a:pt x="12424" y="8036"/>
                      <a:pt x="11850" y="7742"/>
                    </a:cubicBezTo>
                    <a:lnTo>
                      <a:pt x="11850" y="7742"/>
                    </a:lnTo>
                    <a:cubicBezTo>
                      <a:pt x="12471" y="8052"/>
                      <a:pt x="13587" y="8315"/>
                      <a:pt x="14192" y="8951"/>
                    </a:cubicBezTo>
                    <a:cubicBezTo>
                      <a:pt x="13882" y="8052"/>
                      <a:pt x="12657" y="7711"/>
                      <a:pt x="12657" y="6671"/>
                    </a:cubicBezTo>
                    <a:cubicBezTo>
                      <a:pt x="12796" y="6485"/>
                      <a:pt x="13029" y="6423"/>
                      <a:pt x="13184" y="6361"/>
                    </a:cubicBezTo>
                    <a:cubicBezTo>
                      <a:pt x="13355" y="6191"/>
                      <a:pt x="13122" y="6051"/>
                      <a:pt x="13045" y="5927"/>
                    </a:cubicBezTo>
                    <a:cubicBezTo>
                      <a:pt x="13603" y="5105"/>
                      <a:pt x="14844" y="5570"/>
                      <a:pt x="15681" y="5167"/>
                    </a:cubicBezTo>
                    <a:cubicBezTo>
                      <a:pt x="15650" y="5074"/>
                      <a:pt x="15418" y="5012"/>
                      <a:pt x="15588" y="4857"/>
                    </a:cubicBezTo>
                    <a:lnTo>
                      <a:pt x="15588" y="4857"/>
                    </a:lnTo>
                    <a:cubicBezTo>
                      <a:pt x="15438" y="4903"/>
                      <a:pt x="15283" y="4910"/>
                      <a:pt x="15129" y="4910"/>
                    </a:cubicBezTo>
                    <a:cubicBezTo>
                      <a:pt x="15064" y="4910"/>
                      <a:pt x="14999" y="4909"/>
                      <a:pt x="14934" y="4909"/>
                    </a:cubicBezTo>
                    <a:cubicBezTo>
                      <a:pt x="14693" y="4909"/>
                      <a:pt x="14458" y="4926"/>
                      <a:pt x="14254" y="5089"/>
                    </a:cubicBezTo>
                    <a:cubicBezTo>
                      <a:pt x="14099" y="5012"/>
                      <a:pt x="13820" y="4965"/>
                      <a:pt x="13836" y="4764"/>
                    </a:cubicBezTo>
                    <a:cubicBezTo>
                      <a:pt x="14130" y="4035"/>
                      <a:pt x="14797" y="4562"/>
                      <a:pt x="15200" y="4081"/>
                    </a:cubicBezTo>
                    <a:cubicBezTo>
                      <a:pt x="15278" y="3926"/>
                      <a:pt x="15200" y="3740"/>
                      <a:pt x="15076" y="3600"/>
                    </a:cubicBezTo>
                    <a:cubicBezTo>
                      <a:pt x="15013" y="3587"/>
                      <a:pt x="14952" y="3581"/>
                      <a:pt x="14894" y="3581"/>
                    </a:cubicBezTo>
                    <a:cubicBezTo>
                      <a:pt x="14516" y="3581"/>
                      <a:pt x="14232" y="3835"/>
                      <a:pt x="13819" y="3835"/>
                    </a:cubicBezTo>
                    <a:cubicBezTo>
                      <a:pt x="13799" y="3835"/>
                      <a:pt x="13779" y="3834"/>
                      <a:pt x="13758" y="3833"/>
                    </a:cubicBezTo>
                    <a:cubicBezTo>
                      <a:pt x="13740" y="3834"/>
                      <a:pt x="13723" y="3835"/>
                      <a:pt x="13706" y="3835"/>
                    </a:cubicBezTo>
                    <a:cubicBezTo>
                      <a:pt x="13023" y="3835"/>
                      <a:pt x="12889" y="2949"/>
                      <a:pt x="12238" y="2934"/>
                    </a:cubicBezTo>
                    <a:cubicBezTo>
                      <a:pt x="12202" y="2926"/>
                      <a:pt x="12158" y="2922"/>
                      <a:pt x="12112" y="2922"/>
                    </a:cubicBezTo>
                    <a:cubicBezTo>
                      <a:pt x="11961" y="2922"/>
                      <a:pt x="11788" y="2972"/>
                      <a:pt x="11788" y="3151"/>
                    </a:cubicBezTo>
                    <a:cubicBezTo>
                      <a:pt x="11230" y="3104"/>
                      <a:pt x="10641" y="2996"/>
                      <a:pt x="10299" y="2530"/>
                    </a:cubicBezTo>
                    <a:cubicBezTo>
                      <a:pt x="10253" y="2220"/>
                      <a:pt x="10377" y="1894"/>
                      <a:pt x="10222" y="1507"/>
                    </a:cubicBezTo>
                    <a:cubicBezTo>
                      <a:pt x="10198" y="1385"/>
                      <a:pt x="10088" y="1235"/>
                      <a:pt x="9959" y="1235"/>
                    </a:cubicBezTo>
                    <a:cubicBezTo>
                      <a:pt x="9924" y="1235"/>
                      <a:pt x="9887" y="1247"/>
                      <a:pt x="9850" y="1274"/>
                    </a:cubicBezTo>
                    <a:cubicBezTo>
                      <a:pt x="9694" y="1507"/>
                      <a:pt x="9850" y="1863"/>
                      <a:pt x="10005" y="2096"/>
                    </a:cubicBezTo>
                    <a:cubicBezTo>
                      <a:pt x="9988" y="2097"/>
                      <a:pt x="9970" y="2098"/>
                      <a:pt x="9953" y="2098"/>
                    </a:cubicBezTo>
                    <a:cubicBezTo>
                      <a:pt x="9525" y="2098"/>
                      <a:pt x="8979" y="1743"/>
                      <a:pt x="8562" y="1445"/>
                    </a:cubicBezTo>
                    <a:cubicBezTo>
                      <a:pt x="8485" y="762"/>
                      <a:pt x="9400" y="855"/>
                      <a:pt x="9679" y="359"/>
                    </a:cubicBezTo>
                    <a:cubicBezTo>
                      <a:pt x="9633" y="350"/>
                      <a:pt x="9587" y="346"/>
                      <a:pt x="9541" y="346"/>
                    </a:cubicBezTo>
                    <a:cubicBezTo>
                      <a:pt x="9047" y="346"/>
                      <a:pt x="8573" y="839"/>
                      <a:pt x="8080" y="839"/>
                    </a:cubicBezTo>
                    <a:cubicBezTo>
                      <a:pt x="7927" y="839"/>
                      <a:pt x="7773" y="792"/>
                      <a:pt x="7616" y="669"/>
                    </a:cubicBezTo>
                    <a:cubicBezTo>
                      <a:pt x="7213" y="374"/>
                      <a:pt x="7926" y="297"/>
                      <a:pt x="7740" y="2"/>
                    </a:cubicBezTo>
                    <a:cubicBezTo>
                      <a:pt x="7727" y="1"/>
                      <a:pt x="7714" y="0"/>
                      <a:pt x="77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1"/>
              <p:cNvSpPr/>
              <p:nvPr/>
            </p:nvSpPr>
            <p:spPr>
              <a:xfrm>
                <a:off x="3557775" y="806900"/>
                <a:ext cx="3220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975" extrusionOk="0">
                    <a:moveTo>
                      <a:pt x="415" y="0"/>
                    </a:moveTo>
                    <a:cubicBezTo>
                      <a:pt x="344" y="0"/>
                      <a:pt x="277" y="7"/>
                      <a:pt x="217" y="17"/>
                    </a:cubicBezTo>
                    <a:cubicBezTo>
                      <a:pt x="47" y="126"/>
                      <a:pt x="0" y="327"/>
                      <a:pt x="62" y="529"/>
                    </a:cubicBezTo>
                    <a:cubicBezTo>
                      <a:pt x="140" y="746"/>
                      <a:pt x="279" y="793"/>
                      <a:pt x="481" y="917"/>
                    </a:cubicBezTo>
                    <a:cubicBezTo>
                      <a:pt x="562" y="957"/>
                      <a:pt x="646" y="974"/>
                      <a:pt x="731" y="974"/>
                    </a:cubicBezTo>
                    <a:cubicBezTo>
                      <a:pt x="938" y="974"/>
                      <a:pt x="1144" y="872"/>
                      <a:pt x="1287" y="762"/>
                    </a:cubicBezTo>
                    <a:cubicBezTo>
                      <a:pt x="1256" y="498"/>
                      <a:pt x="1070" y="327"/>
                      <a:pt x="853" y="126"/>
                    </a:cubicBezTo>
                    <a:cubicBezTo>
                      <a:pt x="727" y="31"/>
                      <a:pt x="564" y="0"/>
                      <a:pt x="4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1"/>
              <p:cNvSpPr/>
              <p:nvPr/>
            </p:nvSpPr>
            <p:spPr>
              <a:xfrm>
                <a:off x="3598875" y="678150"/>
                <a:ext cx="5430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724" extrusionOk="0">
                    <a:moveTo>
                      <a:pt x="721" y="0"/>
                    </a:moveTo>
                    <a:cubicBezTo>
                      <a:pt x="653" y="0"/>
                      <a:pt x="583" y="6"/>
                      <a:pt x="512" y="18"/>
                    </a:cubicBezTo>
                    <a:cubicBezTo>
                      <a:pt x="0" y="173"/>
                      <a:pt x="124" y="669"/>
                      <a:pt x="155" y="1135"/>
                    </a:cubicBezTo>
                    <a:cubicBezTo>
                      <a:pt x="279" y="1367"/>
                      <a:pt x="574" y="1677"/>
                      <a:pt x="853" y="1724"/>
                    </a:cubicBezTo>
                    <a:cubicBezTo>
                      <a:pt x="1303" y="1615"/>
                      <a:pt x="1892" y="1445"/>
                      <a:pt x="2171" y="995"/>
                    </a:cubicBezTo>
                    <a:cubicBezTo>
                      <a:pt x="1864" y="491"/>
                      <a:pt x="1354" y="0"/>
                      <a:pt x="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1"/>
              <p:cNvSpPr/>
              <p:nvPr/>
            </p:nvSpPr>
            <p:spPr>
              <a:xfrm>
                <a:off x="3228875" y="645950"/>
                <a:ext cx="264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872" extrusionOk="0">
                    <a:moveTo>
                      <a:pt x="757" y="1"/>
                    </a:moveTo>
                    <a:cubicBezTo>
                      <a:pt x="644" y="1"/>
                      <a:pt x="516" y="64"/>
                      <a:pt x="345" y="251"/>
                    </a:cubicBezTo>
                    <a:cubicBezTo>
                      <a:pt x="330" y="213"/>
                      <a:pt x="300" y="139"/>
                      <a:pt x="255" y="139"/>
                    </a:cubicBezTo>
                    <a:cubicBezTo>
                      <a:pt x="209" y="139"/>
                      <a:pt x="145" y="221"/>
                      <a:pt x="66" y="515"/>
                    </a:cubicBezTo>
                    <a:cubicBezTo>
                      <a:pt x="1" y="794"/>
                      <a:pt x="25" y="850"/>
                      <a:pt x="65" y="850"/>
                    </a:cubicBezTo>
                    <a:cubicBezTo>
                      <a:pt x="91" y="850"/>
                      <a:pt x="125" y="825"/>
                      <a:pt x="143" y="825"/>
                    </a:cubicBezTo>
                    <a:cubicBezTo>
                      <a:pt x="209" y="777"/>
                      <a:pt x="271" y="760"/>
                      <a:pt x="330" y="760"/>
                    </a:cubicBezTo>
                    <a:cubicBezTo>
                      <a:pt x="481" y="760"/>
                      <a:pt x="615" y="872"/>
                      <a:pt x="748" y="872"/>
                    </a:cubicBezTo>
                    <a:cubicBezTo>
                      <a:pt x="810" y="763"/>
                      <a:pt x="841" y="841"/>
                      <a:pt x="950" y="592"/>
                    </a:cubicBezTo>
                    <a:cubicBezTo>
                      <a:pt x="1059" y="344"/>
                      <a:pt x="997" y="344"/>
                      <a:pt x="1043" y="112"/>
                    </a:cubicBezTo>
                    <a:cubicBezTo>
                      <a:pt x="947" y="53"/>
                      <a:pt x="858" y="1"/>
                      <a:pt x="7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9" name="Google Shape;909;p31"/>
            <p:cNvSpPr/>
            <p:nvPr/>
          </p:nvSpPr>
          <p:spPr>
            <a:xfrm>
              <a:off x="3005748" y="1605375"/>
              <a:ext cx="1308600" cy="1276800"/>
            </a:xfrm>
            <a:prstGeom prst="arc">
              <a:avLst>
                <a:gd name="adj1" fmla="val 10780397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 txBox="1"/>
            <p:nvPr/>
          </p:nvSpPr>
          <p:spPr>
            <a:xfrm>
              <a:off x="2660471" y="237044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02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911" name="Google Shape;911;p31"/>
          <p:cNvGrpSpPr/>
          <p:nvPr/>
        </p:nvGrpSpPr>
        <p:grpSpPr>
          <a:xfrm>
            <a:off x="5125573" y="3456467"/>
            <a:ext cx="1940800" cy="1781200"/>
            <a:chOff x="3844180" y="2592350"/>
            <a:chExt cx="1455600" cy="1335900"/>
          </a:xfrm>
        </p:grpSpPr>
        <p:cxnSp>
          <p:nvCxnSpPr>
            <p:cNvPr id="912" name="Google Shape;912;p31"/>
            <p:cNvCxnSpPr>
              <a:stCxn id="913" idx="2"/>
            </p:cNvCxnSpPr>
            <p:nvPr/>
          </p:nvCxnSpPr>
          <p:spPr>
            <a:xfrm>
              <a:off x="4571980" y="3000650"/>
              <a:ext cx="0" cy="9276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13" name="Google Shape;913;p31"/>
            <p:cNvSpPr/>
            <p:nvPr/>
          </p:nvSpPr>
          <p:spPr>
            <a:xfrm>
              <a:off x="3844180" y="25923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1986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14" name="Google Shape;914;p31"/>
          <p:cNvSpPr txBox="1"/>
          <p:nvPr/>
        </p:nvSpPr>
        <p:spPr>
          <a:xfrm>
            <a:off x="5125600" y="5326999"/>
            <a:ext cx="1940800" cy="1236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Ngôi nhà có ngọn lửa ấm (thơ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15" name="Google Shape;915;p31"/>
          <p:cNvGrpSpPr/>
          <p:nvPr/>
        </p:nvGrpSpPr>
        <p:grpSpPr>
          <a:xfrm>
            <a:off x="5636561" y="1657567"/>
            <a:ext cx="2210456" cy="1865147"/>
            <a:chOff x="4227421" y="1243175"/>
            <a:chExt cx="1657842" cy="1398860"/>
          </a:xfrm>
        </p:grpSpPr>
        <p:grpSp>
          <p:nvGrpSpPr>
            <p:cNvPr id="916" name="Google Shape;916;p31"/>
            <p:cNvGrpSpPr/>
            <p:nvPr/>
          </p:nvGrpSpPr>
          <p:grpSpPr>
            <a:xfrm rot="-5792580">
              <a:off x="4247514" y="1717052"/>
              <a:ext cx="926059" cy="805794"/>
              <a:chOff x="4082775" y="914425"/>
              <a:chExt cx="777050" cy="973675"/>
            </a:xfrm>
          </p:grpSpPr>
          <p:sp>
            <p:nvSpPr>
              <p:cNvPr id="917" name="Google Shape;917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7" name="Google Shape;927;p31"/>
            <p:cNvSpPr/>
            <p:nvPr/>
          </p:nvSpPr>
          <p:spPr>
            <a:xfrm>
              <a:off x="4576663" y="1243175"/>
              <a:ext cx="1308600" cy="1276800"/>
            </a:xfrm>
            <a:prstGeom prst="arc">
              <a:avLst>
                <a:gd name="adj1" fmla="val 10780397"/>
                <a:gd name="adj2" fmla="val 19331255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diamond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55A6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1"/>
            <p:cNvSpPr txBox="1"/>
            <p:nvPr/>
          </p:nvSpPr>
          <p:spPr>
            <a:xfrm>
              <a:off x="4227421" y="20182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03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929" name="Google Shape;929;p31"/>
          <p:cNvGrpSpPr/>
          <p:nvPr/>
        </p:nvGrpSpPr>
        <p:grpSpPr>
          <a:xfrm>
            <a:off x="7214911" y="2973533"/>
            <a:ext cx="1940800" cy="2264000"/>
            <a:chOff x="5411183" y="2230150"/>
            <a:chExt cx="1455600" cy="1698000"/>
          </a:xfrm>
        </p:grpSpPr>
        <p:cxnSp>
          <p:nvCxnSpPr>
            <p:cNvPr id="930" name="Google Shape;930;p31"/>
            <p:cNvCxnSpPr>
              <a:stCxn id="931" idx="2"/>
            </p:cNvCxnSpPr>
            <p:nvPr/>
          </p:nvCxnSpPr>
          <p:spPr>
            <a:xfrm>
              <a:off x="6138983" y="2638450"/>
              <a:ext cx="0" cy="128970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sp>
          <p:nvSpPr>
            <p:cNvPr id="931" name="Google Shape;931;p31"/>
            <p:cNvSpPr/>
            <p:nvPr/>
          </p:nvSpPr>
          <p:spPr>
            <a:xfrm>
              <a:off x="5411183" y="2230150"/>
              <a:ext cx="1455600" cy="408300"/>
            </a:xfrm>
            <a:prstGeom prst="roundRect">
              <a:avLst>
                <a:gd name="adj" fmla="val 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45A68"/>
                </a:buClr>
                <a:buSzPts val="1100"/>
              </a:pPr>
              <a:r>
                <a:rPr lang="en" sz="2667" b="1" kern="0" dirty="0">
                  <a:solidFill>
                    <a:srgbClr val="233C4F"/>
                  </a:solidFill>
                  <a:latin typeface="Poppins"/>
                  <a:ea typeface="Poppins"/>
                  <a:cs typeface="Poppins"/>
                  <a:sym typeface="Poppins"/>
                </a:rPr>
                <a:t>1990</a:t>
              </a:r>
              <a:endParaRPr sz="2667" b="1" kern="0" dirty="0">
                <a:solidFill>
                  <a:srgbClr val="233C4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32" name="Google Shape;932;p31"/>
          <p:cNvSpPr txBox="1"/>
          <p:nvPr/>
        </p:nvSpPr>
        <p:spPr>
          <a:xfrm>
            <a:off x="7214903" y="5327000"/>
            <a:ext cx="1940800" cy="8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Thơ Nguyễn Khoa Điềm (thơ</a:t>
            </a:r>
            <a:r>
              <a:rPr lang="en-US" sz="2667" kern="0" dirty="0">
                <a:solidFill>
                  <a:srgbClr val="5A3015"/>
                </a:solidFill>
                <a:latin typeface="Lobster" panose="020B0604020202020204" charset="0"/>
                <a:ea typeface="Poppins"/>
                <a:cs typeface="Poppins"/>
                <a:sym typeface="Poppins"/>
              </a:rPr>
              <a:t>)</a:t>
            </a:r>
            <a:endParaRPr sz="2667" kern="0" dirty="0">
              <a:solidFill>
                <a:srgbClr val="5A3015"/>
              </a:solidFill>
              <a:latin typeface="Lobster" panose="020B0604020202020204" charset="0"/>
              <a:ea typeface="Poppins"/>
              <a:cs typeface="Poppins"/>
              <a:sym typeface="Poppins"/>
            </a:endParaRPr>
          </a:p>
        </p:txBody>
      </p:sp>
      <p:grpSp>
        <p:nvGrpSpPr>
          <p:cNvPr id="933" name="Google Shape;933;p31"/>
          <p:cNvGrpSpPr/>
          <p:nvPr/>
        </p:nvGrpSpPr>
        <p:grpSpPr>
          <a:xfrm>
            <a:off x="7529792" y="2084667"/>
            <a:ext cx="1234795" cy="1074368"/>
            <a:chOff x="5647343" y="1563500"/>
            <a:chExt cx="926096" cy="805776"/>
          </a:xfrm>
        </p:grpSpPr>
        <p:grpSp>
          <p:nvGrpSpPr>
            <p:cNvPr id="934" name="Google Shape;934;p31"/>
            <p:cNvGrpSpPr/>
            <p:nvPr/>
          </p:nvGrpSpPr>
          <p:grpSpPr>
            <a:xfrm rot="-154949" flipH="1">
              <a:off x="5647343" y="1563500"/>
              <a:ext cx="926096" cy="805776"/>
              <a:chOff x="4082775" y="914425"/>
              <a:chExt cx="777050" cy="973675"/>
            </a:xfrm>
          </p:grpSpPr>
          <p:sp>
            <p:nvSpPr>
              <p:cNvPr id="935" name="Google Shape;935;p31"/>
              <p:cNvSpPr/>
              <p:nvPr/>
            </p:nvSpPr>
            <p:spPr>
              <a:xfrm>
                <a:off x="4082775" y="914425"/>
                <a:ext cx="665375" cy="778900"/>
              </a:xfrm>
              <a:custGeom>
                <a:avLst/>
                <a:gdLst/>
                <a:ahLst/>
                <a:cxnLst/>
                <a:rect l="l" t="t" r="r" b="b"/>
                <a:pathLst>
                  <a:path w="26615" h="31156" extrusionOk="0">
                    <a:moveTo>
                      <a:pt x="24598" y="27170"/>
                    </a:moveTo>
                    <a:lnTo>
                      <a:pt x="24598" y="27170"/>
                    </a:lnTo>
                    <a:cubicBezTo>
                      <a:pt x="24594" y="27175"/>
                      <a:pt x="24589" y="27181"/>
                      <a:pt x="24585" y="27187"/>
                    </a:cubicBezTo>
                    <a:lnTo>
                      <a:pt x="24585" y="27187"/>
                    </a:lnTo>
                    <a:cubicBezTo>
                      <a:pt x="24590" y="27181"/>
                      <a:pt x="24594" y="27175"/>
                      <a:pt x="24598" y="27170"/>
                    </a:cubicBezTo>
                    <a:close/>
                    <a:moveTo>
                      <a:pt x="9983" y="1"/>
                    </a:moveTo>
                    <a:cubicBezTo>
                      <a:pt x="9865" y="1"/>
                      <a:pt x="9748" y="4"/>
                      <a:pt x="9631" y="12"/>
                    </a:cubicBezTo>
                    <a:cubicBezTo>
                      <a:pt x="9190" y="517"/>
                      <a:pt x="8635" y="807"/>
                      <a:pt x="8057" y="807"/>
                    </a:cubicBezTo>
                    <a:cubicBezTo>
                      <a:pt x="7782" y="807"/>
                      <a:pt x="7503" y="742"/>
                      <a:pt x="7227" y="602"/>
                    </a:cubicBezTo>
                    <a:lnTo>
                      <a:pt x="7227" y="602"/>
                    </a:lnTo>
                    <a:cubicBezTo>
                      <a:pt x="7440" y="1226"/>
                      <a:pt x="6821" y="1783"/>
                      <a:pt x="6162" y="1783"/>
                    </a:cubicBezTo>
                    <a:cubicBezTo>
                      <a:pt x="6052" y="1783"/>
                      <a:pt x="5940" y="1767"/>
                      <a:pt x="5832" y="1734"/>
                    </a:cubicBezTo>
                    <a:lnTo>
                      <a:pt x="5832" y="1734"/>
                    </a:lnTo>
                    <a:lnTo>
                      <a:pt x="6018" y="2494"/>
                    </a:lnTo>
                    <a:cubicBezTo>
                      <a:pt x="5915" y="2464"/>
                      <a:pt x="5824" y="2450"/>
                      <a:pt x="5742" y="2450"/>
                    </a:cubicBezTo>
                    <a:cubicBezTo>
                      <a:pt x="4963" y="2450"/>
                      <a:pt x="5030" y="3678"/>
                      <a:pt x="4039" y="3678"/>
                    </a:cubicBezTo>
                    <a:cubicBezTo>
                      <a:pt x="4002" y="3678"/>
                      <a:pt x="3964" y="3676"/>
                      <a:pt x="3924" y="3672"/>
                    </a:cubicBezTo>
                    <a:lnTo>
                      <a:pt x="3924" y="3672"/>
                    </a:lnTo>
                    <a:cubicBezTo>
                      <a:pt x="3955" y="4262"/>
                      <a:pt x="4451" y="3890"/>
                      <a:pt x="4467" y="4448"/>
                    </a:cubicBezTo>
                    <a:cubicBezTo>
                      <a:pt x="3257" y="5223"/>
                      <a:pt x="3350" y="6356"/>
                      <a:pt x="1861" y="6805"/>
                    </a:cubicBezTo>
                    <a:lnTo>
                      <a:pt x="2823" y="7581"/>
                    </a:lnTo>
                    <a:cubicBezTo>
                      <a:pt x="1861" y="9597"/>
                      <a:pt x="1396" y="12079"/>
                      <a:pt x="0" y="13583"/>
                    </a:cubicBezTo>
                    <a:cubicBezTo>
                      <a:pt x="529" y="13541"/>
                      <a:pt x="921" y="13231"/>
                      <a:pt x="1324" y="13231"/>
                    </a:cubicBezTo>
                    <a:cubicBezTo>
                      <a:pt x="1511" y="13231"/>
                      <a:pt x="1701" y="13298"/>
                      <a:pt x="1908" y="13490"/>
                    </a:cubicBezTo>
                    <a:cubicBezTo>
                      <a:pt x="2094" y="14607"/>
                      <a:pt x="1117" y="15677"/>
                      <a:pt x="1644" y="16747"/>
                    </a:cubicBezTo>
                    <a:cubicBezTo>
                      <a:pt x="962" y="17352"/>
                      <a:pt x="0" y="18515"/>
                      <a:pt x="16" y="19074"/>
                    </a:cubicBezTo>
                    <a:cubicBezTo>
                      <a:pt x="744" y="18314"/>
                      <a:pt x="2140" y="18158"/>
                      <a:pt x="2482" y="17042"/>
                    </a:cubicBezTo>
                    <a:cubicBezTo>
                      <a:pt x="2517" y="16912"/>
                      <a:pt x="2586" y="16860"/>
                      <a:pt x="2666" y="16860"/>
                    </a:cubicBezTo>
                    <a:cubicBezTo>
                      <a:pt x="2864" y="16860"/>
                      <a:pt x="3135" y="17176"/>
                      <a:pt x="3179" y="17429"/>
                    </a:cubicBezTo>
                    <a:cubicBezTo>
                      <a:pt x="4668" y="18251"/>
                      <a:pt x="2575" y="19446"/>
                      <a:pt x="2714" y="20345"/>
                    </a:cubicBezTo>
                    <a:cubicBezTo>
                      <a:pt x="2816" y="20414"/>
                      <a:pt x="2923" y="20445"/>
                      <a:pt x="3029" y="20445"/>
                    </a:cubicBezTo>
                    <a:cubicBezTo>
                      <a:pt x="3568" y="20445"/>
                      <a:pt x="4102" y="19656"/>
                      <a:pt x="4064" y="19074"/>
                    </a:cubicBezTo>
                    <a:cubicBezTo>
                      <a:pt x="4220" y="18997"/>
                      <a:pt x="4357" y="18964"/>
                      <a:pt x="4479" y="18964"/>
                    </a:cubicBezTo>
                    <a:cubicBezTo>
                      <a:pt x="5179" y="18964"/>
                      <a:pt x="5424" y="20022"/>
                      <a:pt x="6153" y="20022"/>
                    </a:cubicBezTo>
                    <a:cubicBezTo>
                      <a:pt x="6175" y="20022"/>
                      <a:pt x="6197" y="20021"/>
                      <a:pt x="6219" y="20020"/>
                    </a:cubicBezTo>
                    <a:lnTo>
                      <a:pt x="6219" y="20020"/>
                    </a:lnTo>
                    <a:cubicBezTo>
                      <a:pt x="6235" y="20655"/>
                      <a:pt x="6049" y="21183"/>
                      <a:pt x="5770" y="21726"/>
                    </a:cubicBezTo>
                    <a:cubicBezTo>
                      <a:pt x="5886" y="21775"/>
                      <a:pt x="5986" y="21797"/>
                      <a:pt x="6073" y="21797"/>
                    </a:cubicBezTo>
                    <a:cubicBezTo>
                      <a:pt x="6613" y="21797"/>
                      <a:pt x="6661" y="20952"/>
                      <a:pt x="7088" y="20578"/>
                    </a:cubicBezTo>
                    <a:cubicBezTo>
                      <a:pt x="7383" y="20687"/>
                      <a:pt x="7848" y="20888"/>
                      <a:pt x="7801" y="21105"/>
                    </a:cubicBezTo>
                    <a:cubicBezTo>
                      <a:pt x="7290" y="21400"/>
                      <a:pt x="6917" y="21819"/>
                      <a:pt x="6933" y="22393"/>
                    </a:cubicBezTo>
                    <a:cubicBezTo>
                      <a:pt x="7094" y="22458"/>
                      <a:pt x="7228" y="22487"/>
                      <a:pt x="7340" y="22487"/>
                    </a:cubicBezTo>
                    <a:cubicBezTo>
                      <a:pt x="8190" y="22487"/>
                      <a:pt x="7809" y="20833"/>
                      <a:pt x="8685" y="20764"/>
                    </a:cubicBezTo>
                    <a:lnTo>
                      <a:pt x="8685" y="20764"/>
                    </a:lnTo>
                    <a:cubicBezTo>
                      <a:pt x="8096" y="22858"/>
                      <a:pt x="10717" y="21384"/>
                      <a:pt x="10360" y="23277"/>
                    </a:cubicBezTo>
                    <a:cubicBezTo>
                      <a:pt x="10640" y="22734"/>
                      <a:pt x="10360" y="22005"/>
                      <a:pt x="10857" y="21415"/>
                    </a:cubicBezTo>
                    <a:cubicBezTo>
                      <a:pt x="11927" y="21881"/>
                      <a:pt x="11880" y="24300"/>
                      <a:pt x="13648" y="24672"/>
                    </a:cubicBezTo>
                    <a:cubicBezTo>
                      <a:pt x="13681" y="24681"/>
                      <a:pt x="13712" y="24685"/>
                      <a:pt x="13742" y="24685"/>
                    </a:cubicBezTo>
                    <a:cubicBezTo>
                      <a:pt x="14046" y="24685"/>
                      <a:pt x="14255" y="24296"/>
                      <a:pt x="14579" y="24254"/>
                    </a:cubicBezTo>
                    <a:cubicBezTo>
                      <a:pt x="15417" y="24533"/>
                      <a:pt x="15618" y="25370"/>
                      <a:pt x="15587" y="26084"/>
                    </a:cubicBezTo>
                    <a:lnTo>
                      <a:pt x="16828" y="26316"/>
                    </a:lnTo>
                    <a:cubicBezTo>
                      <a:pt x="16626" y="26859"/>
                      <a:pt x="16363" y="27464"/>
                      <a:pt x="16595" y="28007"/>
                    </a:cubicBezTo>
                    <a:cubicBezTo>
                      <a:pt x="16799" y="28133"/>
                      <a:pt x="16998" y="28182"/>
                      <a:pt x="17193" y="28182"/>
                    </a:cubicBezTo>
                    <a:cubicBezTo>
                      <a:pt x="17894" y="28182"/>
                      <a:pt x="18556" y="27549"/>
                      <a:pt x="19254" y="27549"/>
                    </a:cubicBezTo>
                    <a:cubicBezTo>
                      <a:pt x="19415" y="27549"/>
                      <a:pt x="19578" y="27583"/>
                      <a:pt x="19744" y="27666"/>
                    </a:cubicBezTo>
                    <a:cubicBezTo>
                      <a:pt x="20162" y="27092"/>
                      <a:pt x="19046" y="27278"/>
                      <a:pt x="19247" y="26751"/>
                    </a:cubicBezTo>
                    <a:cubicBezTo>
                      <a:pt x="19201" y="26037"/>
                      <a:pt x="21574" y="25665"/>
                      <a:pt x="21651" y="24362"/>
                    </a:cubicBezTo>
                    <a:cubicBezTo>
                      <a:pt x="21822" y="24199"/>
                      <a:pt x="21972" y="24133"/>
                      <a:pt x="22108" y="24133"/>
                    </a:cubicBezTo>
                    <a:cubicBezTo>
                      <a:pt x="22551" y="24133"/>
                      <a:pt x="22849" y="24834"/>
                      <a:pt x="23264" y="25107"/>
                    </a:cubicBezTo>
                    <a:cubicBezTo>
                      <a:pt x="22908" y="25929"/>
                      <a:pt x="22039" y="25929"/>
                      <a:pt x="21496" y="26518"/>
                    </a:cubicBezTo>
                    <a:lnTo>
                      <a:pt x="22753" y="26316"/>
                    </a:lnTo>
                    <a:cubicBezTo>
                      <a:pt x="23812" y="26415"/>
                      <a:pt x="23405" y="27801"/>
                      <a:pt x="24203" y="27801"/>
                    </a:cubicBezTo>
                    <a:cubicBezTo>
                      <a:pt x="24281" y="27801"/>
                      <a:pt x="24370" y="27788"/>
                      <a:pt x="24474" y="27759"/>
                    </a:cubicBezTo>
                    <a:cubicBezTo>
                      <a:pt x="24519" y="27550"/>
                      <a:pt x="24477" y="27340"/>
                      <a:pt x="24585" y="27187"/>
                    </a:cubicBezTo>
                    <a:lnTo>
                      <a:pt x="24585" y="27187"/>
                    </a:lnTo>
                    <a:cubicBezTo>
                      <a:pt x="24485" y="27320"/>
                      <a:pt x="24368" y="27471"/>
                      <a:pt x="24225" y="27471"/>
                    </a:cubicBezTo>
                    <a:cubicBezTo>
                      <a:pt x="24172" y="27471"/>
                      <a:pt x="24116" y="27450"/>
                      <a:pt x="24055" y="27402"/>
                    </a:cubicBezTo>
                    <a:cubicBezTo>
                      <a:pt x="23931" y="26782"/>
                      <a:pt x="24614" y="26472"/>
                      <a:pt x="24660" y="26316"/>
                    </a:cubicBezTo>
                    <a:lnTo>
                      <a:pt x="24660" y="26316"/>
                    </a:lnTo>
                    <a:cubicBezTo>
                      <a:pt x="24970" y="26921"/>
                      <a:pt x="24428" y="27588"/>
                      <a:pt x="24831" y="27867"/>
                    </a:cubicBezTo>
                    <a:lnTo>
                      <a:pt x="25001" y="26766"/>
                    </a:lnTo>
                    <a:cubicBezTo>
                      <a:pt x="25157" y="28240"/>
                      <a:pt x="26056" y="30240"/>
                      <a:pt x="26614" y="31155"/>
                    </a:cubicBezTo>
                    <a:cubicBezTo>
                      <a:pt x="26242" y="29263"/>
                      <a:pt x="25684" y="27076"/>
                      <a:pt x="24350" y="25805"/>
                    </a:cubicBezTo>
                    <a:cubicBezTo>
                      <a:pt x="22427" y="25029"/>
                      <a:pt x="24273" y="23525"/>
                      <a:pt x="24288" y="22315"/>
                    </a:cubicBezTo>
                    <a:cubicBezTo>
                      <a:pt x="23497" y="22206"/>
                      <a:pt x="23233" y="21555"/>
                      <a:pt x="23342" y="20811"/>
                    </a:cubicBezTo>
                    <a:cubicBezTo>
                      <a:pt x="23504" y="20676"/>
                      <a:pt x="23638" y="20622"/>
                      <a:pt x="23753" y="20622"/>
                    </a:cubicBezTo>
                    <a:cubicBezTo>
                      <a:pt x="24186" y="20622"/>
                      <a:pt x="24356" y="21371"/>
                      <a:pt x="24736" y="21371"/>
                    </a:cubicBezTo>
                    <a:cubicBezTo>
                      <a:pt x="24838" y="21371"/>
                      <a:pt x="24954" y="21318"/>
                      <a:pt x="25095" y="21183"/>
                    </a:cubicBezTo>
                    <a:cubicBezTo>
                      <a:pt x="24521" y="20640"/>
                      <a:pt x="24040" y="20299"/>
                      <a:pt x="23388" y="19880"/>
                    </a:cubicBezTo>
                    <a:lnTo>
                      <a:pt x="22846" y="16049"/>
                    </a:lnTo>
                    <a:lnTo>
                      <a:pt x="22846" y="16049"/>
                    </a:lnTo>
                    <a:cubicBezTo>
                      <a:pt x="22886" y="16057"/>
                      <a:pt x="22926" y="16061"/>
                      <a:pt x="22965" y="16061"/>
                    </a:cubicBezTo>
                    <a:cubicBezTo>
                      <a:pt x="23441" y="16061"/>
                      <a:pt x="23832" y="15485"/>
                      <a:pt x="23761" y="15041"/>
                    </a:cubicBezTo>
                    <a:lnTo>
                      <a:pt x="23761" y="15041"/>
                    </a:lnTo>
                    <a:cubicBezTo>
                      <a:pt x="23480" y="15085"/>
                      <a:pt x="23223" y="15117"/>
                      <a:pt x="22977" y="15117"/>
                    </a:cubicBezTo>
                    <a:cubicBezTo>
                      <a:pt x="22446" y="15117"/>
                      <a:pt x="21964" y="14970"/>
                      <a:pt x="21403" y="14483"/>
                    </a:cubicBezTo>
                    <a:cubicBezTo>
                      <a:pt x="21372" y="13909"/>
                      <a:pt x="20659" y="13521"/>
                      <a:pt x="21326" y="13133"/>
                    </a:cubicBezTo>
                    <a:lnTo>
                      <a:pt x="21326" y="13133"/>
                    </a:lnTo>
                    <a:cubicBezTo>
                      <a:pt x="21580" y="13232"/>
                      <a:pt x="21834" y="13498"/>
                      <a:pt x="22135" y="13498"/>
                    </a:cubicBezTo>
                    <a:cubicBezTo>
                      <a:pt x="22165" y="13498"/>
                      <a:pt x="22195" y="13496"/>
                      <a:pt x="22225" y="13490"/>
                    </a:cubicBezTo>
                    <a:cubicBezTo>
                      <a:pt x="20659" y="11582"/>
                      <a:pt x="21062" y="8760"/>
                      <a:pt x="19465" y="6728"/>
                    </a:cubicBezTo>
                    <a:cubicBezTo>
                      <a:pt x="19728" y="6107"/>
                      <a:pt x="20969" y="6340"/>
                      <a:pt x="20705" y="5518"/>
                    </a:cubicBezTo>
                    <a:lnTo>
                      <a:pt x="20705" y="5518"/>
                    </a:lnTo>
                    <a:cubicBezTo>
                      <a:pt x="20508" y="5574"/>
                      <a:pt x="20319" y="5598"/>
                      <a:pt x="20138" y="5598"/>
                    </a:cubicBezTo>
                    <a:cubicBezTo>
                      <a:pt x="19763" y="5598"/>
                      <a:pt x="19422" y="5494"/>
                      <a:pt x="19108" y="5348"/>
                    </a:cubicBezTo>
                    <a:cubicBezTo>
                      <a:pt x="18643" y="4277"/>
                      <a:pt x="17262" y="3579"/>
                      <a:pt x="17092" y="2540"/>
                    </a:cubicBezTo>
                    <a:cubicBezTo>
                      <a:pt x="16975" y="2573"/>
                      <a:pt x="16869" y="2587"/>
                      <a:pt x="16770" y="2587"/>
                    </a:cubicBezTo>
                    <a:cubicBezTo>
                      <a:pt x="15945" y="2587"/>
                      <a:pt x="15682" y="1562"/>
                      <a:pt x="14731" y="1562"/>
                    </a:cubicBezTo>
                    <a:cubicBezTo>
                      <a:pt x="14663" y="1562"/>
                      <a:pt x="14592" y="1568"/>
                      <a:pt x="14517" y="1579"/>
                    </a:cubicBezTo>
                    <a:cubicBezTo>
                      <a:pt x="14207" y="1424"/>
                      <a:pt x="14595" y="1082"/>
                      <a:pt x="14269" y="850"/>
                    </a:cubicBezTo>
                    <a:cubicBezTo>
                      <a:pt x="13217" y="619"/>
                      <a:pt x="11524" y="1"/>
                      <a:pt x="99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1"/>
              <p:cNvSpPr/>
              <p:nvPr/>
            </p:nvSpPr>
            <p:spPr>
              <a:xfrm>
                <a:off x="4676775" y="1262850"/>
                <a:ext cx="37250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974" extrusionOk="0">
                    <a:moveTo>
                      <a:pt x="422" y="0"/>
                    </a:moveTo>
                    <a:cubicBezTo>
                      <a:pt x="265" y="0"/>
                      <a:pt x="117" y="69"/>
                      <a:pt x="1" y="251"/>
                    </a:cubicBezTo>
                    <a:cubicBezTo>
                      <a:pt x="193" y="663"/>
                      <a:pt x="324" y="965"/>
                      <a:pt x="781" y="965"/>
                    </a:cubicBezTo>
                    <a:cubicBezTo>
                      <a:pt x="841" y="965"/>
                      <a:pt x="906" y="960"/>
                      <a:pt x="978" y="949"/>
                    </a:cubicBezTo>
                    <a:cubicBezTo>
                      <a:pt x="1002" y="966"/>
                      <a:pt x="1032" y="974"/>
                      <a:pt x="1064" y="974"/>
                    </a:cubicBezTo>
                    <a:cubicBezTo>
                      <a:pt x="1239" y="974"/>
                      <a:pt x="1489" y="743"/>
                      <a:pt x="1319" y="468"/>
                    </a:cubicBezTo>
                    <a:cubicBezTo>
                      <a:pt x="1110" y="291"/>
                      <a:pt x="746" y="0"/>
                      <a:pt x="4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1"/>
              <p:cNvSpPr/>
              <p:nvPr/>
            </p:nvSpPr>
            <p:spPr>
              <a:xfrm>
                <a:off x="4739600" y="1433900"/>
                <a:ext cx="120225" cy="116775"/>
              </a:xfrm>
              <a:custGeom>
                <a:avLst/>
                <a:gdLst/>
                <a:ahLst/>
                <a:cxnLst/>
                <a:rect l="l" t="t" r="r" b="b"/>
                <a:pathLst>
                  <a:path w="4809" h="4671" extrusionOk="0">
                    <a:moveTo>
                      <a:pt x="1225" y="1"/>
                    </a:moveTo>
                    <a:cubicBezTo>
                      <a:pt x="0" y="2032"/>
                      <a:pt x="2420" y="3366"/>
                      <a:pt x="3738" y="4514"/>
                    </a:cubicBezTo>
                    <a:cubicBezTo>
                      <a:pt x="3811" y="4623"/>
                      <a:pt x="3961" y="4670"/>
                      <a:pt x="4119" y="4670"/>
                    </a:cubicBezTo>
                    <a:cubicBezTo>
                      <a:pt x="4367" y="4670"/>
                      <a:pt x="4634" y="4554"/>
                      <a:pt x="4653" y="4374"/>
                    </a:cubicBezTo>
                    <a:cubicBezTo>
                      <a:pt x="4808" y="3087"/>
                      <a:pt x="3149" y="2978"/>
                      <a:pt x="2435" y="2094"/>
                    </a:cubicBezTo>
                    <a:cubicBezTo>
                      <a:pt x="2327" y="1334"/>
                      <a:pt x="1939" y="249"/>
                      <a:pt x="12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1"/>
              <p:cNvSpPr/>
              <p:nvPr/>
            </p:nvSpPr>
            <p:spPr>
              <a:xfrm>
                <a:off x="4200500" y="1612050"/>
                <a:ext cx="21175" cy="1380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552" extrusionOk="0">
                    <a:moveTo>
                      <a:pt x="541" y="0"/>
                    </a:moveTo>
                    <a:cubicBezTo>
                      <a:pt x="1" y="0"/>
                      <a:pt x="846" y="407"/>
                      <a:pt x="130" y="536"/>
                    </a:cubicBezTo>
                    <a:cubicBezTo>
                      <a:pt x="156" y="547"/>
                      <a:pt x="184" y="551"/>
                      <a:pt x="214" y="551"/>
                    </a:cubicBezTo>
                    <a:cubicBezTo>
                      <a:pt x="456" y="551"/>
                      <a:pt x="800" y="243"/>
                      <a:pt x="704" y="9"/>
                    </a:cubicBezTo>
                    <a:cubicBezTo>
                      <a:pt x="639" y="3"/>
                      <a:pt x="585" y="0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1"/>
              <p:cNvSpPr/>
              <p:nvPr/>
            </p:nvSpPr>
            <p:spPr>
              <a:xfrm>
                <a:off x="4439375" y="1679950"/>
                <a:ext cx="229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814" extrusionOk="0">
                    <a:moveTo>
                      <a:pt x="201" y="1"/>
                    </a:moveTo>
                    <a:cubicBezTo>
                      <a:pt x="171" y="1"/>
                      <a:pt x="141" y="3"/>
                      <a:pt x="113" y="7"/>
                    </a:cubicBezTo>
                    <a:cubicBezTo>
                      <a:pt x="153" y="179"/>
                      <a:pt x="1" y="589"/>
                      <a:pt x="158" y="589"/>
                    </a:cubicBezTo>
                    <a:cubicBezTo>
                      <a:pt x="185" y="589"/>
                      <a:pt x="221" y="577"/>
                      <a:pt x="268" y="550"/>
                    </a:cubicBezTo>
                    <a:lnTo>
                      <a:pt x="439" y="317"/>
                    </a:lnTo>
                    <a:lnTo>
                      <a:pt x="439" y="317"/>
                    </a:lnTo>
                    <a:cubicBezTo>
                      <a:pt x="529" y="362"/>
                      <a:pt x="575" y="697"/>
                      <a:pt x="411" y="803"/>
                    </a:cubicBezTo>
                    <a:lnTo>
                      <a:pt x="411" y="803"/>
                    </a:lnTo>
                    <a:lnTo>
                      <a:pt x="718" y="628"/>
                    </a:lnTo>
                    <a:cubicBezTo>
                      <a:pt x="915" y="206"/>
                      <a:pt x="500" y="1"/>
                      <a:pt x="201" y="1"/>
                    </a:cubicBezTo>
                    <a:close/>
                    <a:moveTo>
                      <a:pt x="411" y="803"/>
                    </a:moveTo>
                    <a:lnTo>
                      <a:pt x="393" y="814"/>
                    </a:lnTo>
                    <a:cubicBezTo>
                      <a:pt x="399" y="810"/>
                      <a:pt x="405" y="807"/>
                      <a:pt x="411" y="80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1"/>
              <p:cNvSpPr/>
              <p:nvPr/>
            </p:nvSpPr>
            <p:spPr>
              <a:xfrm>
                <a:off x="4422800" y="1712675"/>
                <a:ext cx="326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676" extrusionOk="0">
                    <a:moveTo>
                      <a:pt x="1211" y="1"/>
                    </a:moveTo>
                    <a:lnTo>
                      <a:pt x="621" y="1288"/>
                    </a:lnTo>
                    <a:lnTo>
                      <a:pt x="420" y="823"/>
                    </a:lnTo>
                    <a:cubicBezTo>
                      <a:pt x="420" y="1257"/>
                      <a:pt x="1" y="1319"/>
                      <a:pt x="420" y="1676"/>
                    </a:cubicBezTo>
                    <a:cubicBezTo>
                      <a:pt x="854" y="1335"/>
                      <a:pt x="1304" y="606"/>
                      <a:pt x="12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1"/>
              <p:cNvSpPr/>
              <p:nvPr/>
            </p:nvSpPr>
            <p:spPr>
              <a:xfrm>
                <a:off x="4377825" y="1732850"/>
                <a:ext cx="62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683" extrusionOk="0">
                    <a:moveTo>
                      <a:pt x="78" y="0"/>
                    </a:moveTo>
                    <a:lnTo>
                      <a:pt x="1" y="435"/>
                    </a:lnTo>
                    <a:lnTo>
                      <a:pt x="63" y="357"/>
                    </a:lnTo>
                    <a:lnTo>
                      <a:pt x="249" y="683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1"/>
              <p:cNvSpPr/>
              <p:nvPr/>
            </p:nvSpPr>
            <p:spPr>
              <a:xfrm>
                <a:off x="4367450" y="1760225"/>
                <a:ext cx="141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567" h="800" extrusionOk="0">
                    <a:moveTo>
                      <a:pt x="382" y="1"/>
                    </a:moveTo>
                    <a:cubicBezTo>
                      <a:pt x="0" y="1"/>
                      <a:pt x="107" y="800"/>
                      <a:pt x="346" y="800"/>
                    </a:cubicBezTo>
                    <a:cubicBezTo>
                      <a:pt x="373" y="800"/>
                      <a:pt x="401" y="789"/>
                      <a:pt x="431" y="767"/>
                    </a:cubicBezTo>
                    <a:cubicBezTo>
                      <a:pt x="566" y="497"/>
                      <a:pt x="431" y="50"/>
                      <a:pt x="496" y="21"/>
                    </a:cubicBezTo>
                    <a:lnTo>
                      <a:pt x="496" y="21"/>
                    </a:lnTo>
                    <a:cubicBezTo>
                      <a:pt x="510" y="26"/>
                      <a:pt x="525" y="31"/>
                      <a:pt x="540" y="38"/>
                    </a:cubicBezTo>
                    <a:cubicBezTo>
                      <a:pt x="524" y="25"/>
                      <a:pt x="512" y="20"/>
                      <a:pt x="503" y="20"/>
                    </a:cubicBezTo>
                    <a:cubicBezTo>
                      <a:pt x="501" y="20"/>
                      <a:pt x="498" y="20"/>
                      <a:pt x="496" y="21"/>
                    </a:cubicBezTo>
                    <a:lnTo>
                      <a:pt x="496" y="21"/>
                    </a:lnTo>
                    <a:cubicBezTo>
                      <a:pt x="454" y="7"/>
                      <a:pt x="416" y="1"/>
                      <a:pt x="3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1"/>
              <p:cNvSpPr/>
              <p:nvPr/>
            </p:nvSpPr>
            <p:spPr>
              <a:xfrm>
                <a:off x="4598825" y="1811950"/>
                <a:ext cx="225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55" extrusionOk="0">
                    <a:moveTo>
                      <a:pt x="436" y="0"/>
                    </a:moveTo>
                    <a:cubicBezTo>
                      <a:pt x="451" y="202"/>
                      <a:pt x="668" y="590"/>
                      <a:pt x="311" y="652"/>
                    </a:cubicBezTo>
                    <a:lnTo>
                      <a:pt x="79" y="481"/>
                    </a:lnTo>
                    <a:lnTo>
                      <a:pt x="79" y="481"/>
                    </a:lnTo>
                    <a:cubicBezTo>
                      <a:pt x="1" y="625"/>
                      <a:pt x="273" y="954"/>
                      <a:pt x="482" y="954"/>
                    </a:cubicBezTo>
                    <a:cubicBezTo>
                      <a:pt x="521" y="954"/>
                      <a:pt x="559" y="943"/>
                      <a:pt x="591" y="915"/>
                    </a:cubicBezTo>
                    <a:cubicBezTo>
                      <a:pt x="544" y="636"/>
                      <a:pt x="901" y="156"/>
                      <a:pt x="4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1"/>
              <p:cNvSpPr/>
              <p:nvPr/>
            </p:nvSpPr>
            <p:spPr>
              <a:xfrm>
                <a:off x="4625250" y="1866250"/>
                <a:ext cx="201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874" extrusionOk="0">
                    <a:moveTo>
                      <a:pt x="334" y="0"/>
                    </a:moveTo>
                    <a:cubicBezTo>
                      <a:pt x="241" y="0"/>
                      <a:pt x="139" y="66"/>
                      <a:pt x="30" y="232"/>
                    </a:cubicBezTo>
                    <a:cubicBezTo>
                      <a:pt x="1" y="451"/>
                      <a:pt x="136" y="874"/>
                      <a:pt x="486" y="874"/>
                    </a:cubicBezTo>
                    <a:cubicBezTo>
                      <a:pt x="509" y="874"/>
                      <a:pt x="532" y="872"/>
                      <a:pt x="557" y="868"/>
                    </a:cubicBezTo>
                    <a:lnTo>
                      <a:pt x="805" y="620"/>
                    </a:lnTo>
                    <a:cubicBezTo>
                      <a:pt x="709" y="340"/>
                      <a:pt x="544" y="0"/>
                      <a:pt x="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6" name="Google Shape;946;p31"/>
            <p:cNvSpPr txBox="1"/>
            <p:nvPr/>
          </p:nvSpPr>
          <p:spPr>
            <a:xfrm>
              <a:off x="5794421" y="1656094"/>
              <a:ext cx="689100" cy="40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333" kern="0">
                  <a:solidFill>
                    <a:srgbClr val="233C4F"/>
                  </a:solidFill>
                  <a:latin typeface="Lobster"/>
                  <a:ea typeface="Lobster"/>
                  <a:cs typeface="Lobster"/>
                  <a:sym typeface="Lobster"/>
                </a:rPr>
                <a:t>04</a:t>
              </a:r>
              <a:endParaRPr sz="3333" kern="0">
                <a:solidFill>
                  <a:srgbClr val="233C4F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grpSp>
        <p:nvGrpSpPr>
          <p:cNvPr id="85" name="Google Shape;145;p20">
            <a:extLst>
              <a:ext uri="{FF2B5EF4-FFF2-40B4-BE49-F238E27FC236}">
                <a16:creationId xmlns:a16="http://schemas.microsoft.com/office/drawing/2014/main" id="{B2D7E73C-D724-4B17-AD32-5EBB7AC504B9}"/>
              </a:ext>
            </a:extLst>
          </p:cNvPr>
          <p:cNvGrpSpPr/>
          <p:nvPr/>
        </p:nvGrpSpPr>
        <p:grpSpPr>
          <a:xfrm flipH="1">
            <a:off x="9949868" y="2398940"/>
            <a:ext cx="1336164" cy="1907151"/>
            <a:chOff x="3211400" y="1162425"/>
            <a:chExt cx="1798475" cy="3363000"/>
          </a:xfrm>
        </p:grpSpPr>
        <p:sp>
          <p:nvSpPr>
            <p:cNvPr id="86" name="Google Shape;146;p20">
              <a:extLst>
                <a:ext uri="{FF2B5EF4-FFF2-40B4-BE49-F238E27FC236}">
                  <a16:creationId xmlns:a16="http://schemas.microsoft.com/office/drawing/2014/main" id="{BAF8C9E5-3253-46A3-B072-109DBBBB4610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7;p20">
              <a:extLst>
                <a:ext uri="{FF2B5EF4-FFF2-40B4-BE49-F238E27FC236}">
                  <a16:creationId xmlns:a16="http://schemas.microsoft.com/office/drawing/2014/main" id="{9D8F0643-106D-4ADF-A4AD-28684B09AB66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8;p20">
              <a:extLst>
                <a:ext uri="{FF2B5EF4-FFF2-40B4-BE49-F238E27FC236}">
                  <a16:creationId xmlns:a16="http://schemas.microsoft.com/office/drawing/2014/main" id="{042E71F4-9654-49CF-B061-529574BFE36A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9;p20">
              <a:extLst>
                <a:ext uri="{FF2B5EF4-FFF2-40B4-BE49-F238E27FC236}">
                  <a16:creationId xmlns:a16="http://schemas.microsoft.com/office/drawing/2014/main" id="{B22DAB74-65A2-4623-A769-4F6A2C65A01C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0;p20">
              <a:extLst>
                <a:ext uri="{FF2B5EF4-FFF2-40B4-BE49-F238E27FC236}">
                  <a16:creationId xmlns:a16="http://schemas.microsoft.com/office/drawing/2014/main" id="{E8351C96-C0D1-49F6-BF52-122C73A3E3C9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1;p20">
              <a:extLst>
                <a:ext uri="{FF2B5EF4-FFF2-40B4-BE49-F238E27FC236}">
                  <a16:creationId xmlns:a16="http://schemas.microsoft.com/office/drawing/2014/main" id="{26339FA8-24A2-4006-B147-0AE933681E9B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2;p20">
              <a:extLst>
                <a:ext uri="{FF2B5EF4-FFF2-40B4-BE49-F238E27FC236}">
                  <a16:creationId xmlns:a16="http://schemas.microsoft.com/office/drawing/2014/main" id="{6C9852B6-E1AB-4ED3-87FC-E4682172AF60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;p20">
              <a:extLst>
                <a:ext uri="{FF2B5EF4-FFF2-40B4-BE49-F238E27FC236}">
                  <a16:creationId xmlns:a16="http://schemas.microsoft.com/office/drawing/2014/main" id="{179669D2-045B-49C4-8434-88978E3493B4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4;p20">
              <a:extLst>
                <a:ext uri="{FF2B5EF4-FFF2-40B4-BE49-F238E27FC236}">
                  <a16:creationId xmlns:a16="http://schemas.microsoft.com/office/drawing/2014/main" id="{8ADB26D9-A6E6-49FD-B07A-0AD7928F314A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8D09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5;p20">
              <a:extLst>
                <a:ext uri="{FF2B5EF4-FFF2-40B4-BE49-F238E27FC236}">
                  <a16:creationId xmlns:a16="http://schemas.microsoft.com/office/drawing/2014/main" id="{DAA01132-E5C3-43E0-9640-3E2F5ABDBDC6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6;p20">
              <a:extLst>
                <a:ext uri="{FF2B5EF4-FFF2-40B4-BE49-F238E27FC236}">
                  <a16:creationId xmlns:a16="http://schemas.microsoft.com/office/drawing/2014/main" id="{9B1B9D74-834A-4437-A18B-2131D3D59DFB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7;p20">
              <a:extLst>
                <a:ext uri="{FF2B5EF4-FFF2-40B4-BE49-F238E27FC236}">
                  <a16:creationId xmlns:a16="http://schemas.microsoft.com/office/drawing/2014/main" id="{21599949-25DB-4C22-8740-F4DED03A6EDA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8;p20">
              <a:extLst>
                <a:ext uri="{FF2B5EF4-FFF2-40B4-BE49-F238E27FC236}">
                  <a16:creationId xmlns:a16="http://schemas.microsoft.com/office/drawing/2014/main" id="{44B73D69-E769-49A0-B60C-D6BCE8AC4C51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9;p20">
              <a:extLst>
                <a:ext uri="{FF2B5EF4-FFF2-40B4-BE49-F238E27FC236}">
                  <a16:creationId xmlns:a16="http://schemas.microsoft.com/office/drawing/2014/main" id="{6603E151-1620-4623-A200-C036316027B8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0;p20">
              <a:extLst>
                <a:ext uri="{FF2B5EF4-FFF2-40B4-BE49-F238E27FC236}">
                  <a16:creationId xmlns:a16="http://schemas.microsoft.com/office/drawing/2014/main" id="{5409736F-4125-4A45-8A4D-1567C592C857}"/>
                </a:ext>
              </a:extLst>
            </p:cNvPr>
            <p:cNvSpPr/>
            <p:nvPr/>
          </p:nvSpPr>
          <p:spPr>
            <a:xfrm>
              <a:off x="4274325" y="3571100"/>
              <a:ext cx="572425" cy="63425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1;p20">
              <a:extLst>
                <a:ext uri="{FF2B5EF4-FFF2-40B4-BE49-F238E27FC236}">
                  <a16:creationId xmlns:a16="http://schemas.microsoft.com/office/drawing/2014/main" id="{F196C46E-A570-4D95-BA66-4E68273C9ECC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2;p20">
              <a:extLst>
                <a:ext uri="{FF2B5EF4-FFF2-40B4-BE49-F238E27FC236}">
                  <a16:creationId xmlns:a16="http://schemas.microsoft.com/office/drawing/2014/main" id="{275A2BD4-84AA-4628-8AD8-0525C01265FA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3;p20">
              <a:extLst>
                <a:ext uri="{FF2B5EF4-FFF2-40B4-BE49-F238E27FC236}">
                  <a16:creationId xmlns:a16="http://schemas.microsoft.com/office/drawing/2014/main" id="{F984C53B-27D8-4C3E-A134-BC8A31830B36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4;p20">
              <a:extLst>
                <a:ext uri="{FF2B5EF4-FFF2-40B4-BE49-F238E27FC236}">
                  <a16:creationId xmlns:a16="http://schemas.microsoft.com/office/drawing/2014/main" id="{B3E0000E-BD0D-4134-993C-5A7AC37F7D76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83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5;p20">
              <a:extLst>
                <a:ext uri="{FF2B5EF4-FFF2-40B4-BE49-F238E27FC236}">
                  <a16:creationId xmlns:a16="http://schemas.microsoft.com/office/drawing/2014/main" id="{0A324D8A-C12E-49B3-89A0-5523AE4203CE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C45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6;p20">
              <a:extLst>
                <a:ext uri="{FF2B5EF4-FFF2-40B4-BE49-F238E27FC236}">
                  <a16:creationId xmlns:a16="http://schemas.microsoft.com/office/drawing/2014/main" id="{1EA796E2-E8B3-4AC9-95C7-58670FDCF52A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2F5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45;p20">
            <a:extLst>
              <a:ext uri="{FF2B5EF4-FFF2-40B4-BE49-F238E27FC236}">
                <a16:creationId xmlns:a16="http://schemas.microsoft.com/office/drawing/2014/main" id="{BB0B4919-540C-ADED-ED1A-97726A18876F}"/>
              </a:ext>
            </a:extLst>
          </p:cNvPr>
          <p:cNvGrpSpPr/>
          <p:nvPr/>
        </p:nvGrpSpPr>
        <p:grpSpPr>
          <a:xfrm flipH="1">
            <a:off x="10385316" y="2952974"/>
            <a:ext cx="1336164" cy="1907151"/>
            <a:chOff x="3211400" y="1162425"/>
            <a:chExt cx="1798475" cy="3363000"/>
          </a:xfrm>
        </p:grpSpPr>
        <p:sp>
          <p:nvSpPr>
            <p:cNvPr id="108" name="Google Shape;146;p20">
              <a:extLst>
                <a:ext uri="{FF2B5EF4-FFF2-40B4-BE49-F238E27FC236}">
                  <a16:creationId xmlns:a16="http://schemas.microsoft.com/office/drawing/2014/main" id="{5DB80CCD-A46D-4B9E-7390-91642CBC7B74}"/>
                </a:ext>
              </a:extLst>
            </p:cNvPr>
            <p:cNvSpPr/>
            <p:nvPr/>
          </p:nvSpPr>
          <p:spPr>
            <a:xfrm>
              <a:off x="3211400" y="1162925"/>
              <a:ext cx="1619275" cy="2688600"/>
            </a:xfrm>
            <a:custGeom>
              <a:avLst/>
              <a:gdLst/>
              <a:ahLst/>
              <a:cxnLst/>
              <a:rect l="l" t="t" r="r" b="b"/>
              <a:pathLst>
                <a:path w="64771" h="107544" extrusionOk="0">
                  <a:moveTo>
                    <a:pt x="594" y="0"/>
                  </a:moveTo>
                  <a:cubicBezTo>
                    <a:pt x="206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4895" y="18080"/>
                    <a:pt x="18836" y="24116"/>
                    <a:pt x="22491" y="30320"/>
                  </a:cubicBezTo>
                  <a:lnTo>
                    <a:pt x="35862" y="28522"/>
                  </a:lnTo>
                  <a:lnTo>
                    <a:pt x="24408" y="33653"/>
                  </a:lnTo>
                  <a:cubicBezTo>
                    <a:pt x="25432" y="35463"/>
                    <a:pt x="26444" y="37297"/>
                    <a:pt x="27433" y="39130"/>
                  </a:cubicBezTo>
                  <a:lnTo>
                    <a:pt x="43208" y="37940"/>
                  </a:lnTo>
                  <a:lnTo>
                    <a:pt x="29457" y="43000"/>
                  </a:lnTo>
                  <a:cubicBezTo>
                    <a:pt x="34195" y="52251"/>
                    <a:pt x="38303" y="61526"/>
                    <a:pt x="41744" y="70039"/>
                  </a:cubicBezTo>
                  <a:lnTo>
                    <a:pt x="51745" y="70039"/>
                  </a:lnTo>
                  <a:lnTo>
                    <a:pt x="42446" y="71765"/>
                  </a:lnTo>
                  <a:cubicBezTo>
                    <a:pt x="43125" y="73492"/>
                    <a:pt x="43804" y="75194"/>
                    <a:pt x="44423" y="76861"/>
                  </a:cubicBezTo>
                  <a:lnTo>
                    <a:pt x="51971" y="78171"/>
                  </a:lnTo>
                  <a:lnTo>
                    <a:pt x="45268" y="79087"/>
                  </a:lnTo>
                  <a:cubicBezTo>
                    <a:pt x="45780" y="80457"/>
                    <a:pt x="46280" y="81802"/>
                    <a:pt x="46744" y="83088"/>
                  </a:cubicBezTo>
                  <a:lnTo>
                    <a:pt x="54055" y="84017"/>
                  </a:lnTo>
                  <a:lnTo>
                    <a:pt x="47459" y="85100"/>
                  </a:lnTo>
                  <a:cubicBezTo>
                    <a:pt x="52221" y="98447"/>
                    <a:pt x="54650" y="107543"/>
                    <a:pt x="54650" y="107543"/>
                  </a:cubicBezTo>
                  <a:cubicBezTo>
                    <a:pt x="58234" y="97709"/>
                    <a:pt x="60734" y="88779"/>
                    <a:pt x="62330" y="80671"/>
                  </a:cubicBezTo>
                  <a:lnTo>
                    <a:pt x="62330" y="80671"/>
                  </a:lnTo>
                  <a:lnTo>
                    <a:pt x="58222" y="81338"/>
                  </a:lnTo>
                  <a:lnTo>
                    <a:pt x="62794" y="78230"/>
                  </a:lnTo>
                  <a:cubicBezTo>
                    <a:pt x="63008" y="76944"/>
                    <a:pt x="63223" y="75682"/>
                    <a:pt x="63401" y="74444"/>
                  </a:cubicBezTo>
                  <a:lnTo>
                    <a:pt x="63401" y="74444"/>
                  </a:lnTo>
                  <a:lnTo>
                    <a:pt x="58222" y="78230"/>
                  </a:lnTo>
                  <a:lnTo>
                    <a:pt x="63663" y="72468"/>
                  </a:lnTo>
                  <a:cubicBezTo>
                    <a:pt x="63818" y="71277"/>
                    <a:pt x="63949" y="70098"/>
                    <a:pt x="64068" y="68955"/>
                  </a:cubicBezTo>
                  <a:lnTo>
                    <a:pt x="64068" y="68955"/>
                  </a:lnTo>
                  <a:lnTo>
                    <a:pt x="58222" y="72468"/>
                  </a:lnTo>
                  <a:lnTo>
                    <a:pt x="64187" y="67729"/>
                  </a:lnTo>
                  <a:cubicBezTo>
                    <a:pt x="64771" y="61038"/>
                    <a:pt x="64628" y="54989"/>
                    <a:pt x="63937" y="49560"/>
                  </a:cubicBezTo>
                  <a:lnTo>
                    <a:pt x="57293" y="56954"/>
                  </a:lnTo>
                  <a:lnTo>
                    <a:pt x="57293" y="56954"/>
                  </a:lnTo>
                  <a:lnTo>
                    <a:pt x="63592" y="47119"/>
                  </a:lnTo>
                  <a:cubicBezTo>
                    <a:pt x="63461" y="46286"/>
                    <a:pt x="63294" y="45488"/>
                    <a:pt x="63127" y="44678"/>
                  </a:cubicBezTo>
                  <a:lnTo>
                    <a:pt x="55031" y="52418"/>
                  </a:lnTo>
                  <a:lnTo>
                    <a:pt x="62723" y="42845"/>
                  </a:lnTo>
                  <a:cubicBezTo>
                    <a:pt x="60163" y="32046"/>
                    <a:pt x="55126" y="23974"/>
                    <a:pt x="48959" y="17925"/>
                  </a:cubicBezTo>
                  <a:lnTo>
                    <a:pt x="41732" y="23997"/>
                  </a:lnTo>
                  <a:lnTo>
                    <a:pt x="47030" y="16115"/>
                  </a:lnTo>
                  <a:cubicBezTo>
                    <a:pt x="46447" y="15603"/>
                    <a:pt x="45852" y="15092"/>
                    <a:pt x="45244" y="14615"/>
                  </a:cubicBezTo>
                  <a:lnTo>
                    <a:pt x="39553" y="23997"/>
                  </a:lnTo>
                  <a:lnTo>
                    <a:pt x="41732" y="12008"/>
                  </a:lnTo>
                  <a:cubicBezTo>
                    <a:pt x="38232" y="9627"/>
                    <a:pt x="34564" y="7722"/>
                    <a:pt x="30921" y="6198"/>
                  </a:cubicBezTo>
                  <a:lnTo>
                    <a:pt x="28647" y="10758"/>
                  </a:lnTo>
                  <a:lnTo>
                    <a:pt x="28647" y="5269"/>
                  </a:lnTo>
                  <a:cubicBezTo>
                    <a:pt x="15622" y="303"/>
                    <a:pt x="3386" y="0"/>
                    <a:pt x="594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7;p20">
              <a:extLst>
                <a:ext uri="{FF2B5EF4-FFF2-40B4-BE49-F238E27FC236}">
                  <a16:creationId xmlns:a16="http://schemas.microsoft.com/office/drawing/2014/main" id="{6B1B7662-8918-09A5-26A7-0826BEE86333}"/>
                </a:ext>
              </a:extLst>
            </p:cNvPr>
            <p:cNvSpPr/>
            <p:nvPr/>
          </p:nvSpPr>
          <p:spPr>
            <a:xfrm>
              <a:off x="3211400" y="1163075"/>
              <a:ext cx="1554975" cy="2678025"/>
            </a:xfrm>
            <a:custGeom>
              <a:avLst/>
              <a:gdLst/>
              <a:ahLst/>
              <a:cxnLst/>
              <a:rect l="l" t="t" r="r" b="b"/>
              <a:pathLst>
                <a:path w="62199" h="107121" extrusionOk="0">
                  <a:moveTo>
                    <a:pt x="1" y="0"/>
                  </a:moveTo>
                  <a:cubicBezTo>
                    <a:pt x="3084" y="3132"/>
                    <a:pt x="6025" y="6549"/>
                    <a:pt x="8847" y="10144"/>
                  </a:cubicBezTo>
                  <a:lnTo>
                    <a:pt x="14157" y="9001"/>
                  </a:lnTo>
                  <a:lnTo>
                    <a:pt x="10657" y="12466"/>
                  </a:lnTo>
                  <a:cubicBezTo>
                    <a:pt x="11157" y="13133"/>
                    <a:pt x="11657" y="13812"/>
                    <a:pt x="12157" y="14490"/>
                  </a:cubicBezTo>
                  <a:cubicBezTo>
                    <a:pt x="12633" y="15145"/>
                    <a:pt x="13109" y="15812"/>
                    <a:pt x="13586" y="16490"/>
                  </a:cubicBezTo>
                  <a:cubicBezTo>
                    <a:pt x="14883" y="18300"/>
                    <a:pt x="16134" y="20158"/>
                    <a:pt x="17372" y="22051"/>
                  </a:cubicBezTo>
                  <a:cubicBezTo>
                    <a:pt x="18241" y="23396"/>
                    <a:pt x="19110" y="24741"/>
                    <a:pt x="19955" y="26111"/>
                  </a:cubicBezTo>
                  <a:cubicBezTo>
                    <a:pt x="19967" y="26146"/>
                    <a:pt x="19991" y="26170"/>
                    <a:pt x="20015" y="26206"/>
                  </a:cubicBezTo>
                  <a:cubicBezTo>
                    <a:pt x="20860" y="27563"/>
                    <a:pt x="21682" y="28944"/>
                    <a:pt x="22503" y="30314"/>
                  </a:cubicBezTo>
                  <a:lnTo>
                    <a:pt x="35886" y="28516"/>
                  </a:lnTo>
                  <a:lnTo>
                    <a:pt x="24420" y="33647"/>
                  </a:lnTo>
                  <a:cubicBezTo>
                    <a:pt x="25444" y="35457"/>
                    <a:pt x="26456" y="37291"/>
                    <a:pt x="27444" y="39124"/>
                  </a:cubicBezTo>
                  <a:lnTo>
                    <a:pt x="43220" y="37934"/>
                  </a:lnTo>
                  <a:lnTo>
                    <a:pt x="29469" y="42994"/>
                  </a:lnTo>
                  <a:cubicBezTo>
                    <a:pt x="30028" y="44077"/>
                    <a:pt x="30564" y="45161"/>
                    <a:pt x="31123" y="46256"/>
                  </a:cubicBezTo>
                  <a:cubicBezTo>
                    <a:pt x="31659" y="47328"/>
                    <a:pt x="32171" y="48399"/>
                    <a:pt x="32683" y="49471"/>
                  </a:cubicBezTo>
                  <a:cubicBezTo>
                    <a:pt x="33052" y="50221"/>
                    <a:pt x="33409" y="50983"/>
                    <a:pt x="33767" y="51733"/>
                  </a:cubicBezTo>
                  <a:cubicBezTo>
                    <a:pt x="34410" y="53066"/>
                    <a:pt x="35029" y="54412"/>
                    <a:pt x="35624" y="55745"/>
                  </a:cubicBezTo>
                  <a:cubicBezTo>
                    <a:pt x="37862" y="60639"/>
                    <a:pt x="39910" y="65449"/>
                    <a:pt x="41756" y="70033"/>
                  </a:cubicBezTo>
                  <a:lnTo>
                    <a:pt x="51757" y="70033"/>
                  </a:lnTo>
                  <a:lnTo>
                    <a:pt x="42458" y="71759"/>
                  </a:lnTo>
                  <a:cubicBezTo>
                    <a:pt x="43149" y="73486"/>
                    <a:pt x="43816" y="75188"/>
                    <a:pt x="44435" y="76855"/>
                  </a:cubicBezTo>
                  <a:lnTo>
                    <a:pt x="51983" y="78165"/>
                  </a:lnTo>
                  <a:lnTo>
                    <a:pt x="45292" y="79081"/>
                  </a:lnTo>
                  <a:cubicBezTo>
                    <a:pt x="45792" y="80451"/>
                    <a:pt x="46304" y="81796"/>
                    <a:pt x="46756" y="83082"/>
                  </a:cubicBezTo>
                  <a:lnTo>
                    <a:pt x="54067" y="84011"/>
                  </a:lnTo>
                  <a:lnTo>
                    <a:pt x="47471" y="85094"/>
                  </a:lnTo>
                  <a:cubicBezTo>
                    <a:pt x="51126" y="95333"/>
                    <a:pt x="53412" y="103073"/>
                    <a:pt x="54281" y="106109"/>
                  </a:cubicBezTo>
                  <a:cubicBezTo>
                    <a:pt x="54305" y="106228"/>
                    <a:pt x="54341" y="106335"/>
                    <a:pt x="54364" y="106418"/>
                  </a:cubicBezTo>
                  <a:lnTo>
                    <a:pt x="54364" y="106442"/>
                  </a:lnTo>
                  <a:cubicBezTo>
                    <a:pt x="54400" y="106513"/>
                    <a:pt x="54412" y="106585"/>
                    <a:pt x="54424" y="106656"/>
                  </a:cubicBezTo>
                  <a:cubicBezTo>
                    <a:pt x="54436" y="106704"/>
                    <a:pt x="54460" y="106763"/>
                    <a:pt x="54472" y="106811"/>
                  </a:cubicBezTo>
                  <a:cubicBezTo>
                    <a:pt x="54484" y="106835"/>
                    <a:pt x="54484" y="106883"/>
                    <a:pt x="54495" y="106918"/>
                  </a:cubicBezTo>
                  <a:cubicBezTo>
                    <a:pt x="54519" y="106978"/>
                    <a:pt x="54531" y="107037"/>
                    <a:pt x="54543" y="107073"/>
                  </a:cubicBezTo>
                  <a:cubicBezTo>
                    <a:pt x="54543" y="107097"/>
                    <a:pt x="54555" y="107109"/>
                    <a:pt x="54555" y="107121"/>
                  </a:cubicBezTo>
                  <a:cubicBezTo>
                    <a:pt x="62199" y="64377"/>
                    <a:pt x="43923" y="35005"/>
                    <a:pt x="43923" y="35005"/>
                  </a:cubicBezTo>
                  <a:cubicBezTo>
                    <a:pt x="33279" y="9835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E3CD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8;p20">
              <a:extLst>
                <a:ext uri="{FF2B5EF4-FFF2-40B4-BE49-F238E27FC236}">
                  <a16:creationId xmlns:a16="http://schemas.microsoft.com/office/drawing/2014/main" id="{1010A504-2535-F09F-59F5-87B947006FA5}"/>
                </a:ext>
              </a:extLst>
            </p:cNvPr>
            <p:cNvSpPr/>
            <p:nvPr/>
          </p:nvSpPr>
          <p:spPr>
            <a:xfrm>
              <a:off x="4056750" y="4350075"/>
              <a:ext cx="953125" cy="175350"/>
            </a:xfrm>
            <a:custGeom>
              <a:avLst/>
              <a:gdLst/>
              <a:ahLst/>
              <a:cxnLst/>
              <a:rect l="l" t="t" r="r" b="b"/>
              <a:pathLst>
                <a:path w="38125" h="7014" extrusionOk="0">
                  <a:moveTo>
                    <a:pt x="19062" y="0"/>
                  </a:moveTo>
                  <a:cubicBezTo>
                    <a:pt x="8537" y="0"/>
                    <a:pt x="0" y="1584"/>
                    <a:pt x="0" y="3513"/>
                  </a:cubicBezTo>
                  <a:cubicBezTo>
                    <a:pt x="0" y="5453"/>
                    <a:pt x="8525" y="7013"/>
                    <a:pt x="19062" y="7013"/>
                  </a:cubicBezTo>
                  <a:cubicBezTo>
                    <a:pt x="29587" y="7013"/>
                    <a:pt x="38124" y="5453"/>
                    <a:pt x="38124" y="3513"/>
                  </a:cubicBezTo>
                  <a:cubicBezTo>
                    <a:pt x="38124" y="1584"/>
                    <a:pt x="29599" y="12"/>
                    <a:pt x="19062" y="0"/>
                  </a:cubicBezTo>
                  <a:close/>
                </a:path>
              </a:pathLst>
            </a:custGeom>
            <a:solidFill>
              <a:srgbClr val="D4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9;p20">
              <a:extLst>
                <a:ext uri="{FF2B5EF4-FFF2-40B4-BE49-F238E27FC236}">
                  <a16:creationId xmlns:a16="http://schemas.microsoft.com/office/drawing/2014/main" id="{B69B7C71-885C-24C2-745B-0B96C2499717}"/>
                </a:ext>
              </a:extLst>
            </p:cNvPr>
            <p:cNvSpPr/>
            <p:nvPr/>
          </p:nvSpPr>
          <p:spPr>
            <a:xfrm>
              <a:off x="3946900" y="1719675"/>
              <a:ext cx="673025" cy="680175"/>
            </a:xfrm>
            <a:custGeom>
              <a:avLst/>
              <a:gdLst/>
              <a:ahLst/>
              <a:cxnLst/>
              <a:rect l="l" t="t" r="r" b="b"/>
              <a:pathLst>
                <a:path w="26921" h="27207" extrusionOk="0">
                  <a:moveTo>
                    <a:pt x="23468" y="1"/>
                  </a:moveTo>
                  <a:lnTo>
                    <a:pt x="17396" y="17467"/>
                  </a:lnTo>
                  <a:lnTo>
                    <a:pt x="1" y="20730"/>
                  </a:lnTo>
                  <a:cubicBezTo>
                    <a:pt x="1120" y="22885"/>
                    <a:pt x="2180" y="25040"/>
                    <a:pt x="3216" y="27207"/>
                  </a:cubicBezTo>
                  <a:lnTo>
                    <a:pt x="20039" y="24087"/>
                  </a:lnTo>
                  <a:lnTo>
                    <a:pt x="26921" y="4942"/>
                  </a:lnTo>
                  <a:cubicBezTo>
                    <a:pt x="25861" y="3168"/>
                    <a:pt x="24694" y="1525"/>
                    <a:pt x="23468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0;p20">
              <a:extLst>
                <a:ext uri="{FF2B5EF4-FFF2-40B4-BE49-F238E27FC236}">
                  <a16:creationId xmlns:a16="http://schemas.microsoft.com/office/drawing/2014/main" id="{89331DBC-E6E8-4AC5-C4FF-782C2C8266CD}"/>
                </a:ext>
              </a:extLst>
            </p:cNvPr>
            <p:cNvSpPr/>
            <p:nvPr/>
          </p:nvSpPr>
          <p:spPr>
            <a:xfrm>
              <a:off x="3211400" y="1162925"/>
              <a:ext cx="797750" cy="462125"/>
            </a:xfrm>
            <a:custGeom>
              <a:avLst/>
              <a:gdLst/>
              <a:ahLst/>
              <a:cxnLst/>
              <a:rect l="l" t="t" r="r" b="b"/>
              <a:pathLst>
                <a:path w="31910" h="18485" extrusionOk="0">
                  <a:moveTo>
                    <a:pt x="600" y="0"/>
                  </a:moveTo>
                  <a:cubicBezTo>
                    <a:pt x="208" y="0"/>
                    <a:pt x="1" y="6"/>
                    <a:pt x="1" y="6"/>
                  </a:cubicBezTo>
                  <a:cubicBezTo>
                    <a:pt x="3084" y="3138"/>
                    <a:pt x="6025" y="6555"/>
                    <a:pt x="8859" y="10150"/>
                  </a:cubicBezTo>
                  <a:lnTo>
                    <a:pt x="14157" y="9007"/>
                  </a:lnTo>
                  <a:lnTo>
                    <a:pt x="14157" y="9007"/>
                  </a:lnTo>
                  <a:lnTo>
                    <a:pt x="10657" y="12472"/>
                  </a:lnTo>
                  <a:cubicBezTo>
                    <a:pt x="11657" y="13794"/>
                    <a:pt x="12633" y="15151"/>
                    <a:pt x="13621" y="16520"/>
                  </a:cubicBezTo>
                  <a:lnTo>
                    <a:pt x="31147" y="18485"/>
                  </a:lnTo>
                  <a:lnTo>
                    <a:pt x="31909" y="6590"/>
                  </a:lnTo>
                  <a:cubicBezTo>
                    <a:pt x="31576" y="6448"/>
                    <a:pt x="31254" y="6317"/>
                    <a:pt x="30921" y="6162"/>
                  </a:cubicBezTo>
                  <a:lnTo>
                    <a:pt x="28647" y="10734"/>
                  </a:lnTo>
                  <a:lnTo>
                    <a:pt x="28647" y="5233"/>
                  </a:lnTo>
                  <a:cubicBezTo>
                    <a:pt x="15632" y="303"/>
                    <a:pt x="3405" y="0"/>
                    <a:pt x="600" y="0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51;p20">
              <a:extLst>
                <a:ext uri="{FF2B5EF4-FFF2-40B4-BE49-F238E27FC236}">
                  <a16:creationId xmlns:a16="http://schemas.microsoft.com/office/drawing/2014/main" id="{2102DF45-1D31-89EC-3893-3C07DE56BBDB}"/>
                </a:ext>
              </a:extLst>
            </p:cNvPr>
            <p:cNvSpPr/>
            <p:nvPr/>
          </p:nvSpPr>
          <p:spPr>
            <a:xfrm>
              <a:off x="4054075" y="1881900"/>
              <a:ext cx="628375" cy="676000"/>
            </a:xfrm>
            <a:custGeom>
              <a:avLst/>
              <a:gdLst/>
              <a:ahLst/>
              <a:cxnLst/>
              <a:rect l="l" t="t" r="r" b="b"/>
              <a:pathLst>
                <a:path w="25135" h="27040" extrusionOk="0">
                  <a:moveTo>
                    <a:pt x="23575" y="1"/>
                  </a:moveTo>
                  <a:lnTo>
                    <a:pt x="15764" y="20170"/>
                  </a:lnTo>
                  <a:lnTo>
                    <a:pt x="0" y="22956"/>
                  </a:lnTo>
                  <a:cubicBezTo>
                    <a:pt x="643" y="24325"/>
                    <a:pt x="1274" y="25683"/>
                    <a:pt x="1893" y="27040"/>
                  </a:cubicBezTo>
                  <a:lnTo>
                    <a:pt x="18002" y="25040"/>
                  </a:lnTo>
                  <a:lnTo>
                    <a:pt x="25134" y="3049"/>
                  </a:lnTo>
                  <a:cubicBezTo>
                    <a:pt x="24646" y="1977"/>
                    <a:pt x="24122" y="965"/>
                    <a:pt x="23575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52;p20">
              <a:extLst>
                <a:ext uri="{FF2B5EF4-FFF2-40B4-BE49-F238E27FC236}">
                  <a16:creationId xmlns:a16="http://schemas.microsoft.com/office/drawing/2014/main" id="{F21A77A4-F068-848B-1922-32165A1CF66A}"/>
                </a:ext>
              </a:extLst>
            </p:cNvPr>
            <p:cNvSpPr/>
            <p:nvPr/>
          </p:nvSpPr>
          <p:spPr>
            <a:xfrm>
              <a:off x="3645075" y="1386900"/>
              <a:ext cx="852525" cy="665300"/>
            </a:xfrm>
            <a:custGeom>
              <a:avLst/>
              <a:gdLst/>
              <a:ahLst/>
              <a:cxnLst/>
              <a:rect l="l" t="t" r="r" b="b"/>
              <a:pathLst>
                <a:path w="34101" h="26612" extrusionOk="0">
                  <a:moveTo>
                    <a:pt x="19384" y="1"/>
                  </a:moveTo>
                  <a:lnTo>
                    <a:pt x="17122" y="13086"/>
                  </a:lnTo>
                  <a:lnTo>
                    <a:pt x="1" y="13086"/>
                  </a:lnTo>
                  <a:cubicBezTo>
                    <a:pt x="1775" y="15788"/>
                    <a:pt x="3489" y="18563"/>
                    <a:pt x="5133" y="21372"/>
                  </a:cubicBezTo>
                  <a:lnTo>
                    <a:pt x="18515" y="19575"/>
                  </a:lnTo>
                  <a:lnTo>
                    <a:pt x="18515" y="19575"/>
                  </a:lnTo>
                  <a:lnTo>
                    <a:pt x="7061" y="24706"/>
                  </a:lnTo>
                  <a:cubicBezTo>
                    <a:pt x="7419" y="25349"/>
                    <a:pt x="7776" y="25968"/>
                    <a:pt x="8133" y="26611"/>
                  </a:cubicBezTo>
                  <a:lnTo>
                    <a:pt x="26254" y="23277"/>
                  </a:lnTo>
                  <a:lnTo>
                    <a:pt x="34100" y="11562"/>
                  </a:lnTo>
                  <a:cubicBezTo>
                    <a:pt x="33291" y="10657"/>
                    <a:pt x="32481" y="9800"/>
                    <a:pt x="31648" y="8966"/>
                  </a:cubicBezTo>
                  <a:lnTo>
                    <a:pt x="24385" y="15015"/>
                  </a:lnTo>
                  <a:lnTo>
                    <a:pt x="24385" y="15015"/>
                  </a:lnTo>
                  <a:lnTo>
                    <a:pt x="29683" y="7145"/>
                  </a:lnTo>
                  <a:cubicBezTo>
                    <a:pt x="29100" y="6621"/>
                    <a:pt x="28505" y="6121"/>
                    <a:pt x="27897" y="5644"/>
                  </a:cubicBezTo>
                  <a:lnTo>
                    <a:pt x="22206" y="15015"/>
                  </a:lnTo>
                  <a:lnTo>
                    <a:pt x="24385" y="3037"/>
                  </a:lnTo>
                  <a:cubicBezTo>
                    <a:pt x="22742" y="1918"/>
                    <a:pt x="21063" y="906"/>
                    <a:pt x="19384" y="1"/>
                  </a:cubicBezTo>
                  <a:close/>
                </a:path>
              </a:pathLst>
            </a:custGeom>
            <a:solidFill>
              <a:srgbClr val="A9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53;p20">
              <a:extLst>
                <a:ext uri="{FF2B5EF4-FFF2-40B4-BE49-F238E27FC236}">
                  <a16:creationId xmlns:a16="http://schemas.microsoft.com/office/drawing/2014/main" id="{A8C475DD-E334-1460-C036-916BBC6D45F2}"/>
                </a:ext>
              </a:extLst>
            </p:cNvPr>
            <p:cNvSpPr/>
            <p:nvPr/>
          </p:nvSpPr>
          <p:spPr>
            <a:xfrm>
              <a:off x="4574675" y="383930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0"/>
                  </a:moveTo>
                  <a:lnTo>
                    <a:pt x="0" y="107"/>
                  </a:lnTo>
                  <a:cubicBezTo>
                    <a:pt x="72" y="369"/>
                    <a:pt x="107" y="500"/>
                    <a:pt x="107" y="500"/>
                  </a:cubicBezTo>
                  <a:cubicBezTo>
                    <a:pt x="167" y="322"/>
                    <a:pt x="226" y="167"/>
                    <a:pt x="286" y="0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54;p20">
              <a:extLst>
                <a:ext uri="{FF2B5EF4-FFF2-40B4-BE49-F238E27FC236}">
                  <a16:creationId xmlns:a16="http://schemas.microsoft.com/office/drawing/2014/main" id="{F3569076-F861-E292-A4F8-5BA400989A85}"/>
                </a:ext>
              </a:extLst>
            </p:cNvPr>
            <p:cNvSpPr/>
            <p:nvPr/>
          </p:nvSpPr>
          <p:spPr>
            <a:xfrm>
              <a:off x="3211700" y="1162425"/>
              <a:ext cx="1443950" cy="2689100"/>
            </a:xfrm>
            <a:custGeom>
              <a:avLst/>
              <a:gdLst/>
              <a:ahLst/>
              <a:cxnLst/>
              <a:rect l="l" t="t" r="r" b="b"/>
              <a:pathLst>
                <a:path w="57758" h="107564" extrusionOk="0">
                  <a:moveTo>
                    <a:pt x="354" y="0"/>
                  </a:moveTo>
                  <a:cubicBezTo>
                    <a:pt x="122" y="0"/>
                    <a:pt x="0" y="3"/>
                    <a:pt x="0" y="3"/>
                  </a:cubicBezTo>
                  <a:cubicBezTo>
                    <a:pt x="501" y="526"/>
                    <a:pt x="1012" y="1050"/>
                    <a:pt x="1501" y="1586"/>
                  </a:cubicBezTo>
                  <a:cubicBezTo>
                    <a:pt x="30338" y="11290"/>
                    <a:pt x="47792" y="32923"/>
                    <a:pt x="53412" y="65987"/>
                  </a:cubicBezTo>
                  <a:cubicBezTo>
                    <a:pt x="56150" y="82132"/>
                    <a:pt x="55257" y="97264"/>
                    <a:pt x="54233" y="106147"/>
                  </a:cubicBezTo>
                  <a:cubicBezTo>
                    <a:pt x="54495" y="107075"/>
                    <a:pt x="54638" y="107563"/>
                    <a:pt x="54638" y="107563"/>
                  </a:cubicBezTo>
                  <a:cubicBezTo>
                    <a:pt x="55388" y="105492"/>
                    <a:pt x="56091" y="103468"/>
                    <a:pt x="56746" y="101479"/>
                  </a:cubicBezTo>
                  <a:cubicBezTo>
                    <a:pt x="57508" y="92323"/>
                    <a:pt x="57758" y="79357"/>
                    <a:pt x="55436" y="65689"/>
                  </a:cubicBezTo>
                  <a:cubicBezTo>
                    <a:pt x="52876" y="50580"/>
                    <a:pt x="47721" y="37555"/>
                    <a:pt x="40125" y="26970"/>
                  </a:cubicBezTo>
                  <a:cubicBezTo>
                    <a:pt x="31195" y="14564"/>
                    <a:pt x="18872" y="5527"/>
                    <a:pt x="3453" y="86"/>
                  </a:cubicBezTo>
                  <a:cubicBezTo>
                    <a:pt x="1953" y="12"/>
                    <a:pt x="875" y="0"/>
                    <a:pt x="354" y="0"/>
                  </a:cubicBezTo>
                  <a:close/>
                </a:path>
              </a:pathLst>
            </a:custGeom>
            <a:solidFill>
              <a:srgbClr val="8D090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55;p20">
              <a:extLst>
                <a:ext uri="{FF2B5EF4-FFF2-40B4-BE49-F238E27FC236}">
                  <a16:creationId xmlns:a16="http://schemas.microsoft.com/office/drawing/2014/main" id="{BE55F554-ED66-7F77-C425-E8A57344D460}"/>
                </a:ext>
              </a:extLst>
            </p:cNvPr>
            <p:cNvSpPr/>
            <p:nvPr/>
          </p:nvSpPr>
          <p:spPr>
            <a:xfrm>
              <a:off x="4090075" y="3635100"/>
              <a:ext cx="300075" cy="817100"/>
            </a:xfrm>
            <a:custGeom>
              <a:avLst/>
              <a:gdLst/>
              <a:ahLst/>
              <a:cxnLst/>
              <a:rect l="l" t="t" r="r" b="b"/>
              <a:pathLst>
                <a:path w="12003" h="32684" extrusionOk="0">
                  <a:moveTo>
                    <a:pt x="7371" y="1"/>
                  </a:moveTo>
                  <a:lnTo>
                    <a:pt x="1" y="9823"/>
                  </a:lnTo>
                  <a:lnTo>
                    <a:pt x="4728" y="31457"/>
                  </a:lnTo>
                  <a:lnTo>
                    <a:pt x="11526" y="32683"/>
                  </a:lnTo>
                  <a:lnTo>
                    <a:pt x="11526" y="3268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56;p20">
              <a:extLst>
                <a:ext uri="{FF2B5EF4-FFF2-40B4-BE49-F238E27FC236}">
                  <a16:creationId xmlns:a16="http://schemas.microsoft.com/office/drawing/2014/main" id="{B3F352A4-2556-2C8B-9F32-7D4F5AC7A9D4}"/>
                </a:ext>
              </a:extLst>
            </p:cNvPr>
            <p:cNvSpPr/>
            <p:nvPr/>
          </p:nvSpPr>
          <p:spPr>
            <a:xfrm>
              <a:off x="4260350" y="3635100"/>
              <a:ext cx="716175" cy="817100"/>
            </a:xfrm>
            <a:custGeom>
              <a:avLst/>
              <a:gdLst/>
              <a:ahLst/>
              <a:cxnLst/>
              <a:rect l="l" t="t" r="r" b="b"/>
              <a:pathLst>
                <a:path w="28647" h="32684" extrusionOk="0">
                  <a:moveTo>
                    <a:pt x="5191" y="1"/>
                  </a:moveTo>
                  <a:lnTo>
                    <a:pt x="0" y="10776"/>
                  </a:lnTo>
                  <a:lnTo>
                    <a:pt x="4715" y="32683"/>
                  </a:lnTo>
                  <a:lnTo>
                    <a:pt x="23932" y="32683"/>
                  </a:lnTo>
                  <a:lnTo>
                    <a:pt x="28647" y="10776"/>
                  </a:lnTo>
                  <a:lnTo>
                    <a:pt x="23444" y="1"/>
                  </a:ln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57;p20">
              <a:extLst>
                <a:ext uri="{FF2B5EF4-FFF2-40B4-BE49-F238E27FC236}">
                  <a16:creationId xmlns:a16="http://schemas.microsoft.com/office/drawing/2014/main" id="{2AF031EF-221C-6397-9CD1-59F5D96B357E}"/>
                </a:ext>
              </a:extLst>
            </p:cNvPr>
            <p:cNvSpPr/>
            <p:nvPr/>
          </p:nvSpPr>
          <p:spPr>
            <a:xfrm>
              <a:off x="4304100" y="3939000"/>
              <a:ext cx="556925" cy="477475"/>
            </a:xfrm>
            <a:custGeom>
              <a:avLst/>
              <a:gdLst/>
              <a:ahLst/>
              <a:cxnLst/>
              <a:rect l="l" t="t" r="r" b="b"/>
              <a:pathLst>
                <a:path w="22277" h="19099" extrusionOk="0">
                  <a:moveTo>
                    <a:pt x="0" y="1"/>
                  </a:moveTo>
                  <a:lnTo>
                    <a:pt x="4120" y="19098"/>
                  </a:lnTo>
                  <a:lnTo>
                    <a:pt x="21015" y="19098"/>
                  </a:lnTo>
                  <a:lnTo>
                    <a:pt x="22277" y="13229"/>
                  </a:lnTo>
                  <a:lnTo>
                    <a:pt x="22277" y="13229"/>
                  </a:lnTo>
                  <a:cubicBezTo>
                    <a:pt x="21219" y="13406"/>
                    <a:pt x="20142" y="13496"/>
                    <a:pt x="19055" y="13496"/>
                  </a:cubicBezTo>
                  <a:cubicBezTo>
                    <a:pt x="16995" y="13496"/>
                    <a:pt x="14900" y="13172"/>
                    <a:pt x="12835" y="12502"/>
                  </a:cubicBezTo>
                  <a:cubicBezTo>
                    <a:pt x="6620" y="10478"/>
                    <a:pt x="2072" y="5740"/>
                    <a:pt x="0" y="1"/>
                  </a:cubicBez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58;p20">
              <a:extLst>
                <a:ext uri="{FF2B5EF4-FFF2-40B4-BE49-F238E27FC236}">
                  <a16:creationId xmlns:a16="http://schemas.microsoft.com/office/drawing/2014/main" id="{28089E0E-1FAB-CACF-4B6C-402E4DF85647}"/>
                </a:ext>
              </a:extLst>
            </p:cNvPr>
            <p:cNvSpPr/>
            <p:nvPr/>
          </p:nvSpPr>
          <p:spPr>
            <a:xfrm>
              <a:off x="4412450" y="3670825"/>
              <a:ext cx="526575" cy="238150"/>
            </a:xfrm>
            <a:custGeom>
              <a:avLst/>
              <a:gdLst/>
              <a:ahLst/>
              <a:cxnLst/>
              <a:rect l="l" t="t" r="r" b="b"/>
              <a:pathLst>
                <a:path w="21063" h="9526" extrusionOk="0">
                  <a:moveTo>
                    <a:pt x="0" y="0"/>
                  </a:moveTo>
                  <a:lnTo>
                    <a:pt x="15169" y="2417"/>
                  </a:lnTo>
                  <a:lnTo>
                    <a:pt x="21062" y="9525"/>
                  </a:lnTo>
                  <a:lnTo>
                    <a:pt x="16467" y="0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59;p20">
              <a:extLst>
                <a:ext uri="{FF2B5EF4-FFF2-40B4-BE49-F238E27FC236}">
                  <a16:creationId xmlns:a16="http://schemas.microsoft.com/office/drawing/2014/main" id="{10657DA9-A301-B2B7-C7C2-3BAB251AE74D}"/>
                </a:ext>
              </a:extLst>
            </p:cNvPr>
            <p:cNvSpPr/>
            <p:nvPr/>
          </p:nvSpPr>
          <p:spPr>
            <a:xfrm>
              <a:off x="4090075" y="3635100"/>
              <a:ext cx="300075" cy="269400"/>
            </a:xfrm>
            <a:custGeom>
              <a:avLst/>
              <a:gdLst/>
              <a:ahLst/>
              <a:cxnLst/>
              <a:rect l="l" t="t" r="r" b="b"/>
              <a:pathLst>
                <a:path w="12003" h="10776" extrusionOk="0">
                  <a:moveTo>
                    <a:pt x="7371" y="1"/>
                  </a:moveTo>
                  <a:lnTo>
                    <a:pt x="1" y="9823"/>
                  </a:lnTo>
                  <a:lnTo>
                    <a:pt x="6811" y="10776"/>
                  </a:lnTo>
                  <a:lnTo>
                    <a:pt x="12002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0;p20">
              <a:extLst>
                <a:ext uri="{FF2B5EF4-FFF2-40B4-BE49-F238E27FC236}">
                  <a16:creationId xmlns:a16="http://schemas.microsoft.com/office/drawing/2014/main" id="{327A0F5E-147D-530B-8C4A-F6D8DEDAB34C}"/>
                </a:ext>
              </a:extLst>
            </p:cNvPr>
            <p:cNvSpPr/>
            <p:nvPr/>
          </p:nvSpPr>
          <p:spPr>
            <a:xfrm>
              <a:off x="4274325" y="3571100"/>
              <a:ext cx="572425" cy="63425"/>
            </a:xfrm>
            <a:custGeom>
              <a:avLst/>
              <a:gdLst/>
              <a:ahLst/>
              <a:cxnLst/>
              <a:rect l="l" t="t" r="r" b="b"/>
              <a:pathLst>
                <a:path w="22897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22896" y="2537"/>
                  </a:lnTo>
                  <a:lnTo>
                    <a:pt x="22896" y="1"/>
                  </a:ln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1;p20">
              <a:extLst>
                <a:ext uri="{FF2B5EF4-FFF2-40B4-BE49-F238E27FC236}">
                  <a16:creationId xmlns:a16="http://schemas.microsoft.com/office/drawing/2014/main" id="{BEA75A9A-721F-93F2-21FB-F5FDB5CCE74B}"/>
                </a:ext>
              </a:extLst>
            </p:cNvPr>
            <p:cNvSpPr/>
            <p:nvPr/>
          </p:nvSpPr>
          <p:spPr>
            <a:xfrm>
              <a:off x="4274325" y="3571100"/>
              <a:ext cx="115825" cy="63425"/>
            </a:xfrm>
            <a:custGeom>
              <a:avLst/>
              <a:gdLst/>
              <a:ahLst/>
              <a:cxnLst/>
              <a:rect l="l" t="t" r="r" b="b"/>
              <a:pathLst>
                <a:path w="4633" h="2537" extrusionOk="0">
                  <a:moveTo>
                    <a:pt x="1" y="1"/>
                  </a:moveTo>
                  <a:lnTo>
                    <a:pt x="1" y="2537"/>
                  </a:lnTo>
                  <a:lnTo>
                    <a:pt x="4632" y="2537"/>
                  </a:lnTo>
                  <a:lnTo>
                    <a:pt x="4632" y="1"/>
                  </a:lnTo>
                  <a:close/>
                </a:path>
              </a:pathLst>
            </a:custGeom>
            <a:solidFill>
              <a:srgbClr val="1D3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2;p20">
              <a:extLst>
                <a:ext uri="{FF2B5EF4-FFF2-40B4-BE49-F238E27FC236}">
                  <a16:creationId xmlns:a16="http://schemas.microsoft.com/office/drawing/2014/main" id="{624432C4-DF9E-2806-5F85-467919C1AA21}"/>
                </a:ext>
              </a:extLst>
            </p:cNvPr>
            <p:cNvSpPr/>
            <p:nvPr/>
          </p:nvSpPr>
          <p:spPr>
            <a:xfrm>
              <a:off x="4235925" y="3493125"/>
              <a:ext cx="659350" cy="78300"/>
            </a:xfrm>
            <a:custGeom>
              <a:avLst/>
              <a:gdLst/>
              <a:ahLst/>
              <a:cxnLst/>
              <a:rect l="l" t="t" r="r" b="b"/>
              <a:pathLst>
                <a:path w="263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24813" y="3132"/>
                  </a:lnTo>
                  <a:cubicBezTo>
                    <a:pt x="25683" y="3132"/>
                    <a:pt x="26373" y="2429"/>
                    <a:pt x="26373" y="1572"/>
                  </a:cubicBezTo>
                  <a:cubicBezTo>
                    <a:pt x="26373" y="703"/>
                    <a:pt x="25683" y="0"/>
                    <a:pt x="24813" y="0"/>
                  </a:cubicBezTo>
                  <a:close/>
                </a:path>
              </a:pathLst>
            </a:custGeom>
            <a:solidFill>
              <a:srgbClr val="2641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3;p20">
              <a:extLst>
                <a:ext uri="{FF2B5EF4-FFF2-40B4-BE49-F238E27FC236}">
                  <a16:creationId xmlns:a16="http://schemas.microsoft.com/office/drawing/2014/main" id="{75B0FE44-4D4A-94B9-DAA4-894A40230CBC}"/>
                </a:ext>
              </a:extLst>
            </p:cNvPr>
            <p:cNvSpPr/>
            <p:nvPr/>
          </p:nvSpPr>
          <p:spPr>
            <a:xfrm>
              <a:off x="4236225" y="3493125"/>
              <a:ext cx="201850" cy="78300"/>
            </a:xfrm>
            <a:custGeom>
              <a:avLst/>
              <a:gdLst/>
              <a:ahLst/>
              <a:cxnLst/>
              <a:rect l="l" t="t" r="r" b="b"/>
              <a:pathLst>
                <a:path w="8074" h="3132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29"/>
                    <a:pt x="703" y="3132"/>
                    <a:pt x="1572" y="3132"/>
                  </a:cubicBezTo>
                  <a:lnTo>
                    <a:pt x="6513" y="3132"/>
                  </a:lnTo>
                  <a:cubicBezTo>
                    <a:pt x="7371" y="3120"/>
                    <a:pt x="8073" y="2429"/>
                    <a:pt x="8073" y="1572"/>
                  </a:cubicBezTo>
                  <a:cubicBezTo>
                    <a:pt x="8073" y="703"/>
                    <a:pt x="7371" y="0"/>
                    <a:pt x="6513" y="0"/>
                  </a:cubicBezTo>
                  <a:close/>
                </a:path>
              </a:pathLst>
            </a:custGeom>
            <a:solidFill>
              <a:srgbClr val="233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4;p20">
              <a:extLst>
                <a:ext uri="{FF2B5EF4-FFF2-40B4-BE49-F238E27FC236}">
                  <a16:creationId xmlns:a16="http://schemas.microsoft.com/office/drawing/2014/main" id="{3E617A5E-2409-B47F-B11E-E9A391227D1C}"/>
                </a:ext>
              </a:extLst>
            </p:cNvPr>
            <p:cNvSpPr/>
            <p:nvPr/>
          </p:nvSpPr>
          <p:spPr>
            <a:xfrm>
              <a:off x="4090075" y="3799400"/>
              <a:ext cx="245000" cy="452175"/>
            </a:xfrm>
            <a:custGeom>
              <a:avLst/>
              <a:gdLst/>
              <a:ahLst/>
              <a:cxnLst/>
              <a:rect l="l" t="t" r="r" b="b"/>
              <a:pathLst>
                <a:path w="9800" h="18087" extrusionOk="0">
                  <a:moveTo>
                    <a:pt x="2430" y="1"/>
                  </a:moveTo>
                  <a:lnTo>
                    <a:pt x="1" y="3251"/>
                  </a:lnTo>
                  <a:lnTo>
                    <a:pt x="3239" y="18086"/>
                  </a:lnTo>
                  <a:lnTo>
                    <a:pt x="9800" y="18086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836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;p20">
              <a:extLst>
                <a:ext uri="{FF2B5EF4-FFF2-40B4-BE49-F238E27FC236}">
                  <a16:creationId xmlns:a16="http://schemas.microsoft.com/office/drawing/2014/main" id="{1AAEDA72-1830-7653-F13A-C71DAD92894F}"/>
                </a:ext>
              </a:extLst>
            </p:cNvPr>
            <p:cNvSpPr/>
            <p:nvPr/>
          </p:nvSpPr>
          <p:spPr>
            <a:xfrm>
              <a:off x="4090075" y="3799400"/>
              <a:ext cx="220300" cy="105100"/>
            </a:xfrm>
            <a:custGeom>
              <a:avLst/>
              <a:gdLst/>
              <a:ahLst/>
              <a:cxnLst/>
              <a:rect l="l" t="t" r="r" b="b"/>
              <a:pathLst>
                <a:path w="8812" h="4204" extrusionOk="0">
                  <a:moveTo>
                    <a:pt x="2430" y="1"/>
                  </a:moveTo>
                  <a:lnTo>
                    <a:pt x="1" y="3251"/>
                  </a:lnTo>
                  <a:lnTo>
                    <a:pt x="6811" y="4204"/>
                  </a:lnTo>
                  <a:lnTo>
                    <a:pt x="8811" y="1"/>
                  </a:lnTo>
                  <a:close/>
                </a:path>
              </a:pathLst>
            </a:custGeom>
            <a:solidFill>
              <a:srgbClr val="2C45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6;p20">
              <a:extLst>
                <a:ext uri="{FF2B5EF4-FFF2-40B4-BE49-F238E27FC236}">
                  <a16:creationId xmlns:a16="http://schemas.microsoft.com/office/drawing/2014/main" id="{75E025F7-0BE4-9164-A16A-64D3C14EC56E}"/>
                </a:ext>
              </a:extLst>
            </p:cNvPr>
            <p:cNvSpPr/>
            <p:nvPr/>
          </p:nvSpPr>
          <p:spPr>
            <a:xfrm>
              <a:off x="4260350" y="3799400"/>
              <a:ext cx="716175" cy="452175"/>
            </a:xfrm>
            <a:custGeom>
              <a:avLst/>
              <a:gdLst/>
              <a:ahLst/>
              <a:cxnLst/>
              <a:rect l="l" t="t" r="r" b="b"/>
              <a:pathLst>
                <a:path w="28647" h="18087" extrusionOk="0">
                  <a:moveTo>
                    <a:pt x="2000" y="1"/>
                  </a:moveTo>
                  <a:lnTo>
                    <a:pt x="0" y="4204"/>
                  </a:lnTo>
                  <a:lnTo>
                    <a:pt x="2989" y="18086"/>
                  </a:lnTo>
                  <a:lnTo>
                    <a:pt x="25658" y="18086"/>
                  </a:lnTo>
                  <a:lnTo>
                    <a:pt x="28647" y="4204"/>
                  </a:lnTo>
                  <a:lnTo>
                    <a:pt x="26634" y="1"/>
                  </a:lnTo>
                  <a:close/>
                </a:path>
              </a:pathLst>
            </a:custGeom>
            <a:solidFill>
              <a:srgbClr val="2F5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4" grpId="0"/>
      <p:bldP spid="902" grpId="0"/>
      <p:bldP spid="914" grpId="0"/>
      <p:bldP spid="9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202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D4E76-7BE9-43C6-BD6C-EB6BBB5DE415}"/>
              </a:ext>
            </a:extLst>
          </p:cNvPr>
          <p:cNvSpPr txBox="1"/>
          <p:nvPr/>
        </p:nvSpPr>
        <p:spPr>
          <a:xfrm>
            <a:off x="4576521" y="-37202"/>
            <a:ext cx="4130203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Tác phẩm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C09611-21F3-FE4F-44A5-65719D8A0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2026223" y="745776"/>
            <a:ext cx="1623939" cy="1625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E88B3-ACF7-6213-5C78-6C9D6261E351}"/>
              </a:ext>
            </a:extLst>
          </p:cNvPr>
          <p:cNvSpPr txBox="1"/>
          <p:nvPr/>
        </p:nvSpPr>
        <p:spPr>
          <a:xfrm>
            <a:off x="3539793" y="1146791"/>
            <a:ext cx="62036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Xuất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́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9CC4B6-23D5-D881-90E5-AD86DD3BF6B0}"/>
              </a:ext>
            </a:extLst>
          </p:cNvPr>
          <p:cNvSpPr txBox="1"/>
          <p:nvPr/>
        </p:nvSpPr>
        <p:spPr>
          <a:xfrm>
            <a:off x="6096000" y="1067396"/>
            <a:ext cx="50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Viết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1994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FD6FCA-C3A9-A575-B18A-E8900F1EEB1C}"/>
              </a:ext>
            </a:extLst>
          </p:cNvPr>
          <p:cNvSpPr txBox="1"/>
          <p:nvPr/>
        </p:nvSpPr>
        <p:spPr>
          <a:xfrm>
            <a:off x="5926560" y="1975344"/>
            <a:ext cx="5991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Trích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Nguyễn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Điềm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Tuyển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4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chọn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E0A4B9-421E-671F-7636-1C9FFBB3B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0013" y="2133614"/>
            <a:ext cx="572744" cy="4575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5640D-FC4B-D0F7-EFFF-8F72933062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60535" y="1258096"/>
            <a:ext cx="555352" cy="4436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2A6554-9BEF-CD6A-BE9C-35CBC3151D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1950352" y="3713064"/>
            <a:ext cx="1623939" cy="16258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44C132-0209-D6E5-A829-F8F83D688803}"/>
              </a:ext>
            </a:extLst>
          </p:cNvPr>
          <p:cNvSpPr txBox="1"/>
          <p:nvPr/>
        </p:nvSpPr>
        <p:spPr>
          <a:xfrm>
            <a:off x="3463922" y="4114079"/>
            <a:ext cx="20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Thể loại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81C599-C640-4D88-F369-63EA7A06013E}"/>
              </a:ext>
            </a:extLst>
          </p:cNvPr>
          <p:cNvSpPr txBox="1"/>
          <p:nvPr/>
        </p:nvSpPr>
        <p:spPr>
          <a:xfrm>
            <a:off x="6128812" y="4072606"/>
            <a:ext cx="5040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B7D9DC4-2293-A74F-FF87-D1D430EEC4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93347" y="4263306"/>
            <a:ext cx="555352" cy="443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045834-455E-5AAA-ADFB-338B3C44D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2032590" y="4991968"/>
            <a:ext cx="1623939" cy="162582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B6C9A2-568D-68AF-42DF-E2784AEAF11A}"/>
              </a:ext>
            </a:extLst>
          </p:cNvPr>
          <p:cNvSpPr txBox="1"/>
          <p:nvPr/>
        </p:nvSpPr>
        <p:spPr>
          <a:xfrm>
            <a:off x="3546160" y="5392983"/>
            <a:ext cx="2060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PTBĐ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6E0C11-2CB6-EF9C-FE36-413F82E063FF}"/>
              </a:ext>
            </a:extLst>
          </p:cNvPr>
          <p:cNvSpPr txBox="1"/>
          <p:nvPr/>
        </p:nvSpPr>
        <p:spPr>
          <a:xfrm>
            <a:off x="6092439" y="5361566"/>
            <a:ext cx="2830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91DE2F-B068-43C6-9820-40376D854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56973" y="5552266"/>
            <a:ext cx="555352" cy="44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41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20" grpId="0"/>
      <p:bldP spid="21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728"/>
            <a:ext cx="12192000" cy="6900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2636" y="5447287"/>
            <a:ext cx="977049" cy="1410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0355" y="5294867"/>
            <a:ext cx="1214379" cy="1715551"/>
          </a:xfrm>
          <a:prstGeom prst="rect">
            <a:avLst/>
          </a:prstGeom>
        </p:spPr>
      </p:pic>
      <p:sp>
        <p:nvSpPr>
          <p:cNvPr id="7" name="Google Shape;880;p31">
            <a:extLst>
              <a:ext uri="{FF2B5EF4-FFF2-40B4-BE49-F238E27FC236}">
                <a16:creationId xmlns:a16="http://schemas.microsoft.com/office/drawing/2014/main" id="{D74059DD-78F8-C2F6-BFCA-6923B805F291}"/>
              </a:ext>
            </a:extLst>
          </p:cNvPr>
          <p:cNvSpPr txBox="1">
            <a:spLocks/>
          </p:cNvSpPr>
          <p:nvPr/>
        </p:nvSpPr>
        <p:spPr>
          <a:xfrm>
            <a:off x="3649055" y="192161"/>
            <a:ext cx="4537366" cy="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riracha"/>
              <a:buNone/>
              <a:defRPr sz="3600" b="0" i="0" u="none" strike="noStrike" cap="none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assion One"/>
              <a:buNone/>
              <a:defRPr sz="2800" b="0" i="0" u="none" strike="noStrike" cap="none">
                <a:solidFill>
                  <a:schemeClr val="accent3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3000"/>
              <a:buFont typeface="Sriracha"/>
              <a:buNone/>
              <a:tabLst/>
              <a:defRPr/>
            </a:pP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Lobster"/>
                <a:sym typeface="Lobster"/>
              </a:rPr>
              <a:t>Bố</a:t>
            </a:r>
            <a:r>
              <a: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Lobster"/>
                <a:sym typeface="Lobster"/>
              </a:rPr>
              <a:t> </a:t>
            </a:r>
            <a:r>
              <a:rPr kumimoji="0" lang="en-US" sz="4267" b="0" i="0" u="none" strike="noStrike" kern="0" cap="none" spc="0" normalizeH="0" baseline="0" noProof="0" dirty="0" err="1">
                <a:ln>
                  <a:noFill/>
                </a:ln>
                <a:solidFill>
                  <a:srgbClr val="233C4F"/>
                </a:solidFill>
                <a:effectLst/>
                <a:uLnTx/>
                <a:uFillTx/>
                <a:latin typeface="Lobster"/>
                <a:sym typeface="Lobster"/>
              </a:rPr>
              <a:t>cục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Lobster"/>
              <a:sym typeface="Lobster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935557-4680-780E-7933-07362DB0305E}"/>
              </a:ext>
            </a:extLst>
          </p:cNvPr>
          <p:cNvCxnSpPr>
            <a:cxnSpLocks/>
          </p:cNvCxnSpPr>
          <p:nvPr/>
        </p:nvCxnSpPr>
        <p:spPr>
          <a:xfrm>
            <a:off x="2096543" y="957130"/>
            <a:ext cx="8725256" cy="6836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1AC6F-2764-FED6-522B-F2EEB6F7BF27}"/>
              </a:ext>
            </a:extLst>
          </p:cNvPr>
          <p:cNvCxnSpPr>
            <a:cxnSpLocks/>
          </p:cNvCxnSpPr>
          <p:nvPr/>
        </p:nvCxnSpPr>
        <p:spPr>
          <a:xfrm>
            <a:off x="2096543" y="957130"/>
            <a:ext cx="0" cy="12647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2F0B42-DF87-3E62-8DC6-3EAC0393963D}"/>
              </a:ext>
            </a:extLst>
          </p:cNvPr>
          <p:cNvCxnSpPr>
            <a:cxnSpLocks/>
          </p:cNvCxnSpPr>
          <p:nvPr/>
        </p:nvCxnSpPr>
        <p:spPr>
          <a:xfrm>
            <a:off x="10821799" y="1042587"/>
            <a:ext cx="0" cy="126477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8F742BF-7010-6668-C2CA-F0F84F9A68CF}"/>
              </a:ext>
            </a:extLst>
          </p:cNvPr>
          <p:cNvCxnSpPr>
            <a:cxnSpLocks/>
          </p:cNvCxnSpPr>
          <p:nvPr/>
        </p:nvCxnSpPr>
        <p:spPr>
          <a:xfrm>
            <a:off x="6117140" y="991312"/>
            <a:ext cx="0" cy="13160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3AD7F04-8AC0-3E68-BF79-25A3277C5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0253" y="2025353"/>
            <a:ext cx="732579" cy="732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789879-9609-354B-8213-9D4BCD8D87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598" y="2100335"/>
            <a:ext cx="732579" cy="7325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8491AD-AC9E-4432-CBFC-7B56F2BB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9556" y1="12000" x2="59556" y2="12000"/>
                        <a14:foregroundMark x1="59556" y1="12000" x2="59556" y2="12000"/>
                        <a14:foregroundMark x1="52444" y1="11111" x2="52444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8889" y1="11111" x2="48889" y2="11111"/>
                        <a14:foregroundMark x1="46667" y1="9778" x2="46667" y2="9778"/>
                        <a14:foregroundMark x1="46667" y1="9778" x2="46667" y2="9778"/>
                        <a14:foregroundMark x1="46667" y1="9778" x2="46667" y2="9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3688" y="2025353"/>
            <a:ext cx="732579" cy="7325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29B33F7-9035-3E1B-9CEB-CDE37EB2E0A5}"/>
              </a:ext>
            </a:extLst>
          </p:cNvPr>
          <p:cNvSpPr txBox="1"/>
          <p:nvPr/>
        </p:nvSpPr>
        <p:spPr>
          <a:xfrm>
            <a:off x="1945699" y="2120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B07FAA-0194-4EFA-7BC0-716E3F4BF5A3}"/>
              </a:ext>
            </a:extLst>
          </p:cNvPr>
          <p:cNvSpPr txBox="1"/>
          <p:nvPr/>
        </p:nvSpPr>
        <p:spPr>
          <a:xfrm>
            <a:off x="5979044" y="22219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F999E8-4743-8B59-7D69-18E052EF0F69}"/>
              </a:ext>
            </a:extLst>
          </p:cNvPr>
          <p:cNvSpPr txBox="1"/>
          <p:nvPr/>
        </p:nvSpPr>
        <p:spPr>
          <a:xfrm>
            <a:off x="10709134" y="2120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55DF8A-7D1A-7380-DFDB-CF8F1BE5F04D}"/>
              </a:ext>
            </a:extLst>
          </p:cNvPr>
          <p:cNvSpPr txBox="1"/>
          <p:nvPr/>
        </p:nvSpPr>
        <p:spPr>
          <a:xfrm>
            <a:off x="1279097" y="2698545"/>
            <a:ext cx="155364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1)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BCEE12-5F5B-1E73-9F1C-60A96F0545E7}"/>
              </a:ext>
            </a:extLst>
          </p:cNvPr>
          <p:cNvSpPr txBox="1"/>
          <p:nvPr/>
        </p:nvSpPr>
        <p:spPr>
          <a:xfrm>
            <a:off x="9201864" y="2702884"/>
            <a:ext cx="28179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còn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EDAEE4-4C3B-64E6-2709-F0611A6A9332}"/>
              </a:ext>
            </a:extLst>
          </p:cNvPr>
          <p:cNvSpPr txBox="1"/>
          <p:nvPr/>
        </p:nvSpPr>
        <p:spPr>
          <a:xfrm>
            <a:off x="647952" y="3422317"/>
            <a:ext cx="20197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Giới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thiệu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669650-3A86-05E1-C38D-24A042942EDE}"/>
              </a:ext>
            </a:extLst>
          </p:cNvPr>
          <p:cNvSpPr txBox="1"/>
          <p:nvPr/>
        </p:nvSpPr>
        <p:spPr>
          <a:xfrm>
            <a:off x="5503907" y="2832914"/>
            <a:ext cx="155364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2)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1019E2-36E9-6498-DBCD-18D1DB6C7470}"/>
              </a:ext>
            </a:extLst>
          </p:cNvPr>
          <p:cNvSpPr txBox="1"/>
          <p:nvPr/>
        </p:nvSpPr>
        <p:spPr>
          <a:xfrm>
            <a:off x="5167618" y="3422317"/>
            <a:ext cx="220847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báo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việc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đất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nước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hòa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bình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nữa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43E01B-B024-C01E-F93B-71CD687914FC}"/>
              </a:ext>
            </a:extLst>
          </p:cNvPr>
          <p:cNvSpPr txBox="1"/>
          <p:nvPr/>
        </p:nvSpPr>
        <p:spPr>
          <a:xfrm>
            <a:off x="9201864" y="3356134"/>
            <a:ext cx="281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những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khoảnh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khắc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khía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hồn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người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lính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chiến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AF0952E-9FBB-C3FF-46CC-BA47F6273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988" y="5621366"/>
            <a:ext cx="835130" cy="6671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5FCFC0-9AA0-2CCA-B714-A7214EBBA5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8" b="97415" l="9783" r="92609">
                        <a14:foregroundMark x1="55109" y1="8163" x2="55109" y2="8163"/>
                        <a14:foregroundMark x1="55109" y1="8163" x2="55109" y2="8163"/>
                        <a14:foregroundMark x1="53587" y1="5170" x2="53587" y2="5170"/>
                        <a14:foregroundMark x1="53587" y1="5170" x2="53587" y2="5170"/>
                        <a14:foregroundMark x1="9783" y1="50612" x2="9783" y2="50612"/>
                        <a14:foregroundMark x1="51957" y1="91973" x2="51957" y2="91973"/>
                        <a14:foregroundMark x1="51957" y1="92925" x2="51957" y2="92925"/>
                        <a14:foregroundMark x1="52717" y1="97415" x2="52717" y2="97415"/>
                        <a14:foregroundMark x1="92609" y1="50612" x2="92609" y2="50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94" y="5804520"/>
            <a:ext cx="1318644" cy="10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03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25" grpId="0"/>
      <p:bldP spid="26" grpId="0"/>
      <p:bldP spid="28" grpId="0" animBg="1"/>
      <p:bldP spid="29" grpId="0" animBg="1"/>
      <p:bldP spid="30" grpId="0"/>
      <p:bldP spid="31" grpId="0" animBg="1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757005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52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2778088" y="1839803"/>
            <a:ext cx="7137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Đặc điểm hình thức của bài thơ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818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2284974" y="309495"/>
            <a:ext cx="8092208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Đặc điểm hình thức của bài thơ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866" y="1417504"/>
            <a:ext cx="4552099" cy="353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2044398" y="2525512"/>
            <a:ext cx="24303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khổ thơ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F25DBB-6316-8461-1637-5AD32F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7965" y="1080025"/>
            <a:ext cx="4552099" cy="3539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D04064-C598-0FC9-9A7C-4677371A7588}"/>
              </a:ext>
            </a:extLst>
          </p:cNvPr>
          <p:cNvSpPr txBox="1"/>
          <p:nvPr/>
        </p:nvSpPr>
        <p:spPr>
          <a:xfrm>
            <a:off x="6596496" y="2188033"/>
            <a:ext cx="26817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F6392-8E83-E459-76B2-2954E9D2B9DE}"/>
              </a:ext>
            </a:extLst>
          </p:cNvPr>
          <p:cNvSpPr txBox="1"/>
          <p:nvPr/>
        </p:nvSpPr>
        <p:spPr>
          <a:xfrm>
            <a:off x="1681970" y="588834"/>
            <a:ext cx="6153324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người lính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 vào núi xanh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máu lửa.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ngày hoà bình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 không về nữa.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một người lính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 một lần yêu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 phê chưa uống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 mê thả diều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  <a:t/>
            </a:r>
            <a:br>
              <a:rPr lang="vi-VN" b="0" i="0" dirty="0">
                <a:solidFill>
                  <a:srgbClr val="00264D"/>
                </a:solidFill>
                <a:effectLst/>
                <a:latin typeface="Open Sans" panose="020B0606030504020204" pitchFamily="34" charset="0"/>
              </a:rPr>
            </a:br>
            <a:endParaRPr lang="vi-VN" b="0" i="0" dirty="0">
              <a:solidFill>
                <a:srgbClr val="00264D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99E2-DB5B-9020-A012-68D2B6ACCB69}"/>
              </a:ext>
            </a:extLst>
          </p:cNvPr>
          <p:cNvSpPr txBox="1"/>
          <p:nvPr/>
        </p:nvSpPr>
        <p:spPr>
          <a:xfrm>
            <a:off x="6007016" y="726915"/>
            <a:ext cx="43926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Mười, hai mươi năm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Anh không về nữa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Anh vẫn một mình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Trường Sơn núi cũ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Ba lô con cóc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Tấm áo màu xanh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Làn da sốt rét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  <a:t>Cái cười hiền lành</a:t>
            </a:r>
            <a:br>
              <a:rPr lang="vi-VN" sz="3200" b="1" i="0" dirty="0">
                <a:solidFill>
                  <a:srgbClr val="00264D"/>
                </a:solidFill>
                <a:effectLst/>
                <a:latin typeface="+mj-lt"/>
              </a:rPr>
            </a:br>
            <a:endParaRPr lang="vi-VN" sz="3200" b="1" i="0" dirty="0">
              <a:solidFill>
                <a:srgbClr val="00264D"/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533861" y="33076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399E2-DB5B-9020-A012-68D2B6ACCB69}"/>
              </a:ext>
            </a:extLst>
          </p:cNvPr>
          <p:cNvSpPr txBox="1"/>
          <p:nvPr/>
        </p:nvSpPr>
        <p:spPr>
          <a:xfrm>
            <a:off x="1440086" y="1140187"/>
            <a:ext cx="405470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Anh ngồi lặng lẽ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Dưới cội mai vàng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Dài bao thương nhớ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Mùa xuân nhân gian</a:t>
            </a:r>
            <a:endParaRPr lang="en-US" sz="2800" b="1" i="0" dirty="0">
              <a:solidFill>
                <a:srgbClr val="00264D"/>
              </a:solidFill>
              <a:effectLst/>
              <a:latin typeface="+mj-lt"/>
            </a:endParaRPr>
          </a:p>
          <a:p>
            <a:pPr algn="l"/>
            <a:endParaRPr lang="en-US" sz="2800" b="1" dirty="0">
              <a:solidFill>
                <a:srgbClr val="00264D"/>
              </a:solidFill>
              <a:latin typeface="+mj-lt"/>
            </a:endParaRPr>
          </a:p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Anh ngồi rực rỡ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Màu hoa đại ngàn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Mắt như suối biếc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Vai đầy núi non...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06DCE-4976-3943-C7CD-C68C881FBB43}"/>
              </a:ext>
            </a:extLst>
          </p:cNvPr>
          <p:cNvSpPr txBox="1"/>
          <p:nvPr/>
        </p:nvSpPr>
        <p:spPr>
          <a:xfrm>
            <a:off x="7154434" y="1248582"/>
            <a:ext cx="359748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Tuổi xuân đang độ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Ngày xuân ngọt lành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Theo chân người lính</a:t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Về từ núi xanh...</a:t>
            </a:r>
          </a:p>
          <a:p>
            <a:pPr algn="l"/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/>
            </a:r>
            <a:b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800" b="1" i="0" dirty="0">
                <a:solidFill>
                  <a:srgbClr val="00264D"/>
                </a:solidFill>
                <a:effectLst/>
                <a:latin typeface="+mj-lt"/>
              </a:rPr>
              <a:t>Tháng 12-1994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349304" y="270348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000" b="1" i="0" dirty="0">
              <a:solidFill>
                <a:srgbClr val="44444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0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3828548" y="174584"/>
            <a:ext cx="489287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5847126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254342" y="2557370"/>
            <a:ext cx="40412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6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1893B-E833-4394-E91F-F8E8D23A2B4A}"/>
              </a:ext>
            </a:extLst>
          </p:cNvPr>
          <p:cNvSpPr txBox="1"/>
          <p:nvPr/>
        </p:nvSpPr>
        <p:spPr>
          <a:xfrm>
            <a:off x="3853715" y="0"/>
            <a:ext cx="4892879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BFA89-10F1-DB72-9A80-9135930D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65" y="1659186"/>
            <a:ext cx="2952750" cy="2097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041BB-6BA0-3506-A6F4-5D8E2CC3A073}"/>
              </a:ext>
            </a:extLst>
          </p:cNvPr>
          <p:cNvSpPr txBox="1"/>
          <p:nvPr/>
        </p:nvSpPr>
        <p:spPr>
          <a:xfrm>
            <a:off x="1526796" y="3863848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2BA5191-42BD-250A-864D-C55A3500BE2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53715" y="1410397"/>
            <a:ext cx="2019415" cy="613053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7B85CE-A205-5435-1528-534F3FA74CEF}"/>
              </a:ext>
            </a:extLst>
          </p:cNvPr>
          <p:cNvSpPr txBox="1"/>
          <p:nvPr/>
        </p:nvSpPr>
        <p:spPr>
          <a:xfrm>
            <a:off x="5873130" y="1118009"/>
            <a:ext cx="507450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02B1A97-5888-D58A-BD9B-6DF46D6D3BDA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3853715" y="2707810"/>
            <a:ext cx="2019414" cy="33267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94C49-7442-88E0-B00C-28A4F9320AE2}"/>
              </a:ext>
            </a:extLst>
          </p:cNvPr>
          <p:cNvSpPr txBox="1"/>
          <p:nvPr/>
        </p:nvSpPr>
        <p:spPr>
          <a:xfrm>
            <a:off x="5873129" y="2748096"/>
            <a:ext cx="507450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AA83E70-79D8-4C67-E1B0-57C46D651A24}"/>
              </a:ext>
            </a:extLst>
          </p:cNvPr>
          <p:cNvCxnSpPr>
            <a:cxnSpLocks/>
          </p:cNvCxnSpPr>
          <p:nvPr/>
        </p:nvCxnSpPr>
        <p:spPr>
          <a:xfrm>
            <a:off x="3853715" y="3674378"/>
            <a:ext cx="2099763" cy="203860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789291-F485-F362-2A0A-E5ABA06E01F2}"/>
              </a:ext>
            </a:extLst>
          </p:cNvPr>
          <p:cNvSpPr txBox="1"/>
          <p:nvPr/>
        </p:nvSpPr>
        <p:spPr>
          <a:xfrm>
            <a:off x="5953478" y="5174369"/>
            <a:ext cx="4994155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43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0F6392-8E83-E459-76B2-2954E9D2B9DE}"/>
              </a:ext>
            </a:extLst>
          </p:cNvPr>
          <p:cNvSpPr txBox="1"/>
          <p:nvPr/>
        </p:nvSpPr>
        <p:spPr>
          <a:xfrm>
            <a:off x="583035" y="1802355"/>
            <a:ext cx="40295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một người lính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vào núi xanh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năm máu lửa.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533861" y="257392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Đặc điểm khổ thơ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CCE336-8A6A-B83B-ABA1-717BBB6F62FF}"/>
              </a:ext>
            </a:extLst>
          </p:cNvPr>
          <p:cNvSpPr/>
          <p:nvPr/>
        </p:nvSpPr>
        <p:spPr>
          <a:xfrm>
            <a:off x="4458379" y="1584815"/>
            <a:ext cx="354560" cy="2004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55095-ABDF-8B3B-CB1D-688DEC96518A}"/>
              </a:ext>
            </a:extLst>
          </p:cNvPr>
          <p:cNvSpPr txBox="1"/>
          <p:nvPr/>
        </p:nvSpPr>
        <p:spPr>
          <a:xfrm>
            <a:off x="5231187" y="1463800"/>
            <a:ext cx="61533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9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6B64B7-9F75-8393-CC15-753AF9109809}"/>
              </a:ext>
            </a:extLst>
          </p:cNvPr>
          <p:cNvSpPr txBox="1"/>
          <p:nvPr/>
        </p:nvSpPr>
        <p:spPr>
          <a:xfrm>
            <a:off x="3528619" y="395607"/>
            <a:ext cx="46160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Đặc điểm khổ thơ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A7FBE-3214-D99A-3358-24E7325AD4F9}"/>
              </a:ext>
            </a:extLst>
          </p:cNvPr>
          <p:cNvSpPr txBox="1"/>
          <p:nvPr/>
        </p:nvSpPr>
        <p:spPr>
          <a:xfrm>
            <a:off x="1166070" y="1802169"/>
            <a:ext cx="387571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ngày hoà bình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 không về nữa.</a:t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C68D37E-52E8-9AC3-596E-BC1CD353E6AD}"/>
              </a:ext>
            </a:extLst>
          </p:cNvPr>
          <p:cNvSpPr/>
          <p:nvPr/>
        </p:nvSpPr>
        <p:spPr>
          <a:xfrm>
            <a:off x="4773147" y="1492715"/>
            <a:ext cx="354560" cy="1888653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A8918B-8B87-6F3D-ED3B-A5F1FB232B5F}"/>
              </a:ext>
            </a:extLst>
          </p:cNvPr>
          <p:cNvSpPr txBox="1"/>
          <p:nvPr/>
        </p:nvSpPr>
        <p:spPr>
          <a:xfrm>
            <a:off x="5509469" y="1574072"/>
            <a:ext cx="52703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44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4439872" y="257392"/>
            <a:ext cx="535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Đặc điểm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61C55C0-C5E0-D0C5-3BA8-6169AF6A6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611715"/>
              </p:ext>
            </p:extLst>
          </p:nvPr>
        </p:nvGraphicFramePr>
        <p:xfrm>
          <a:off x="1543574" y="1222669"/>
          <a:ext cx="9278225" cy="4916978"/>
        </p:xfrm>
        <a:graphic>
          <a:graphicData uri="http://schemas.openxmlformats.org/drawingml/2006/table">
            <a:tbl>
              <a:tblPr firstRow="1" firstCol="1" bandRow="1"/>
              <a:tblGrid>
                <a:gridCol w="2499057">
                  <a:extLst>
                    <a:ext uri="{9D8B030D-6E8A-4147-A177-3AD203B41FA5}">
                      <a16:colId xmlns:a16="http://schemas.microsoft.com/office/drawing/2014/main" val="4054455210"/>
                    </a:ext>
                  </a:extLst>
                </a:gridCol>
                <a:gridCol w="3727644">
                  <a:extLst>
                    <a:ext uri="{9D8B030D-6E8A-4147-A177-3AD203B41FA5}">
                      <a16:colId xmlns:a16="http://schemas.microsoft.com/office/drawing/2014/main" val="3662261451"/>
                    </a:ext>
                  </a:extLst>
                </a:gridCol>
                <a:gridCol w="3051524">
                  <a:extLst>
                    <a:ext uri="{9D8B030D-6E8A-4147-A177-3AD203B41FA5}">
                      <a16:colId xmlns:a16="http://schemas.microsoft.com/office/drawing/2014/main" val="2745518166"/>
                    </a:ext>
                  </a:extLst>
                </a:gridCol>
              </a:tblGrid>
              <a:tr h="8576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881287"/>
                  </a:ext>
                </a:extLst>
              </a:tr>
              <a:tr h="19210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573733"/>
                  </a:ext>
                </a:extLst>
              </a:tr>
              <a:tr h="1280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813126"/>
                  </a:ext>
                </a:extLst>
              </a:tr>
              <a:tr h="85762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5758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533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FF29D-C8AF-AE33-1EA6-E17A13EB6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3BDF6-EA7F-DD95-BAA9-F6870C1F5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404" y="789002"/>
            <a:ext cx="4716185" cy="3875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ED8BF-5897-0889-EEDA-668C6D9C1C22}"/>
              </a:ext>
            </a:extLst>
          </p:cNvPr>
          <p:cNvSpPr txBox="1"/>
          <p:nvPr/>
        </p:nvSpPr>
        <p:spPr>
          <a:xfrm>
            <a:off x="1956836" y="1706970"/>
            <a:ext cx="32353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33F6B-0746-6864-967B-6067BF675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063" y="3045194"/>
            <a:ext cx="2012705" cy="2840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A3DE63-17F9-695A-E8B6-073CA2008305}"/>
              </a:ext>
            </a:extLst>
          </p:cNvPr>
          <p:cNvSpPr txBox="1"/>
          <p:nvPr/>
        </p:nvSpPr>
        <p:spPr>
          <a:xfrm rot="2033350">
            <a:off x="8366146" y="1190769"/>
            <a:ext cx="319397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29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37435A-4D80-DC3B-9E3C-495DAB7C2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742159"/>
              </p:ext>
            </p:extLst>
          </p:nvPr>
        </p:nvGraphicFramePr>
        <p:xfrm>
          <a:off x="0" y="0"/>
          <a:ext cx="11887200" cy="6654236"/>
        </p:xfrm>
        <a:graphic>
          <a:graphicData uri="http://schemas.openxmlformats.org/drawingml/2006/table">
            <a:tbl>
              <a:tblPr firstRow="1" firstCol="1" bandRow="1"/>
              <a:tblGrid>
                <a:gridCol w="2099242">
                  <a:extLst>
                    <a:ext uri="{9D8B030D-6E8A-4147-A177-3AD203B41FA5}">
                      <a16:colId xmlns:a16="http://schemas.microsoft.com/office/drawing/2014/main" val="1071267690"/>
                    </a:ext>
                  </a:extLst>
                </a:gridCol>
                <a:gridCol w="4096407">
                  <a:extLst>
                    <a:ext uri="{9D8B030D-6E8A-4147-A177-3AD203B41FA5}">
                      <a16:colId xmlns:a16="http://schemas.microsoft.com/office/drawing/2014/main" val="351655146"/>
                    </a:ext>
                  </a:extLst>
                </a:gridCol>
                <a:gridCol w="5691551">
                  <a:extLst>
                    <a:ext uri="{9D8B030D-6E8A-4147-A177-3AD203B41FA5}">
                      <a16:colId xmlns:a16="http://schemas.microsoft.com/office/drawing/2014/main" val="1389232897"/>
                    </a:ext>
                  </a:extLst>
                </a:gridCol>
              </a:tblGrid>
              <a:tr h="674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84885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20347"/>
                  </a:ext>
                </a:extLst>
              </a:tr>
              <a:tr h="1593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069819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7189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3AC9F6A-5832-939C-2B76-719B75D5015D}"/>
              </a:ext>
            </a:extLst>
          </p:cNvPr>
          <p:cNvSpPr txBox="1"/>
          <p:nvPr/>
        </p:nvSpPr>
        <p:spPr>
          <a:xfrm>
            <a:off x="2491531" y="1077440"/>
            <a:ext cx="3111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3EA0A-19F5-EA82-4EA0-7053F613C1DC}"/>
              </a:ext>
            </a:extLst>
          </p:cNvPr>
          <p:cNvSpPr txBox="1"/>
          <p:nvPr/>
        </p:nvSpPr>
        <p:spPr>
          <a:xfrm>
            <a:off x="75501" y="877385"/>
            <a:ext cx="1862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83A03-E565-2C5D-84CB-96D7E4996556}"/>
              </a:ext>
            </a:extLst>
          </p:cNvPr>
          <p:cNvSpPr txBox="1"/>
          <p:nvPr/>
        </p:nvSpPr>
        <p:spPr>
          <a:xfrm>
            <a:off x="6260986" y="631163"/>
            <a:ext cx="55507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ra sự dứt khoát, sắc nét, góp phần tạc vào kí ức độc giả hình tượng người lính đã hi sinh ở độ tuổi rất trẻ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F760CE-415E-FCFA-C9D3-E2B38966B4C9}"/>
              </a:ext>
            </a:extLst>
          </p:cNvPr>
          <p:cNvSpPr txBox="1"/>
          <p:nvPr/>
        </p:nvSpPr>
        <p:spPr>
          <a:xfrm>
            <a:off x="75500" y="3069264"/>
            <a:ext cx="2038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857B9-E98E-0B6E-ECA9-290942128C38}"/>
              </a:ext>
            </a:extLst>
          </p:cNvPr>
          <p:cNvSpPr txBox="1"/>
          <p:nvPr/>
        </p:nvSpPr>
        <p:spPr>
          <a:xfrm>
            <a:off x="2353112" y="2823043"/>
            <a:ext cx="374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C6EF5F-F198-8500-D292-D84F027B146F}"/>
              </a:ext>
            </a:extLst>
          </p:cNvPr>
          <p:cNvSpPr txBox="1"/>
          <p:nvPr/>
        </p:nvSpPr>
        <p:spPr>
          <a:xfrm>
            <a:off x="75501" y="5033885"/>
            <a:ext cx="203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1DD58D-BD48-78CE-6CDC-BD0B04E16F37}"/>
              </a:ext>
            </a:extLst>
          </p:cNvPr>
          <p:cNvSpPr txBox="1"/>
          <p:nvPr/>
        </p:nvSpPr>
        <p:spPr>
          <a:xfrm>
            <a:off x="2491531" y="4522479"/>
            <a:ext cx="3011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C5F07-49DA-660A-6027-B03ABEAF0FC7}"/>
              </a:ext>
            </a:extLst>
          </p:cNvPr>
          <p:cNvSpPr txBox="1"/>
          <p:nvPr/>
        </p:nvSpPr>
        <p:spPr>
          <a:xfrm>
            <a:off x="6260986" y="4495276"/>
            <a:ext cx="555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2/2 gợi giọng điệu đồng dao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3A499-799B-0B84-531A-C53CA9FAF57F}"/>
              </a:ext>
            </a:extLst>
          </p:cNvPr>
          <p:cNvSpPr txBox="1"/>
          <p:nvPr/>
        </p:nvSpPr>
        <p:spPr>
          <a:xfrm>
            <a:off x="6260986" y="5412080"/>
            <a:ext cx="555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Nhịp 1/3 gợi sự mất mát, cảm xúc tiếc thương, bùi ngùi</a:t>
            </a:r>
          </a:p>
        </p:txBody>
      </p:sp>
    </p:spTree>
    <p:extLst>
      <p:ext uri="{BB962C8B-B14F-4D97-AF65-F5344CB8AC3E}">
        <p14:creationId xmlns:p14="http://schemas.microsoft.com/office/powerpoint/2010/main" val="5575759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37435A-4D80-DC3B-9E3C-495DAB7C292F}"/>
              </a:ext>
            </a:extLst>
          </p:cNvPr>
          <p:cNvGraphicFramePr>
            <a:graphicFrameLocks noGrp="1"/>
          </p:cNvGraphicFramePr>
          <p:nvPr/>
        </p:nvGraphicFramePr>
        <p:xfrm>
          <a:off x="204131" y="73736"/>
          <a:ext cx="11892794" cy="6709958"/>
        </p:xfrm>
        <a:graphic>
          <a:graphicData uri="http://schemas.openxmlformats.org/drawingml/2006/table">
            <a:tbl>
              <a:tblPr firstRow="1" firstCol="1" bandRow="1"/>
              <a:tblGrid>
                <a:gridCol w="2104836">
                  <a:extLst>
                    <a:ext uri="{9D8B030D-6E8A-4147-A177-3AD203B41FA5}">
                      <a16:colId xmlns:a16="http://schemas.microsoft.com/office/drawing/2014/main" val="1071267690"/>
                    </a:ext>
                  </a:extLst>
                </a:gridCol>
                <a:gridCol w="4096407">
                  <a:extLst>
                    <a:ext uri="{9D8B030D-6E8A-4147-A177-3AD203B41FA5}">
                      <a16:colId xmlns:a16="http://schemas.microsoft.com/office/drawing/2014/main" val="351655146"/>
                    </a:ext>
                  </a:extLst>
                </a:gridCol>
                <a:gridCol w="5691551">
                  <a:extLst>
                    <a:ext uri="{9D8B030D-6E8A-4147-A177-3AD203B41FA5}">
                      <a16:colId xmlns:a16="http://schemas.microsoft.com/office/drawing/2014/main" val="1389232897"/>
                    </a:ext>
                  </a:extLst>
                </a:gridCol>
              </a:tblGrid>
              <a:tr h="674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684885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dứt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khoát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ức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20347"/>
                  </a:ext>
                </a:extLst>
              </a:tr>
              <a:tr h="1593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 gieo vần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069819"/>
                  </a:ext>
                </a:extLst>
              </a:tr>
              <a:tr h="2192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Ngắt nhịp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2//2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1/3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2/2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1/3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36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ngùi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3" marR="36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371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2237739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1893B-E833-4394-E91F-F8E8D23A2B4A}"/>
              </a:ext>
            </a:extLst>
          </p:cNvPr>
          <p:cNvSpPr txBox="1"/>
          <p:nvPr/>
        </p:nvSpPr>
        <p:spPr>
          <a:xfrm>
            <a:off x="3853715" y="0"/>
            <a:ext cx="3042035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4BFA89-10F1-DB72-9A80-9135930D1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65" y="1659186"/>
            <a:ext cx="2952750" cy="2097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041BB-6BA0-3506-A6F4-5D8E2CC3A073}"/>
              </a:ext>
            </a:extLst>
          </p:cNvPr>
          <p:cNvSpPr txBox="1"/>
          <p:nvPr/>
        </p:nvSpPr>
        <p:spPr>
          <a:xfrm>
            <a:off x="1526796" y="3863848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B2BA5191-42BD-250A-864D-C55A3500BE2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853715" y="1656618"/>
            <a:ext cx="2019415" cy="366832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7B85CE-A205-5435-1528-534F3FA74CEF}"/>
              </a:ext>
            </a:extLst>
          </p:cNvPr>
          <p:cNvSpPr txBox="1"/>
          <p:nvPr/>
        </p:nvSpPr>
        <p:spPr>
          <a:xfrm>
            <a:off x="5873130" y="1118009"/>
            <a:ext cx="459633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chuyện về cuộc đời người lính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902B1A97-5888-D58A-BD9B-6DF46D6D3BDA}"/>
              </a:ext>
            </a:extLst>
          </p:cNvPr>
          <p:cNvCxnSpPr>
            <a:cxnSpLocks/>
            <a:stCxn id="2" idx="3"/>
            <a:endCxn id="16" idx="1"/>
          </p:cNvCxnSpPr>
          <p:nvPr/>
        </p:nvCxnSpPr>
        <p:spPr>
          <a:xfrm>
            <a:off x="3853715" y="2707810"/>
            <a:ext cx="2019414" cy="67068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A94C49-7442-88E0-B00C-28A4F9320AE2}"/>
              </a:ext>
            </a:extLst>
          </p:cNvPr>
          <p:cNvSpPr txBox="1"/>
          <p:nvPr/>
        </p:nvSpPr>
        <p:spPr>
          <a:xfrm>
            <a:off x="5873129" y="3086110"/>
            <a:ext cx="459633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ảnh người lính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AA83E70-79D8-4C67-E1B0-57C46D651A24}"/>
              </a:ext>
            </a:extLst>
          </p:cNvPr>
          <p:cNvCxnSpPr>
            <a:cxnSpLocks/>
          </p:cNvCxnSpPr>
          <p:nvPr/>
        </p:nvCxnSpPr>
        <p:spPr>
          <a:xfrm>
            <a:off x="3853715" y="3674378"/>
            <a:ext cx="2099763" cy="203860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789291-F485-F362-2A0A-E5ABA06E01F2}"/>
              </a:ext>
            </a:extLst>
          </p:cNvPr>
          <p:cNvSpPr txBox="1"/>
          <p:nvPr/>
        </p:nvSpPr>
        <p:spPr>
          <a:xfrm>
            <a:off x="5953478" y="5371437"/>
            <a:ext cx="451598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cảm dành cho người lính đã hi sinh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332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6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677EF9-BE7E-210C-8FAF-E6FEE8A8F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14" y="206192"/>
            <a:ext cx="11190914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C843C-9ACF-8719-5F8E-1AD6932365EE}"/>
              </a:ext>
            </a:extLst>
          </p:cNvPr>
          <p:cNvSpPr txBox="1"/>
          <p:nvPr/>
        </p:nvSpPr>
        <p:spPr>
          <a:xfrm>
            <a:off x="2401368" y="121809"/>
            <a:ext cx="7522553" cy="742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FE189-774E-1A55-4BAC-2A87F3038ABE}"/>
              </a:ext>
            </a:extLst>
          </p:cNvPr>
          <p:cNvSpPr txBox="1"/>
          <p:nvPr/>
        </p:nvSpPr>
        <p:spPr>
          <a:xfrm>
            <a:off x="7146096" y="962107"/>
            <a:ext cx="4513463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3DEE9-3B43-C9C3-0336-B58D338971F3}"/>
              </a:ext>
            </a:extLst>
          </p:cNvPr>
          <p:cNvSpPr txBox="1"/>
          <p:nvPr/>
        </p:nvSpPr>
        <p:spPr>
          <a:xfrm>
            <a:off x="7019982" y="4414090"/>
            <a:ext cx="5106500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76299-A84E-9993-A6DA-17E923A646F4}"/>
              </a:ext>
            </a:extLst>
          </p:cNvPr>
          <p:cNvSpPr txBox="1"/>
          <p:nvPr/>
        </p:nvSpPr>
        <p:spPr>
          <a:xfrm>
            <a:off x="-155787" y="4927857"/>
            <a:ext cx="4777099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endParaRPr lang="en-US" sz="32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FA1AC-9B5B-69EA-A518-59894AC7BDAD}"/>
              </a:ext>
            </a:extLst>
          </p:cNvPr>
          <p:cNvSpPr txBox="1"/>
          <p:nvPr/>
        </p:nvSpPr>
        <p:spPr>
          <a:xfrm>
            <a:off x="59821" y="1003957"/>
            <a:ext cx="487964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26B1D6-97B1-4D8B-BF5A-190C0E961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1892" l="9692" r="89868">
                        <a14:foregroundMark x1="49780" y1="450" x2="49780" y2="450"/>
                        <a14:foregroundMark x1="49780" y1="450" x2="49780" y2="450"/>
                        <a14:foregroundMark x1="50220" y1="91892" x2="50220" y2="91892"/>
                        <a14:foregroundMark x1="50220" y1="91892" x2="50220" y2="91892"/>
                        <a14:foregroundMark x1="34802" y1="78829" x2="34802" y2="78829"/>
                        <a14:foregroundMark x1="34802" y1="78829" x2="34802" y2="78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539" y="2131715"/>
            <a:ext cx="2014289" cy="2780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A087B-43BA-1CCF-C7FE-2E4A88C124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5731165" y="1145494"/>
            <a:ext cx="1680972" cy="1452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2BA944-82D0-4A22-9E95-E7566C836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441401" flipV="1">
            <a:off x="5794041" y="3936401"/>
            <a:ext cx="1555223" cy="1042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2875D-1A9B-772D-FFAD-6800BB04D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08137">
            <a:off x="3948152" y="4036476"/>
            <a:ext cx="1658188" cy="1037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3E74A2-E491-4FE6-2801-0C4CE1F42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1977" y1="18235" x2="51977" y2="18235"/>
                        <a14:foregroundMark x1="51279" y1="17538" x2="51279" y2="17538"/>
                        <a14:foregroundMark x1="49535" y1="16609" x2="49535" y2="16609"/>
                        <a14:foregroundMark x1="45000" y1="16609" x2="45000" y2="16609"/>
                        <a14:foregroundMark x1="55698" y1="15912" x2="55698" y2="15912"/>
                        <a14:foregroundMark x1="56047" y1="15563" x2="59535" y2="17189"/>
                        <a14:foregroundMark x1="52674" y1="38676" x2="53372" y2="40650"/>
                        <a14:foregroundMark x1="53023" y1="45528" x2="52326" y2="49013"/>
                        <a14:foregroundMark x1="51628" y1="50058" x2="44651" y2="66202"/>
                        <a14:foregroundMark x1="41628" y1="69338" x2="41279" y2="71080"/>
                        <a14:foregroundMark x1="38140" y1="74448" x2="38140" y2="78281"/>
                        <a14:foregroundMark x1="36744" y1="80372" x2="36744" y2="80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608137">
            <a:off x="4603437" y="1218491"/>
            <a:ext cx="1709474" cy="8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544C81-3A2B-7479-9165-A4C983ED1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54" y="268379"/>
            <a:ext cx="11547446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254"/>
            <a:ext cx="12192000" cy="689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 rot="16200000">
            <a:off x="-1152046" y="2423332"/>
            <a:ext cx="5350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Hình ảnh người lính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71FA0-AFC9-5AB0-41B1-B75D993A5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4543" y="1032620"/>
            <a:ext cx="250097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1B7B68-A88F-0502-9046-4DD5E741EA19}"/>
              </a:ext>
            </a:extLst>
          </p:cNvPr>
          <p:cNvSpPr txBox="1"/>
          <p:nvPr/>
        </p:nvSpPr>
        <p:spPr>
          <a:xfrm rot="1524148">
            <a:off x="7038125" y="1390948"/>
            <a:ext cx="16738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E47BD-FF80-02CA-848F-51CA44F05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52995">
            <a:off x="6897722" y="2867905"/>
            <a:ext cx="2500970" cy="2324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9BC951-49F9-4588-F608-B48E65C333F7}"/>
              </a:ext>
            </a:extLst>
          </p:cNvPr>
          <p:cNvSpPr txBox="1"/>
          <p:nvPr/>
        </p:nvSpPr>
        <p:spPr>
          <a:xfrm rot="4277143">
            <a:off x="7241116" y="3243653"/>
            <a:ext cx="16738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B1F0C-C6AF-33E5-E793-96965F19B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965064">
            <a:off x="6173707" y="4622592"/>
            <a:ext cx="2376122" cy="2145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CE63A2-BC75-2F0A-371B-FF67D8467AD5}"/>
              </a:ext>
            </a:extLst>
          </p:cNvPr>
          <p:cNvSpPr txBox="1"/>
          <p:nvPr/>
        </p:nvSpPr>
        <p:spPr>
          <a:xfrm rot="6053256">
            <a:off x="6518210" y="4784824"/>
            <a:ext cx="13438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8D46A0-4706-33C7-9089-FADC0B552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78179" flipH="1">
            <a:off x="4096049" y="4731004"/>
            <a:ext cx="2009393" cy="18992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834697-3F8F-BC5F-DCBD-56093ED43D26}"/>
              </a:ext>
            </a:extLst>
          </p:cNvPr>
          <p:cNvSpPr txBox="1"/>
          <p:nvPr/>
        </p:nvSpPr>
        <p:spPr>
          <a:xfrm rot="16156186" flipH="1">
            <a:off x="4533857" y="4596368"/>
            <a:ext cx="11594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1738106-1354-4E63-538A-A9C975D879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93868" flipH="1">
            <a:off x="3126962" y="3528036"/>
            <a:ext cx="1979203" cy="18707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F6B542-7B46-0A64-342B-2E4C0AF201AE}"/>
              </a:ext>
            </a:extLst>
          </p:cNvPr>
          <p:cNvSpPr txBox="1"/>
          <p:nvPr/>
        </p:nvSpPr>
        <p:spPr>
          <a:xfrm rot="15629878" flipH="1">
            <a:off x="3547642" y="3740348"/>
            <a:ext cx="10797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FF282F0-AB55-ECDA-8303-7D9C48E13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493868" flipH="1">
            <a:off x="2925530" y="1554185"/>
            <a:ext cx="1743710" cy="2500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BCBB5CF-A2FB-D5AA-384A-E8EFF09ACB84}"/>
              </a:ext>
            </a:extLst>
          </p:cNvPr>
          <p:cNvSpPr txBox="1"/>
          <p:nvPr/>
        </p:nvSpPr>
        <p:spPr>
          <a:xfrm rot="16709908" flipH="1">
            <a:off x="3226511" y="1891479"/>
            <a:ext cx="10227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0F4DEB-1956-A321-78D0-C2637DBB6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29662" flipH="1">
            <a:off x="3545195" y="86394"/>
            <a:ext cx="1743710" cy="2500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FDAFE27-9652-9D2D-6BBA-6130BDD19587}"/>
              </a:ext>
            </a:extLst>
          </p:cNvPr>
          <p:cNvSpPr txBox="1"/>
          <p:nvPr/>
        </p:nvSpPr>
        <p:spPr>
          <a:xfrm rot="18645702" flipH="1">
            <a:off x="3906365" y="353834"/>
            <a:ext cx="902381" cy="183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22EC53-473F-A2FC-27D5-75A6CC35F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0" b="99180" l="4831" r="93720">
                        <a14:foregroundMark x1="19807" y1="79918" x2="19807" y2="79918"/>
                        <a14:foregroundMark x1="18357" y1="79918" x2="18357" y2="79918"/>
                        <a14:foregroundMark x1="18357" y1="79918" x2="16908" y2="79098"/>
                        <a14:foregroundMark x1="11594" y1="69262" x2="11594" y2="69262"/>
                        <a14:foregroundMark x1="4831" y1="51230" x2="4831" y2="51230"/>
                        <a14:foregroundMark x1="10145" y1="69262" x2="10145" y2="69262"/>
                        <a14:foregroundMark x1="10628" y1="79098" x2="10628" y2="81967"/>
                        <a14:foregroundMark x1="11111" y1="88934" x2="11111" y2="88934"/>
                        <a14:foregroundMark x1="12077" y1="89344" x2="13527" y2="89344"/>
                        <a14:foregroundMark x1="14976" y1="90164" x2="17391" y2="90574"/>
                        <a14:foregroundMark x1="19807" y1="90574" x2="21739" y2="90574"/>
                        <a14:foregroundMark x1="24638" y1="91393" x2="27053" y2="91393"/>
                        <a14:foregroundMark x1="30918" y1="91803" x2="30918" y2="91803"/>
                        <a14:foregroundMark x1="30918" y1="93443" x2="30435" y2="94262"/>
                        <a14:foregroundMark x1="26570" y1="95082" x2="26570" y2="95082"/>
                        <a14:foregroundMark x1="23671" y1="95902" x2="23671" y2="95902"/>
                        <a14:foregroundMark x1="21256" y1="97131" x2="21256" y2="97131"/>
                        <a14:foregroundMark x1="11594" y1="94262" x2="11594" y2="94262"/>
                        <a14:foregroundMark x1="68599" y1="410" x2="68599" y2="410"/>
                        <a14:foregroundMark x1="68599" y1="1230" x2="68599" y2="2459"/>
                        <a14:foregroundMark x1="61353" y1="6967" x2="61353" y2="6967"/>
                        <a14:foregroundMark x1="60870" y1="8197" x2="60870" y2="8197"/>
                        <a14:foregroundMark x1="88889" y1="32377" x2="90338" y2="37295"/>
                        <a14:foregroundMark x1="91787" y1="42213" x2="93237" y2="46311"/>
                        <a14:foregroundMark x1="93720" y1="51230" x2="93720" y2="55328"/>
                        <a14:foregroundMark x1="93720" y1="63525" x2="93720" y2="64754"/>
                        <a14:foregroundMark x1="54106" y1="90574" x2="50242" y2="92213"/>
                        <a14:foregroundMark x1="30918" y1="95902" x2="30918" y2="95902"/>
                        <a14:foregroundMark x1="18841" y1="97951" x2="18841" y2="97951"/>
                        <a14:foregroundMark x1="15942" y1="98770" x2="15942" y2="98770"/>
                        <a14:foregroundMark x1="14976" y1="99180" x2="14976" y2="99180"/>
                        <a14:foregroundMark x1="13527" y1="99180" x2="13527" y2="99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5485" flipH="1">
            <a:off x="5469500" y="-156948"/>
            <a:ext cx="1743710" cy="250024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606DF28-FD85-1678-157D-F2E10401B7C0}"/>
              </a:ext>
            </a:extLst>
          </p:cNvPr>
          <p:cNvSpPr txBox="1"/>
          <p:nvPr/>
        </p:nvSpPr>
        <p:spPr>
          <a:xfrm rot="911525" flipH="1">
            <a:off x="5942352" y="149669"/>
            <a:ext cx="902381" cy="1833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 cười hiền lành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47FDE5-3E37-754F-959C-2CF49B5A1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008" y="2211197"/>
            <a:ext cx="2011854" cy="27800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3434A8-A549-689B-6490-16E8E31F11C4}"/>
              </a:ext>
            </a:extLst>
          </p:cNvPr>
          <p:cNvSpPr txBox="1"/>
          <p:nvPr/>
        </p:nvSpPr>
        <p:spPr>
          <a:xfrm>
            <a:off x="9675851" y="1305982"/>
            <a:ext cx="203287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1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6" grpId="0"/>
      <p:bldP spid="18" grpId="0"/>
      <p:bldP spid="20" grpId="0"/>
      <p:bldP spid="22" grpId="0"/>
      <p:bldP spid="24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1434517" y="257392"/>
            <a:ext cx="9613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0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Tình cảm dành cho người lính đã hi sinh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fr-F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fr-FR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endParaRPr lang="en-US" sz="28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03717" y="1652084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dân : thương nhớ, tưởng nhớ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38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1434517" y="257392"/>
            <a:ext cx="9613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Tình cảm dành cho người lính đã hi sinh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1904301" y="1747207"/>
            <a:ext cx="6077214" cy="25395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2206305" y="2030918"/>
            <a:ext cx="5775210" cy="25914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=&gt; Sự thương xót, tự hào, cảm phục, biết ơn những người kính đã hi sinh tuổi xanh, hi sinh cuộc đời cho độc lập dân tộc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67" y="2762597"/>
            <a:ext cx="3169094" cy="43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25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3765258" y="284362"/>
            <a:ext cx="46614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Ý nghĩa nhan đề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 dao: là thơ ca dân gian truyền miệng cho trẻ em, thường có tính hồn 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28997" y="1788829"/>
            <a:ext cx="4586529" cy="260595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4438641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Mùa xuân: mùa khởi đầu, tươi đẹp nhất trong năm; là tuổi trẻ. Lứa tuổi đẹp nhất trong cuộc đời mỗi 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323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HÁT MÃI KHÚC QUÂN HÀNH  Thế Nhân hát tại Nghĩa trang Liệt sĩ huyện Vĩnh Linh">
            <a:hlinkClick r:id="" action="ppaction://media"/>
            <a:extLst>
              <a:ext uri="{FF2B5EF4-FFF2-40B4-BE49-F238E27FC236}">
                <a16:creationId xmlns:a16="http://schemas.microsoft.com/office/drawing/2014/main" id="{8F8626DC-D9BD-15A5-6BA1-40A1E04BF2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7718" y="0"/>
            <a:ext cx="571791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EFC26-BD4B-83A8-7F91-18657505B3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51" y="2923082"/>
            <a:ext cx="3010649" cy="3934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07785-A9B2-8467-6C56-333A3AB45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3" y="-153554"/>
            <a:ext cx="2626932" cy="26269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30072D-FAD6-F14F-9A54-A41B6BDE55C0}"/>
              </a:ext>
            </a:extLst>
          </p:cNvPr>
          <p:cNvSpPr/>
          <p:nvPr/>
        </p:nvSpPr>
        <p:spPr>
          <a:xfrm>
            <a:off x="290983" y="2136099"/>
            <a:ext cx="2513182" cy="66706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 mãi 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khúc quân hành</a:t>
            </a:r>
          </a:p>
        </p:txBody>
      </p:sp>
    </p:spTree>
    <p:extLst>
      <p:ext uri="{BB962C8B-B14F-4D97-AF65-F5344CB8AC3E}">
        <p14:creationId xmlns:p14="http://schemas.microsoft.com/office/powerpoint/2010/main" val="17457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4135772" y="461394"/>
            <a:ext cx="5075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noProof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000" b="1" noProof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noProof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noProof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1904301" y="1747207"/>
            <a:ext cx="6077214" cy="253956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2206305" y="2030918"/>
            <a:ext cx="5775210" cy="259141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=&gt; khúc đồng giao về mùa xuân của người lính, về sự bất tử của hình ảnh người lính trẻ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67" y="2762597"/>
            <a:ext cx="3169094" cy="43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54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088481" y="2150196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54610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>
            <a:off x="5154009" y="417865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em, chủ đề của văn bản là gì?</a:t>
            </a:r>
          </a:p>
          <a:p>
            <a:pPr lvl="0" algn="just"/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Nghệ thuật đặc sắc được thể hiện qua văn bản? </a:t>
            </a:r>
          </a:p>
        </p:txBody>
      </p:sp>
    </p:spTree>
    <p:extLst>
      <p:ext uri="{BB962C8B-B14F-4D97-AF65-F5344CB8AC3E}">
        <p14:creationId xmlns:p14="http://schemas.microsoft.com/office/powerpoint/2010/main" val="35732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4422810" y="284362"/>
            <a:ext cx="3346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4456658" cy="321717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4036222" cy="321717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Nội dung </a:t>
            </a:r>
          </a:p>
          <a:p>
            <a:pPr lvl="0" algn="ctr"/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thơ khắc họa hình ảnh đẹp đẽ của người lính đã tham gia chiến đấu, hi sinh tuổi xuân của mình cho đất nước, dân tộc.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03717" y="1652084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3591365" cy="250306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Nghệ thuật</a:t>
            </a: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 giảm nói tránh, liệt kê, điệp ngữ.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463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819267416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55822F7F-00D3-41A7-8B7D-93B08BF3EEC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94947" y="404347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 chân người lính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9" y="3574515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15703" y="5555689"/>
            <a:ext cx="1651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5400" b="1" spc="5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 panose="020F0502020204030204"/>
                <a:cs typeface="Arial"/>
                <a:sym typeface="Arial"/>
              </a:rPr>
              <a:t>PLAY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30B26FF-2BE0-444B-8228-E3DABCF78AC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4000" b="1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Graphic 9" descr="Bus">
            <a:extLst>
              <a:ext uri="{FF2B5EF4-FFF2-40B4-BE49-F238E27FC236}">
                <a16:creationId xmlns:a16="http://schemas.microsoft.com/office/drawing/2014/main" id="{7E8AABC8-0777-4DB4-8096-8B8D009226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2210" y="404348"/>
            <a:ext cx="1519849" cy="15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E093555-D3B9-5C15-4F7E-82A6BE208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280" y="2068643"/>
            <a:ext cx="3664390" cy="47893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9C2B8-5C8F-1852-827A-340877D402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5" r="1402" b="3388"/>
          <a:stretch/>
        </p:blipFill>
        <p:spPr>
          <a:xfrm>
            <a:off x="2548328" y="-96936"/>
            <a:ext cx="6665922" cy="6984916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rId4" action="ppaction://hlinksldjump"/>
            <a:extLst>
              <a:ext uri="{FF2B5EF4-FFF2-40B4-BE49-F238E27FC236}">
                <a16:creationId xmlns:a16="http://schemas.microsoft.com/office/drawing/2014/main" id="{26454B2A-C572-4F4D-8C2E-1111D6D66776}"/>
              </a:ext>
            </a:extLst>
          </p:cNvPr>
          <p:cNvSpPr/>
          <p:nvPr/>
        </p:nvSpPr>
        <p:spPr>
          <a:xfrm>
            <a:off x="2603155" y="1640799"/>
            <a:ext cx="1316682" cy="427844"/>
          </a:xfrm>
          <a:prstGeom prst="wedgeRoundRectCallout">
            <a:avLst>
              <a:gd name="adj1" fmla="val 79166"/>
              <a:gd name="adj2" fmla="val 22500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Nghệ An</a:t>
            </a:r>
          </a:p>
        </p:txBody>
      </p:sp>
      <p:sp>
        <p:nvSpPr>
          <p:cNvPr id="5" name="Speech Bubble: Rectangle with Corners Rounded 4">
            <a:hlinkClick r:id="rId5" action="ppaction://hlinksldjump"/>
            <a:extLst>
              <a:ext uri="{FF2B5EF4-FFF2-40B4-BE49-F238E27FC236}">
                <a16:creationId xmlns:a16="http://schemas.microsoft.com/office/drawing/2014/main" id="{71763231-E718-41E1-B96E-3E8D3FD9314C}"/>
              </a:ext>
            </a:extLst>
          </p:cNvPr>
          <p:cNvSpPr/>
          <p:nvPr/>
        </p:nvSpPr>
        <p:spPr>
          <a:xfrm>
            <a:off x="4812891" y="1925859"/>
            <a:ext cx="1183017" cy="459699"/>
          </a:xfrm>
          <a:prstGeom prst="wedgeRoundRectCallout">
            <a:avLst>
              <a:gd name="adj1" fmla="val -60074"/>
              <a:gd name="adj2" fmla="val 7964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 Tĩnh</a:t>
            </a:r>
          </a:p>
        </p:txBody>
      </p:sp>
      <p:sp>
        <p:nvSpPr>
          <p:cNvPr id="6" name="Speech Bubble: Rectangle with Corners Rounded 5">
            <a:hlinkClick r:id="rId6" action="ppaction://hlinksldjump"/>
            <a:extLst>
              <a:ext uri="{FF2B5EF4-FFF2-40B4-BE49-F238E27FC236}">
                <a16:creationId xmlns:a16="http://schemas.microsoft.com/office/drawing/2014/main" id="{0C2D82D1-8E9A-4313-98AE-649F63F51344}"/>
              </a:ext>
            </a:extLst>
          </p:cNvPr>
          <p:cNvSpPr/>
          <p:nvPr/>
        </p:nvSpPr>
        <p:spPr>
          <a:xfrm>
            <a:off x="2949201" y="2631951"/>
            <a:ext cx="1582461" cy="459699"/>
          </a:xfrm>
          <a:prstGeom prst="wedgeRoundRectCallout">
            <a:avLst>
              <a:gd name="adj1" fmla="val 67245"/>
              <a:gd name="adj2" fmla="val -254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Bình</a:t>
            </a:r>
          </a:p>
        </p:txBody>
      </p:sp>
      <p:sp>
        <p:nvSpPr>
          <p:cNvPr id="7" name="Speech Bubble: Rectangle with Corners Rounded 6">
            <a:hlinkClick r:id="rId7" action="ppaction://hlinksldjump"/>
            <a:extLst>
              <a:ext uri="{FF2B5EF4-FFF2-40B4-BE49-F238E27FC236}">
                <a16:creationId xmlns:a16="http://schemas.microsoft.com/office/drawing/2014/main" id="{0C0E2BED-61BD-4B7C-8A76-5ADA63C0F8CA}"/>
              </a:ext>
            </a:extLst>
          </p:cNvPr>
          <p:cNvSpPr/>
          <p:nvPr/>
        </p:nvSpPr>
        <p:spPr>
          <a:xfrm>
            <a:off x="5542072" y="2631951"/>
            <a:ext cx="1582461" cy="459699"/>
          </a:xfrm>
          <a:prstGeom prst="wedgeRoundRectCallout">
            <a:avLst>
              <a:gd name="adj1" fmla="val -88392"/>
              <a:gd name="adj2" fmla="val 964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Trị</a:t>
            </a:r>
          </a:p>
        </p:txBody>
      </p:sp>
      <p:sp>
        <p:nvSpPr>
          <p:cNvPr id="8" name="Speech Bubble: Rectangle with Corners Rounded 7">
            <a:hlinkClick r:id="rId8" action="ppaction://hlinksldjump"/>
            <a:extLst>
              <a:ext uri="{FF2B5EF4-FFF2-40B4-BE49-F238E27FC236}">
                <a16:creationId xmlns:a16="http://schemas.microsoft.com/office/drawing/2014/main" id="{EECBA6C8-192B-4D67-AB12-61002618DA50}"/>
              </a:ext>
            </a:extLst>
          </p:cNvPr>
          <p:cNvSpPr/>
          <p:nvPr/>
        </p:nvSpPr>
        <p:spPr>
          <a:xfrm>
            <a:off x="3533720" y="3228440"/>
            <a:ext cx="984000" cy="478590"/>
          </a:xfrm>
          <a:prstGeom prst="wedgeRoundRectCallout">
            <a:avLst>
              <a:gd name="adj1" fmla="val 109587"/>
              <a:gd name="adj2" fmla="val -6377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Huế</a:t>
            </a:r>
          </a:p>
        </p:txBody>
      </p:sp>
      <p:sp>
        <p:nvSpPr>
          <p:cNvPr id="9" name="Speech Bubble: Rectangle with Corners Rounded 8">
            <a:hlinkClick r:id="rId9" action="ppaction://hlinksldjump"/>
            <a:extLst>
              <a:ext uri="{FF2B5EF4-FFF2-40B4-BE49-F238E27FC236}">
                <a16:creationId xmlns:a16="http://schemas.microsoft.com/office/drawing/2014/main" id="{EFEB7463-4A51-489C-85F7-3BB7117681D8}"/>
              </a:ext>
            </a:extLst>
          </p:cNvPr>
          <p:cNvSpPr/>
          <p:nvPr/>
        </p:nvSpPr>
        <p:spPr>
          <a:xfrm>
            <a:off x="6015762" y="3354387"/>
            <a:ext cx="1196290" cy="459700"/>
          </a:xfrm>
          <a:prstGeom prst="wedgeRoundRectCallout">
            <a:avLst>
              <a:gd name="adj1" fmla="val -106734"/>
              <a:gd name="adj2" fmla="val -9087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 Nẵng</a:t>
            </a:r>
          </a:p>
        </p:txBody>
      </p:sp>
      <p:sp>
        <p:nvSpPr>
          <p:cNvPr id="14" name="Speech Bubble: Rectangle with Corners Rounded 13">
            <a:hlinkClick r:id="rId10" action="ppaction://hlinksldjump"/>
            <a:extLst>
              <a:ext uri="{FF2B5EF4-FFF2-40B4-BE49-F238E27FC236}">
                <a16:creationId xmlns:a16="http://schemas.microsoft.com/office/drawing/2014/main" id="{E7ADE3A6-1FA4-4F8A-9181-F4BBD390389C}"/>
              </a:ext>
            </a:extLst>
          </p:cNvPr>
          <p:cNvSpPr/>
          <p:nvPr/>
        </p:nvSpPr>
        <p:spPr>
          <a:xfrm>
            <a:off x="5881289" y="3980499"/>
            <a:ext cx="1582461" cy="409028"/>
          </a:xfrm>
          <a:prstGeom prst="wedgeRoundRectCallout">
            <a:avLst>
              <a:gd name="adj1" fmla="val -89610"/>
              <a:gd name="adj2" fmla="val 12751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Quảng Nam</a:t>
            </a:r>
          </a:p>
        </p:txBody>
      </p:sp>
      <p:sp>
        <p:nvSpPr>
          <p:cNvPr id="16" name="Speech Bubble: Rectangle with Corners Rounded 15">
            <a:hlinkClick r:id="rId11" action="ppaction://hlinksldjump"/>
            <a:extLst>
              <a:ext uri="{FF2B5EF4-FFF2-40B4-BE49-F238E27FC236}">
                <a16:creationId xmlns:a16="http://schemas.microsoft.com/office/drawing/2014/main" id="{FB9A53E7-8FB6-48DA-AE3C-C69CBE12B7C8}"/>
              </a:ext>
            </a:extLst>
          </p:cNvPr>
          <p:cNvSpPr/>
          <p:nvPr/>
        </p:nvSpPr>
        <p:spPr>
          <a:xfrm>
            <a:off x="5741795" y="4829866"/>
            <a:ext cx="1183017" cy="459699"/>
          </a:xfrm>
          <a:prstGeom prst="wedgeRoundRectCallout">
            <a:avLst>
              <a:gd name="adj1" fmla="val -78047"/>
              <a:gd name="adj2" fmla="val -33399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 Lai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DE9A56-2DB2-EDC8-B6BA-AE6C0EAB99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" y="-96936"/>
            <a:ext cx="2232244" cy="2232244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DE68966B-3719-4895-8C41-669745C5F7FC}"/>
              </a:ext>
            </a:extLst>
          </p:cNvPr>
          <p:cNvSpPr/>
          <p:nvPr/>
        </p:nvSpPr>
        <p:spPr>
          <a:xfrm>
            <a:off x="149902" y="1896075"/>
            <a:ext cx="2071381" cy="478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b="1" kern="0">
                <a:solidFill>
                  <a:srgbClr val="FFFFFF"/>
                </a:solidFill>
                <a:latin typeface="Arial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70279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</a:rPr>
              <a:t>Bài thơ đồng dao mùa xuân viết theo thể thơ gì?</a:t>
            </a:r>
            <a:endParaRPr lang="en-US" sz="32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090166" y="3601601"/>
            <a:ext cx="528120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Bốn chữ</a:t>
            </a:r>
            <a:endParaRPr lang="en-US"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914377">
              <a:defRPr/>
            </a:pPr>
            <a:endParaRPr lang="en-US" sz="36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Rectangle: Rounded Corners 3">
            <a:hlinkClick r:id="rId19" action="ppaction://hlinksldjump"/>
            <a:extLst>
              <a:ext uri="{FF2B5EF4-FFF2-40B4-BE49-F238E27FC236}">
                <a16:creationId xmlns:a16="http://schemas.microsoft.com/office/drawing/2014/main" id="{4C7DC4CB-124E-4A04-8C47-C977A4D42EA1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Nghệ An</a:t>
            </a:r>
          </a:p>
        </p:txBody>
      </p:sp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>
                <a:solidFill>
                  <a:schemeClr val="tx1"/>
                </a:solidFill>
              </a:rPr>
              <a:t>Ai là tác giả của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i="1">
                <a:solidFill>
                  <a:schemeClr val="tx1"/>
                </a:solidFill>
              </a:rPr>
              <a:t>“Đồng dao mùa xuân”? </a:t>
            </a:r>
            <a:endParaRPr lang="en-US" sz="3600" b="1" i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148343" y="3655906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Nguyễn Khoa Điềm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 Tĩnh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F417FDA6-5E7A-41AC-4082-B105323D6CB0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58085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1" cy="239816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</a:rPr>
              <a:t>Bài thơ chủ yếu ngắt nhịp mấy?</a:t>
            </a:r>
            <a:endParaRPr lang="en-US" sz="32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6472788" y="3575639"/>
            <a:ext cx="50222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2/2</a:t>
            </a:r>
            <a:endParaRPr lang="en-US"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772AFF7-F630-48E6-B68D-E160D9CCD65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02755C-8C18-43DE-9FBB-D3DA60785068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1B502A-AC6A-4C77-9597-AE559E01E8DB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Bình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402C667A-B260-F0C5-1B41-E8572FCE5763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9FF29D-C8AF-AE33-1EA6-E17A13EB6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3BDF6-EA7F-DD95-BAA9-F6870C1F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9840" y="604634"/>
            <a:ext cx="5847126" cy="4546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ED8BF-5897-0889-EEDA-668C6D9C1C22}"/>
              </a:ext>
            </a:extLst>
          </p:cNvPr>
          <p:cNvSpPr txBox="1"/>
          <p:nvPr/>
        </p:nvSpPr>
        <p:spPr>
          <a:xfrm>
            <a:off x="1956835" y="1706970"/>
            <a:ext cx="40412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của bài học là điều bí ẩn. Để giải mã được,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dữ kiện. Hs nào đoán được chủ đề sớm nhất sẽ chiến thắng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33F6B-0746-6864-967B-6067BF675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063" y="3045194"/>
            <a:ext cx="2012705" cy="2840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A3DE63-17F9-695A-E8B6-073CA2008305}"/>
              </a:ext>
            </a:extLst>
          </p:cNvPr>
          <p:cNvSpPr txBox="1"/>
          <p:nvPr/>
        </p:nvSpPr>
        <p:spPr>
          <a:xfrm rot="2033350">
            <a:off x="6986210" y="1522132"/>
            <a:ext cx="477273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6423166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856075" y="306238"/>
            <a:ext cx="5813548" cy="160828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000" b="1" i="1">
                <a:solidFill>
                  <a:schemeClr val="tx1"/>
                </a:solidFill>
              </a:rPr>
              <a:t>Điền từ còn thiếu vào khổ thơ: </a:t>
            </a:r>
            <a:endParaRPr lang="en-US" sz="2000" b="1" i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“Một lần bom nổ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Khói đen rừng chiều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Anh thành… </a:t>
            </a:r>
            <a:endParaRPr lang="en-US" sz="2000" b="1">
              <a:solidFill>
                <a:schemeClr val="tx1"/>
              </a:solidFill>
            </a:endParaRPr>
          </a:p>
          <a:p>
            <a:pPr defTabSz="1219170">
              <a:buClr>
                <a:srgbClr val="000000"/>
              </a:buClr>
            </a:pPr>
            <a:r>
              <a:rPr lang="vi-VN" sz="2000" b="1">
                <a:solidFill>
                  <a:schemeClr val="tx1"/>
                </a:solidFill>
              </a:rPr>
              <a:t>Bạn bè mang theo”</a:t>
            </a:r>
            <a:endParaRPr lang="en-US" sz="3600" b="1" kern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88418" y="3619353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Ngọn lửa</a:t>
            </a:r>
            <a:endParaRPr lang="en-US" sz="40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3E782B-5F1F-4EFE-BAA8-3F00A772E37A}"/>
              </a:ext>
            </a:extLst>
          </p:cNvPr>
          <p:cNvSpPr/>
          <p:nvPr/>
        </p:nvSpPr>
        <p:spPr>
          <a:xfrm>
            <a:off x="932063" y="95367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Trị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88E1B6B5-9127-E2F8-E3C1-902F094DFB0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277411"/>
            <a:ext cx="5515524" cy="163711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>
                <a:solidFill>
                  <a:schemeClr val="tx1"/>
                </a:solidFill>
                <a:latin typeface="+mj-lt"/>
              </a:rPr>
              <a:t>Câu thơ</a:t>
            </a:r>
            <a:r>
              <a:rPr lang="en-US" sz="2400" b="1">
                <a:solidFill>
                  <a:schemeClr val="tx1"/>
                </a:solidFill>
                <a:latin typeface="+mj-lt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2400" b="1" i="1">
                <a:solidFill>
                  <a:schemeClr val="tx1"/>
                </a:solidFill>
                <a:latin typeface="+mj-lt"/>
              </a:rPr>
              <a:t>“Một ngày hòa bình </a:t>
            </a:r>
            <a:endParaRPr lang="en-US" sz="2400" b="1" i="1">
              <a:solidFill>
                <a:schemeClr val="tx1"/>
              </a:solidFill>
              <a:latin typeface="+mj-lt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2400" b="1" i="1">
                <a:solidFill>
                  <a:schemeClr val="tx1"/>
                </a:solidFill>
                <a:latin typeface="+mj-lt"/>
              </a:rPr>
              <a:t>Anh không về nữa”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</a:t>
            </a:r>
            <a:endParaRPr lang="en-US" sz="2400" b="1">
              <a:solidFill>
                <a:schemeClr val="tx1"/>
              </a:solidFill>
              <a:latin typeface="+mj-lt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2400" b="1">
                <a:solidFill>
                  <a:schemeClr val="tx1"/>
                </a:solidFill>
                <a:latin typeface="+mj-lt"/>
                <a:cs typeface="Quire Sans" panose="020B0502040204020203" pitchFamily="34" charset="0"/>
              </a:rPr>
              <a:t>s</a:t>
            </a:r>
            <a:r>
              <a:rPr lang="vi-VN" sz="2400" b="1">
                <a:solidFill>
                  <a:schemeClr val="tx1"/>
                </a:solidFill>
                <a:latin typeface="+mj-lt"/>
                <a:cs typeface="Quire Sans" panose="020B0502040204020203" pitchFamily="34" charset="0"/>
              </a:rPr>
              <a:t>ử</a:t>
            </a:r>
            <a:r>
              <a:rPr lang="vi-VN" sz="2400" b="1">
                <a:solidFill>
                  <a:schemeClr val="tx1"/>
                </a:solidFill>
                <a:latin typeface="+mj-lt"/>
              </a:rPr>
              <a:t> dụng biện pháp tu từ nào?</a:t>
            </a:r>
            <a:endParaRPr lang="en-US" sz="2400" b="1" kern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3534" y="368215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b="1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 giảm, nói tránh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E096C65D-733B-4C08-A5BB-F101D368B3A9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88C4579-B6A4-4806-AA61-DB84AEDE4840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1B257B-43CE-497C-90F3-DE5D1AA062F2}"/>
              </a:ext>
            </a:extLst>
          </p:cNvPr>
          <p:cNvSpPr/>
          <p:nvPr/>
        </p:nvSpPr>
        <p:spPr>
          <a:xfrm>
            <a:off x="916832" y="1002580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Huế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6B5BAC05-BC29-0DBA-0951-8C8BD874DF2A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5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8" y="2100265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4857" y="1738237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Kể tên một bài thơ khác về </a:t>
            </a:r>
            <a:endParaRPr lang="en-US" sz="2800" b="1" kern="0">
              <a:solidFill>
                <a:prstClr val="black"/>
              </a:solidFill>
              <a:latin typeface="Calibri" panose="020F0502020204030204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người lính mà em biết?</a:t>
            </a:r>
            <a:endParaRPr lang="en-US" sz="3600" b="1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6" y="3744977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2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Đồng chí</a:t>
            </a:r>
            <a:endParaRPr lang="en-US" sz="28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8283831-DD00-4AF7-8D98-50E328ED2277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22BEF0C-5BD4-44E1-8360-549DBB294E62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C86A976-E776-4AEA-809C-CB3FE37836A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Đà Nẵng</a:t>
            </a:r>
          </a:p>
        </p:txBody>
      </p:sp>
      <p:sp>
        <p:nvSpPr>
          <p:cNvPr id="20" name="Rectangle: Rounded Corners 19">
            <a:hlinkClick r:id="rId19" action="ppaction://hlinksldjump"/>
            <a:extLst>
              <a:ext uri="{FF2B5EF4-FFF2-40B4-BE49-F238E27FC236}">
                <a16:creationId xmlns:a16="http://schemas.microsoft.com/office/drawing/2014/main" id="{3C1606D4-861B-8223-83A9-86EC9E383F58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381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6" y="2092216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546763"/>
            <a:ext cx="5515524" cy="136776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24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Địa danh Trường Sơn trong bài thơ gợi nhắc đến cuộc kháng chiến nào?</a:t>
            </a:r>
            <a:endParaRPr lang="en-US" sz="2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792569" y="3575639"/>
            <a:ext cx="43372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Kháng chiến chống Mĩ</a:t>
            </a:r>
            <a:endParaRPr lang="en-US"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4AFA143-9EAB-4129-B200-6CF8B897898B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D1F678-A2B2-46C2-BFD8-BB520BF07F17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98355F-9D5F-4B31-AE11-492F1A4772FF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Quảng Nam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1FE60F7A-F245-1929-72CC-194149C5456D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845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8" y="2066752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2" y="1686781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7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800" b="1" kern="0">
                <a:solidFill>
                  <a:prstClr val="black"/>
                </a:solidFill>
                <a:latin typeface="Calibri" panose="020F0502020204030204"/>
                <a:sym typeface="Arial"/>
              </a:rPr>
              <a:t>Người lính trong bài thơ đã hi sinh ở độ tuổi nào?</a:t>
            </a:r>
            <a:endParaRPr lang="en-US" sz="28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908269" y="3693232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prstClr val="black"/>
                </a:solidFill>
                <a:latin typeface="Arial"/>
                <a:cs typeface="Arial"/>
                <a:sym typeface="Arial"/>
              </a:rPr>
              <a:t>Thanh xuân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WRONG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>
                <a:solidFill>
                  <a:srgbClr val="FF0000"/>
                </a:solidFill>
                <a:latin typeface="Calibri" panose="020F0502020204030204"/>
                <a:sym typeface="Arial"/>
              </a:rPr>
              <a:t>RIGHT</a:t>
            </a:r>
            <a:r>
              <a:rPr lang="en-US" b="1">
                <a:solidFill>
                  <a:srgbClr val="002060"/>
                </a:solidFill>
                <a:latin typeface="Calibri" panose="020F0502020204030204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3"/>
            <a:ext cx="609600" cy="6096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850CCBD-550D-463F-B9E8-44EC0C14D81E}"/>
              </a:ext>
            </a:extLst>
          </p:cNvPr>
          <p:cNvSpPr/>
          <p:nvPr/>
        </p:nvSpPr>
        <p:spPr>
          <a:xfrm>
            <a:off x="824460" y="277410"/>
            <a:ext cx="1956841" cy="1882815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A56B21-EB51-4F7A-83D3-0898F1F45FCB}"/>
              </a:ext>
            </a:extLst>
          </p:cNvPr>
          <p:cNvSpPr/>
          <p:nvPr/>
        </p:nvSpPr>
        <p:spPr>
          <a:xfrm>
            <a:off x="989352" y="403187"/>
            <a:ext cx="1657515" cy="1611339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3E782B-5F1F-4EFE-BAA8-3F00A772E37A}"/>
              </a:ext>
            </a:extLst>
          </p:cNvPr>
          <p:cNvSpPr/>
          <p:nvPr/>
        </p:nvSpPr>
        <p:spPr>
          <a:xfrm>
            <a:off x="916832" y="909806"/>
            <a:ext cx="1772093" cy="51036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Gia Lai</a:t>
            </a:r>
          </a:p>
        </p:txBody>
      </p:sp>
      <p:sp>
        <p:nvSpPr>
          <p:cNvPr id="22" name="Rectangle: Rounded Corners 21">
            <a:hlinkClick r:id="rId19" action="ppaction://hlinksldjump"/>
            <a:extLst>
              <a:ext uri="{FF2B5EF4-FFF2-40B4-BE49-F238E27FC236}">
                <a16:creationId xmlns:a16="http://schemas.microsoft.com/office/drawing/2014/main" id="{C39C5EDC-27B0-BF14-8A5A-07C1A73B723E}"/>
              </a:ext>
            </a:extLst>
          </p:cNvPr>
          <p:cNvSpPr/>
          <p:nvPr/>
        </p:nvSpPr>
        <p:spPr>
          <a:xfrm>
            <a:off x="374236" y="5890914"/>
            <a:ext cx="1733937" cy="840645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>
                <a:solidFill>
                  <a:srgbClr val="002060"/>
                </a:solidFill>
                <a:latin typeface="Calibri" panose="020F0502020204030204"/>
                <a:sym typeface="Arial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140887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569D8-0DE5-0006-AE67-CDB3632D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81AF76-DDE8-EE03-C643-1132C590FE33}"/>
              </a:ext>
            </a:extLst>
          </p:cNvPr>
          <p:cNvSpPr txBox="1"/>
          <p:nvPr/>
        </p:nvSpPr>
        <p:spPr>
          <a:xfrm>
            <a:off x="3407263" y="2141807"/>
            <a:ext cx="637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76458012"/>
      </p:ext>
    </p:extLst>
  </p:cSld>
  <p:clrMapOvr>
    <a:masterClrMapping/>
  </p:clrMapOvr>
  <p:transition spd="slow"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0D2E-CE9A-1AE8-FDD8-06766999E349}"/>
              </a:ext>
            </a:extLst>
          </p:cNvPr>
          <p:cNvSpPr txBox="1"/>
          <p:nvPr/>
        </p:nvSpPr>
        <p:spPr>
          <a:xfrm rot="19477489">
            <a:off x="1381127" y="778859"/>
            <a:ext cx="3276927" cy="905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EF543A-B3CF-94F0-7B14-227037571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1" b="95941" l="1951" r="98415">
                        <a14:foregroundMark x1="31463" y1="29151" x2="31463" y2="29151"/>
                        <a14:foregroundMark x1="31585" y1="29151" x2="31585" y2="29151"/>
                        <a14:foregroundMark x1="32561" y1="34317" x2="32683" y2="36347"/>
                        <a14:foregroundMark x1="32927" y1="40590" x2="41951" y2="48155"/>
                        <a14:foregroundMark x1="41951" y1="48155" x2="65610" y2="54982"/>
                        <a14:foregroundMark x1="65610" y1="54982" x2="47561" y2="39114"/>
                        <a14:foregroundMark x1="47561" y1="39114" x2="50000" y2="51845"/>
                        <a14:foregroundMark x1="50000" y1="51845" x2="61220" y2="63838"/>
                        <a14:foregroundMark x1="61220" y1="63838" x2="66463" y2="73801"/>
                        <a14:foregroundMark x1="66463" y1="73801" x2="58780" y2="77675"/>
                        <a14:foregroundMark x1="58780" y1="77675" x2="59756" y2="74354"/>
                        <a14:foregroundMark x1="48902" y1="66236" x2="48902" y2="66236"/>
                        <a14:foregroundMark x1="44390" y1="64576" x2="43902" y2="64576"/>
                        <a14:foregroundMark x1="40854" y1="64760" x2="40854" y2="64760"/>
                        <a14:foregroundMark x1="6463" y1="49815" x2="6463" y2="49815"/>
                        <a14:foregroundMark x1="6463" y1="49631" x2="5976" y2="50000"/>
                        <a14:foregroundMark x1="4512" y1="51292" x2="4390" y2="52214"/>
                        <a14:foregroundMark x1="3902" y1="55720" x2="3415" y2="55720"/>
                        <a14:foregroundMark x1="2439" y1="52399" x2="2439" y2="52399"/>
                        <a14:foregroundMark x1="27073" y1="95572" x2="27073" y2="95572"/>
                        <a14:foregroundMark x1="98415" y1="57749" x2="98415" y2="57749"/>
                        <a14:foregroundMark x1="48659" y1="9225" x2="48659" y2="9225"/>
                        <a14:foregroundMark x1="54756" y1="95941" x2="54756" y2="9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1426" y="1080025"/>
            <a:ext cx="8216992" cy="45463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38F2D8-22AE-BAA4-58A8-055DA0B44A94}"/>
              </a:ext>
            </a:extLst>
          </p:cNvPr>
          <p:cNvSpPr txBox="1"/>
          <p:nvPr/>
        </p:nvSpPr>
        <p:spPr>
          <a:xfrm>
            <a:off x="4695302" y="2227745"/>
            <a:ext cx="526716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 viết đoạn văn (5-7 câu) nêu cảm nghĩ của em về hình ảnh người lính trong bài thơ.</a:t>
            </a:r>
          </a:p>
        </p:txBody>
      </p:sp>
    </p:spTree>
    <p:extLst>
      <p:ext uri="{BB962C8B-B14F-4D97-AF65-F5344CB8AC3E}">
        <p14:creationId xmlns:p14="http://schemas.microsoft.com/office/powerpoint/2010/main" val="31709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26522-D7CD-7DBE-4085-74AF29390739}"/>
              </a:ext>
            </a:extLst>
          </p:cNvPr>
          <p:cNvSpPr txBox="1"/>
          <p:nvPr/>
        </p:nvSpPr>
        <p:spPr>
          <a:xfrm>
            <a:off x="655739" y="612624"/>
            <a:ext cx="10880521" cy="48320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bất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tác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xương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25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52BC65-1AE6-64F2-0B6F-B748F846B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B08CEB-F3FB-4EF7-92EE-DC207C40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1799" y="5174369"/>
            <a:ext cx="1166070" cy="16836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99A14-2696-E5B0-7600-49F82DCB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42" b="90262" l="9524" r="89418">
                        <a14:foregroundMark x1="52381" y1="8240" x2="54497" y2="7116"/>
                        <a14:foregroundMark x1="54497" y1="7116" x2="54497" y2="7116"/>
                        <a14:foregroundMark x1="47090" y1="88764" x2="47090" y2="88764"/>
                        <a14:foregroundMark x1="46032" y1="90262" x2="46032" y2="90262"/>
                        <a14:foregroundMark x1="42328" y1="90262" x2="42328" y2="90262"/>
                        <a14:foregroundMark x1="40212" y1="86517" x2="40212" y2="86517"/>
                        <a14:foregroundMark x1="42857" y1="85019" x2="42857" y2="85019"/>
                        <a14:foregroundMark x1="44974" y1="82397" x2="47090" y2="82397"/>
                        <a14:foregroundMark x1="49206" y1="82772" x2="50794" y2="82397"/>
                        <a14:foregroundMark x1="53968" y1="82772" x2="59788" y2="83895"/>
                        <a14:foregroundMark x1="59788" y1="83895" x2="59788" y2="83895"/>
                        <a14:foregroundMark x1="60847" y1="85019" x2="60847" y2="86891"/>
                        <a14:foregroundMark x1="61376" y1="87266" x2="61376" y2="87266"/>
                        <a14:foregroundMark x1="61376" y1="87266" x2="61376" y2="872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226" y="4861422"/>
            <a:ext cx="1484569" cy="2097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F2E83A-A14A-D8C3-26C4-D1063B36A20A}"/>
              </a:ext>
            </a:extLst>
          </p:cNvPr>
          <p:cNvSpPr txBox="1"/>
          <p:nvPr/>
        </p:nvSpPr>
        <p:spPr>
          <a:xfrm>
            <a:off x="3765258" y="284362"/>
            <a:ext cx="5697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DẪN TỰ HỌC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E9080B-3F37-A884-2EF7-D55BC58E4FF7}"/>
              </a:ext>
            </a:extLst>
          </p:cNvPr>
          <p:cNvSpPr/>
          <p:nvPr/>
        </p:nvSpPr>
        <p:spPr>
          <a:xfrm>
            <a:off x="882840" y="1559303"/>
            <a:ext cx="3965462" cy="25030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D985-B58B-AA4D-E078-0979C935F7F0}"/>
              </a:ext>
            </a:extLst>
          </p:cNvPr>
          <p:cNvSpPr/>
          <p:nvPr/>
        </p:nvSpPr>
        <p:spPr>
          <a:xfrm>
            <a:off x="124996" y="1891716"/>
            <a:ext cx="3348046" cy="15372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C4959D-B7FE-1AB7-FD5A-A3BF75AE3EC7}"/>
              </a:ext>
            </a:extLst>
          </p:cNvPr>
          <p:cNvSpPr/>
          <p:nvPr/>
        </p:nvSpPr>
        <p:spPr>
          <a:xfrm>
            <a:off x="1324343" y="1891716"/>
            <a:ext cx="3591365" cy="2503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F40E4-495C-BA17-18B4-91901BE494CA}"/>
              </a:ext>
            </a:extLst>
          </p:cNvPr>
          <p:cNvSpPr/>
          <p:nvPr/>
        </p:nvSpPr>
        <p:spPr>
          <a:xfrm>
            <a:off x="6528997" y="1788829"/>
            <a:ext cx="4586529" cy="260595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DB72A4-CA41-E189-211F-7D1F2E24290A}"/>
              </a:ext>
            </a:extLst>
          </p:cNvPr>
          <p:cNvSpPr/>
          <p:nvPr/>
        </p:nvSpPr>
        <p:spPr>
          <a:xfrm>
            <a:off x="6945220" y="1984497"/>
            <a:ext cx="4438641" cy="25030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023A55-50BB-1971-07DF-F2875D80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896" y="4116566"/>
            <a:ext cx="201185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23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6CE6-57E7-152A-6E2F-4929E417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80" y="0"/>
            <a:ext cx="12284279" cy="7524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4D3DC-D062-9327-9A51-AB47AEC831D1}"/>
              </a:ext>
            </a:extLst>
          </p:cNvPr>
          <p:cNvSpPr txBox="1"/>
          <p:nvPr/>
        </p:nvSpPr>
        <p:spPr>
          <a:xfrm>
            <a:off x="278899" y="1120676"/>
            <a:ext cx="115419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EM HỌC TỐT NHÉ!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F363-BFCF-E367-5AD6-8DD4B9F7593B}"/>
              </a:ext>
            </a:extLst>
          </p:cNvPr>
          <p:cNvSpPr txBox="1"/>
          <p:nvPr/>
        </p:nvSpPr>
        <p:spPr>
          <a:xfrm>
            <a:off x="1544262" y="3863890"/>
            <a:ext cx="9700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237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62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9866E-AA27-76AB-0594-E3D415A20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977" l="8837" r="96047">
                        <a14:foregroundMark x1="92791" y1="63372" x2="92791" y2="63372"/>
                        <a14:foregroundMark x1="92326" y1="63372" x2="92326" y2="63372"/>
                        <a14:foregroundMark x1="91744" y1="63023" x2="91744" y2="63023"/>
                        <a14:foregroundMark x1="96047" y1="69302" x2="96047" y2="69302"/>
                        <a14:foregroundMark x1="91977" y1="60000" x2="91977" y2="60000"/>
                        <a14:foregroundMark x1="92791" y1="56744" x2="92791" y2="56744"/>
                        <a14:foregroundMark x1="74302" y1="82907" x2="74302" y2="82907"/>
                        <a14:foregroundMark x1="73837" y1="84535" x2="73837" y2="84535"/>
                        <a14:foregroundMark x1="66512" y1="90233" x2="65930" y2="91047"/>
                        <a14:foregroundMark x1="61279" y1="93488" x2="56163" y2="95349"/>
                        <a14:foregroundMark x1="42558" y1="96977" x2="42558" y2="96977"/>
                        <a14:foregroundMark x1="34419" y1="95698" x2="32209" y2="95349"/>
                        <a14:foregroundMark x1="23023" y1="93488" x2="23023" y2="93488"/>
                        <a14:foregroundMark x1="19767" y1="90814" x2="19767" y2="90814"/>
                        <a14:foregroundMark x1="9419" y1="88605" x2="9419" y2="88605"/>
                        <a14:foregroundMark x1="8837" y1="89186" x2="8837" y2="89186"/>
                        <a14:foregroundMark x1="93953" y1="49767" x2="93953" y2="497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030" y="1719743"/>
            <a:ext cx="3087149" cy="308714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CDDA43FC-2E37-B325-6072-22B9DCD42153}"/>
              </a:ext>
            </a:extLst>
          </p:cNvPr>
          <p:cNvSpPr/>
          <p:nvPr/>
        </p:nvSpPr>
        <p:spPr>
          <a:xfrm>
            <a:off x="7062829" y="1262543"/>
            <a:ext cx="3985472" cy="14890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5960ABC3-D27A-1BEA-A464-939D8D248DA5}"/>
              </a:ext>
            </a:extLst>
          </p:cNvPr>
          <p:cNvSpPr/>
          <p:nvPr/>
        </p:nvSpPr>
        <p:spPr>
          <a:xfrm>
            <a:off x="7062829" y="2751588"/>
            <a:ext cx="1300995" cy="25125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10">
            <a:hlinkClick r:id="rId11" action="ppaction://hlinksldjump"/>
            <a:extLst>
              <a:ext uri="{FF2B5EF4-FFF2-40B4-BE49-F238E27FC236}">
                <a16:creationId xmlns:a16="http://schemas.microsoft.com/office/drawing/2014/main" id="{0832E12E-EAFF-A7B5-65CA-DAC5B2C31CEE}"/>
              </a:ext>
            </a:extLst>
          </p:cNvPr>
          <p:cNvSpPr/>
          <p:nvPr/>
        </p:nvSpPr>
        <p:spPr>
          <a:xfrm>
            <a:off x="8361727" y="2736908"/>
            <a:ext cx="2700556" cy="787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 11">
            <a:hlinkClick r:id="rId12" action="ppaction://hlinksldjump"/>
            <a:extLst>
              <a:ext uri="{FF2B5EF4-FFF2-40B4-BE49-F238E27FC236}">
                <a16:creationId xmlns:a16="http://schemas.microsoft.com/office/drawing/2014/main" id="{69625924-8A92-B593-DE44-7ABB5F9A9463}"/>
              </a:ext>
            </a:extLst>
          </p:cNvPr>
          <p:cNvSpPr/>
          <p:nvPr/>
        </p:nvSpPr>
        <p:spPr>
          <a:xfrm>
            <a:off x="8369767" y="3524423"/>
            <a:ext cx="2700556" cy="1724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02427-55B5-0891-E6A8-D2615EA0DC0A}"/>
              </a:ext>
            </a:extLst>
          </p:cNvPr>
          <p:cNvSpPr txBox="1"/>
          <p:nvPr/>
        </p:nvSpPr>
        <p:spPr>
          <a:xfrm>
            <a:off x="2615268" y="380163"/>
            <a:ext cx="615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2E930FB-3DF8-5CB4-3CD7-927FABE017C9}"/>
              </a:ext>
            </a:extLst>
          </p:cNvPr>
          <p:cNvSpPr/>
          <p:nvPr/>
        </p:nvSpPr>
        <p:spPr>
          <a:xfrm>
            <a:off x="1040235" y="1342239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B6C8ED56-477E-F45E-FB34-E3AF3C28D5EE}"/>
              </a:ext>
            </a:extLst>
          </p:cNvPr>
          <p:cNvSpPr/>
          <p:nvPr/>
        </p:nvSpPr>
        <p:spPr>
          <a:xfrm>
            <a:off x="1837189" y="1342239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23AEC549-603E-B2B4-B8D7-A34ACE9B1D83}"/>
              </a:ext>
            </a:extLst>
          </p:cNvPr>
          <p:cNvSpPr/>
          <p:nvPr/>
        </p:nvSpPr>
        <p:spPr>
          <a:xfrm>
            <a:off x="2634143" y="1342239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F0F5AA32-B196-36B6-8F29-A42123EDBBD3}"/>
              </a:ext>
            </a:extLst>
          </p:cNvPr>
          <p:cNvSpPr/>
          <p:nvPr/>
        </p:nvSpPr>
        <p:spPr>
          <a:xfrm>
            <a:off x="3431097" y="1352200"/>
            <a:ext cx="796954" cy="629174"/>
          </a:xfrm>
          <a:prstGeom prst="star5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6A1ABB0-C5D1-4B20-3289-3EB208125B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317" y="2081518"/>
            <a:ext cx="2383743" cy="165825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FC7AC9-F7FD-C558-E28A-CA6231D7B024}"/>
              </a:ext>
            </a:extLst>
          </p:cNvPr>
          <p:cNvSpPr/>
          <p:nvPr/>
        </p:nvSpPr>
        <p:spPr>
          <a:xfrm>
            <a:off x="2798075" y="3729270"/>
            <a:ext cx="4036154" cy="888907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hlinkClick r:id="rId14" action="ppaction://hlinksldjump"/>
            <a:extLst>
              <a:ext uri="{FF2B5EF4-FFF2-40B4-BE49-F238E27FC236}">
                <a16:creationId xmlns:a16="http://schemas.microsoft.com/office/drawing/2014/main" id="{A69CC686-5F32-49C2-7E28-2C97CF309D53}"/>
              </a:ext>
            </a:extLst>
          </p:cNvPr>
          <p:cNvSpPr/>
          <p:nvPr/>
        </p:nvSpPr>
        <p:spPr>
          <a:xfrm>
            <a:off x="3507468" y="5477166"/>
            <a:ext cx="2383742" cy="888907"/>
          </a:xfrm>
          <a:prstGeom prst="rightArrow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031523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404220" y="4307256"/>
            <a:ext cx="202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1166070" y="701388"/>
            <a:ext cx="8674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vị cha chung</a:t>
            </a:r>
          </a:p>
          <a:p>
            <a:pPr algn="ctr"/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sao Bắc Đẩu, là vầng Thái Dương”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031523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068130" y="4235307"/>
            <a:ext cx="26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1166069" y="701388"/>
            <a:ext cx="9313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“Thanh niên quê tôi làm chiếc gậy hành quân</a:t>
            </a:r>
          </a:p>
          <a:p>
            <a:pPr algn="ctr"/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cho tên gọi là chiếc gậy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……….”</a:t>
            </a:r>
            <a:endParaRPr 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7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DDAB2D-86A5-CA67-1291-8D8255764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14773F-8FB4-3C1A-D192-4E203AC73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33" b="98519" l="535" r="89840">
                        <a14:foregroundMark x1="85561" y1="11481" x2="85561" y2="11481"/>
                        <a14:foregroundMark x1="85561" y1="11481" x2="85561" y2="11481"/>
                        <a14:foregroundMark x1="78075" y1="12222" x2="66310" y2="10000"/>
                        <a14:foregroundMark x1="57754" y1="10000" x2="54545" y2="10000"/>
                        <a14:foregroundMark x1="48128" y1="8519" x2="48128" y2="8519"/>
                        <a14:foregroundMark x1="34759" y1="7778" x2="30481" y2="7778"/>
                        <a14:foregroundMark x1="18717" y1="10000" x2="18717" y2="10000"/>
                        <a14:foregroundMark x1="15508" y1="10000" x2="10160" y2="12963"/>
                        <a14:foregroundMark x1="4813" y1="15185" x2="4813" y2="15185"/>
                        <a14:foregroundMark x1="1604" y1="20000" x2="1604" y2="20000"/>
                        <a14:foregroundMark x1="1604" y1="21481" x2="1604" y2="21481"/>
                        <a14:foregroundMark x1="535" y1="24444" x2="535" y2="24444"/>
                        <a14:foregroundMark x1="51337" y1="98519" x2="51337" y2="98519"/>
                        <a14:foregroundMark x1="51337" y1="98519" x2="51337" y2="98519"/>
                        <a14:foregroundMark x1="44385" y1="3333" x2="44385" y2="3333"/>
                        <a14:foregroundMark x1="44385" y1="3333" x2="44385" y2="3333"/>
                        <a14:foregroundMark x1="41176" y1="4074" x2="41176" y2="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174369"/>
            <a:ext cx="1166070" cy="1683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867AA8-2BC1-9492-21F6-96427E312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11" y="5444716"/>
            <a:ext cx="1068151" cy="15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29D7-6779-DDA3-ADAF-6AEE9E333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0" y="70345"/>
            <a:ext cx="11446038" cy="3033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47A0F0-3165-54D3-99B1-4C7F0200B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89524" l="556" r="97889">
                        <a14:foregroundMark x1="30444" y1="18095" x2="30444" y2="18095"/>
                        <a14:foregroundMark x1="30444" y1="17778" x2="30444" y2="17778"/>
                        <a14:foregroundMark x1="31889" y1="17460" x2="35556" y2="17460"/>
                        <a14:foregroundMark x1="44222" y1="15556" x2="52778" y2="15238"/>
                        <a14:foregroundMark x1="62667" y1="9524" x2="64111" y2="9206"/>
                        <a14:foregroundMark x1="73444" y1="8254" x2="73444" y2="8254"/>
                        <a14:foregroundMark x1="73556" y1="7937" x2="73556" y2="7937"/>
                        <a14:foregroundMark x1="73889" y1="7302" x2="74333" y2="6984"/>
                        <a14:foregroundMark x1="75000" y1="6667" x2="76333" y2="7937"/>
                        <a14:foregroundMark x1="79333" y1="10159" x2="81889" y2="14286"/>
                        <a14:foregroundMark x1="84333" y1="16190" x2="94444" y2="33333"/>
                        <a14:foregroundMark x1="96889" y1="38095" x2="97889" y2="40317"/>
                        <a14:foregroundMark x1="8778" y1="19048" x2="8778" y2="19048"/>
                        <a14:foregroundMark x1="8778" y1="18095" x2="8778" y2="18095"/>
                        <a14:foregroundMark x1="7889" y1="17143" x2="7889" y2="17143"/>
                        <a14:foregroundMark x1="5667" y1="17143" x2="5667" y2="17143"/>
                        <a14:foregroundMark x1="5000" y1="17143" x2="5000" y2="17143"/>
                        <a14:foregroundMark x1="2333" y1="22222" x2="2333" y2="22222"/>
                        <a14:foregroundMark x1="2000" y1="22857" x2="1778" y2="24444"/>
                        <a14:foregroundMark x1="1222" y1="27302" x2="556" y2="3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4109" y="3959669"/>
            <a:ext cx="4281182" cy="1197608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64B99F5-E02C-4EA5-DED7-D2CAC16850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6011" y="3335730"/>
            <a:ext cx="2206943" cy="143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6EB87-41A2-2CB1-3030-2C9FA79DCA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7509" y="3307475"/>
            <a:ext cx="1322947" cy="1322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8A5E26-751D-7B24-D090-D8ADC9BCB005}"/>
              </a:ext>
            </a:extLst>
          </p:cNvPr>
          <p:cNvSpPr txBox="1"/>
          <p:nvPr/>
        </p:nvSpPr>
        <p:spPr>
          <a:xfrm>
            <a:off x="4068130" y="4235307"/>
            <a:ext cx="266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03163-EFE1-8125-5393-9A78A62216D7}"/>
              </a:ext>
            </a:extLst>
          </p:cNvPr>
          <p:cNvSpPr txBox="1"/>
          <p:nvPr/>
        </p:nvSpPr>
        <p:spPr>
          <a:xfrm>
            <a:off x="803023" y="795612"/>
            <a:ext cx="9923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Đội nắng che mưa khéo tuyệt trần, Trường chinh cùng nữ giải phóng quân, Cánh bèo vờn gió lưng chừng núi, Quai chéo ôm hôn má trắng ngần - Là cái gì?</a:t>
            </a:r>
          </a:p>
        </p:txBody>
      </p:sp>
    </p:spTree>
    <p:extLst>
      <p:ext uri="{BB962C8B-B14F-4D97-AF65-F5344CB8AC3E}">
        <p14:creationId xmlns:p14="http://schemas.microsoft.com/office/powerpoint/2010/main" val="400242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 English Novels Infographic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F2DAB8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233C4F"/>
      </a:accent5>
      <a:accent6>
        <a:srgbClr val="5A3015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rnational Mother Earth Day by Slidesgo ">
  <a:themeElements>
    <a:clrScheme name="Simple Light">
      <a:dk1>
        <a:srgbClr val="000000"/>
      </a:dk1>
      <a:lt1>
        <a:srgbClr val="FFFFFF"/>
      </a:lt1>
      <a:dk2>
        <a:srgbClr val="42105F"/>
      </a:dk2>
      <a:lt2>
        <a:srgbClr val="195210"/>
      </a:lt2>
      <a:accent1>
        <a:srgbClr val="452C8C"/>
      </a:accent1>
      <a:accent2>
        <a:srgbClr val="7B54EB"/>
      </a:accent2>
      <a:accent3>
        <a:srgbClr val="B2403A"/>
      </a:accent3>
      <a:accent4>
        <a:srgbClr val="5AB3C4"/>
      </a:accent4>
      <a:accent5>
        <a:srgbClr val="71F5BC"/>
      </a:accent5>
      <a:accent6>
        <a:srgbClr val="FFB17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1573</Words>
  <Application>Microsoft Office PowerPoint</Application>
  <PresentationFormat>Widescreen</PresentationFormat>
  <Paragraphs>284</Paragraphs>
  <Slides>59</Slides>
  <Notes>13</Notes>
  <HiddenSlides>0</HiddenSlides>
  <MMClips>29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78" baseType="lpstr">
      <vt:lpstr>.VnTime</vt:lpstr>
      <vt:lpstr>Arial</vt:lpstr>
      <vt:lpstr>Barlow</vt:lpstr>
      <vt:lpstr>Calibri</vt:lpstr>
      <vt:lpstr>Calibri Light</vt:lpstr>
      <vt:lpstr>Lobster</vt:lpstr>
      <vt:lpstr>Montserrat</vt:lpstr>
      <vt:lpstr>Montserrat ExtraBold</vt:lpstr>
      <vt:lpstr>Open Sans</vt:lpstr>
      <vt:lpstr>Passion One</vt:lpstr>
      <vt:lpstr>Poppins</vt:lpstr>
      <vt:lpstr>Quire Sans</vt:lpstr>
      <vt:lpstr>Sriracha</vt:lpstr>
      <vt:lpstr>Tahoma</vt:lpstr>
      <vt:lpstr>Times New Roman</vt:lpstr>
      <vt:lpstr>Office Theme</vt:lpstr>
      <vt:lpstr>Classic English Novels Infographics by Slidesgo</vt:lpstr>
      <vt:lpstr>1_Office Theme</vt:lpstr>
      <vt:lpstr>International Mother Earth Day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tác phẩm tiêu biểu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24</cp:revision>
  <dcterms:created xsi:type="dcterms:W3CDTF">2022-07-12T11:45:13Z</dcterms:created>
  <dcterms:modified xsi:type="dcterms:W3CDTF">2024-09-28T03:56:12Z</dcterms:modified>
</cp:coreProperties>
</file>