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7" r:id="rId5"/>
    <p:sldId id="260" r:id="rId6"/>
    <p:sldId id="308" r:id="rId7"/>
    <p:sldId id="309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11" r:id="rId25"/>
    <p:sldId id="310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f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f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BE66E-A501-409B-9327-98832A1EEE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D8D7316-BCEC-45AF-B9D5-91DF6613804B}">
      <dgm:prSet phldrT="[Văn bản]" phldr="1"/>
      <dgm:spPr/>
      <dgm:t>
        <a:bodyPr/>
        <a:lstStyle/>
        <a:p>
          <a:endParaRPr lang="en-US"/>
        </a:p>
      </dgm:t>
    </dgm:pt>
    <dgm:pt modelId="{2E02D0D2-3758-4922-8700-DAA2D377D30B}" type="parTrans" cxnId="{46F6B040-84BC-4E30-A68A-33750C5E4A5F}">
      <dgm:prSet/>
      <dgm:spPr/>
      <dgm:t>
        <a:bodyPr/>
        <a:lstStyle/>
        <a:p>
          <a:endParaRPr lang="en-US"/>
        </a:p>
      </dgm:t>
    </dgm:pt>
    <dgm:pt modelId="{F69454F1-4C14-4107-A61F-91DDF28D5BC2}" type="sibTrans" cxnId="{46F6B040-84BC-4E30-A68A-33750C5E4A5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59E90F6E-A2EC-4B9B-8F94-5920B96243FF}" type="pres">
      <dgm:prSet presAssocID="{005BE66E-A501-409B-9327-98832A1EEEF6}" presName="Name0" presStyleCnt="0">
        <dgm:presLayoutVars>
          <dgm:chMax val="7"/>
          <dgm:chPref val="7"/>
          <dgm:dir/>
        </dgm:presLayoutVars>
      </dgm:prSet>
      <dgm:spPr/>
    </dgm:pt>
    <dgm:pt modelId="{43A933C6-4B67-4225-B0EB-C71D515BDFCB}" type="pres">
      <dgm:prSet presAssocID="{005BE66E-A501-409B-9327-98832A1EEEF6}" presName="Name1" presStyleCnt="0"/>
      <dgm:spPr/>
    </dgm:pt>
    <dgm:pt modelId="{93CEF446-91D3-4D23-900F-B95EFEB2C42E}" type="pres">
      <dgm:prSet presAssocID="{F69454F1-4C14-4107-A61F-91DDF28D5BC2}" presName="picture_1" presStyleCnt="0"/>
      <dgm:spPr/>
    </dgm:pt>
    <dgm:pt modelId="{ECA171A5-BE88-4BA2-B6A4-A2E62F70C64A}" type="pres">
      <dgm:prSet presAssocID="{F69454F1-4C14-4107-A61F-91DDF28D5BC2}" presName="pictureRepeatNode" presStyleLbl="alignImgPlace1" presStyleIdx="0" presStyleCnt="1" custScaleX="184464" custScaleY="167930" custLinFactNeighborX="21431" custLinFactNeighborY="0"/>
      <dgm:spPr/>
      <dgm:t>
        <a:bodyPr/>
        <a:lstStyle/>
        <a:p>
          <a:endParaRPr lang="en-US"/>
        </a:p>
      </dgm:t>
    </dgm:pt>
    <dgm:pt modelId="{7EC5BCBA-C5BF-4B99-B0B7-EBC4A62F9045}" type="pres">
      <dgm:prSet presAssocID="{3D8D7316-BCEC-45AF-B9D5-91DF6613804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81712-16D9-4762-889C-C188263414D2}" type="presOf" srcId="{3D8D7316-BCEC-45AF-B9D5-91DF6613804B}" destId="{7EC5BCBA-C5BF-4B99-B0B7-EBC4A62F9045}" srcOrd="0" destOrd="0" presId="urn:microsoft.com/office/officeart/2008/layout/CircularPictureCallout"/>
    <dgm:cxn modelId="{46F6B040-84BC-4E30-A68A-33750C5E4A5F}" srcId="{005BE66E-A501-409B-9327-98832A1EEEF6}" destId="{3D8D7316-BCEC-45AF-B9D5-91DF6613804B}" srcOrd="0" destOrd="0" parTransId="{2E02D0D2-3758-4922-8700-DAA2D377D30B}" sibTransId="{F69454F1-4C14-4107-A61F-91DDF28D5BC2}"/>
    <dgm:cxn modelId="{42078D2B-B7A5-40FC-ABD6-7C5C4A941467}" type="presOf" srcId="{F69454F1-4C14-4107-A61F-91DDF28D5BC2}" destId="{ECA171A5-BE88-4BA2-B6A4-A2E62F70C64A}" srcOrd="0" destOrd="0" presId="urn:microsoft.com/office/officeart/2008/layout/CircularPictureCallout"/>
    <dgm:cxn modelId="{3B869962-1EF7-4B7F-A689-49A9903C930F}" type="presOf" srcId="{005BE66E-A501-409B-9327-98832A1EEEF6}" destId="{59E90F6E-A2EC-4B9B-8F94-5920B96243FF}" srcOrd="0" destOrd="0" presId="urn:microsoft.com/office/officeart/2008/layout/CircularPictureCallout"/>
    <dgm:cxn modelId="{DF3CBFB5-1CCD-4DBE-B48A-1182B0588826}" type="presParOf" srcId="{59E90F6E-A2EC-4B9B-8F94-5920B96243FF}" destId="{43A933C6-4B67-4225-B0EB-C71D515BDFCB}" srcOrd="0" destOrd="0" presId="urn:microsoft.com/office/officeart/2008/layout/CircularPictureCallout"/>
    <dgm:cxn modelId="{D24EFCC4-D7CE-4597-A6FD-FD0CAF859285}" type="presParOf" srcId="{43A933C6-4B67-4225-B0EB-C71D515BDFCB}" destId="{93CEF446-91D3-4D23-900F-B95EFEB2C42E}" srcOrd="0" destOrd="0" presId="urn:microsoft.com/office/officeart/2008/layout/CircularPictureCallout"/>
    <dgm:cxn modelId="{1AFD11B2-1F78-4145-B6C2-8269D58691F1}" type="presParOf" srcId="{93CEF446-91D3-4D23-900F-B95EFEB2C42E}" destId="{ECA171A5-BE88-4BA2-B6A4-A2E62F70C64A}" srcOrd="0" destOrd="0" presId="urn:microsoft.com/office/officeart/2008/layout/CircularPictureCallout"/>
    <dgm:cxn modelId="{56352534-582E-4122-99ED-FB880E7A6554}" type="presParOf" srcId="{43A933C6-4B67-4225-B0EB-C71D515BDFCB}" destId="{7EC5BCBA-C5BF-4B99-B0B7-EBC4A62F904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25BF0-7BB2-467B-BA4E-C17D0863EF0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FCC8ED-3BD0-456C-AEC6-F8373FCCEE86}">
      <dgm:prSet phldrT="[Văn bản]" phldr="1"/>
      <dgm:spPr/>
      <dgm:t>
        <a:bodyPr/>
        <a:lstStyle/>
        <a:p>
          <a:endParaRPr lang="en-US"/>
        </a:p>
      </dgm:t>
    </dgm:pt>
    <dgm:pt modelId="{FEA782B4-E8E9-415A-830B-1B1F95E7B151}" type="parTrans" cxnId="{93E76236-E0DE-44B7-8514-528A9C2B1AA4}">
      <dgm:prSet/>
      <dgm:spPr/>
      <dgm:t>
        <a:bodyPr/>
        <a:lstStyle/>
        <a:p>
          <a:endParaRPr lang="en-US"/>
        </a:p>
      </dgm:t>
    </dgm:pt>
    <dgm:pt modelId="{D7E6A0C0-2CF3-4FF8-9C7C-D2EA215EB1A4}" type="sibTrans" cxnId="{93E76236-E0DE-44B7-8514-528A9C2B1AA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oạn bài Hãy cầm lấy và đọc | Ngắn nhất Soạn văn 7 Kết nối tri">
            <a:extLst>
              <a:ext uri="{FF2B5EF4-FFF2-40B4-BE49-F238E27FC236}">
                <a16:creationId xmlns:a16="http://schemas.microsoft.com/office/drawing/2014/main" id="{000B0205-E139-A36F-3B90-8E05A56B6AB9}"/>
              </a:ext>
            </a:extLst>
          </dgm14:cNvPr>
        </a:ext>
      </dgm:extLst>
    </dgm:pt>
    <dgm:pt modelId="{E003AEE3-8242-4878-8D36-DC60A46CD304}" type="pres">
      <dgm:prSet presAssocID="{DCD25BF0-7BB2-467B-BA4E-C17D0863EF09}" presName="Name0" presStyleCnt="0">
        <dgm:presLayoutVars>
          <dgm:chMax val="7"/>
          <dgm:chPref val="7"/>
          <dgm:dir/>
        </dgm:presLayoutVars>
      </dgm:prSet>
      <dgm:spPr/>
    </dgm:pt>
    <dgm:pt modelId="{5800C652-709E-402B-AE8B-D1098C5FEE73}" type="pres">
      <dgm:prSet presAssocID="{DCD25BF0-7BB2-467B-BA4E-C17D0863EF09}" presName="Name1" presStyleCnt="0"/>
      <dgm:spPr/>
    </dgm:pt>
    <dgm:pt modelId="{EDEBA698-16DD-41E9-AD26-700F3CDC3E2B}" type="pres">
      <dgm:prSet presAssocID="{D7E6A0C0-2CF3-4FF8-9C7C-D2EA215EB1A4}" presName="picture_1" presStyleCnt="0"/>
      <dgm:spPr/>
    </dgm:pt>
    <dgm:pt modelId="{D6F70B72-D68A-4458-A481-4CD529598642}" type="pres">
      <dgm:prSet presAssocID="{D7E6A0C0-2CF3-4FF8-9C7C-D2EA215EB1A4}" presName="pictureRepeatNode" presStyleLbl="alignImgPlace1" presStyleIdx="0" presStyleCnt="1" custScaleX="185270" custScaleY="176483" custLinFactNeighborX="-24136" custLinFactNeighborY="562"/>
      <dgm:spPr/>
      <dgm:t>
        <a:bodyPr/>
        <a:lstStyle/>
        <a:p>
          <a:endParaRPr lang="en-US"/>
        </a:p>
      </dgm:t>
    </dgm:pt>
    <dgm:pt modelId="{773158AC-7284-45EE-8D39-91DB7E0CC3F5}" type="pres">
      <dgm:prSet presAssocID="{38FCC8ED-3BD0-456C-AEC6-F8373FCCEE8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17B827-7147-40BE-A160-6FF98F67C3BC}" type="presOf" srcId="{38FCC8ED-3BD0-456C-AEC6-F8373FCCEE86}" destId="{773158AC-7284-45EE-8D39-91DB7E0CC3F5}" srcOrd="0" destOrd="0" presId="urn:microsoft.com/office/officeart/2008/layout/CircularPictureCallout"/>
    <dgm:cxn modelId="{6D5CCBAA-DE69-4C87-BF92-CAFC41397DE6}" type="presOf" srcId="{D7E6A0C0-2CF3-4FF8-9C7C-D2EA215EB1A4}" destId="{D6F70B72-D68A-4458-A481-4CD529598642}" srcOrd="0" destOrd="0" presId="urn:microsoft.com/office/officeart/2008/layout/CircularPictureCallout"/>
    <dgm:cxn modelId="{ED0953EB-5DAF-4D6A-9A0B-6F9E93D68D3C}" type="presOf" srcId="{DCD25BF0-7BB2-467B-BA4E-C17D0863EF09}" destId="{E003AEE3-8242-4878-8D36-DC60A46CD304}" srcOrd="0" destOrd="0" presId="urn:microsoft.com/office/officeart/2008/layout/CircularPictureCallout"/>
    <dgm:cxn modelId="{93E76236-E0DE-44B7-8514-528A9C2B1AA4}" srcId="{DCD25BF0-7BB2-467B-BA4E-C17D0863EF09}" destId="{38FCC8ED-3BD0-456C-AEC6-F8373FCCEE86}" srcOrd="0" destOrd="0" parTransId="{FEA782B4-E8E9-415A-830B-1B1F95E7B151}" sibTransId="{D7E6A0C0-2CF3-4FF8-9C7C-D2EA215EB1A4}"/>
    <dgm:cxn modelId="{CF797978-54AB-4B24-88ED-80A55541DC2F}" type="presParOf" srcId="{E003AEE3-8242-4878-8D36-DC60A46CD304}" destId="{5800C652-709E-402B-AE8B-D1098C5FEE73}" srcOrd="0" destOrd="0" presId="urn:microsoft.com/office/officeart/2008/layout/CircularPictureCallout"/>
    <dgm:cxn modelId="{C1EEF894-09DB-46C4-B81F-51E9EC7E6D83}" type="presParOf" srcId="{5800C652-709E-402B-AE8B-D1098C5FEE73}" destId="{EDEBA698-16DD-41E9-AD26-700F3CDC3E2B}" srcOrd="0" destOrd="0" presId="urn:microsoft.com/office/officeart/2008/layout/CircularPictureCallout"/>
    <dgm:cxn modelId="{151F1024-5B79-40C1-900D-5E1DD77F67AC}" type="presParOf" srcId="{EDEBA698-16DD-41E9-AD26-700F3CDC3E2B}" destId="{D6F70B72-D68A-4458-A481-4CD529598642}" srcOrd="0" destOrd="0" presId="urn:microsoft.com/office/officeart/2008/layout/CircularPictureCallout"/>
    <dgm:cxn modelId="{C6610A5E-CE14-4162-A4A5-06A66840D34D}" type="presParOf" srcId="{5800C652-709E-402B-AE8B-D1098C5FEE73}" destId="{773158AC-7284-45EE-8D39-91DB7E0CC3F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0A4E3-FEC8-4C34-AE77-253B54DBE0EC}" type="doc">
      <dgm:prSet loTypeId="urn:microsoft.com/office/officeart/2005/8/layout/chevron2" loCatId="list" qsTypeId="urn:microsoft.com/office/officeart/2005/8/quickstyle/simple1#2" qsCatId="simple" csTypeId="urn:microsoft.com/office/officeart/2005/8/colors/colorful5#2" csCatId="colorful" phldr="1"/>
      <dgm:spPr/>
      <dgm:t>
        <a:bodyPr/>
        <a:lstStyle/>
        <a:p>
          <a:endParaRPr lang="en-US"/>
        </a:p>
      </dgm:t>
    </dgm:pt>
    <dgm:pt modelId="{09AFCEDA-36A4-4107-8C51-AB0904B495D6}">
      <dgm:prSet phldrT="[Text]" custT="1"/>
      <dgm:spPr>
        <a:solidFill>
          <a:srgbClr val="FF0000"/>
        </a:solidFill>
      </dgm:spPr>
      <dgm:t>
        <a:bodyPr/>
        <a:lstStyle/>
        <a:p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12411-1A88-4209-B874-144FD54195C1}" type="parTrans" cxnId="{3D2E8F1D-46A0-42D1-B7A1-8E27F99B460A}">
      <dgm:prSet/>
      <dgm:spPr/>
      <dgm:t>
        <a:bodyPr/>
        <a:lstStyle/>
        <a:p>
          <a:endParaRPr lang="en-US" sz="2400"/>
        </a:p>
      </dgm:t>
    </dgm:pt>
    <dgm:pt modelId="{E225CB61-B675-4810-A0CA-A36113E330A6}" type="sibTrans" cxnId="{3D2E8F1D-46A0-42D1-B7A1-8E27F99B460A}">
      <dgm:prSet/>
      <dgm:spPr/>
      <dgm:t>
        <a:bodyPr/>
        <a:lstStyle/>
        <a:p>
          <a:endParaRPr lang="en-US" sz="2400"/>
        </a:p>
      </dgm:t>
    </dgm:pt>
    <dgm:pt modelId="{E1EF1B78-55CD-4515-ABEA-3849722A3E54}">
      <dgm:prSet phldrT="[Text]" custT="1"/>
      <dgm:spPr>
        <a:solidFill>
          <a:srgbClr val="FFFF00"/>
        </a:solidFill>
      </dgm:spPr>
      <dgm:t>
        <a:bodyPr/>
        <a:lstStyle/>
        <a:p>
          <a:endParaRPr lang="en-US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71187-C52F-4FE5-B6E2-59DDE1FB4658}" type="parTrans" cxnId="{17236672-61A2-4025-851A-35914BC76CB3}">
      <dgm:prSet/>
      <dgm:spPr/>
      <dgm:t>
        <a:bodyPr/>
        <a:lstStyle/>
        <a:p>
          <a:endParaRPr lang="en-US" sz="2400"/>
        </a:p>
      </dgm:t>
    </dgm:pt>
    <dgm:pt modelId="{1FE781F4-A9A9-4CED-BA5A-9AFF80D86DE0}" type="sibTrans" cxnId="{17236672-61A2-4025-851A-35914BC76CB3}">
      <dgm:prSet/>
      <dgm:spPr/>
      <dgm:t>
        <a:bodyPr/>
        <a:lstStyle/>
        <a:p>
          <a:endParaRPr lang="en-US" sz="2400"/>
        </a:p>
      </dgm:t>
    </dgm:pt>
    <dgm:pt modelId="{BA90774D-E3B0-4B9A-A456-DA6A4BCBD1F8}">
      <dgm:prSet phldrT="[Text]" custT="1"/>
      <dgm:spPr>
        <a:solidFill>
          <a:srgbClr val="7030A0"/>
        </a:solidFill>
      </dgm:spPr>
      <dgm:t>
        <a:bodyPr/>
        <a:lstStyle/>
        <a:p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6A3A9-63CD-483D-B9F2-A640D1310821}" type="parTrans" cxnId="{DCD91B5A-FAD9-421A-945A-9A053E3DD47B}">
      <dgm:prSet/>
      <dgm:spPr/>
      <dgm:t>
        <a:bodyPr/>
        <a:lstStyle/>
        <a:p>
          <a:endParaRPr lang="en-US" sz="2400"/>
        </a:p>
      </dgm:t>
    </dgm:pt>
    <dgm:pt modelId="{6018070C-F624-4890-87F3-CAAD741631FE}" type="sibTrans" cxnId="{DCD91B5A-FAD9-421A-945A-9A053E3DD47B}">
      <dgm:prSet/>
      <dgm:spPr/>
      <dgm:t>
        <a:bodyPr/>
        <a:lstStyle/>
        <a:p>
          <a:endParaRPr lang="en-US" sz="2400"/>
        </a:p>
      </dgm:t>
    </dgm:pt>
    <dgm:pt modelId="{D99822B8-5040-45F0-B14B-7E459D58177B}">
      <dgm:prSet phldrT="[Text]" custT="1"/>
      <dgm:spPr>
        <a:solidFill>
          <a:schemeClr val="accent4"/>
        </a:solidFill>
      </dgm:spPr>
      <dgm:t>
        <a:bodyPr/>
        <a:lstStyle/>
        <a:p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DB3D1-59CB-4A28-939F-6361998726D4}" type="parTrans" cxnId="{A56156DC-F866-4EE8-9041-4066D0B48862}">
      <dgm:prSet/>
      <dgm:spPr/>
      <dgm:t>
        <a:bodyPr/>
        <a:lstStyle/>
        <a:p>
          <a:endParaRPr lang="en-US"/>
        </a:p>
      </dgm:t>
    </dgm:pt>
    <dgm:pt modelId="{35619AB1-A146-4E59-AEDF-B60E49B2FEA4}" type="sibTrans" cxnId="{A56156DC-F866-4EE8-9041-4066D0B48862}">
      <dgm:prSet/>
      <dgm:spPr/>
      <dgm:t>
        <a:bodyPr/>
        <a:lstStyle/>
        <a:p>
          <a:endParaRPr lang="en-US"/>
        </a:p>
      </dgm:t>
    </dgm:pt>
    <dgm:pt modelId="{43D07B3A-E920-4F83-8BF6-65DCE384241D}" type="pres">
      <dgm:prSet presAssocID="{7160A4E3-FEC8-4C34-AE77-253B54DBE0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B33855-C297-46E1-ACFD-AA9D8B90627E}" type="pres">
      <dgm:prSet presAssocID="{09AFCEDA-36A4-4107-8C51-AB0904B495D6}" presName="composite" presStyleCnt="0"/>
      <dgm:spPr/>
    </dgm:pt>
    <dgm:pt modelId="{F66C31E4-AD08-49C5-94AE-E506A2FFF3ED}" type="pres">
      <dgm:prSet presAssocID="{09AFCEDA-36A4-4107-8C51-AB0904B495D6}" presName="parentText" presStyleLbl="alignNode1" presStyleIdx="0" presStyleCnt="4" custLinFactNeighborX="-661" custLinFactNeighborY="6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49845-0414-4CFE-B25B-1DEC96DF9498}" type="pres">
      <dgm:prSet presAssocID="{09AFCEDA-36A4-4107-8C51-AB0904B495D6}" presName="descendantText" presStyleLbl="alignAcc1" presStyleIdx="0" presStyleCnt="4" custLinFactNeighborX="0" custLinFactNeighborY="-766">
        <dgm:presLayoutVars>
          <dgm:bulletEnabled val="1"/>
        </dgm:presLayoutVars>
      </dgm:prSet>
      <dgm:spPr/>
    </dgm:pt>
    <dgm:pt modelId="{7CB23DB0-5315-4EAB-9F79-E82DC326C04E}" type="pres">
      <dgm:prSet presAssocID="{E225CB61-B675-4810-A0CA-A36113E330A6}" presName="sp" presStyleCnt="0"/>
      <dgm:spPr/>
    </dgm:pt>
    <dgm:pt modelId="{C1499550-B12A-476C-B2D5-B90D65E61964}" type="pres">
      <dgm:prSet presAssocID="{E1EF1B78-55CD-4515-ABEA-3849722A3E54}" presName="composite" presStyleCnt="0"/>
      <dgm:spPr/>
    </dgm:pt>
    <dgm:pt modelId="{8E4ACAC7-C122-4406-AB14-4B2586A086D8}" type="pres">
      <dgm:prSet presAssocID="{E1EF1B78-55CD-4515-ABEA-3849722A3E5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76AC5-A47D-46DB-BD41-4E07D7CF0D6C}" type="pres">
      <dgm:prSet presAssocID="{E1EF1B78-55CD-4515-ABEA-3849722A3E54}" presName="descendantText" presStyleLbl="alignAcc1" presStyleIdx="1" presStyleCnt="4">
        <dgm:presLayoutVars>
          <dgm:bulletEnabled val="1"/>
        </dgm:presLayoutVars>
      </dgm:prSet>
      <dgm:spPr/>
    </dgm:pt>
    <dgm:pt modelId="{981E419C-67E5-48A1-A034-3D17B7EA8FB5}" type="pres">
      <dgm:prSet presAssocID="{1FE781F4-A9A9-4CED-BA5A-9AFF80D86DE0}" presName="sp" presStyleCnt="0"/>
      <dgm:spPr/>
    </dgm:pt>
    <dgm:pt modelId="{F29E3A74-0B34-4791-9AE8-B89B79622DAF}" type="pres">
      <dgm:prSet presAssocID="{BA90774D-E3B0-4B9A-A456-DA6A4BCBD1F8}" presName="composite" presStyleCnt="0"/>
      <dgm:spPr/>
    </dgm:pt>
    <dgm:pt modelId="{20E1F0B7-2374-41C3-AC0B-ACC0AA900653}" type="pres">
      <dgm:prSet presAssocID="{BA90774D-E3B0-4B9A-A456-DA6A4BCBD1F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D8177-F1D8-47E0-83C1-DE7B6B55BEB6}" type="pres">
      <dgm:prSet presAssocID="{BA90774D-E3B0-4B9A-A456-DA6A4BCBD1F8}" presName="descendantText" presStyleLbl="alignAcc1" presStyleIdx="2" presStyleCnt="4">
        <dgm:presLayoutVars>
          <dgm:bulletEnabled val="1"/>
        </dgm:presLayoutVars>
      </dgm:prSet>
      <dgm:spPr/>
    </dgm:pt>
    <dgm:pt modelId="{7C6416E2-B04E-4715-AF31-87CEB242A415}" type="pres">
      <dgm:prSet presAssocID="{6018070C-F624-4890-87F3-CAAD741631FE}" presName="sp" presStyleCnt="0"/>
      <dgm:spPr/>
    </dgm:pt>
    <dgm:pt modelId="{FDBB9B46-C895-429E-A10D-8A87CDE7E009}" type="pres">
      <dgm:prSet presAssocID="{D99822B8-5040-45F0-B14B-7E459D58177B}" presName="composite" presStyleCnt="0"/>
      <dgm:spPr/>
    </dgm:pt>
    <dgm:pt modelId="{8F624578-0E06-4362-926B-E735E2CF2B0F}" type="pres">
      <dgm:prSet presAssocID="{D99822B8-5040-45F0-B14B-7E459D58177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86E40-0F11-49AB-AC06-E8C470FCAFDB}" type="pres">
      <dgm:prSet presAssocID="{D99822B8-5040-45F0-B14B-7E459D58177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CD91B5A-FAD9-421A-945A-9A053E3DD47B}" srcId="{7160A4E3-FEC8-4C34-AE77-253B54DBE0EC}" destId="{BA90774D-E3B0-4B9A-A456-DA6A4BCBD1F8}" srcOrd="2" destOrd="0" parTransId="{39A6A3A9-63CD-483D-B9F2-A640D1310821}" sibTransId="{6018070C-F624-4890-87F3-CAAD741631FE}"/>
    <dgm:cxn modelId="{0D61979A-5321-4498-84E4-319A30D7E306}" type="presOf" srcId="{BA90774D-E3B0-4B9A-A456-DA6A4BCBD1F8}" destId="{20E1F0B7-2374-41C3-AC0B-ACC0AA900653}" srcOrd="0" destOrd="0" presId="urn:microsoft.com/office/officeart/2005/8/layout/chevron2"/>
    <dgm:cxn modelId="{FE763BB6-D34B-48CB-B317-1BFF61DE5E32}" type="presOf" srcId="{E1EF1B78-55CD-4515-ABEA-3849722A3E54}" destId="{8E4ACAC7-C122-4406-AB14-4B2586A086D8}" srcOrd="0" destOrd="0" presId="urn:microsoft.com/office/officeart/2005/8/layout/chevron2"/>
    <dgm:cxn modelId="{20644863-B70E-44C4-8C69-5237E64EEA0C}" type="presOf" srcId="{D99822B8-5040-45F0-B14B-7E459D58177B}" destId="{8F624578-0E06-4362-926B-E735E2CF2B0F}" srcOrd="0" destOrd="0" presId="urn:microsoft.com/office/officeart/2005/8/layout/chevron2"/>
    <dgm:cxn modelId="{A56156DC-F866-4EE8-9041-4066D0B48862}" srcId="{7160A4E3-FEC8-4C34-AE77-253B54DBE0EC}" destId="{D99822B8-5040-45F0-B14B-7E459D58177B}" srcOrd="3" destOrd="0" parTransId="{D64DB3D1-59CB-4A28-939F-6361998726D4}" sibTransId="{35619AB1-A146-4E59-AEDF-B60E49B2FEA4}"/>
    <dgm:cxn modelId="{1D74D80B-27FD-4932-8963-758CCEA22696}" type="presOf" srcId="{09AFCEDA-36A4-4107-8C51-AB0904B495D6}" destId="{F66C31E4-AD08-49C5-94AE-E506A2FFF3ED}" srcOrd="0" destOrd="0" presId="urn:microsoft.com/office/officeart/2005/8/layout/chevron2"/>
    <dgm:cxn modelId="{17236672-61A2-4025-851A-35914BC76CB3}" srcId="{7160A4E3-FEC8-4C34-AE77-253B54DBE0EC}" destId="{E1EF1B78-55CD-4515-ABEA-3849722A3E54}" srcOrd="1" destOrd="0" parTransId="{B4171187-C52F-4FE5-B6E2-59DDE1FB4658}" sibTransId="{1FE781F4-A9A9-4CED-BA5A-9AFF80D86DE0}"/>
    <dgm:cxn modelId="{3D2E8F1D-46A0-42D1-B7A1-8E27F99B460A}" srcId="{7160A4E3-FEC8-4C34-AE77-253B54DBE0EC}" destId="{09AFCEDA-36A4-4107-8C51-AB0904B495D6}" srcOrd="0" destOrd="0" parTransId="{5A012411-1A88-4209-B874-144FD54195C1}" sibTransId="{E225CB61-B675-4810-A0CA-A36113E330A6}"/>
    <dgm:cxn modelId="{52FBB6BA-D249-42F3-97B6-8D2EB1AC4EAA}" type="presOf" srcId="{7160A4E3-FEC8-4C34-AE77-253B54DBE0EC}" destId="{43D07B3A-E920-4F83-8BF6-65DCE384241D}" srcOrd="0" destOrd="0" presId="urn:microsoft.com/office/officeart/2005/8/layout/chevron2"/>
    <dgm:cxn modelId="{46B66F9F-088E-4B62-A493-BDDCEE2F0746}" type="presParOf" srcId="{43D07B3A-E920-4F83-8BF6-65DCE384241D}" destId="{9FB33855-C297-46E1-ACFD-AA9D8B90627E}" srcOrd="0" destOrd="0" presId="urn:microsoft.com/office/officeart/2005/8/layout/chevron2"/>
    <dgm:cxn modelId="{16F5FBE5-F710-4DBC-A6CD-2983A5B03D4F}" type="presParOf" srcId="{9FB33855-C297-46E1-ACFD-AA9D8B90627E}" destId="{F66C31E4-AD08-49C5-94AE-E506A2FFF3ED}" srcOrd="0" destOrd="0" presId="urn:microsoft.com/office/officeart/2005/8/layout/chevron2"/>
    <dgm:cxn modelId="{2E4D1660-AA0B-4252-87A2-F15575FFD9F5}" type="presParOf" srcId="{9FB33855-C297-46E1-ACFD-AA9D8B90627E}" destId="{A5F49845-0414-4CFE-B25B-1DEC96DF9498}" srcOrd="1" destOrd="0" presId="urn:microsoft.com/office/officeart/2005/8/layout/chevron2"/>
    <dgm:cxn modelId="{35079C49-32D0-48AA-8151-81B3F22B37AB}" type="presParOf" srcId="{43D07B3A-E920-4F83-8BF6-65DCE384241D}" destId="{7CB23DB0-5315-4EAB-9F79-E82DC326C04E}" srcOrd="1" destOrd="0" presId="urn:microsoft.com/office/officeart/2005/8/layout/chevron2"/>
    <dgm:cxn modelId="{B5947F86-4847-41FB-9CA3-44902A792FD9}" type="presParOf" srcId="{43D07B3A-E920-4F83-8BF6-65DCE384241D}" destId="{C1499550-B12A-476C-B2D5-B90D65E61964}" srcOrd="2" destOrd="0" presId="urn:microsoft.com/office/officeart/2005/8/layout/chevron2"/>
    <dgm:cxn modelId="{D77FF741-C441-411E-AE1D-A24A79CE6EC1}" type="presParOf" srcId="{C1499550-B12A-476C-B2D5-B90D65E61964}" destId="{8E4ACAC7-C122-4406-AB14-4B2586A086D8}" srcOrd="0" destOrd="0" presId="urn:microsoft.com/office/officeart/2005/8/layout/chevron2"/>
    <dgm:cxn modelId="{693D347B-B301-4912-92FF-272C46F575C4}" type="presParOf" srcId="{C1499550-B12A-476C-B2D5-B90D65E61964}" destId="{19676AC5-A47D-46DB-BD41-4E07D7CF0D6C}" srcOrd="1" destOrd="0" presId="urn:microsoft.com/office/officeart/2005/8/layout/chevron2"/>
    <dgm:cxn modelId="{8C2A2E85-7D84-4897-9BAF-F5EA13470C87}" type="presParOf" srcId="{43D07B3A-E920-4F83-8BF6-65DCE384241D}" destId="{981E419C-67E5-48A1-A034-3D17B7EA8FB5}" srcOrd="3" destOrd="0" presId="urn:microsoft.com/office/officeart/2005/8/layout/chevron2"/>
    <dgm:cxn modelId="{08B763AA-1D50-427F-BC38-2BCBACF46C7F}" type="presParOf" srcId="{43D07B3A-E920-4F83-8BF6-65DCE384241D}" destId="{F29E3A74-0B34-4791-9AE8-B89B79622DAF}" srcOrd="4" destOrd="0" presId="urn:microsoft.com/office/officeart/2005/8/layout/chevron2"/>
    <dgm:cxn modelId="{69FF39D4-3938-4756-8C02-0D9B4D9C60F0}" type="presParOf" srcId="{F29E3A74-0B34-4791-9AE8-B89B79622DAF}" destId="{20E1F0B7-2374-41C3-AC0B-ACC0AA900653}" srcOrd="0" destOrd="0" presId="urn:microsoft.com/office/officeart/2005/8/layout/chevron2"/>
    <dgm:cxn modelId="{14457AE4-666B-47E0-90ED-508E0D4A929C}" type="presParOf" srcId="{F29E3A74-0B34-4791-9AE8-B89B79622DAF}" destId="{AB6D8177-F1D8-47E0-83C1-DE7B6B55BEB6}" srcOrd="1" destOrd="0" presId="urn:microsoft.com/office/officeart/2005/8/layout/chevron2"/>
    <dgm:cxn modelId="{20BFBD1E-3EEE-46A4-AE46-9C690DCBBC3C}" type="presParOf" srcId="{43D07B3A-E920-4F83-8BF6-65DCE384241D}" destId="{7C6416E2-B04E-4715-AF31-87CEB242A415}" srcOrd="5" destOrd="0" presId="urn:microsoft.com/office/officeart/2005/8/layout/chevron2"/>
    <dgm:cxn modelId="{15546026-C4C8-4C24-9DC3-7157A5E87533}" type="presParOf" srcId="{43D07B3A-E920-4F83-8BF6-65DCE384241D}" destId="{FDBB9B46-C895-429E-A10D-8A87CDE7E009}" srcOrd="6" destOrd="0" presId="urn:microsoft.com/office/officeart/2005/8/layout/chevron2"/>
    <dgm:cxn modelId="{C3E3301D-52ED-4513-9820-ABF0416C05B5}" type="presParOf" srcId="{FDBB9B46-C895-429E-A10D-8A87CDE7E009}" destId="{8F624578-0E06-4362-926B-E735E2CF2B0F}" srcOrd="0" destOrd="0" presId="urn:microsoft.com/office/officeart/2005/8/layout/chevron2"/>
    <dgm:cxn modelId="{8AC6C5C9-18A1-4DF3-A045-3B0969B1C14F}" type="presParOf" srcId="{FDBB9B46-C895-429E-A10D-8A87CDE7E009}" destId="{92F86E40-0F11-49AB-AC06-E8C470FCAF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171A5-BE88-4BA2-B6A4-A2E62F70C64A}">
      <dsp:nvSpPr>
        <dsp:cNvPr id="0" name=""/>
        <dsp:cNvSpPr/>
      </dsp:nvSpPr>
      <dsp:spPr>
        <a:xfrm>
          <a:off x="283409" y="-2"/>
          <a:ext cx="3365012" cy="30633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5BCBA-C5BF-4B99-B0B7-EBC4A62F9045}">
      <dsp:nvSpPr>
        <dsp:cNvPr id="0" name=""/>
        <dsp:cNvSpPr/>
      </dsp:nvSpPr>
      <dsp:spPr>
        <a:xfrm>
          <a:off x="1240463" y="1588247"/>
          <a:ext cx="1167495" cy="6019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240463" y="1588247"/>
        <a:ext cx="1167495" cy="601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70B72-D68A-4458-A481-4CD529598642}">
      <dsp:nvSpPr>
        <dsp:cNvPr id="0" name=""/>
        <dsp:cNvSpPr/>
      </dsp:nvSpPr>
      <dsp:spPr>
        <a:xfrm>
          <a:off x="0" y="19380"/>
          <a:ext cx="3195572" cy="30440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158AC-7284-45EE-8D39-91DB7E0CC3F5}">
      <dsp:nvSpPr>
        <dsp:cNvPr id="0" name=""/>
        <dsp:cNvSpPr/>
      </dsp:nvSpPr>
      <dsp:spPr>
        <a:xfrm>
          <a:off x="1172876" y="1585165"/>
          <a:ext cx="1103884" cy="5691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172876" y="1585165"/>
        <a:ext cx="1103884" cy="569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C31E4-AD08-49C5-94AE-E506A2FFF3ED}">
      <dsp:nvSpPr>
        <dsp:cNvPr id="0" name=""/>
        <dsp:cNvSpPr/>
      </dsp:nvSpPr>
      <dsp:spPr>
        <a:xfrm rot="5400000">
          <a:off x="-179556" y="187516"/>
          <a:ext cx="1197043" cy="83793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26924"/>
        <a:ext cx="837930" cy="359113"/>
      </dsp:txXfrm>
    </dsp:sp>
    <dsp:sp modelId="{A5F49845-0414-4CFE-B25B-1DEC96DF9498}">
      <dsp:nvSpPr>
        <dsp:cNvPr id="0" name=""/>
        <dsp:cNvSpPr/>
      </dsp:nvSpPr>
      <dsp:spPr>
        <a:xfrm rot="5400000">
          <a:off x="4813960" y="-3976029"/>
          <a:ext cx="778078" cy="87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ACAC7-C122-4406-AB14-4B2586A086D8}">
      <dsp:nvSpPr>
        <dsp:cNvPr id="0" name=""/>
        <dsp:cNvSpPr/>
      </dsp:nvSpPr>
      <dsp:spPr>
        <a:xfrm rot="5400000">
          <a:off x="-179556" y="1229629"/>
          <a:ext cx="1197043" cy="837930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69037"/>
        <a:ext cx="837930" cy="359113"/>
      </dsp:txXfrm>
    </dsp:sp>
    <dsp:sp modelId="{19676AC5-A47D-46DB-BD41-4E07D7CF0D6C}">
      <dsp:nvSpPr>
        <dsp:cNvPr id="0" name=""/>
        <dsp:cNvSpPr/>
      </dsp:nvSpPr>
      <dsp:spPr>
        <a:xfrm rot="5400000">
          <a:off x="4813960" y="-2925957"/>
          <a:ext cx="778078" cy="87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1F0B7-2374-41C3-AC0B-ACC0AA900653}">
      <dsp:nvSpPr>
        <dsp:cNvPr id="0" name=""/>
        <dsp:cNvSpPr/>
      </dsp:nvSpPr>
      <dsp:spPr>
        <a:xfrm rot="5400000">
          <a:off x="-179556" y="2279151"/>
          <a:ext cx="1197043" cy="837930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18559"/>
        <a:ext cx="837930" cy="359113"/>
      </dsp:txXfrm>
    </dsp:sp>
    <dsp:sp modelId="{AB6D8177-F1D8-47E0-83C1-DE7B6B55BEB6}">
      <dsp:nvSpPr>
        <dsp:cNvPr id="0" name=""/>
        <dsp:cNvSpPr/>
      </dsp:nvSpPr>
      <dsp:spPr>
        <a:xfrm rot="5400000">
          <a:off x="4813960" y="-1876434"/>
          <a:ext cx="778078" cy="87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4578-0E06-4362-926B-E735E2CF2B0F}">
      <dsp:nvSpPr>
        <dsp:cNvPr id="0" name=""/>
        <dsp:cNvSpPr/>
      </dsp:nvSpPr>
      <dsp:spPr>
        <a:xfrm rot="5400000">
          <a:off x="-179556" y="3328674"/>
          <a:ext cx="1197043" cy="837930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68082"/>
        <a:ext cx="837930" cy="359113"/>
      </dsp:txXfrm>
    </dsp:sp>
    <dsp:sp modelId="{92F86E40-0F11-49AB-AC06-E8C470FCAFDB}">
      <dsp:nvSpPr>
        <dsp:cNvPr id="0" name=""/>
        <dsp:cNvSpPr/>
      </dsp:nvSpPr>
      <dsp:spPr>
        <a:xfrm rot="5400000">
          <a:off x="4813960" y="-826912"/>
          <a:ext cx="778078" cy="87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4A7A04-1228-4600-C8A7-DBAB8DBD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7D7463C-D908-2631-DB4D-4FED40052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8DD36A-EEAA-218B-7E20-D1377DDB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D02123-AA0C-5E51-80B3-E2945419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7AC9F7C-E6C5-A4FD-434A-52EB2A0D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2BA512-85B0-77FC-AEE4-535850FA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3E0C7A6-50BD-BE06-D3C2-1A4D43D74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1E18F9-9D64-7714-B558-C0994ABF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FE9B24-7D9E-B6EC-BDBD-4EA92C83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C24593-C8C9-E171-215D-77B967F8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8571D0E-3C77-61A4-7D00-77E345854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9E5875A-EB7C-14E9-36BE-3B8DE467C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F78A94-AFEF-978C-E28E-BA7E5A4C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D1B1BB-5DE4-E32B-AB3F-1929B2E9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750337-DC26-901F-5DFB-CC1642CA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6522B-3B9A-C3D6-B7D3-96C1280B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E6FBE2F-7291-4ED1-EBEF-E3BFB55E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FF334BF-41E8-3BE4-A6A2-FFE78B56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CAE291-F002-95A2-A619-8BEFA544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E370C-7ED9-220D-2F61-9DD0E0E9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9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ADA3A6-8C4F-C38E-0ADE-58C77E6A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73248-B002-8227-FBF9-F5847969B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FC3B5E-7454-2A8C-9B79-421C1259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373C33-D47B-F9F8-2BDE-1431A91F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9CBCB6-6211-DCF8-E9A9-6EDAC6C9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7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A08BEE-5BBC-29F0-1CDA-68CB46F5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751B0AD-3FFC-B758-4151-9A2CEAFB1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A3714B0-7EB6-CCF7-951D-024319A42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DCE7094-7A31-3E41-8145-C198012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EB2037F-B3FF-1100-3B40-BF5B14F2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8C7DEBB-97BB-04E1-4F71-38765BA2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2AA84A-4E5B-16DD-050C-025DAB2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D9F916-CEDF-4768-EB73-11071DF5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2CBC087-40A2-FB42-C32A-772E22D8B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A9F3A6F-682A-3E66-D4EA-104F74DC4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BC953C9-7519-FD20-F0B8-FEC8E8D48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76B9EEE-0CF9-A5EE-6D84-46088A5E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6C6DFE5-B3F1-25A4-EA20-A9CCE554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2B0427-C1BD-4F4E-FA90-51C010FB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7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1D22F2-1079-0360-92C5-084814B1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C1F231E-4D9E-9508-A750-6C957847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926B66E-240B-4976-91E3-17444AD3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6DD16A2-8B0C-24A5-6D5B-A05711E8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8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3F9D2DC-54F5-2832-1995-5EAD665C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923BF5B-2EFD-7188-7708-82258530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4708529-4319-C4FE-BF8E-25655856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084AD2-5F23-EFD2-2128-1BB885E1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CC400D-DCFF-9B1C-0767-5CF8C044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61A92D7-763B-78B4-71BD-CB97ACB9A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2318B80-27E3-0FDA-1F8D-6587C167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F3F3B5-789C-BF49-CB9E-AEBC2736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43F671D-538F-E85C-2F3B-783658C7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8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27F882-733D-B37E-364E-B9DDAD98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3EE069B-C012-A3DF-A527-6FBE871C0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924A91B-F272-79C0-C255-4826F1262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879B39-BD51-1721-7951-9B13A910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581C493-6C1E-0188-F300-FDE53614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5DB286E-9F42-8B7F-8BDA-06AD0087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61AC30F-E3C8-65E2-93F1-F75A36F0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69FEB97-FE1B-2838-2C92-E74FECD0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DEE83D-181A-B6B6-1B81-3EAB906A5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D304-0B14-4C63-9448-99323B33665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1E9FBF0-B2A1-B243-B3E6-9834F92A9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01E6FB-C55B-D482-2DA1-6475EF82D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4753-0B5F-4765-8F92-A776AC854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ơ đồ 5">
            <a:extLst>
              <a:ext uri="{FF2B5EF4-FFF2-40B4-BE49-F238E27FC236}">
                <a16:creationId xmlns:a16="http://schemas.microsoft.com/office/drawing/2014/main" id="{5853D525-4549-F873-351A-595794925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348127"/>
              </p:ext>
            </p:extLst>
          </p:nvPr>
        </p:nvGraphicFramePr>
        <p:xfrm>
          <a:off x="8242852" y="143632"/>
          <a:ext cx="3648422" cy="306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7C147396-7225-C727-88DF-248C97DED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560510"/>
              </p:ext>
            </p:extLst>
          </p:nvPr>
        </p:nvGraphicFramePr>
        <p:xfrm>
          <a:off x="300727" y="143632"/>
          <a:ext cx="3449638" cy="306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3AAA352-D3B9-4623-2468-2778D37A2706}"/>
              </a:ext>
            </a:extLst>
          </p:cNvPr>
          <p:cNvSpPr txBox="1"/>
          <p:nvPr/>
        </p:nvSpPr>
        <p:spPr>
          <a:xfrm>
            <a:off x="3167270" y="397564"/>
            <a:ext cx="5857460" cy="536713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 CẦM LẤY 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 ĐỌC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                                                                                      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5A20488-295D-7027-E183-BB4DC14C9B52}"/>
              </a:ext>
            </a:extLst>
          </p:cNvPr>
          <p:cNvSpPr txBox="1"/>
          <p:nvPr/>
        </p:nvSpPr>
        <p:spPr>
          <a:xfrm>
            <a:off x="3750365" y="4585252"/>
            <a:ext cx="446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Huỳnh Như Phương</a:t>
            </a:r>
            <a:endParaRPr lang="en-US" sz="3600" dirty="0"/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203D802-60F0-C2FD-3846-3A77361C33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2" y="3895355"/>
            <a:ext cx="3241675" cy="267245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5" name="Picture 26" descr="Soạn bài Hãy cầm lấy và đọc | Ngắn nhất Soạn văn 7 Kết nối tri">
            <a:extLst>
              <a:ext uri="{FF2B5EF4-FFF2-40B4-BE49-F238E27FC236}">
                <a16:creationId xmlns:a16="http://schemas.microsoft.com/office/drawing/2014/main" id="{D405D2AC-FCF7-4146-7EFE-01D6166A7F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33" y="3776871"/>
            <a:ext cx="3449641" cy="2915272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00016F5-34DF-C5D5-B75E-635879FB2699}"/>
              </a:ext>
            </a:extLst>
          </p:cNvPr>
          <p:cNvSpPr txBox="1"/>
          <p:nvPr/>
        </p:nvSpPr>
        <p:spPr>
          <a:xfrm>
            <a:off x="4333461" y="143632"/>
            <a:ext cx="292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TIẾT 105, 106</a:t>
            </a:r>
            <a:endParaRPr lang="en-US" sz="32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61931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89C1980-3E00-4F86-8C91-704652E8E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" y="195470"/>
            <a:ext cx="11767931" cy="646706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728CA4D-7D39-C511-08A8-CB963D35A9AA}"/>
              </a:ext>
            </a:extLst>
          </p:cNvPr>
          <p:cNvSpPr txBox="1"/>
          <p:nvPr/>
        </p:nvSpPr>
        <p:spPr>
          <a:xfrm>
            <a:off x="2816087" y="808383"/>
            <a:ext cx="516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3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DB566F-2540-0ACE-BE2C-BE21C8DAA367}"/>
              </a:ext>
            </a:extLst>
          </p:cNvPr>
          <p:cNvSpPr txBox="1"/>
          <p:nvPr/>
        </p:nvSpPr>
        <p:spPr>
          <a:xfrm>
            <a:off x="1205948" y="2313560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BA05623-F12B-3B39-8B5B-3E80F69DA22F}"/>
              </a:ext>
            </a:extLst>
          </p:cNvPr>
          <p:cNvSpPr txBox="1"/>
          <p:nvPr/>
        </p:nvSpPr>
        <p:spPr>
          <a:xfrm>
            <a:off x="4485861" y="231356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 to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trước lớp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36D12E6-6C40-198A-7890-6B88B4CE74AD}"/>
              </a:ext>
            </a:extLst>
          </p:cNvPr>
          <p:cNvSpPr txBox="1"/>
          <p:nvPr/>
        </p:nvSpPr>
        <p:spPr>
          <a:xfrm>
            <a:off x="7765774" y="231356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HT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349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D477BC1-0965-BF42-739F-59263F173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85531"/>
            <a:ext cx="11767931" cy="646706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BBA672-BB8E-8ED8-8E1A-8445D446178F}"/>
              </a:ext>
            </a:extLst>
          </p:cNvPr>
          <p:cNvSpPr txBox="1"/>
          <p:nvPr/>
        </p:nvSpPr>
        <p:spPr>
          <a:xfrm>
            <a:off x="3392557" y="596348"/>
            <a:ext cx="4532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1C768AD-A11B-F0F5-1254-BAC73C37B365}"/>
              </a:ext>
            </a:extLst>
          </p:cNvPr>
          <p:cNvSpPr txBox="1"/>
          <p:nvPr/>
        </p:nvSpPr>
        <p:spPr>
          <a:xfrm>
            <a:off x="914402" y="2212175"/>
            <a:ext cx="1934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 đề: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cấm lấy và đọc.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B0744B-D9E6-289E-1C1D-C23CB43807B1}"/>
              </a:ext>
            </a:extLst>
          </p:cNvPr>
          <p:cNvSpPr txBox="1"/>
          <p:nvPr/>
        </p:nvSpPr>
        <p:spPr>
          <a:xfrm>
            <a:off x="3366053" y="2212175"/>
            <a:ext cx="2027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bài: Câu chuyện về động lực đọc sách của Thánh Au-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xtinh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F3F4072-9777-5235-05F7-A5D28AE8CC0E}"/>
              </a:ext>
            </a:extLst>
          </p:cNvPr>
          <p:cNvSpPr txBox="1"/>
          <p:nvPr/>
        </p:nvSpPr>
        <p:spPr>
          <a:xfrm>
            <a:off x="6182138" y="2205692"/>
            <a:ext cx="2392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  <a:tabLst>
                <a:tab pos="486410" algn="l"/>
              </a:tabLs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bài: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ất cả các đoạn triển khai phần Thân bài đều nói về việc đọc sách.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87ACAC-0DCD-19AE-D5A1-E0BBB65F599B}"/>
              </a:ext>
            </a:extLst>
          </p:cNvPr>
          <p:cNvSpPr txBox="1"/>
          <p:nvPr/>
        </p:nvSpPr>
        <p:spPr>
          <a:xfrm>
            <a:off x="9127434" y="2212175"/>
            <a:ext cx="19083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bài: Nhắc lại thông điệp về đọc sách.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0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FC05ECDE-8985-220D-D27F-E9BB337B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" y="0"/>
            <a:ext cx="12019722" cy="675198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3ABF61A-2337-C388-BA67-B1A447592E87}"/>
              </a:ext>
            </a:extLst>
          </p:cNvPr>
          <p:cNvSpPr txBox="1"/>
          <p:nvPr/>
        </p:nvSpPr>
        <p:spPr>
          <a:xfrm>
            <a:off x="4518992" y="450575"/>
            <a:ext cx="231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7" descr="Giáo sư - Tiến sĩ Huỳnh Như Phương năm nay 65 tuổi. ">
            <a:extLst>
              <a:ext uri="{FF2B5EF4-FFF2-40B4-BE49-F238E27FC236}">
                <a16:creationId xmlns:a16="http://schemas.microsoft.com/office/drawing/2014/main" id="{6E9EC2A9-82FF-3676-4762-E511AB03A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3" y="1252620"/>
            <a:ext cx="3233531" cy="28820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0835CAAB-DB58-A890-BC22-FF65061FEEFB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227271" y="2686620"/>
            <a:ext cx="3821112" cy="2880319"/>
          </a:xfrm>
          <a:prstGeom prst="roundRect">
            <a:avLst>
              <a:gd name="adj" fmla="val 19894"/>
            </a:avLst>
          </a:prstGeom>
          <a:solidFill>
            <a:srgbClr val="FFFF00"/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D0AD7D9-5D03-940F-5D6F-7FC9CBBD2E60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129926" y="920972"/>
            <a:ext cx="3821112" cy="2880319"/>
          </a:xfrm>
          <a:prstGeom prst="roundRect">
            <a:avLst>
              <a:gd name="adj" fmla="val 19894"/>
            </a:avLst>
          </a:prstGeom>
          <a:solidFill>
            <a:srgbClr val="00B050"/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C19720-8FD3-5996-BC99-51F06A7CB997}"/>
              </a:ext>
            </a:extLst>
          </p:cNvPr>
          <p:cNvSpPr txBox="1"/>
          <p:nvPr/>
        </p:nvSpPr>
        <p:spPr>
          <a:xfrm>
            <a:off x="697667" y="2769704"/>
            <a:ext cx="2913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Huỳnh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sinh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1955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quê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Quảng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Ngãi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2A6CAE5-9C78-4AB2-CA48-798263F5EC52}"/>
              </a:ext>
            </a:extLst>
          </p:cNvPr>
          <p:cNvSpPr txBox="1"/>
          <p:nvPr/>
        </p:nvSpPr>
        <p:spPr>
          <a:xfrm>
            <a:off x="7805530" y="820665"/>
            <a:ext cx="25046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nghiên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cứu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47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6294456-1E03-C9F4-8572-FB9A81826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17"/>
            <a:ext cx="12019722" cy="6751983"/>
          </a:xfrm>
          <a:prstGeom prst="rect">
            <a:avLst/>
          </a:prstGeom>
        </p:spPr>
      </p:pic>
      <p:pic>
        <p:nvPicPr>
          <p:cNvPr id="10" name="Picture 10" descr="Ước Vọng Cho Học Đường - Những Bài Viết Về Giáo Dục | Tiki Trading | Tiki">
            <a:extLst>
              <a:ext uri="{FF2B5EF4-FFF2-40B4-BE49-F238E27FC236}">
                <a16:creationId xmlns:a16="http://schemas.microsoft.com/office/drawing/2014/main" id="{6DB75B0D-F6AB-6B10-5529-109E42D48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1" y="598292"/>
            <a:ext cx="3998377" cy="283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1" descr="Tác phẩm mới, cái nhìn riêng của Huỳnh Như Phương - Báo Người lao động">
            <a:extLst>
              <a:ext uri="{FF2B5EF4-FFF2-40B4-BE49-F238E27FC236}">
                <a16:creationId xmlns:a16="http://schemas.microsoft.com/office/drawing/2014/main" id="{72951FB0-F7CF-D0A9-BAB8-1467C937C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1" y="3710609"/>
            <a:ext cx="3998377" cy="254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2" descr="Những Nguồn Cảm Hứng Trong Văn Học | Tiki">
            <a:extLst>
              <a:ext uri="{FF2B5EF4-FFF2-40B4-BE49-F238E27FC236}">
                <a16:creationId xmlns:a16="http://schemas.microsoft.com/office/drawing/2014/main" id="{08C7BF42-0935-F635-F68B-C1B8381EBC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8" y="1460710"/>
            <a:ext cx="2690191" cy="33733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72C6EEE-7D30-2329-DB81-0BFDB5ADF4DB}"/>
              </a:ext>
            </a:extLst>
          </p:cNvPr>
          <p:cNvSpPr txBox="1"/>
          <p:nvPr/>
        </p:nvSpPr>
        <p:spPr>
          <a:xfrm>
            <a:off x="7633254" y="598292"/>
            <a:ext cx="36045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(1986); 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Trường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Nga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(2007);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nguồn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hứng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(2008),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(2016),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mơ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(2019)…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38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28F24D7-37E7-E3F4-BCB3-10F694E9B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45775"/>
            <a:ext cx="11953460" cy="67122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4175E6-BDB8-E8DD-93C0-FA1D7C6DE7E4}"/>
              </a:ext>
            </a:extLst>
          </p:cNvPr>
          <p:cNvSpPr txBox="1"/>
          <p:nvPr/>
        </p:nvSpPr>
        <p:spPr>
          <a:xfrm>
            <a:off x="4605130" y="14577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12" descr="Hãy cầm lấy và đọc">
            <a:extLst>
              <a:ext uri="{FF2B5EF4-FFF2-40B4-BE49-F238E27FC236}">
                <a16:creationId xmlns:a16="http://schemas.microsoft.com/office/drawing/2014/main" id="{C3354D72-E597-5A4C-E556-1EA31BEA9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944327"/>
            <a:ext cx="3432314" cy="47143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B67B593-8444-F385-D884-2E775DCD6A29}"/>
              </a:ext>
            </a:extLst>
          </p:cNvPr>
          <p:cNvSpPr txBox="1"/>
          <p:nvPr/>
        </p:nvSpPr>
        <p:spPr>
          <a:xfrm>
            <a:off x="172278" y="1934817"/>
            <a:ext cx="38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chú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 mệnh, mặc khải, thông điệp,..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550C61-D6ED-3C97-E154-BD619BFBAE93}"/>
              </a:ext>
            </a:extLst>
          </p:cNvPr>
          <p:cNvSpPr txBox="1"/>
          <p:nvPr/>
        </p:nvSpPr>
        <p:spPr>
          <a:xfrm>
            <a:off x="145774" y="3769959"/>
            <a:ext cx="38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2.2.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(2016)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889608A-5F18-57DF-2167-54244ED41483}"/>
              </a:ext>
            </a:extLst>
          </p:cNvPr>
          <p:cNvSpPr txBox="1"/>
          <p:nvPr/>
        </p:nvSpPr>
        <p:spPr>
          <a:xfrm>
            <a:off x="7924800" y="1934817"/>
            <a:ext cx="364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274DED-15FF-C3B1-E1E6-E7E15DA6C32D}"/>
              </a:ext>
            </a:extLst>
          </p:cNvPr>
          <p:cNvSpPr txBox="1"/>
          <p:nvPr/>
        </p:nvSpPr>
        <p:spPr>
          <a:xfrm>
            <a:off x="8017565" y="3723860"/>
            <a:ext cx="355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2.4.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thức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biểu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đạt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37243A6-78CC-91E8-3473-A513341017C9}"/>
              </a:ext>
            </a:extLst>
          </p:cNvPr>
          <p:cNvSpPr txBox="1"/>
          <p:nvPr/>
        </p:nvSpPr>
        <p:spPr>
          <a:xfrm>
            <a:off x="3366051" y="5781285"/>
            <a:ext cx="367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2.5.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nghị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</a:p>
          <a:p>
            <a:pPr algn="just"/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6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807A42-82B9-1AE0-4F4B-DF4141320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94728"/>
            <a:ext cx="11953460" cy="671222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0E521F8-9412-700B-268D-61D350CD7EFB}"/>
              </a:ext>
            </a:extLst>
          </p:cNvPr>
          <p:cNvSpPr txBox="1"/>
          <p:nvPr/>
        </p:nvSpPr>
        <p:spPr>
          <a:xfrm>
            <a:off x="2815631" y="411089"/>
            <a:ext cx="678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2.6.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phần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3772B5-23D1-2C4B-ED08-B2389D818909}"/>
              </a:ext>
            </a:extLst>
          </p:cNvPr>
          <p:cNvGrpSpPr/>
          <p:nvPr/>
        </p:nvGrpSpPr>
        <p:grpSpPr>
          <a:xfrm>
            <a:off x="238539" y="2913505"/>
            <a:ext cx="3055739" cy="3569831"/>
            <a:chOff x="2118292" y="2792564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16">
              <a:extLst>
                <a:ext uri="{FF2B5EF4-FFF2-40B4-BE49-F238E27FC236}">
                  <a16:creationId xmlns:a16="http://schemas.microsoft.com/office/drawing/2014/main" id="{15C94099-6912-B476-FE4A-556308B7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7">
              <a:extLst>
                <a:ext uri="{FF2B5EF4-FFF2-40B4-BE49-F238E27FC236}">
                  <a16:creationId xmlns:a16="http://schemas.microsoft.com/office/drawing/2014/main" id="{1FAE22E1-210B-DA32-6537-235A76928A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8">
              <a:extLst>
                <a:ext uri="{FF2B5EF4-FFF2-40B4-BE49-F238E27FC236}">
                  <a16:creationId xmlns:a16="http://schemas.microsoft.com/office/drawing/2014/main" id="{891CD421-65BB-C2E2-1695-F542EF0D24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id="{CEE40A15-0E81-C6E9-2285-93F59F8D13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6F4B4D69-4401-266F-8A0E-BB892E0C6161}"/>
              </a:ext>
            </a:extLst>
          </p:cNvPr>
          <p:cNvGrpSpPr/>
          <p:nvPr/>
        </p:nvGrpSpPr>
        <p:grpSpPr>
          <a:xfrm>
            <a:off x="4134276" y="2258929"/>
            <a:ext cx="3055738" cy="3470893"/>
            <a:chOff x="4413024" y="2377452"/>
            <a:chExt cx="2098787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136591EE-7939-4AA2-B55A-B343FDFF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F715CD50-F4F4-B055-F404-8C4A88B85A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6A6E7573-C263-8033-F3EB-3B6B396360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57F5284-4022-BD15-D9E4-12987468D1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4F4F8434-97F4-D4DF-8D92-E585BACC005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383491" y="2377452"/>
              <a:ext cx="15205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508227-A064-FB58-7ECF-4D5C24B0659C}"/>
              </a:ext>
            </a:extLst>
          </p:cNvPr>
          <p:cNvGrpSpPr/>
          <p:nvPr/>
        </p:nvGrpSpPr>
        <p:grpSpPr>
          <a:xfrm>
            <a:off x="7822376" y="1912967"/>
            <a:ext cx="2699849" cy="3032066"/>
            <a:chOff x="6707755" y="1924601"/>
            <a:chExt cx="2098787" cy="30320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E33CFE09-AD72-4D74-5405-C7C6DD633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9">
              <a:extLst>
                <a:ext uri="{FF2B5EF4-FFF2-40B4-BE49-F238E27FC236}">
                  <a16:creationId xmlns:a16="http://schemas.microsoft.com/office/drawing/2014/main" id="{4A68AE32-DC31-F2C0-CDF5-005741E54E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0">
              <a:extLst>
                <a:ext uri="{FF2B5EF4-FFF2-40B4-BE49-F238E27FC236}">
                  <a16:creationId xmlns:a16="http://schemas.microsoft.com/office/drawing/2014/main" id="{DCFA67C4-C2E5-E698-2CC1-7A4D953D2A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0926CC62-43B0-0ABB-FDDA-86DB7E1392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675232AF-92EB-A698-081E-F20B113AA9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66233" y="1924601"/>
              <a:ext cx="1847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B06D160-4D2C-3AE6-666A-2E47BD83D885}"/>
              </a:ext>
            </a:extLst>
          </p:cNvPr>
          <p:cNvSpPr txBox="1"/>
          <p:nvPr/>
        </p:nvSpPr>
        <p:spPr>
          <a:xfrm>
            <a:off x="291549" y="3374793"/>
            <a:ext cx="27564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9883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Au-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xtinh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4319EB7-A7CB-61EB-B607-B4F6FAC3349F}"/>
              </a:ext>
            </a:extLst>
          </p:cNvPr>
          <p:cNvSpPr txBox="1"/>
          <p:nvPr/>
        </p:nvSpPr>
        <p:spPr>
          <a:xfrm>
            <a:off x="4154978" y="2655548"/>
            <a:ext cx="2825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9883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CB37BB5-6BA1-0A6F-5881-A7F65F38CB60}"/>
              </a:ext>
            </a:extLst>
          </p:cNvPr>
          <p:cNvSpPr txBox="1"/>
          <p:nvPr/>
        </p:nvSpPr>
        <p:spPr>
          <a:xfrm>
            <a:off x="7922249" y="2332383"/>
            <a:ext cx="2493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B9B90AE4-D651-DB45-F3FB-DB7B3B197C46}"/>
              </a:ext>
            </a:extLst>
          </p:cNvPr>
          <p:cNvSpPr>
            <a:spLocks/>
          </p:cNvSpPr>
          <p:nvPr/>
        </p:nvSpPr>
        <p:spPr bwMode="gray">
          <a:xfrm>
            <a:off x="2173883" y="1511133"/>
            <a:ext cx="2188634" cy="143473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4A0D617A-0D90-673D-7710-95A3002FB7E8}"/>
              </a:ext>
            </a:extLst>
          </p:cNvPr>
          <p:cNvSpPr>
            <a:spLocks/>
          </p:cNvSpPr>
          <p:nvPr/>
        </p:nvSpPr>
        <p:spPr bwMode="gray">
          <a:xfrm>
            <a:off x="6340075" y="1227335"/>
            <a:ext cx="2098787" cy="1056651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5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170DB81-F807-81EF-A078-C1686E4DCAAA}"/>
              </a:ext>
            </a:extLst>
          </p:cNvPr>
          <p:cNvSpPr txBox="1"/>
          <p:nvPr/>
        </p:nvSpPr>
        <p:spPr>
          <a:xfrm>
            <a:off x="1948070" y="149133"/>
            <a:ext cx="795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(Tìm hiểu tóm lược các ý kiến chính)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EBA6F140-1F1B-A905-31EE-6937327DD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8672"/>
              </p:ext>
            </p:extLst>
          </p:nvPr>
        </p:nvGraphicFramePr>
        <p:xfrm>
          <a:off x="26503" y="1103240"/>
          <a:ext cx="12072731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717">
                  <a:extLst>
                    <a:ext uri="{9D8B030D-6E8A-4147-A177-3AD203B41FA5}">
                      <a16:colId xmlns:a16="http://schemas.microsoft.com/office/drawing/2014/main" val="1007339882"/>
                    </a:ext>
                  </a:extLst>
                </a:gridCol>
                <a:gridCol w="8487571">
                  <a:extLst>
                    <a:ext uri="{9D8B030D-6E8A-4147-A177-3AD203B41FA5}">
                      <a16:colId xmlns:a16="http://schemas.microsoft.com/office/drawing/2014/main" val="1009372548"/>
                    </a:ext>
                  </a:extLst>
                </a:gridCol>
                <a:gridCol w="2703443">
                  <a:extLst>
                    <a:ext uri="{9D8B030D-6E8A-4147-A177-3AD203B41FA5}">
                      <a16:colId xmlns:a16="http://schemas.microsoft.com/office/drawing/2014/main" val="538941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lược ý kiến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30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1 (từ Tương truyền đến thời trung đại):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68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2 (từ Vượt qua tính chất huyền bí đến không dễ nhận ra):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97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3 (từ “Em hãy cầm lấy và đọc” đến một cuốn sách hay):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14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7795" algn="l"/>
                        </a:tabLst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4,5,6 (từ Không phủ nhận vai trò đến Hơ-bớt Mác-kiu-dơ đã nói):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13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7795" algn="l"/>
                        </a:tabLst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7 (từ Thời nay, với sự xuất hiện đến những giá trị tinh thần):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6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7795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oạn 8 (từ Lâu nay, chúng ta thường được nghe đến vẫn là vô ích):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6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7795" algn="l"/>
                        </a:tabLst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9,10 (từ Sách sinh ra không phải để được trưng bày đến hết):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9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71C0FAE-0167-34A6-08BC-F453E4588BAA}"/>
              </a:ext>
            </a:extLst>
          </p:cNvPr>
          <p:cNvSpPr txBox="1"/>
          <p:nvPr/>
        </p:nvSpPr>
        <p:spPr>
          <a:xfrm>
            <a:off x="1789043" y="0"/>
            <a:ext cx="7368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03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(Tìm hiểu các lí lẽ và bằng chứng)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195865B5-BCAB-B09C-FDEA-C1E2AB6EC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08867"/>
              </p:ext>
            </p:extLst>
          </p:nvPr>
        </p:nvGraphicFramePr>
        <p:xfrm>
          <a:off x="158278" y="954107"/>
          <a:ext cx="11875443" cy="5787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285">
                  <a:extLst>
                    <a:ext uri="{9D8B030D-6E8A-4147-A177-3AD203B41FA5}">
                      <a16:colId xmlns:a16="http://schemas.microsoft.com/office/drawing/2014/main" val="1752657502"/>
                    </a:ext>
                  </a:extLst>
                </a:gridCol>
                <a:gridCol w="3073593">
                  <a:extLst>
                    <a:ext uri="{9D8B030D-6E8A-4147-A177-3AD203B41FA5}">
                      <a16:colId xmlns:a16="http://schemas.microsoft.com/office/drawing/2014/main" val="1312922021"/>
                    </a:ext>
                  </a:extLst>
                </a:gridCol>
                <a:gridCol w="2566678">
                  <a:extLst>
                    <a:ext uri="{9D8B030D-6E8A-4147-A177-3AD203B41FA5}">
                      <a16:colId xmlns:a16="http://schemas.microsoft.com/office/drawing/2014/main" val="2779681239"/>
                    </a:ext>
                  </a:extLst>
                </a:gridCol>
                <a:gridCol w="1743893">
                  <a:extLst>
                    <a:ext uri="{9D8B030D-6E8A-4147-A177-3AD203B41FA5}">
                      <a16:colId xmlns:a16="http://schemas.microsoft.com/office/drawing/2014/main" val="2548062067"/>
                    </a:ext>
                  </a:extLst>
                </a:gridCol>
                <a:gridCol w="2155285">
                  <a:extLst>
                    <a:ext uri="{9D8B030D-6E8A-4147-A177-3AD203B41FA5}">
                      <a16:colId xmlns:a16="http://schemas.microsoft.com/office/drawing/2014/main" val="954637165"/>
                    </a:ext>
                  </a:extLst>
                </a:gridCol>
                <a:gridCol w="180709">
                  <a:extLst>
                    <a:ext uri="{9D8B030D-6E8A-4147-A177-3AD203B41FA5}">
                      <a16:colId xmlns:a16="http://schemas.microsoft.com/office/drawing/2014/main" val="984005221"/>
                    </a:ext>
                  </a:extLst>
                </a:gridCol>
              </a:tblGrid>
              <a:tr h="410223">
                <a:tc>
                  <a:txBody>
                    <a:bodyPr/>
                    <a:lstStyle/>
                    <a:p>
                      <a:pPr algn="ctr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88953"/>
                  </a:ext>
                </a:extLst>
              </a:tr>
              <a:tr h="2051117"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điệp "hãy cầm lấy và đọc"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ra câu văn thể hiện cách lí giải thông điệp của của tác giả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em?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(Em có đồng ý không? Vì sao?)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2042"/>
                  </a:ext>
                </a:extLst>
              </a:tr>
              <a:tr h="41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22469"/>
                  </a:ext>
                </a:extLst>
              </a:tr>
              <a:tr h="1640894"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 đã dùng những lí lẽ và bằng chứng nào để khẳng định?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xét: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20350"/>
                  </a:ext>
                </a:extLst>
              </a:tr>
              <a:tr h="1093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9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9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15C158E-75A8-D1D9-62F6-6575C7DE4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90549"/>
              </p:ext>
            </p:extLst>
          </p:nvPr>
        </p:nvGraphicFramePr>
        <p:xfrm>
          <a:off x="125896" y="370100"/>
          <a:ext cx="1194020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4608">
                  <a:extLst>
                    <a:ext uri="{9D8B030D-6E8A-4147-A177-3AD203B41FA5}">
                      <a16:colId xmlns:a16="http://schemas.microsoft.com/office/drawing/2014/main" val="1752657502"/>
                    </a:ext>
                  </a:extLst>
                </a:gridCol>
                <a:gridCol w="3785663">
                  <a:extLst>
                    <a:ext uri="{9D8B030D-6E8A-4147-A177-3AD203B41FA5}">
                      <a16:colId xmlns:a16="http://schemas.microsoft.com/office/drawing/2014/main" val="1312922021"/>
                    </a:ext>
                  </a:extLst>
                </a:gridCol>
                <a:gridCol w="2654608">
                  <a:extLst>
                    <a:ext uri="{9D8B030D-6E8A-4147-A177-3AD203B41FA5}">
                      <a16:colId xmlns:a16="http://schemas.microsoft.com/office/drawing/2014/main" val="2779681239"/>
                    </a:ext>
                  </a:extLst>
                </a:gridCol>
                <a:gridCol w="2845329">
                  <a:extLst>
                    <a:ext uri="{9D8B030D-6E8A-4147-A177-3AD203B41FA5}">
                      <a16:colId xmlns:a16="http://schemas.microsoft.com/office/drawing/2014/main" val="954637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889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kiện để giải quyết tình trạng sa sút của văn hóa đọc hiện nay.</a:t>
                      </a:r>
                    </a:p>
                    <a:p>
                      <a:pPr algn="just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pháp cụ thể của tác giả: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em? (Em có tán thành với ý kiến của tác giả về vấn đề này không? Vì sao?)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346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6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9EB2679-C046-C3A1-8CFD-9AE04042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32522"/>
            <a:ext cx="11873948" cy="672547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84196D1-28BD-3491-D493-96F7967411B2}"/>
              </a:ext>
            </a:extLst>
          </p:cNvPr>
          <p:cNvSpPr txBox="1"/>
          <p:nvPr/>
        </p:nvSpPr>
        <p:spPr>
          <a:xfrm>
            <a:off x="715618" y="0"/>
            <a:ext cx="6626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0423B43-4E65-A778-369E-F111E9E4A47D}"/>
              </a:ext>
            </a:extLst>
          </p:cNvPr>
          <p:cNvSpPr txBox="1"/>
          <p:nvPr/>
        </p:nvSpPr>
        <p:spPr>
          <a:xfrm>
            <a:off x="940904" y="1325217"/>
            <a:ext cx="4015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540BB4-6063-E984-539E-32174E65E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08" y="2527323"/>
            <a:ext cx="4779065" cy="3810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440ED8E-7123-A261-CA4E-7BFD48C8F0FA}"/>
              </a:ext>
            </a:extLst>
          </p:cNvPr>
          <p:cNvSpPr txBox="1"/>
          <p:nvPr/>
        </p:nvSpPr>
        <p:spPr>
          <a:xfrm>
            <a:off x="8106188" y="2849193"/>
            <a:ext cx="3472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34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951E09-89D4-EB53-154E-A19B122EC0AE}"/>
              </a:ext>
            </a:extLst>
          </p:cNvPr>
          <p:cNvSpPr txBox="1"/>
          <p:nvPr/>
        </p:nvSpPr>
        <p:spPr>
          <a:xfrm>
            <a:off x="410817" y="172278"/>
            <a:ext cx="11370365" cy="1404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văn phòng phẩm&#10;&#10;Mô tả được tạo tự động">
            <a:extLst>
              <a:ext uri="{FF2B5EF4-FFF2-40B4-BE49-F238E27FC236}">
                <a16:creationId xmlns:a16="http://schemas.microsoft.com/office/drawing/2014/main" id="{C5ED5724-095A-5F36-02C2-615293EEB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6" y="1964634"/>
            <a:ext cx="4227442" cy="2928731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 prst="angle"/>
          </a:sp3d>
        </p:spPr>
      </p:pic>
      <p:pic>
        <p:nvPicPr>
          <p:cNvPr id="9" name="Hình ảnh 8" descr="Ảnh có chứa cỏ, ngoài trời, trải, cánh đồng&#10;&#10;Mô tả được tạo tự động">
            <a:extLst>
              <a:ext uri="{FF2B5EF4-FFF2-40B4-BE49-F238E27FC236}">
                <a16:creationId xmlns:a16="http://schemas.microsoft.com/office/drawing/2014/main" id="{6FF8BB05-1052-BB85-31D8-42B3D81C2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73" y="3230215"/>
            <a:ext cx="3321327" cy="2786271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/>
          </a:sp3d>
        </p:spPr>
      </p:pic>
      <p:pic>
        <p:nvPicPr>
          <p:cNvPr id="11" name="Hình ảnh 10" descr="Ảnh có chứa mẫu họa&#10;&#10;Mô tả được tạo tự động">
            <a:extLst>
              <a:ext uri="{FF2B5EF4-FFF2-40B4-BE49-F238E27FC236}">
                <a16:creationId xmlns:a16="http://schemas.microsoft.com/office/drawing/2014/main" id="{9BFEB7E4-A0B1-19F0-2346-41F6320BB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0" y="2618960"/>
            <a:ext cx="3946044" cy="3061253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66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8CDB9AE-722C-8BF9-E6B8-45DA5E08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32522"/>
            <a:ext cx="11873948" cy="672547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7F979DE-C2F3-9954-4F84-097941576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19270"/>
            <a:ext cx="2762250" cy="416118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0C648CE-0F35-F683-31C1-01B50F3B1BF4}"/>
              </a:ext>
            </a:extLst>
          </p:cNvPr>
          <p:cNvSpPr txBox="1"/>
          <p:nvPr/>
        </p:nvSpPr>
        <p:spPr>
          <a:xfrm>
            <a:off x="3511826" y="755374"/>
            <a:ext cx="520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95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1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 truyền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 trung đại):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chuyện về việc lĩnh hội sứ mệnh đọc sách, nghiên cứu của Thánh Au-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xtinh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8C6AEF8-2298-DE7E-D2DA-2B69695E7453}"/>
              </a:ext>
            </a:extLst>
          </p:cNvPr>
          <p:cNvSpPr txBox="1"/>
          <p:nvPr/>
        </p:nvSpPr>
        <p:spPr>
          <a:xfrm>
            <a:off x="3511826" y="2836012"/>
            <a:ext cx="817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95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2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 qua tính chất huyền bí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dễ nhận ra):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Vai trò của việc đọc sách đối với đời sống tinh thần của con người.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FAB6464-2347-35EB-EEF9-7BD55EA1742F}"/>
              </a:ext>
            </a:extLst>
          </p:cNvPr>
          <p:cNvSpPr txBox="1"/>
          <p:nvPr/>
        </p:nvSpPr>
        <p:spPr>
          <a:xfrm>
            <a:off x="3511826" y="4582248"/>
            <a:ext cx="8004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95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3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“Em hãy cầm lấy và đọc”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cuốn sách hay):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Sự khuyến khích đọc sách đến từ những người có trách nhiệm với ta.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8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F640253-984B-7397-7A9E-F62FF6B45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1873948" cy="6858000"/>
          </a:xfrm>
          <a:prstGeom prst="rect">
            <a:avLst/>
          </a:prstGeom>
        </p:spPr>
      </p:pic>
      <p:pic>
        <p:nvPicPr>
          <p:cNvPr id="4" name="Hình ảnh 3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71FDB129-AE31-E11C-EECB-F84EF2AD4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32522"/>
            <a:ext cx="2849217" cy="429370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EDA5A6B-CFF0-4826-08F8-949A0ACDDBD2}"/>
              </a:ext>
            </a:extLst>
          </p:cNvPr>
          <p:cNvSpPr txBox="1"/>
          <p:nvPr/>
        </p:nvSpPr>
        <p:spPr>
          <a:xfrm>
            <a:off x="3352801" y="463492"/>
            <a:ext cx="5592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95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4,5,6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phủ nhận vai trò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Hơ-bớt Mác-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kiu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-dơ đã nói):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Sự kì diệu của sách và tác dụng to lớn của việc đọc sách.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3AB7FA0-14F9-2749-6EAB-C73453DD7C8B}"/>
              </a:ext>
            </a:extLst>
          </p:cNvPr>
          <p:cNvSpPr txBox="1"/>
          <p:nvPr/>
        </p:nvSpPr>
        <p:spPr>
          <a:xfrm>
            <a:off x="3379304" y="2419700"/>
            <a:ext cx="8653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64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7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 nay, với sự xuất hiện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giá trị tinh thần):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 sách trong điều kiện thay đổi hình thức sách.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BC66C81-B058-8891-DA81-613485D76492}"/>
              </a:ext>
            </a:extLst>
          </p:cNvPr>
          <p:cNvSpPr txBox="1"/>
          <p:nvPr/>
        </p:nvSpPr>
        <p:spPr>
          <a:xfrm>
            <a:off x="3240156" y="3922355"/>
            <a:ext cx="8792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8069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 nay, chúng ta thường được nghe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 là vô ích):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Giải pháp cho tình trạng xuống cấp của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5316B31-C955-28BC-A256-745F782FE05D}"/>
              </a:ext>
            </a:extLst>
          </p:cNvPr>
          <p:cNvSpPr txBox="1"/>
          <p:nvPr/>
        </p:nvSpPr>
        <p:spPr>
          <a:xfrm>
            <a:off x="3352801" y="5447676"/>
            <a:ext cx="838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9,10 (từ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 sinh ra không phải để được trưng 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đến hết): Nhắc lại thông điệp về việc đọc sách.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402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8D70368-7A7C-97E5-1360-F2CC4543F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9722" cy="674535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4B2F322-8CCE-C678-FF91-D3FBE0BDA2B7}"/>
              </a:ext>
            </a:extLst>
          </p:cNvPr>
          <p:cNvSpPr txBox="1"/>
          <p:nvPr/>
        </p:nvSpPr>
        <p:spPr>
          <a:xfrm>
            <a:off x="2994991" y="569844"/>
            <a:ext cx="532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5105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92DA71E-8654-75DD-3EA4-5F0388582506}"/>
              </a:ext>
            </a:extLst>
          </p:cNvPr>
          <p:cNvSpPr txBox="1"/>
          <p:nvPr/>
        </p:nvSpPr>
        <p:spPr>
          <a:xfrm>
            <a:off x="2464904" y="1484533"/>
            <a:ext cx="66260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So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VB "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2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9B8E0ED-426B-CC14-D41C-8C22F3CE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1873948" cy="6858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D074381-3595-503A-CD22-C4FBD7117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72279"/>
            <a:ext cx="2716696" cy="405516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2271B4-EC5D-A70E-F8F2-D2CA2ED76E3A}"/>
              </a:ext>
            </a:extLst>
          </p:cNvPr>
          <p:cNvSpPr txBox="1"/>
          <p:nvPr/>
        </p:nvSpPr>
        <p:spPr>
          <a:xfrm>
            <a:off x="3843130" y="742122"/>
            <a:ext cx="4784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2672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 câu chuyện về việc lĩnh hội sứ mệnh đọc sách, nghiên cứu của Thánh Au-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xtinh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53EE893-2397-E544-8B9A-C9E771BAA8E5}"/>
              </a:ext>
            </a:extLst>
          </p:cNvPr>
          <p:cNvSpPr txBox="1"/>
          <p:nvPr/>
        </p:nvSpPr>
        <p:spPr>
          <a:xfrm>
            <a:off x="3935896" y="3688835"/>
            <a:ext cx="4691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158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0023307-F8B1-F904-AC8E-504D0546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3008"/>
            <a:ext cx="11953460" cy="675198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567774D-1FAF-5BD3-B19B-E8FAE005E8DD}"/>
              </a:ext>
            </a:extLst>
          </p:cNvPr>
          <p:cNvSpPr txBox="1"/>
          <p:nvPr/>
        </p:nvSpPr>
        <p:spPr>
          <a:xfrm>
            <a:off x="3207026" y="307319"/>
            <a:ext cx="577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Triển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khai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0FC98CE-3B7A-6260-F2D1-B4BFEC89D7B6}"/>
              </a:ext>
            </a:extLst>
          </p:cNvPr>
          <p:cNvSpPr txBox="1"/>
          <p:nvPr/>
        </p:nvSpPr>
        <p:spPr>
          <a:xfrm>
            <a:off x="2537791" y="959487"/>
            <a:ext cx="952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nhóm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03289ED-2081-2463-DE94-CAA2587D2094}"/>
              </a:ext>
            </a:extLst>
          </p:cNvPr>
          <p:cNvSpPr txBox="1"/>
          <p:nvPr/>
        </p:nvSpPr>
        <p:spPr>
          <a:xfrm>
            <a:off x="861391" y="1857088"/>
            <a:ext cx="2411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2672A5F-ADE3-F91A-E884-BCA745BB98A5}"/>
              </a:ext>
            </a:extLst>
          </p:cNvPr>
          <p:cNvSpPr txBox="1"/>
          <p:nvPr/>
        </p:nvSpPr>
        <p:spPr>
          <a:xfrm>
            <a:off x="4439478" y="1669626"/>
            <a:ext cx="2862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ngừng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62E3198-6375-4511-FB60-2B75C591156A}"/>
              </a:ext>
            </a:extLst>
          </p:cNvPr>
          <p:cNvSpPr txBox="1"/>
          <p:nvPr/>
        </p:nvSpPr>
        <p:spPr>
          <a:xfrm>
            <a:off x="8468139" y="1641644"/>
            <a:ext cx="2862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nay?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02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42D298-A298-FED2-9E87-88FD6A0E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1CBB27F-9560-DAE8-DC9B-0828B35F945A}"/>
              </a:ext>
            </a:extLst>
          </p:cNvPr>
          <p:cNvSpPr txBox="1"/>
          <p:nvPr/>
        </p:nvSpPr>
        <p:spPr>
          <a:xfrm>
            <a:off x="1696278" y="1364974"/>
            <a:ext cx="2173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hiểu thế nào là tình trạng sa sút của văn </a:t>
            </a:r>
            <a:r>
              <a:rPr lang="vi-VN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đọc? </a:t>
            </a:r>
            <a:endParaRPr lang="en-US" sz="3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0BCF504-422F-D8E3-F9A3-81A5A100B28E}"/>
              </a:ext>
            </a:extLst>
          </p:cNvPr>
          <p:cNvSpPr txBox="1"/>
          <p:nvPr/>
        </p:nvSpPr>
        <p:spPr>
          <a:xfrm>
            <a:off x="5075582" y="1364974"/>
            <a:ext cx="2040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em, do đâu có tình trạng này? 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9DB331E-BE5E-47C5-EF33-FF238B4B9829}"/>
              </a:ext>
            </a:extLst>
          </p:cNvPr>
          <p:cNvSpPr txBox="1"/>
          <p:nvPr/>
        </p:nvSpPr>
        <p:spPr>
          <a:xfrm>
            <a:off x="8322365" y="1269638"/>
            <a:ext cx="21733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 giải quyết tình trạng đó, tác giả nêu ra những điều kiện nào?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6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6ED3683D-0957-CFEC-2946-0CAE9090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6EFA3E7-678C-D090-8720-008FF9E5D612}"/>
              </a:ext>
            </a:extLst>
          </p:cNvPr>
          <p:cNvSpPr txBox="1"/>
          <p:nvPr/>
        </p:nvSpPr>
        <p:spPr>
          <a:xfrm>
            <a:off x="2027582" y="1019553"/>
            <a:ext cx="928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55A0F66-DA18-32EE-E894-0EAFC6147D9A}"/>
              </a:ext>
            </a:extLst>
          </p:cNvPr>
          <p:cNvSpPr txBox="1"/>
          <p:nvPr/>
        </p:nvSpPr>
        <p:spPr>
          <a:xfrm>
            <a:off x="1643270" y="1842052"/>
            <a:ext cx="9660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“Hãy cầm lấy và đọc” có thể xem là một thông điệp: Hãy tiếp xúc trực tiếp với một cuốn sách, hãy tự trải nghiệm mà không bước qua một trung gian 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"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357459A-C3CB-74DD-8D1F-EDA6D0E32A27}"/>
              </a:ext>
            </a:extLst>
          </p:cNvPr>
          <p:cNvSpPr txBox="1"/>
          <p:nvPr/>
        </p:nvSpPr>
        <p:spPr>
          <a:xfrm>
            <a:off x="1643270" y="3526326"/>
            <a:ext cx="9541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=&gt;</a:t>
            </a:r>
            <a:r>
              <a:rPr lang="en-US" sz="2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Trải nghiệm bằng cách đọc trực tiếp sẽ thu được những điều gì mà người khác không thể đem đến cho ta.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0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E30751-3900-ACFA-7BC9-351512A1A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D16C354-96EA-2B61-CCE9-515AFC6EC072}"/>
              </a:ext>
            </a:extLst>
          </p:cNvPr>
          <p:cNvSpPr txBox="1"/>
          <p:nvPr/>
        </p:nvSpPr>
        <p:spPr>
          <a:xfrm>
            <a:off x="2080591" y="980661"/>
            <a:ext cx="921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7461406-A865-BEF2-62B9-3D79AF2071E5}"/>
              </a:ext>
            </a:extLst>
          </p:cNvPr>
          <p:cNvSpPr txBox="1"/>
          <p:nvPr/>
        </p:nvSpPr>
        <p:spPr>
          <a:xfrm>
            <a:off x="4174435" y="1736035"/>
            <a:ext cx="397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lí lẽ được đưa ra</a:t>
            </a:r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218D902-B1CF-52FF-C08B-FA4C4CE048D6}"/>
              </a:ext>
            </a:extLst>
          </p:cNvPr>
          <p:cNvSpPr txBox="1"/>
          <p:nvPr/>
        </p:nvSpPr>
        <p:spPr>
          <a:xfrm>
            <a:off x="2345635" y="2676939"/>
            <a:ext cx="8136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Người ta vẫn đọc sách ngay khi các phương tiện nghe nhìn phát triển là bởi sự kì diệu của chữ trên trang sách (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 chứa văn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một dân tộc, mang hồn thiêng của đất nước, kích thích trí tưởng tượng, khơi gợi tư duy hồi đáp, phản biện,..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0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2B295D1-57B1-1998-FF4E-BF2AA671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947FACD-85CA-ED63-01E7-89DB6B995858}"/>
              </a:ext>
            </a:extLst>
          </p:cNvPr>
          <p:cNvSpPr txBox="1"/>
          <p:nvPr/>
        </p:nvSpPr>
        <p:spPr>
          <a:xfrm>
            <a:off x="3273287" y="940904"/>
            <a:ext cx="564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*Bằng chứng để củng cố cho lí lẽ</a:t>
            </a:r>
            <a:endParaRPr lang="en-US" sz="28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9C04C1-D816-2F2E-17CE-5A1CBB43A25E}"/>
              </a:ext>
            </a:extLst>
          </p:cNvPr>
          <p:cNvSpPr txBox="1"/>
          <p:nvPr/>
        </p:nvSpPr>
        <p:spPr>
          <a:xfrm>
            <a:off x="1802296" y="1656522"/>
            <a:ext cx="9263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 chỉ là giấy và mực mà chứa cả thế giới, phơi bày cả bí ẩn của vũ trụ cũng như xã hội con người;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2AFA839-963D-85E4-6889-B3C8A9370CFC}"/>
              </a:ext>
            </a:extLst>
          </p:cNvPr>
          <p:cNvSpPr txBox="1"/>
          <p:nvPr/>
        </p:nvSpPr>
        <p:spPr>
          <a:xfrm>
            <a:off x="1802296" y="2916247"/>
            <a:ext cx="926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hờ đọc sách, ta hiểu đời, hiểu người, hiểu chính mình;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D3908A6-2146-9187-0E6D-B07798B3EE9A}"/>
              </a:ext>
            </a:extLst>
          </p:cNvPr>
          <p:cNvSpPr txBox="1"/>
          <p:nvPr/>
        </p:nvSpPr>
        <p:spPr>
          <a:xfrm>
            <a:off x="1802296" y="38712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 một cuốn sách hay như bị cuốn vào nỗi say mê, ni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khoái cảm;...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DF98589-3838-A67C-4D71-B5F2569C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AB6BDF6-B43C-2628-6779-0A37F0613A5B}"/>
              </a:ext>
            </a:extLst>
          </p:cNvPr>
          <p:cNvSpPr txBox="1"/>
          <p:nvPr/>
        </p:nvSpPr>
        <p:spPr>
          <a:xfrm>
            <a:off x="2345635" y="967408"/>
            <a:ext cx="7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206C5CD-D49E-C885-6448-46A32CA08E5E}"/>
              </a:ext>
            </a:extLst>
          </p:cNvPr>
          <p:cNvSpPr txBox="1"/>
          <p:nvPr/>
        </p:nvSpPr>
        <p:spPr>
          <a:xfrm>
            <a:off x="1802296" y="1868557"/>
            <a:ext cx="932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giả nêu hai điều kiện: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thể 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 tượng đọc: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B6564C5-A3FD-D8DA-BC60-D9E7558908B9}"/>
              </a:ext>
            </a:extLst>
          </p:cNvPr>
          <p:cNvSpPr txBox="1"/>
          <p:nvPr/>
        </p:nvSpPr>
        <p:spPr>
          <a:xfrm>
            <a:off x="1470991" y="2754243"/>
            <a:ext cx="3154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Chủ thể đọc là con người. Con người phải ham đọc.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9030C91-3935-5521-D612-F9A663AAF808}"/>
              </a:ext>
            </a:extLst>
          </p:cNvPr>
          <p:cNvSpPr txBox="1"/>
          <p:nvPr/>
        </p:nvSpPr>
        <p:spPr>
          <a:xfrm>
            <a:off x="5883965" y="2782049"/>
            <a:ext cx="4837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Đối tượng đọc là sách. Phải có sách hay thì mới thu hút người đọc. Thiếu một trong hai điều kiện này, tình trạng sa sút của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 khó cải thiện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550EE1D-6C9B-2A06-0BC1-40FED655D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44E326-BA18-EC00-F3C5-D433FE02BB49}"/>
              </a:ext>
            </a:extLst>
          </p:cNvPr>
          <p:cNvSpPr txBox="1"/>
          <p:nvPr/>
        </p:nvSpPr>
        <p:spPr>
          <a:xfrm>
            <a:off x="2054089" y="165323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1)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Nêu một câu danh ngôn nói về sách hoặc việc đọc sách mà em cho là có ý nghĩa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51F8FB7-5B66-5D33-328B-3471E72DCFF2}"/>
              </a:ext>
            </a:extLst>
          </p:cNvPr>
          <p:cNvSpPr txBox="1"/>
          <p:nvPr/>
        </p:nvSpPr>
        <p:spPr>
          <a:xfrm>
            <a:off x="6785113" y="1653230"/>
            <a:ext cx="3710609" cy="297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just">
              <a:lnSpc>
                <a:spcPct val="119000"/>
              </a:lnSpc>
              <a:spcAft>
                <a:spcPts val="200"/>
              </a:spcAft>
              <a:tabLst>
                <a:tab pos="467360" algn="l"/>
              </a:tabLst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2) Em thích đọc loại sách nào? Em đã từng thu được điều gì bổ ích sau khi đọc một cuốn sách?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6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93B1C3-F5E2-0D5A-983F-022B120E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11926957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A8185F-5F67-F9EC-7C78-63D5B981AE5D}"/>
              </a:ext>
            </a:extLst>
          </p:cNvPr>
          <p:cNvSpPr txBox="1"/>
          <p:nvPr/>
        </p:nvSpPr>
        <p:spPr>
          <a:xfrm>
            <a:off x="3571460" y="808382"/>
            <a:ext cx="499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thúc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FE76A1A-13AE-DAF4-5154-397ED7D89BC1}"/>
              </a:ext>
            </a:extLst>
          </p:cNvPr>
          <p:cNvSpPr txBox="1"/>
          <p:nvPr/>
        </p:nvSpPr>
        <p:spPr>
          <a:xfrm>
            <a:off x="1802296" y="1684704"/>
            <a:ext cx="316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75945" algn="l"/>
              </a:tabLst>
            </a:pP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1)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điệp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đưa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đoạn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cuối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49854AE-2336-C84E-CD05-1AF5B061C4E6}"/>
              </a:ext>
            </a:extLst>
          </p:cNvPr>
          <p:cNvSpPr txBox="1"/>
          <p:nvPr/>
        </p:nvSpPr>
        <p:spPr>
          <a:xfrm>
            <a:off x="6400800" y="1771088"/>
            <a:ext cx="2928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75945" algn="l"/>
              </a:tabLst>
            </a:pP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thúc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gì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đáo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A6DB59A-B3C1-28B2-0D67-2C04585FB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11926957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5D81B8-C2B9-40B7-0BFA-6C2358DD2B7B}"/>
              </a:ext>
            </a:extLst>
          </p:cNvPr>
          <p:cNvSpPr txBox="1"/>
          <p:nvPr/>
        </p:nvSpPr>
        <p:spPr>
          <a:xfrm>
            <a:off x="4161183" y="808383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endParaRPr lang="en-US" sz="28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66B1D17-702F-A79B-D3AD-767145559A8E}"/>
              </a:ext>
            </a:extLst>
          </p:cNvPr>
          <p:cNvSpPr txBox="1"/>
          <p:nvPr/>
        </p:nvSpPr>
        <p:spPr>
          <a:xfrm>
            <a:off x="1775791" y="1586948"/>
            <a:ext cx="2040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D0647C-784D-D352-CAFE-2302541381B4}"/>
              </a:ext>
            </a:extLst>
          </p:cNvPr>
          <p:cNvSpPr txBox="1"/>
          <p:nvPr/>
        </p:nvSpPr>
        <p:spPr>
          <a:xfrm>
            <a:off x="4903304" y="1630017"/>
            <a:ext cx="2001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1D5E58-E8CA-9ED1-0543-A79B552C5EEB}"/>
              </a:ext>
            </a:extLst>
          </p:cNvPr>
          <p:cNvSpPr txBox="1"/>
          <p:nvPr/>
        </p:nvSpPr>
        <p:spPr>
          <a:xfrm>
            <a:off x="7991061" y="1630017"/>
            <a:ext cx="2186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9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9A8A36-29BA-7B3F-312B-18D22738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11926957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59FBDA-EF7B-D414-CD46-5E1382CDC1F4}"/>
              </a:ext>
            </a:extLst>
          </p:cNvPr>
          <p:cNvSpPr txBox="1"/>
          <p:nvPr/>
        </p:nvSpPr>
        <p:spPr>
          <a:xfrm>
            <a:off x="3604591" y="848139"/>
            <a:ext cx="459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endParaRPr lang="en-US" sz="28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F6F63D4-CE63-C7B5-DB7E-994F672758ED}"/>
              </a:ext>
            </a:extLst>
          </p:cNvPr>
          <p:cNvSpPr txBox="1"/>
          <p:nvPr/>
        </p:nvSpPr>
        <p:spPr>
          <a:xfrm>
            <a:off x="1974574" y="1762540"/>
            <a:ext cx="3260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75DE8CB-9661-D3CC-4009-A648257347E7}"/>
              </a:ext>
            </a:extLst>
          </p:cNvPr>
          <p:cNvSpPr txBox="1"/>
          <p:nvPr/>
        </p:nvSpPr>
        <p:spPr>
          <a:xfrm>
            <a:off x="6453809" y="1736035"/>
            <a:ext cx="3498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73402AA-53FC-C434-3AB1-77B4ACD1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92765"/>
            <a:ext cx="11794434" cy="663933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15D59A-B61E-F4D3-0FB2-6FEB3B0FF621}"/>
              </a:ext>
            </a:extLst>
          </p:cNvPr>
          <p:cNvSpPr txBox="1"/>
          <p:nvPr/>
        </p:nvSpPr>
        <p:spPr>
          <a:xfrm>
            <a:off x="4267199" y="1707851"/>
            <a:ext cx="347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endParaRPr lang="en-US" sz="3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154D153-2651-6C53-3334-C6EAE8A94285}"/>
              </a:ext>
            </a:extLst>
          </p:cNvPr>
          <p:cNvSpPr txBox="1"/>
          <p:nvPr/>
        </p:nvSpPr>
        <p:spPr>
          <a:xfrm>
            <a:off x="2014330" y="3136612"/>
            <a:ext cx="315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hảo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đôi</a:t>
            </a:r>
            <a:endParaRPr lang="en-US" sz="32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125B803-7FC5-DF2C-6F1C-3F071A23D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30" y="2517912"/>
            <a:ext cx="4134679" cy="32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4BA5B02-EAA9-FA84-93B1-64E64337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3" y="0"/>
            <a:ext cx="11940209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640C02D-A1D2-9A9E-7F3F-70B39A33921D}"/>
              </a:ext>
            </a:extLst>
          </p:cNvPr>
          <p:cNvSpPr txBox="1"/>
          <p:nvPr/>
        </p:nvSpPr>
        <p:spPr>
          <a:xfrm>
            <a:off x="2438399" y="609600"/>
            <a:ext cx="724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hẫn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2EE0409-9D4A-FFB0-0621-8C21DDAEBA0E}"/>
              </a:ext>
            </a:extLst>
          </p:cNvPr>
          <p:cNvSpPr txBox="1"/>
          <p:nvPr/>
        </p:nvSpPr>
        <p:spPr>
          <a:xfrm>
            <a:off x="3313043" y="2782957"/>
            <a:ext cx="612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C70597B-13D7-48DF-6DFD-061C206AF4F5}"/>
              </a:ext>
            </a:extLst>
          </p:cNvPr>
          <p:cNvSpPr txBox="1"/>
          <p:nvPr/>
        </p:nvSpPr>
        <p:spPr>
          <a:xfrm>
            <a:off x="2782955" y="4420368"/>
            <a:ext cx="6559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20C5396-5AC5-E996-58E6-CC591867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96078"/>
            <a:ext cx="11993218" cy="66658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AA56FAE-2C01-6930-7B51-88200D846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52" y="1815547"/>
            <a:ext cx="2590387" cy="365760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868F06B-DD84-0C62-1E77-05D0FC6BD54E}"/>
              </a:ext>
            </a:extLst>
          </p:cNvPr>
          <p:cNvSpPr txBox="1"/>
          <p:nvPr/>
        </p:nvSpPr>
        <p:spPr>
          <a:xfrm>
            <a:off x="4134678" y="1923269"/>
            <a:ext cx="499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 chất của trải nghiệm là gì? </a:t>
            </a:r>
            <a:endParaRPr lang="en-US" sz="28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3772BD1-23F8-4B0D-F1D2-5215E492D281}"/>
              </a:ext>
            </a:extLst>
          </p:cNvPr>
          <p:cNvSpPr txBox="1"/>
          <p:nvPr/>
        </p:nvSpPr>
        <p:spPr>
          <a:xfrm>
            <a:off x="4101548" y="2499982"/>
            <a:ext cx="5367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trải nghiệm, con người thường thu nhận được những điều gì? </a:t>
            </a:r>
            <a:endParaRPr lang="en-US" sz="28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B151690-604A-4225-0B94-E3CCEBB5A152}"/>
              </a:ext>
            </a:extLst>
          </p:cNvPr>
          <p:cNvSpPr txBox="1"/>
          <p:nvPr/>
        </p:nvSpPr>
        <p:spPr>
          <a:xfrm>
            <a:off x="4101548" y="3660206"/>
            <a:ext cx="5367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thể thu nhận được gì qua đọc sách? </a:t>
            </a:r>
            <a:endParaRPr lang="en-US" sz="28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32AB32E-52C7-6E69-6E29-C367CB89CA49}"/>
              </a:ext>
            </a:extLst>
          </p:cNvPr>
          <p:cNvSpPr txBox="1"/>
          <p:nvPr/>
        </p:nvSpPr>
        <p:spPr>
          <a:xfrm>
            <a:off x="4022037" y="4784084"/>
            <a:ext cx="5367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có thể xem đọc sách là trải nghiệm được không?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251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6590EA9-421B-06BD-7FC9-21A2FAD3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96078"/>
            <a:ext cx="11993218" cy="6665844"/>
          </a:xfrm>
          <a:prstGeom prst="rect">
            <a:avLst/>
          </a:prstGeom>
        </p:spPr>
      </p:pic>
      <p:sp>
        <p:nvSpPr>
          <p:cNvPr id="3" name="Bảng con 2">
            <a:extLst>
              <a:ext uri="{FF2B5EF4-FFF2-40B4-BE49-F238E27FC236}">
                <a16:creationId xmlns:a16="http://schemas.microsoft.com/office/drawing/2014/main" id="{B9B1A553-D49D-BDE8-B312-B12645DCC5C3}"/>
              </a:ext>
            </a:extLst>
          </p:cNvPr>
          <p:cNvSpPr/>
          <p:nvPr/>
        </p:nvSpPr>
        <p:spPr>
          <a:xfrm>
            <a:off x="3935896" y="882926"/>
            <a:ext cx="3286539" cy="824948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86840" algn="l"/>
              </a:tabLs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242D62-F6E7-AE86-BE58-0C9B09B98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40208"/>
              </p:ext>
            </p:extLst>
          </p:nvPr>
        </p:nvGraphicFramePr>
        <p:xfrm>
          <a:off x="1192695" y="1855305"/>
          <a:ext cx="9568069" cy="434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A7878D6-5562-874E-9126-D359AB6506E2}"/>
              </a:ext>
            </a:extLst>
          </p:cNvPr>
          <p:cNvSpPr txBox="1"/>
          <p:nvPr/>
        </p:nvSpPr>
        <p:spPr>
          <a:xfrm>
            <a:off x="2040835" y="2014330"/>
            <a:ext cx="846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6BDE83-55F0-FC16-2FA4-80C8FC2BDF54}"/>
              </a:ext>
            </a:extLst>
          </p:cNvPr>
          <p:cNvSpPr txBox="1"/>
          <p:nvPr/>
        </p:nvSpPr>
        <p:spPr>
          <a:xfrm>
            <a:off x="2040835" y="3061252"/>
            <a:ext cx="8693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Ý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sảo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DB36A7A-356B-F056-6763-C93048824CD0}"/>
              </a:ext>
            </a:extLst>
          </p:cNvPr>
          <p:cNvSpPr txBox="1"/>
          <p:nvPr/>
        </p:nvSpPr>
        <p:spPr>
          <a:xfrm>
            <a:off x="2040835" y="4076111"/>
            <a:ext cx="675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3101A90-4EEF-2807-11F0-456A62C94CD9}"/>
              </a:ext>
            </a:extLst>
          </p:cNvPr>
          <p:cNvSpPr txBox="1"/>
          <p:nvPr/>
        </p:nvSpPr>
        <p:spPr>
          <a:xfrm>
            <a:off x="2024270" y="5136285"/>
            <a:ext cx="6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8480898-6C04-64B4-BA6C-5F196110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96078"/>
            <a:ext cx="11993218" cy="6665844"/>
          </a:xfrm>
          <a:prstGeom prst="rect">
            <a:avLst/>
          </a:prstGeom>
        </p:spPr>
      </p:pic>
      <p:sp>
        <p:nvSpPr>
          <p:cNvPr id="3" name="Bảng con 2">
            <a:extLst>
              <a:ext uri="{FF2B5EF4-FFF2-40B4-BE49-F238E27FC236}">
                <a16:creationId xmlns:a16="http://schemas.microsoft.com/office/drawing/2014/main" id="{C4F4B834-A579-E925-CC14-4080CF377A12}"/>
              </a:ext>
            </a:extLst>
          </p:cNvPr>
          <p:cNvSpPr/>
          <p:nvPr/>
        </p:nvSpPr>
        <p:spPr>
          <a:xfrm>
            <a:off x="4147931" y="993913"/>
            <a:ext cx="2690191" cy="622852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tabLst>
                <a:tab pos="289560" algn="l"/>
              </a:tabLst>
            </a:pPr>
            <a:r>
              <a:rPr lang="en-US" sz="3200" b="1" spc="-5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Nội</a:t>
            </a:r>
            <a:r>
              <a:rPr lang="en-US" sz="3200" b="1" spc="-15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 </a:t>
            </a:r>
            <a:endParaRPr lang="en-US" sz="3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805D31-4963-BE59-5DC2-9488D32374A8}"/>
              </a:ext>
            </a:extLst>
          </p:cNvPr>
          <p:cNvSpPr txBox="1"/>
          <p:nvPr/>
        </p:nvSpPr>
        <p:spPr>
          <a:xfrm>
            <a:off x="2067339" y="2239617"/>
            <a:ext cx="7089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2392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nhu cầu và tầm quan trọng của việc đọc sách đối với đời sống con người, cách chọn sách, cách đọc, biện pháp khắc phục sự xuống cấp của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hoá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đọc cùng lời khuyên hãy trực tiếp, tự mình cầm sách lên và đọc.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2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E2AC1E2-49C0-7D56-640A-95A53E8B6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765"/>
            <a:ext cx="12099235" cy="676523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CF68DE8-C9B6-9D58-9C9A-24B1964D2231}"/>
              </a:ext>
            </a:extLst>
          </p:cNvPr>
          <p:cNvSpPr txBox="1"/>
          <p:nvPr/>
        </p:nvSpPr>
        <p:spPr>
          <a:xfrm>
            <a:off x="3776870" y="1776766"/>
            <a:ext cx="4187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sách, người đọc được</a:t>
            </a:r>
            <a:endParaRPr lang="en-US" sz="28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0D3BEC3-6690-2E63-F825-156D268D9A01}"/>
              </a:ext>
            </a:extLst>
          </p:cNvPr>
          <p:cNvSpPr txBox="1"/>
          <p:nvPr/>
        </p:nvSpPr>
        <p:spPr>
          <a:xfrm>
            <a:off x="622851" y="2230997"/>
            <a:ext cx="10721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mang trí tuệ, làm giàu cảm xúc, khám phá tự nhiên và xã hội, hiểu biết về con người và bản thân. </a:t>
            </a:r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CD3C15-49D0-17E1-8180-5D49B0EB207C}"/>
              </a:ext>
            </a:extLst>
          </p:cNvPr>
          <p:cNvSpPr txBox="1"/>
          <p:nvPr/>
        </p:nvSpPr>
        <p:spPr>
          <a:xfrm>
            <a:off x="589720" y="3107492"/>
            <a:ext cx="10919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597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 gian về với quá khứ hay đến với tương lai xa xôi; được du lịch tới một miền đất lạ, và bằng tưởng tượng, như được sống với những số phận, những cuộc đời khác.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1B004F-FEDF-5343-24BF-8349CEAE7484}"/>
              </a:ext>
            </a:extLst>
          </p:cNvPr>
          <p:cNvSpPr txBox="1"/>
          <p:nvPr/>
        </p:nvSpPr>
        <p:spPr>
          <a:xfrm>
            <a:off x="510207" y="4400154"/>
            <a:ext cx="1091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597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tinh thần hết sức phong phú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0782950-0ED8-751F-3C7F-1AAD452C577B}"/>
              </a:ext>
            </a:extLst>
          </p:cNvPr>
          <p:cNvSpPr txBox="1"/>
          <p:nvPr/>
        </p:nvSpPr>
        <p:spPr>
          <a:xfrm>
            <a:off x="510207" y="4923374"/>
            <a:ext cx="1094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vậy, hoàn toàn có thể xem đọc sách cũng là một kiểu trải nghiệm.</a:t>
            </a:r>
            <a:endParaRPr lang="en-US" sz="2800" dirty="0"/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CEDA083-789C-B473-40D1-DECAB57D0A6A}"/>
              </a:ext>
            </a:extLst>
          </p:cNvPr>
          <p:cNvSpPr txBox="1"/>
          <p:nvPr/>
        </p:nvSpPr>
        <p:spPr>
          <a:xfrm>
            <a:off x="2871795" y="1191991"/>
            <a:ext cx="690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0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E9AEA2A-CBDF-98F3-6BD6-3B4B4814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198782"/>
            <a:ext cx="11781183" cy="665921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E2F8EA-E374-5B44-82BC-1EFC1C8A912D}"/>
              </a:ext>
            </a:extLst>
          </p:cNvPr>
          <p:cNvSpPr txBox="1"/>
          <p:nvPr/>
        </p:nvSpPr>
        <p:spPr>
          <a:xfrm>
            <a:off x="1550504" y="1961322"/>
            <a:ext cx="9051235" cy="40021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3119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5BA5F53-129F-A3F7-932F-1A79A7623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75" y="219280"/>
            <a:ext cx="3689447" cy="298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B05C7476-28F6-E74D-ACE2-55C26257E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39" y="219281"/>
            <a:ext cx="4214191" cy="298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304DE77-7D5D-5B66-CAD1-FBD8C8948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3537336"/>
            <a:ext cx="4462670" cy="332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761CE312-1F79-1B98-22EE-41CB09718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45" y="3537337"/>
            <a:ext cx="3677616" cy="3320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0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246B7BC-C32B-0529-1B9D-41885CE1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45774"/>
            <a:ext cx="11754678" cy="65465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AF9E840-EE5E-5A9F-E8F7-825B485879D9}"/>
              </a:ext>
            </a:extLst>
          </p:cNvPr>
          <p:cNvSpPr txBox="1"/>
          <p:nvPr/>
        </p:nvSpPr>
        <p:spPr>
          <a:xfrm>
            <a:off x="2305878" y="2849218"/>
            <a:ext cx="8680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TẬP: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97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6DA2950-4423-6A6A-E5A5-1D2ACF4B4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6"/>
            <a:ext cx="12072730" cy="66989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669FD6B-F3BE-B767-E02C-0EFF973C53C4}"/>
              </a:ext>
            </a:extLst>
          </p:cNvPr>
          <p:cNvSpPr txBox="1"/>
          <p:nvPr/>
        </p:nvSpPr>
        <p:spPr>
          <a:xfrm>
            <a:off x="1139687" y="1417983"/>
            <a:ext cx="760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2811E8-4BED-5820-91EF-706ADB02FD52}"/>
              </a:ext>
            </a:extLst>
          </p:cNvPr>
          <p:cNvSpPr txBox="1"/>
          <p:nvPr/>
        </p:nvSpPr>
        <p:spPr>
          <a:xfrm>
            <a:off x="1285461" y="2610678"/>
            <a:ext cx="8044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6F8039-AF3A-729E-8FD0-32B575DCCCA0}"/>
              </a:ext>
            </a:extLst>
          </p:cNvPr>
          <p:cNvSpPr txBox="1"/>
          <p:nvPr/>
        </p:nvSpPr>
        <p:spPr>
          <a:xfrm>
            <a:off x="1285461" y="3802137"/>
            <a:ext cx="8441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8AA6055-9EB1-2DDC-D79F-0C9DE23A5D62}"/>
              </a:ext>
            </a:extLst>
          </p:cNvPr>
          <p:cNvSpPr txBox="1"/>
          <p:nvPr/>
        </p:nvSpPr>
        <p:spPr>
          <a:xfrm>
            <a:off x="1285461" y="4993596"/>
            <a:ext cx="804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8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D24CB96C-CC9D-6B03-DBEF-0D07A8056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6"/>
            <a:ext cx="12072730" cy="669897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7A86820-9656-3DCF-9AF9-B264D5BEEFDC}"/>
              </a:ext>
            </a:extLst>
          </p:cNvPr>
          <p:cNvSpPr txBox="1"/>
          <p:nvPr/>
        </p:nvSpPr>
        <p:spPr>
          <a:xfrm>
            <a:off x="1272209" y="1656522"/>
            <a:ext cx="78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3ED869-EB40-87F1-D0F8-FF326E5D5D3C}"/>
              </a:ext>
            </a:extLst>
          </p:cNvPr>
          <p:cNvSpPr txBox="1"/>
          <p:nvPr/>
        </p:nvSpPr>
        <p:spPr>
          <a:xfrm>
            <a:off x="1272209" y="2601508"/>
            <a:ext cx="776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logic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86B3B1B-E1BF-A111-A132-F452D574264C}"/>
              </a:ext>
            </a:extLst>
          </p:cNvPr>
          <p:cNvSpPr txBox="1"/>
          <p:nvPr/>
        </p:nvSpPr>
        <p:spPr>
          <a:xfrm>
            <a:off x="1272209" y="3836936"/>
            <a:ext cx="78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698B8F-BE8B-717D-AD74-E2AE1EA0E485}"/>
              </a:ext>
            </a:extLst>
          </p:cNvPr>
          <p:cNvSpPr txBox="1"/>
          <p:nvPr/>
        </p:nvSpPr>
        <p:spPr>
          <a:xfrm>
            <a:off x="1272209" y="5016812"/>
            <a:ext cx="801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F355234-A5EA-125E-B568-417006A4C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72278"/>
            <a:ext cx="11794435" cy="652007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D6D87C3-0930-0EDA-C292-B5F83DFF6297}"/>
              </a:ext>
            </a:extLst>
          </p:cNvPr>
          <p:cNvSpPr txBox="1"/>
          <p:nvPr/>
        </p:nvSpPr>
        <p:spPr>
          <a:xfrm>
            <a:off x="3326296" y="2027584"/>
            <a:ext cx="5857461" cy="3419060"/>
          </a:xfrm>
          <a:prstGeom prst="rect">
            <a:avLst/>
          </a:prstGeom>
          <a:noFill/>
        </p:spPr>
        <p:txBody>
          <a:bodyPr wrap="square" rtlCol="0">
            <a:prstTxWarp prst="textSlantDown">
              <a:avLst/>
            </a:prstTxWarp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24467A2-6798-9114-8477-A53EF7BF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1913704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2D5BF15-E6EE-1F50-96A9-B7D45E6C790F}"/>
              </a:ext>
            </a:extLst>
          </p:cNvPr>
          <p:cNvSpPr txBox="1"/>
          <p:nvPr/>
        </p:nvSpPr>
        <p:spPr>
          <a:xfrm>
            <a:off x="2120348" y="1616765"/>
            <a:ext cx="7460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*VIẾT KẾT NỐI ĐỌC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5 - 7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EA0FC8C-9607-55C7-A417-90D2E1B19BBE}"/>
              </a:ext>
            </a:extLst>
          </p:cNvPr>
          <p:cNvSpPr txBox="1"/>
          <p:nvPr/>
        </p:nvSpPr>
        <p:spPr>
          <a:xfrm>
            <a:off x="2120348" y="3429000"/>
            <a:ext cx="4306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 sách là để đọc chứ không phải để trưng bày?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44392-C464-ED65-0AD9-F2D1B93FA554}"/>
              </a:ext>
            </a:extLst>
          </p:cNvPr>
          <p:cNvSpPr txBox="1"/>
          <p:nvPr/>
        </p:nvSpPr>
        <p:spPr>
          <a:xfrm>
            <a:off x="7036905" y="3379187"/>
            <a:ext cx="3472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sách theo cách nào thì có ích?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249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D8A0320-52D8-F285-B28F-335A643BA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106017"/>
            <a:ext cx="11953460" cy="67519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FCB449-7519-7EFD-1E98-C93161461619}"/>
              </a:ext>
            </a:extLst>
          </p:cNvPr>
          <p:cNvSpPr txBox="1"/>
          <p:nvPr/>
        </p:nvSpPr>
        <p:spPr>
          <a:xfrm>
            <a:off x="1219200" y="410818"/>
            <a:ext cx="9753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 KHẢO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Huỳnh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ngẫm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vậy, sách mới phục vụ thiết thực cho nhu cầu học tập, tìm hiểu, nghiên cứu của con 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96863"/>
      </p:ext>
    </p:extLst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DF7CA84-4097-6B81-784E-00E017453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72278"/>
            <a:ext cx="11794435" cy="652007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5B77B0B-1E3E-2DE6-7F34-A2968C84B26D}"/>
              </a:ext>
            </a:extLst>
          </p:cNvPr>
          <p:cNvSpPr txBox="1"/>
          <p:nvPr/>
        </p:nvSpPr>
        <p:spPr>
          <a:xfrm>
            <a:off x="3074504" y="2054087"/>
            <a:ext cx="595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6C39DB1-6E22-1C59-B34A-4F4750853622}"/>
              </a:ext>
            </a:extLst>
          </p:cNvPr>
          <p:cNvSpPr txBox="1"/>
          <p:nvPr/>
        </p:nvSpPr>
        <p:spPr>
          <a:xfrm>
            <a:off x="3816626" y="2875722"/>
            <a:ext cx="4704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thiện các nội dung đã học trong bài;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ADEAFAC-19D4-94DC-1EE8-1C2EFA04F462}"/>
              </a:ext>
            </a:extLst>
          </p:cNvPr>
          <p:cNvSpPr txBox="1"/>
          <p:nvPr/>
        </p:nvSpPr>
        <p:spPr>
          <a:xfrm>
            <a:off x="3816626" y="4134630"/>
            <a:ext cx="51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soạn bài: Thực hành tiếng Việt: Thuật ngữ.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75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B795FEF-843B-4003-D2E3-2FECDB9E2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C60DF52-7C8F-44AA-6280-41946F8FFDB5}"/>
              </a:ext>
            </a:extLst>
          </p:cNvPr>
          <p:cNvSpPr txBox="1"/>
          <p:nvPr/>
        </p:nvSpPr>
        <p:spPr>
          <a:xfrm>
            <a:off x="2080591" y="1073426"/>
            <a:ext cx="879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endParaRPr lang="en-US" sz="28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A4A915-B2B1-95EC-C085-9AC311383024}"/>
              </a:ext>
            </a:extLst>
          </p:cNvPr>
          <p:cNvSpPr txBox="1"/>
          <p:nvPr/>
        </p:nvSpPr>
        <p:spPr>
          <a:xfrm>
            <a:off x="1411356" y="1722783"/>
            <a:ext cx="936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 Trường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(Thomas Carlyle).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303E419-E265-ED28-D1CB-F0EA348BA519}"/>
              </a:ext>
            </a:extLst>
          </p:cNvPr>
          <p:cNvSpPr txBox="1"/>
          <p:nvPr/>
        </p:nvSpPr>
        <p:spPr>
          <a:xfrm>
            <a:off x="1411355" y="3233915"/>
            <a:ext cx="936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 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." (Thomas Carlyle).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F6CB669-DEF9-EA21-4B55-53D9FB934918}"/>
              </a:ext>
            </a:extLst>
          </p:cNvPr>
          <p:cNvSpPr txBox="1"/>
          <p:nvPr/>
        </p:nvSpPr>
        <p:spPr>
          <a:xfrm>
            <a:off x="1411355" y="4768958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…"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177004F-2EF7-3FA1-E5DE-4B163D43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C99F383-61F1-6BA7-ED5E-568824D17243}"/>
              </a:ext>
            </a:extLst>
          </p:cNvPr>
          <p:cNvSpPr txBox="1"/>
          <p:nvPr/>
        </p:nvSpPr>
        <p:spPr>
          <a:xfrm>
            <a:off x="1961320" y="1150801"/>
            <a:ext cx="8865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"Ai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G.Létxinh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5743EE9-B94E-7ED3-D66A-791C1DE63050}"/>
              </a:ext>
            </a:extLst>
          </p:cNvPr>
          <p:cNvSpPr txBox="1"/>
          <p:nvPr/>
        </p:nvSpPr>
        <p:spPr>
          <a:xfrm>
            <a:off x="1895058" y="3069518"/>
            <a:ext cx="899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Gunte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Grass).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A408318-504F-7632-CFE4-862714B0E94D}"/>
              </a:ext>
            </a:extLst>
          </p:cNvPr>
          <p:cNvSpPr txBox="1"/>
          <p:nvPr/>
        </p:nvSpPr>
        <p:spPr>
          <a:xfrm>
            <a:off x="1895058" y="3840374"/>
            <a:ext cx="8653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thềm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thềm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(Barack Obama).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7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25A1DE4-79E7-0BA5-CC16-90696AF8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548CA23-29E7-9C8B-7756-F8563465FA8D}"/>
              </a:ext>
            </a:extLst>
          </p:cNvPr>
          <p:cNvSpPr txBox="1"/>
          <p:nvPr/>
        </p:nvSpPr>
        <p:spPr>
          <a:xfrm>
            <a:off x="1967947" y="1192696"/>
            <a:ext cx="8812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(Barack Obama).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E688465-2CF6-8CD2-EE39-F8631FE672F6}"/>
              </a:ext>
            </a:extLst>
          </p:cNvPr>
          <p:cNvSpPr txBox="1"/>
          <p:nvPr/>
        </p:nvSpPr>
        <p:spPr>
          <a:xfrm>
            <a:off x="1696276" y="2327053"/>
            <a:ext cx="9356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(Robertson Davies).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3CB2E34-485B-BC28-E758-D874A59AA228}"/>
              </a:ext>
            </a:extLst>
          </p:cNvPr>
          <p:cNvSpPr txBox="1"/>
          <p:nvPr/>
        </p:nvSpPr>
        <p:spPr>
          <a:xfrm>
            <a:off x="1577008" y="4323185"/>
            <a:ext cx="879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"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(Victor Hugo).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2BC386-A2C1-63A5-F88A-6AF20846C823}"/>
              </a:ext>
            </a:extLst>
          </p:cNvPr>
          <p:cNvSpPr txBox="1"/>
          <p:nvPr/>
        </p:nvSpPr>
        <p:spPr>
          <a:xfrm>
            <a:off x="1967947" y="5499652"/>
            <a:ext cx="296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0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D3D2D08-ECE4-9394-47E4-828C68891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5530"/>
            <a:ext cx="11661912" cy="657307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C104362-B66B-ECF8-6146-B9609546E8C8}"/>
              </a:ext>
            </a:extLst>
          </p:cNvPr>
          <p:cNvSpPr txBox="1"/>
          <p:nvPr/>
        </p:nvSpPr>
        <p:spPr>
          <a:xfrm>
            <a:off x="1842053" y="940905"/>
            <a:ext cx="8309113" cy="3949148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sz="1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281102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FDB5BC0-8E41-5238-CC8A-0367C58B4F2F}"/>
              </a:ext>
            </a:extLst>
          </p:cNvPr>
          <p:cNvSpPr txBox="1"/>
          <p:nvPr/>
        </p:nvSpPr>
        <p:spPr>
          <a:xfrm>
            <a:off x="1630018" y="225287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 phá chung về văn bản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D685F74-CA55-00BA-3398-DE99F9BEC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355222"/>
              </p:ext>
            </p:extLst>
          </p:nvPr>
        </p:nvGraphicFramePr>
        <p:xfrm>
          <a:off x="212035" y="1385977"/>
          <a:ext cx="11767930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874">
                  <a:extLst>
                    <a:ext uri="{9D8B030D-6E8A-4147-A177-3AD203B41FA5}">
                      <a16:colId xmlns:a16="http://schemas.microsoft.com/office/drawing/2014/main" val="1907326332"/>
                    </a:ext>
                  </a:extLst>
                </a:gridCol>
                <a:gridCol w="6703202">
                  <a:extLst>
                    <a:ext uri="{9D8B030D-6E8A-4147-A177-3AD203B41FA5}">
                      <a16:colId xmlns:a16="http://schemas.microsoft.com/office/drawing/2014/main" val="3568157755"/>
                    </a:ext>
                  </a:extLst>
                </a:gridCol>
                <a:gridCol w="3984854">
                  <a:extLst>
                    <a:ext uri="{9D8B030D-6E8A-4147-A177-3AD203B41FA5}">
                      <a16:colId xmlns:a16="http://schemas.microsoft.com/office/drawing/2014/main" val="3872717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9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7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xứ: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6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văn bản: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4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thức biểu đạt: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81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nghị luận: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21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và nội dung chính từng phần: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3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1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2730</Words>
  <Application>Microsoft Office PowerPoint</Application>
  <PresentationFormat>Widescreen</PresentationFormat>
  <Paragraphs>214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SimSun</vt:lpstr>
      <vt:lpstr>Arial</vt:lpstr>
      <vt:lpstr>Calibri</vt:lpstr>
      <vt:lpstr>Calibri Light</vt:lpstr>
      <vt:lpstr>Microsoft Sans Serif</vt:lpstr>
      <vt:lpstr>MS Mincho</vt:lpstr>
      <vt:lpstr>Symbol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Đỗ Xuân Trường</dc:creator>
  <cp:lastModifiedBy>sony</cp:lastModifiedBy>
  <cp:revision>6</cp:revision>
  <dcterms:created xsi:type="dcterms:W3CDTF">2022-12-14T09:24:20Z</dcterms:created>
  <dcterms:modified xsi:type="dcterms:W3CDTF">2023-03-13T16:28:21Z</dcterms:modified>
</cp:coreProperties>
</file>