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92" r:id="rId2"/>
    <p:sldMasterId id="2147483706" r:id="rId3"/>
    <p:sldMasterId id="2147483719" r:id="rId4"/>
  </p:sldMasterIdLst>
  <p:notesMasterIdLst>
    <p:notesMasterId r:id="rId21"/>
  </p:notesMasterIdLst>
  <p:sldIdLst>
    <p:sldId id="480" r:id="rId5"/>
    <p:sldId id="481" r:id="rId6"/>
    <p:sldId id="482" r:id="rId7"/>
    <p:sldId id="468" r:id="rId8"/>
    <p:sldId id="469" r:id="rId9"/>
    <p:sldId id="470" r:id="rId10"/>
    <p:sldId id="454" r:id="rId11"/>
    <p:sldId id="450" r:id="rId12"/>
    <p:sldId id="471" r:id="rId13"/>
    <p:sldId id="460" r:id="rId14"/>
    <p:sldId id="462" r:id="rId15"/>
    <p:sldId id="463" r:id="rId16"/>
    <p:sldId id="464" r:id="rId17"/>
    <p:sldId id="465" r:id="rId18"/>
    <p:sldId id="478" r:id="rId19"/>
    <p:sldId id="479" r:id="rId20"/>
  </p:sldIdLst>
  <p:sldSz cx="9144000" cy="5143500" type="screen16x9"/>
  <p:notesSz cx="6858000" cy="9144000"/>
  <p:embeddedFontLst>
    <p:embeddedFont>
      <p:font typeface="Manrope" panose="020B0604020202020204" charset="0"/>
      <p:regular r:id="rId22"/>
      <p:bold r:id="rId23"/>
    </p:embeddedFont>
    <p:embeddedFont>
      <p:font typeface="Arima Madurai Medium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Fira Sans Extra Condensed Medium" panose="020B0604020202020204" charset="0"/>
      <p:regular r:id="rId34"/>
      <p:bold r:id="rId35"/>
      <p:italic r:id="rId36"/>
      <p:boldItalic r:id="rId37"/>
    </p:embeddedFont>
    <p:embeddedFont>
      <p:font typeface="Space Mono" panose="020B0604020202020204" charset="0"/>
      <p:regular r:id="rId38"/>
      <p:bold r:id="rId39"/>
      <p:italic r:id="rId40"/>
      <p:boldItalic r:id="rId41"/>
    </p:embeddedFont>
    <p:embeddedFont>
      <p:font typeface="Cambria" panose="02040503050406030204" pitchFamily="18" charset="0"/>
      <p:regular r:id="rId42"/>
      <p:bold r:id="rId43"/>
      <p:italic r:id="rId44"/>
      <p:boldItalic r:id="rId45"/>
    </p:embeddedFont>
    <p:embeddedFont>
      <p:font typeface="Roboto" panose="020B0604020202020204" charset="0"/>
      <p:regular r:id="rId46"/>
      <p:bold r:id="rId47"/>
      <p:italic r:id="rId48"/>
      <p:boldItalic r:id="rId49"/>
    </p:embeddedFont>
    <p:embeddedFont>
      <p:font typeface="#9Slide06 SVNFresh Script" panose="020B0604020202020204" charset="0"/>
      <p:regular r:id="rId50"/>
    </p:embeddedFont>
    <p:embeddedFont>
      <p:font typeface="Fira Sans Extra Condensed" panose="020B0604020202020204" charset="0"/>
      <p:regular r:id="rId51"/>
      <p:bold r:id="rId52"/>
      <p:italic r:id="rId53"/>
      <p:boldItalic r:id="rId54"/>
    </p:embeddedFont>
    <p:embeddedFont>
      <p:font typeface="Fira Sans Extra Condensed SemiBold" panose="020B060402020202020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FA0AA6-C147-4487-B8D3-DB8DF3595FDC}">
  <a:tblStyle styleId="{E0FA0AA6-C147-4487-B8D3-DB8DF3595F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87636" autoAdjust="0"/>
  </p:normalViewPr>
  <p:slideViewPr>
    <p:cSldViewPr snapToGrid="0">
      <p:cViewPr varScale="1">
        <p:scale>
          <a:sx n="72" d="100"/>
          <a:sy n="72" d="100"/>
        </p:scale>
        <p:origin x="1096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font" Target="fonts/font29.fntdata"/><Relationship Id="rId55" Type="http://schemas.openxmlformats.org/officeDocument/2006/relationships/font" Target="fonts/font34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8.fntdata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3" Type="http://schemas.openxmlformats.org/officeDocument/2006/relationships/font" Target="fonts/font32.fntdata"/><Relationship Id="rId58" Type="http://schemas.openxmlformats.org/officeDocument/2006/relationships/font" Target="fonts/font37.fntdata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56" Type="http://schemas.openxmlformats.org/officeDocument/2006/relationships/font" Target="fonts/font35.fntdata"/><Relationship Id="rId8" Type="http://schemas.openxmlformats.org/officeDocument/2006/relationships/slide" Target="slides/slide4.xml"/><Relationship Id="rId51" Type="http://schemas.openxmlformats.org/officeDocument/2006/relationships/font" Target="fonts/font3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20.fntdata"/><Relationship Id="rId54" Type="http://schemas.openxmlformats.org/officeDocument/2006/relationships/font" Target="fonts/font3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font" Target="fonts/font28.fntdata"/><Relationship Id="rId57" Type="http://schemas.openxmlformats.org/officeDocument/2006/relationships/font" Target="fonts/font36.fntdata"/><Relationship Id="rId10" Type="http://schemas.openxmlformats.org/officeDocument/2006/relationships/slide" Target="slides/slide6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font" Target="fonts/font31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6602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63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45ac0ec1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45ac0ec16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19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45ac0ec1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45ac0ec16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551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95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70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1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4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4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86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1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3. Tri thức tiếng Việt</a:t>
            </a:r>
            <a:endParaRPr/>
          </a:p>
        </p:txBody>
      </p:sp>
      <p:sp>
        <p:nvSpPr>
          <p:cNvPr id="447" name="Google Shape;447;p6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144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31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6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8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1401194" y="3662944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subTitle" idx="2"/>
          </p:nvPr>
        </p:nvSpPr>
        <p:spPr>
          <a:xfrm>
            <a:off x="5260006" y="9507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5260006" y="1480048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ubTitle" idx="4"/>
          </p:nvPr>
        </p:nvSpPr>
        <p:spPr>
          <a:xfrm>
            <a:off x="1401194" y="32953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1401244" y="9508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6"/>
          </p:nvPr>
        </p:nvSpPr>
        <p:spPr>
          <a:xfrm flipH="1">
            <a:off x="1401244" y="14800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7"/>
          </p:nvPr>
        </p:nvSpPr>
        <p:spPr>
          <a:xfrm>
            <a:off x="5260006" y="366355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subTitle" idx="8"/>
          </p:nvPr>
        </p:nvSpPr>
        <p:spPr>
          <a:xfrm>
            <a:off x="5260006" y="3295970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713225" y="22653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4000" b="1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4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5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0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55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5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28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3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0" name="Google Shape;50;p53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1" name="Google Shape;51;p53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2" name="Google Shape;52;p53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title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55" name="Google Shape;55;p53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56" name="Google Shape;56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7" name="Google Shape;57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8" name="Google Shape;58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grpSp>
        <p:nvGrpSpPr>
          <p:cNvPr id="59" name="Google Shape;59;p53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60" name="Google Shape;60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1" name="Google Shape;61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2" name="Google Shape;62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63" name="Google Shape;63;p53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64" name="Google Shape;64;p53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65" name="Google Shape;65;p53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66" name="Google Shape;66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7" name="Google Shape;67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8" name="Google Shape;68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69" name="Google Shape;69;p53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688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1401194" y="3662944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subTitle" idx="2"/>
          </p:nvPr>
        </p:nvSpPr>
        <p:spPr>
          <a:xfrm>
            <a:off x="5260006" y="9507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5260006" y="1480048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ubTitle" idx="4"/>
          </p:nvPr>
        </p:nvSpPr>
        <p:spPr>
          <a:xfrm>
            <a:off x="1401194" y="32953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1401244" y="9508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6"/>
          </p:nvPr>
        </p:nvSpPr>
        <p:spPr>
          <a:xfrm flipH="1">
            <a:off x="1401244" y="14800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7"/>
          </p:nvPr>
        </p:nvSpPr>
        <p:spPr>
          <a:xfrm>
            <a:off x="5260006" y="366355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subTitle" idx="8"/>
          </p:nvPr>
        </p:nvSpPr>
        <p:spPr>
          <a:xfrm>
            <a:off x="5260006" y="3295970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713225" y="22653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4000" b="1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4819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17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3"/>
          <p:cNvSpPr txBox="1">
            <a:spLocks noGrp="1"/>
          </p:cNvSpPr>
          <p:nvPr>
            <p:ph type="ctrTitle"/>
          </p:nvPr>
        </p:nvSpPr>
        <p:spPr>
          <a:xfrm>
            <a:off x="718233" y="1163713"/>
            <a:ext cx="38376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ubTitle" idx="1"/>
          </p:nvPr>
        </p:nvSpPr>
        <p:spPr>
          <a:xfrm>
            <a:off x="718233" y="3689688"/>
            <a:ext cx="35517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84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4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8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37"/>
          <p:cNvGrpSpPr/>
          <p:nvPr/>
        </p:nvGrpSpPr>
        <p:grpSpPr>
          <a:xfrm>
            <a:off x="6445423" y="-575848"/>
            <a:ext cx="7545416" cy="6295196"/>
            <a:chOff x="6445423" y="-575848"/>
            <a:chExt cx="7545416" cy="6295196"/>
          </a:xfrm>
        </p:grpSpPr>
        <p:grpSp>
          <p:nvGrpSpPr>
            <p:cNvPr id="357" name="Google Shape;357;p37"/>
            <p:cNvGrpSpPr/>
            <p:nvPr/>
          </p:nvGrpSpPr>
          <p:grpSpPr>
            <a:xfrm>
              <a:off x="6445423" y="539338"/>
              <a:ext cx="2404300" cy="4604144"/>
              <a:chOff x="8949000" y="923438"/>
              <a:chExt cx="1929150" cy="3694250"/>
            </a:xfrm>
          </p:grpSpPr>
          <p:sp>
            <p:nvSpPr>
              <p:cNvPr id="358" name="Google Shape;358;p37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7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9" name="Google Shape;369;p37"/>
            <p:cNvSpPr/>
            <p:nvPr/>
          </p:nvSpPr>
          <p:spPr>
            <a:xfrm rot="10800000" flipH="1">
              <a:off x="6548216" y="-575848"/>
              <a:ext cx="7442623" cy="6295196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6663655" y="3812474"/>
              <a:ext cx="616799" cy="616799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7974363" y="690125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6787063" y="13340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 flipH="1">
              <a:off x="6827549" y="678216"/>
              <a:ext cx="869945" cy="458724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37"/>
            <p:cNvGrpSpPr/>
            <p:nvPr/>
          </p:nvGrpSpPr>
          <p:grpSpPr>
            <a:xfrm>
              <a:off x="6601886" y="1538624"/>
              <a:ext cx="2342807" cy="3502326"/>
              <a:chOff x="5960125" y="1970350"/>
              <a:chExt cx="2054013" cy="3070600"/>
            </a:xfrm>
          </p:grpSpPr>
          <p:sp>
            <p:nvSpPr>
              <p:cNvPr id="375" name="Google Shape;375;p37"/>
              <p:cNvSpPr/>
              <p:nvPr/>
            </p:nvSpPr>
            <p:spPr>
              <a:xfrm>
                <a:off x="6443038" y="4947000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6" name="Google Shape;376;p37"/>
              <p:cNvGrpSpPr/>
              <p:nvPr/>
            </p:nvGrpSpPr>
            <p:grpSpPr>
              <a:xfrm>
                <a:off x="5960125" y="1970350"/>
                <a:ext cx="1993325" cy="3070600"/>
                <a:chOff x="5388350" y="2294000"/>
                <a:chExt cx="1993325" cy="3070600"/>
              </a:xfrm>
            </p:grpSpPr>
            <p:sp>
              <p:nvSpPr>
                <p:cNvPr id="377" name="Google Shape;377;p37"/>
                <p:cNvSpPr/>
                <p:nvPr/>
              </p:nvSpPr>
              <p:spPr>
                <a:xfrm>
                  <a:off x="5388350" y="3098125"/>
                  <a:ext cx="294875" cy="4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16587" extrusionOk="0">
                      <a:moveTo>
                        <a:pt x="4322" y="1"/>
                      </a:moveTo>
                      <a:cubicBezTo>
                        <a:pt x="4240" y="1"/>
                        <a:pt x="4155" y="14"/>
                        <a:pt x="4071" y="38"/>
                      </a:cubicBezTo>
                      <a:cubicBezTo>
                        <a:pt x="3729" y="228"/>
                        <a:pt x="3729" y="722"/>
                        <a:pt x="3805" y="1103"/>
                      </a:cubicBezTo>
                      <a:cubicBezTo>
                        <a:pt x="4109" y="2396"/>
                        <a:pt x="4528" y="3652"/>
                        <a:pt x="5022" y="4907"/>
                      </a:cubicBezTo>
                      <a:cubicBezTo>
                        <a:pt x="4797" y="4727"/>
                        <a:pt x="4531" y="4642"/>
                        <a:pt x="4267" y="4642"/>
                      </a:cubicBezTo>
                      <a:cubicBezTo>
                        <a:pt x="3862" y="4642"/>
                        <a:pt x="3464" y="4843"/>
                        <a:pt x="3234" y="5212"/>
                      </a:cubicBezTo>
                      <a:cubicBezTo>
                        <a:pt x="2968" y="5744"/>
                        <a:pt x="2968" y="6391"/>
                        <a:pt x="3196" y="6962"/>
                      </a:cubicBezTo>
                      <a:cubicBezTo>
                        <a:pt x="3003" y="6859"/>
                        <a:pt x="2793" y="6808"/>
                        <a:pt x="2586" y="6808"/>
                      </a:cubicBezTo>
                      <a:cubicBezTo>
                        <a:pt x="2180" y="6808"/>
                        <a:pt x="1787" y="7002"/>
                        <a:pt x="1560" y="7380"/>
                      </a:cubicBezTo>
                      <a:cubicBezTo>
                        <a:pt x="1218" y="7913"/>
                        <a:pt x="1294" y="8636"/>
                        <a:pt x="1788" y="9054"/>
                      </a:cubicBezTo>
                      <a:cubicBezTo>
                        <a:pt x="1627" y="8973"/>
                        <a:pt x="1455" y="8935"/>
                        <a:pt x="1286" y="8935"/>
                      </a:cubicBezTo>
                      <a:cubicBezTo>
                        <a:pt x="899" y="8935"/>
                        <a:pt x="528" y="9140"/>
                        <a:pt x="343" y="9511"/>
                      </a:cubicBezTo>
                      <a:cubicBezTo>
                        <a:pt x="0" y="10005"/>
                        <a:pt x="0" y="10614"/>
                        <a:pt x="381" y="11109"/>
                      </a:cubicBezTo>
                      <a:cubicBezTo>
                        <a:pt x="680" y="11507"/>
                        <a:pt x="1182" y="11732"/>
                        <a:pt x="1684" y="11732"/>
                      </a:cubicBezTo>
                      <a:cubicBezTo>
                        <a:pt x="1757" y="11732"/>
                        <a:pt x="1830" y="11727"/>
                        <a:pt x="1903" y="11717"/>
                      </a:cubicBezTo>
                      <a:lnTo>
                        <a:pt x="1903" y="11717"/>
                      </a:lnTo>
                      <a:cubicBezTo>
                        <a:pt x="1712" y="12364"/>
                        <a:pt x="1903" y="13049"/>
                        <a:pt x="2359" y="13543"/>
                      </a:cubicBezTo>
                      <a:cubicBezTo>
                        <a:pt x="2854" y="14000"/>
                        <a:pt x="3500" y="14266"/>
                        <a:pt x="4147" y="14266"/>
                      </a:cubicBezTo>
                      <a:cubicBezTo>
                        <a:pt x="4832" y="14266"/>
                        <a:pt x="5479" y="14076"/>
                        <a:pt x="6049" y="13734"/>
                      </a:cubicBezTo>
                      <a:lnTo>
                        <a:pt x="9397" y="16587"/>
                      </a:lnTo>
                      <a:lnTo>
                        <a:pt x="11794" y="13962"/>
                      </a:lnTo>
                      <a:lnTo>
                        <a:pt x="9169" y="11451"/>
                      </a:lnTo>
                      <a:cubicBezTo>
                        <a:pt x="9473" y="10994"/>
                        <a:pt x="9702" y="10500"/>
                        <a:pt x="9816" y="9967"/>
                      </a:cubicBezTo>
                      <a:cubicBezTo>
                        <a:pt x="10044" y="9282"/>
                        <a:pt x="10006" y="8560"/>
                        <a:pt x="9702" y="7913"/>
                      </a:cubicBezTo>
                      <a:cubicBezTo>
                        <a:pt x="9478" y="7369"/>
                        <a:pt x="8930" y="7040"/>
                        <a:pt x="8355" y="7040"/>
                      </a:cubicBezTo>
                      <a:cubicBezTo>
                        <a:pt x="8246" y="7040"/>
                        <a:pt x="8136" y="7052"/>
                        <a:pt x="8028" y="7076"/>
                      </a:cubicBezTo>
                      <a:cubicBezTo>
                        <a:pt x="8028" y="7000"/>
                        <a:pt x="7495" y="5706"/>
                        <a:pt x="7495" y="5706"/>
                      </a:cubicBezTo>
                      <a:cubicBezTo>
                        <a:pt x="6848" y="4070"/>
                        <a:pt x="6011" y="2358"/>
                        <a:pt x="5212" y="799"/>
                      </a:cubicBezTo>
                      <a:cubicBezTo>
                        <a:pt x="5098" y="570"/>
                        <a:pt x="4984" y="342"/>
                        <a:pt x="4794" y="190"/>
                      </a:cubicBezTo>
                      <a:cubicBezTo>
                        <a:pt x="4664" y="60"/>
                        <a:pt x="4498" y="1"/>
                        <a:pt x="4322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37"/>
                <p:cNvSpPr/>
                <p:nvPr/>
              </p:nvSpPr>
              <p:spPr>
                <a:xfrm>
                  <a:off x="5508175" y="3275000"/>
                  <a:ext cx="77075" cy="1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034" fill="none" extrusionOk="0">
                      <a:moveTo>
                        <a:pt x="2968" y="1"/>
                      </a:moveTo>
                      <a:cubicBezTo>
                        <a:pt x="1751" y="191"/>
                        <a:pt x="724" y="990"/>
                        <a:pt x="191" y="2131"/>
                      </a:cubicBezTo>
                      <a:cubicBezTo>
                        <a:pt x="39" y="2436"/>
                        <a:pt x="1" y="2778"/>
                        <a:pt x="39" y="3120"/>
                      </a:cubicBezTo>
                      <a:cubicBezTo>
                        <a:pt x="39" y="3463"/>
                        <a:pt x="267" y="3767"/>
                        <a:pt x="572" y="3919"/>
                      </a:cubicBezTo>
                      <a:cubicBezTo>
                        <a:pt x="914" y="4034"/>
                        <a:pt x="1294" y="3957"/>
                        <a:pt x="1599" y="3767"/>
                      </a:cubicBezTo>
                      <a:cubicBezTo>
                        <a:pt x="2436" y="3311"/>
                        <a:pt x="2968" y="2512"/>
                        <a:pt x="3083" y="156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37"/>
                <p:cNvSpPr/>
                <p:nvPr/>
              </p:nvSpPr>
              <p:spPr>
                <a:xfrm>
                  <a:off x="5470150" y="3271200"/>
                  <a:ext cx="31400" cy="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979" fill="none" extrusionOk="0">
                      <a:moveTo>
                        <a:pt x="1256" y="1979"/>
                      </a:moveTo>
                      <a:cubicBezTo>
                        <a:pt x="875" y="1827"/>
                        <a:pt x="571" y="1522"/>
                        <a:pt x="381" y="1180"/>
                      </a:cubicBezTo>
                      <a:cubicBezTo>
                        <a:pt x="190" y="800"/>
                        <a:pt x="76" y="419"/>
                        <a:pt x="0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37"/>
                <p:cNvSpPr/>
                <p:nvPr/>
              </p:nvSpPr>
              <p:spPr>
                <a:xfrm>
                  <a:off x="5432100" y="3324475"/>
                  <a:ext cx="67550" cy="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1066" fill="none" extrusionOk="0">
                      <a:moveTo>
                        <a:pt x="2702" y="609"/>
                      </a:moveTo>
                      <a:cubicBezTo>
                        <a:pt x="2321" y="989"/>
                        <a:pt x="1750" y="1065"/>
                        <a:pt x="1256" y="913"/>
                      </a:cubicBezTo>
                      <a:cubicBezTo>
                        <a:pt x="723" y="723"/>
                        <a:pt x="305" y="419"/>
                        <a:pt x="0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37"/>
                <p:cNvSpPr/>
                <p:nvPr/>
              </p:nvSpPr>
              <p:spPr>
                <a:xfrm>
                  <a:off x="5437800" y="3356800"/>
                  <a:ext cx="447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" h="1409" fill="none" extrusionOk="0">
                      <a:moveTo>
                        <a:pt x="1789" y="1"/>
                      </a:moveTo>
                      <a:cubicBezTo>
                        <a:pt x="1637" y="838"/>
                        <a:pt x="876" y="1408"/>
                        <a:pt x="1" y="129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37"/>
                <p:cNvSpPr/>
                <p:nvPr/>
              </p:nvSpPr>
              <p:spPr>
                <a:xfrm>
                  <a:off x="5516750" y="3226500"/>
                  <a:ext cx="12375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664" fill="none" extrusionOk="0">
                      <a:moveTo>
                        <a:pt x="0" y="1"/>
                      </a:moveTo>
                      <a:cubicBezTo>
                        <a:pt x="267" y="838"/>
                        <a:pt x="419" y="1751"/>
                        <a:pt x="495" y="266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37"/>
                <p:cNvSpPr/>
                <p:nvPr/>
              </p:nvSpPr>
              <p:spPr>
                <a:xfrm>
                  <a:off x="5524350" y="3392950"/>
                  <a:ext cx="83725" cy="2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9" h="876" fill="none" extrusionOk="0">
                      <a:moveTo>
                        <a:pt x="3349" y="0"/>
                      </a:moveTo>
                      <a:cubicBezTo>
                        <a:pt x="2892" y="419"/>
                        <a:pt x="2283" y="723"/>
                        <a:pt x="1675" y="799"/>
                      </a:cubicBezTo>
                      <a:cubicBezTo>
                        <a:pt x="1028" y="875"/>
                        <a:pt x="381" y="609"/>
                        <a:pt x="1" y="11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37"/>
                <p:cNvSpPr/>
                <p:nvPr/>
              </p:nvSpPr>
              <p:spPr>
                <a:xfrm>
                  <a:off x="5552900" y="3424325"/>
                  <a:ext cx="765650" cy="33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6" h="13441" extrusionOk="0">
                      <a:moveTo>
                        <a:pt x="4946" y="1"/>
                      </a:moveTo>
                      <a:lnTo>
                        <a:pt x="0" y="6050"/>
                      </a:lnTo>
                      <a:cubicBezTo>
                        <a:pt x="4908" y="10653"/>
                        <a:pt x="11375" y="13278"/>
                        <a:pt x="18109" y="13430"/>
                      </a:cubicBezTo>
                      <a:cubicBezTo>
                        <a:pt x="18318" y="13437"/>
                        <a:pt x="18528" y="13441"/>
                        <a:pt x="18737" y="13441"/>
                      </a:cubicBezTo>
                      <a:cubicBezTo>
                        <a:pt x="20809" y="13441"/>
                        <a:pt x="22873" y="13101"/>
                        <a:pt x="24843" y="12479"/>
                      </a:cubicBezTo>
                      <a:cubicBezTo>
                        <a:pt x="27011" y="11756"/>
                        <a:pt x="28990" y="10539"/>
                        <a:pt x="30550" y="8865"/>
                      </a:cubicBezTo>
                      <a:lnTo>
                        <a:pt x="30626" y="115"/>
                      </a:lnTo>
                      <a:lnTo>
                        <a:pt x="30626" y="115"/>
                      </a:lnTo>
                      <a:cubicBezTo>
                        <a:pt x="27373" y="3149"/>
                        <a:pt x="22820" y="4497"/>
                        <a:pt x="18386" y="4497"/>
                      </a:cubicBezTo>
                      <a:cubicBezTo>
                        <a:pt x="18205" y="4497"/>
                        <a:pt x="18024" y="4494"/>
                        <a:pt x="17843" y="4490"/>
                      </a:cubicBezTo>
                      <a:cubicBezTo>
                        <a:pt x="13239" y="4376"/>
                        <a:pt x="8484" y="2968"/>
                        <a:pt x="494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37"/>
                <p:cNvSpPr/>
                <p:nvPr/>
              </p:nvSpPr>
              <p:spPr>
                <a:xfrm>
                  <a:off x="5621375" y="3482350"/>
                  <a:ext cx="108450" cy="12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8" h="5175" fill="none" extrusionOk="0">
                      <a:moveTo>
                        <a:pt x="4337" y="0"/>
                      </a:moveTo>
                      <a:lnTo>
                        <a:pt x="0" y="517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37"/>
                <p:cNvSpPr/>
                <p:nvPr/>
              </p:nvSpPr>
              <p:spPr>
                <a:xfrm>
                  <a:off x="6589600" y="5239975"/>
                  <a:ext cx="451800" cy="1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2" h="4034" extrusionOk="0">
                      <a:moveTo>
                        <a:pt x="8028" y="1"/>
                      </a:moveTo>
                      <a:lnTo>
                        <a:pt x="1027" y="1485"/>
                      </a:lnTo>
                      <a:cubicBezTo>
                        <a:pt x="495" y="2169"/>
                        <a:pt x="152" y="3006"/>
                        <a:pt x="0" y="3843"/>
                      </a:cubicBezTo>
                      <a:lnTo>
                        <a:pt x="18071" y="4034"/>
                      </a:lnTo>
                      <a:cubicBezTo>
                        <a:pt x="14952" y="2207"/>
                        <a:pt x="11566" y="838"/>
                        <a:pt x="80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37"/>
                <p:cNvSpPr/>
                <p:nvPr/>
              </p:nvSpPr>
              <p:spPr>
                <a:xfrm>
                  <a:off x="5974225" y="5146500"/>
                  <a:ext cx="368100" cy="2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4" h="8724" extrusionOk="0">
                      <a:moveTo>
                        <a:pt x="2744" y="1"/>
                      </a:moveTo>
                      <a:cubicBezTo>
                        <a:pt x="1807" y="1"/>
                        <a:pt x="868" y="212"/>
                        <a:pt x="1" y="658"/>
                      </a:cubicBezTo>
                      <a:lnTo>
                        <a:pt x="13963" y="8724"/>
                      </a:lnTo>
                      <a:cubicBezTo>
                        <a:pt x="14533" y="7696"/>
                        <a:pt x="14724" y="6555"/>
                        <a:pt x="14533" y="5414"/>
                      </a:cubicBezTo>
                      <a:lnTo>
                        <a:pt x="7724" y="1077"/>
                      </a:lnTo>
                      <a:cubicBezTo>
                        <a:pt x="6354" y="1077"/>
                        <a:pt x="5365" y="354"/>
                        <a:pt x="3995" y="126"/>
                      </a:cubicBezTo>
                      <a:cubicBezTo>
                        <a:pt x="3583" y="43"/>
                        <a:pt x="3164" y="1"/>
                        <a:pt x="2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37"/>
                <p:cNvSpPr/>
                <p:nvPr/>
              </p:nvSpPr>
              <p:spPr>
                <a:xfrm>
                  <a:off x="6321375" y="4151925"/>
                  <a:ext cx="501250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0" h="11312" extrusionOk="0">
                      <a:moveTo>
                        <a:pt x="19784" y="0"/>
                      </a:moveTo>
                      <a:lnTo>
                        <a:pt x="647" y="1408"/>
                      </a:lnTo>
                      <a:lnTo>
                        <a:pt x="1" y="7077"/>
                      </a:lnTo>
                      <a:cubicBezTo>
                        <a:pt x="1903" y="8941"/>
                        <a:pt x="5289" y="10957"/>
                        <a:pt x="7952" y="11223"/>
                      </a:cubicBezTo>
                      <a:cubicBezTo>
                        <a:pt x="8459" y="11282"/>
                        <a:pt x="8969" y="11311"/>
                        <a:pt x="9479" y="11311"/>
                      </a:cubicBezTo>
                      <a:cubicBezTo>
                        <a:pt x="11609" y="11311"/>
                        <a:pt x="13741" y="10805"/>
                        <a:pt x="15675" y="9854"/>
                      </a:cubicBezTo>
                      <a:cubicBezTo>
                        <a:pt x="16968" y="9283"/>
                        <a:pt x="18072" y="8370"/>
                        <a:pt x="18947" y="7229"/>
                      </a:cubicBezTo>
                      <a:cubicBezTo>
                        <a:pt x="19593" y="6164"/>
                        <a:pt x="19936" y="4946"/>
                        <a:pt x="20012" y="3691"/>
                      </a:cubicBezTo>
                      <a:cubicBezTo>
                        <a:pt x="20050" y="2473"/>
                        <a:pt x="19974" y="1218"/>
                        <a:pt x="197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37"/>
                <p:cNvSpPr/>
                <p:nvPr/>
              </p:nvSpPr>
              <p:spPr>
                <a:xfrm>
                  <a:off x="6568675" y="4315525"/>
                  <a:ext cx="271075" cy="9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3" h="38843" extrusionOk="0">
                      <a:moveTo>
                        <a:pt x="9093" y="0"/>
                      </a:moveTo>
                      <a:lnTo>
                        <a:pt x="0" y="3082"/>
                      </a:lnTo>
                      <a:cubicBezTo>
                        <a:pt x="2169" y="14875"/>
                        <a:pt x="2397" y="26973"/>
                        <a:pt x="723" y="38843"/>
                      </a:cubicBezTo>
                      <a:lnTo>
                        <a:pt x="10843" y="36713"/>
                      </a:lnTo>
                      <a:lnTo>
                        <a:pt x="909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37"/>
                <p:cNvSpPr/>
                <p:nvPr/>
              </p:nvSpPr>
              <p:spPr>
                <a:xfrm>
                  <a:off x="6136875" y="4312650"/>
                  <a:ext cx="394725" cy="100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89" h="40214" extrusionOk="0">
                      <a:moveTo>
                        <a:pt x="7457" y="1"/>
                      </a:moveTo>
                      <a:cubicBezTo>
                        <a:pt x="6620" y="11833"/>
                        <a:pt x="4109" y="23512"/>
                        <a:pt x="0" y="34659"/>
                      </a:cubicBezTo>
                      <a:lnTo>
                        <a:pt x="8408" y="40213"/>
                      </a:lnTo>
                      <a:cubicBezTo>
                        <a:pt x="9701" y="31501"/>
                        <a:pt x="10957" y="22789"/>
                        <a:pt x="12517" y="14077"/>
                      </a:cubicBezTo>
                      <a:cubicBezTo>
                        <a:pt x="13201" y="10083"/>
                        <a:pt x="13962" y="6050"/>
                        <a:pt x="15788" y="2436"/>
                      </a:cubicBezTo>
                      <a:lnTo>
                        <a:pt x="745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37"/>
                <p:cNvSpPr/>
                <p:nvPr/>
              </p:nvSpPr>
              <p:spPr>
                <a:xfrm>
                  <a:off x="6777900" y="2389575"/>
                  <a:ext cx="603775" cy="6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51" h="27576" extrusionOk="0">
                      <a:moveTo>
                        <a:pt x="11822" y="1"/>
                      </a:moveTo>
                      <a:cubicBezTo>
                        <a:pt x="11432" y="1"/>
                        <a:pt x="11042" y="99"/>
                        <a:pt x="10691" y="303"/>
                      </a:cubicBezTo>
                      <a:cubicBezTo>
                        <a:pt x="10197" y="608"/>
                        <a:pt x="9854" y="1064"/>
                        <a:pt x="9664" y="1597"/>
                      </a:cubicBezTo>
                      <a:cubicBezTo>
                        <a:pt x="9474" y="2129"/>
                        <a:pt x="9360" y="2700"/>
                        <a:pt x="9322" y="3233"/>
                      </a:cubicBezTo>
                      <a:cubicBezTo>
                        <a:pt x="9360" y="2243"/>
                        <a:pt x="8637" y="1102"/>
                        <a:pt x="7648" y="988"/>
                      </a:cubicBezTo>
                      <a:cubicBezTo>
                        <a:pt x="7573" y="980"/>
                        <a:pt x="7498" y="976"/>
                        <a:pt x="7424" y="976"/>
                      </a:cubicBezTo>
                      <a:cubicBezTo>
                        <a:pt x="6480" y="976"/>
                        <a:pt x="5615" y="1634"/>
                        <a:pt x="5403" y="2586"/>
                      </a:cubicBezTo>
                      <a:cubicBezTo>
                        <a:pt x="5246" y="2370"/>
                        <a:pt x="5017" y="2296"/>
                        <a:pt x="4760" y="2296"/>
                      </a:cubicBezTo>
                      <a:cubicBezTo>
                        <a:pt x="4519" y="2296"/>
                        <a:pt x="4253" y="2360"/>
                        <a:pt x="3996" y="2434"/>
                      </a:cubicBezTo>
                      <a:cubicBezTo>
                        <a:pt x="3463" y="2662"/>
                        <a:pt x="3044" y="3004"/>
                        <a:pt x="2740" y="3461"/>
                      </a:cubicBezTo>
                      <a:cubicBezTo>
                        <a:pt x="2017" y="4564"/>
                        <a:pt x="1751" y="5896"/>
                        <a:pt x="2017" y="7151"/>
                      </a:cubicBezTo>
                      <a:cubicBezTo>
                        <a:pt x="2055" y="7417"/>
                        <a:pt x="2169" y="7646"/>
                        <a:pt x="2322" y="7874"/>
                      </a:cubicBezTo>
                      <a:cubicBezTo>
                        <a:pt x="2474" y="8102"/>
                        <a:pt x="2702" y="8216"/>
                        <a:pt x="2968" y="8216"/>
                      </a:cubicBezTo>
                      <a:cubicBezTo>
                        <a:pt x="2436" y="8216"/>
                        <a:pt x="1903" y="8330"/>
                        <a:pt x="1409" y="8483"/>
                      </a:cubicBezTo>
                      <a:cubicBezTo>
                        <a:pt x="838" y="8673"/>
                        <a:pt x="381" y="9091"/>
                        <a:pt x="153" y="9624"/>
                      </a:cubicBezTo>
                      <a:cubicBezTo>
                        <a:pt x="1" y="10081"/>
                        <a:pt x="39" y="10575"/>
                        <a:pt x="229" y="11032"/>
                      </a:cubicBezTo>
                      <a:cubicBezTo>
                        <a:pt x="419" y="11602"/>
                        <a:pt x="762" y="12059"/>
                        <a:pt x="1256" y="12363"/>
                      </a:cubicBezTo>
                      <a:cubicBezTo>
                        <a:pt x="1565" y="12594"/>
                        <a:pt x="1943" y="12704"/>
                        <a:pt x="2331" y="12704"/>
                      </a:cubicBezTo>
                      <a:cubicBezTo>
                        <a:pt x="2461" y="12704"/>
                        <a:pt x="2591" y="12692"/>
                        <a:pt x="2721" y="12668"/>
                      </a:cubicBezTo>
                      <a:lnTo>
                        <a:pt x="2721" y="12668"/>
                      </a:lnTo>
                      <a:cubicBezTo>
                        <a:pt x="2034" y="12841"/>
                        <a:pt x="1447" y="13205"/>
                        <a:pt x="990" y="13733"/>
                      </a:cubicBezTo>
                      <a:cubicBezTo>
                        <a:pt x="496" y="14379"/>
                        <a:pt x="343" y="15178"/>
                        <a:pt x="572" y="15939"/>
                      </a:cubicBezTo>
                      <a:cubicBezTo>
                        <a:pt x="838" y="16700"/>
                        <a:pt x="1523" y="17195"/>
                        <a:pt x="2322" y="17195"/>
                      </a:cubicBezTo>
                      <a:cubicBezTo>
                        <a:pt x="1599" y="17765"/>
                        <a:pt x="1028" y="18564"/>
                        <a:pt x="762" y="19477"/>
                      </a:cubicBezTo>
                      <a:cubicBezTo>
                        <a:pt x="572" y="20352"/>
                        <a:pt x="990" y="21380"/>
                        <a:pt x="1827" y="21646"/>
                      </a:cubicBezTo>
                      <a:cubicBezTo>
                        <a:pt x="1975" y="21695"/>
                        <a:pt x="2123" y="21721"/>
                        <a:pt x="2268" y="21721"/>
                      </a:cubicBezTo>
                      <a:cubicBezTo>
                        <a:pt x="2462" y="21721"/>
                        <a:pt x="2649" y="21675"/>
                        <a:pt x="2820" y="21580"/>
                      </a:cubicBezTo>
                      <a:lnTo>
                        <a:pt x="2820" y="21580"/>
                      </a:lnTo>
                      <a:cubicBezTo>
                        <a:pt x="2179" y="22158"/>
                        <a:pt x="1954" y="23118"/>
                        <a:pt x="2360" y="23929"/>
                      </a:cubicBezTo>
                      <a:cubicBezTo>
                        <a:pt x="2718" y="24492"/>
                        <a:pt x="3318" y="24797"/>
                        <a:pt x="3938" y="24797"/>
                      </a:cubicBezTo>
                      <a:cubicBezTo>
                        <a:pt x="4240" y="24797"/>
                        <a:pt x="4546" y="24725"/>
                        <a:pt x="4833" y="24575"/>
                      </a:cubicBezTo>
                      <a:lnTo>
                        <a:pt x="4833" y="24575"/>
                      </a:lnTo>
                      <a:cubicBezTo>
                        <a:pt x="4680" y="24956"/>
                        <a:pt x="4718" y="25374"/>
                        <a:pt x="4909" y="25717"/>
                      </a:cubicBezTo>
                      <a:cubicBezTo>
                        <a:pt x="5074" y="26014"/>
                        <a:pt x="5412" y="26226"/>
                        <a:pt x="5748" y="26226"/>
                      </a:cubicBezTo>
                      <a:cubicBezTo>
                        <a:pt x="5798" y="26226"/>
                        <a:pt x="5848" y="26221"/>
                        <a:pt x="5898" y="26211"/>
                      </a:cubicBezTo>
                      <a:cubicBezTo>
                        <a:pt x="6307" y="26211"/>
                        <a:pt x="6471" y="25937"/>
                        <a:pt x="6501" y="25606"/>
                      </a:cubicBezTo>
                      <a:lnTo>
                        <a:pt x="6501" y="25606"/>
                      </a:lnTo>
                      <a:cubicBezTo>
                        <a:pt x="6480" y="26831"/>
                        <a:pt x="7496" y="27576"/>
                        <a:pt x="8509" y="27576"/>
                      </a:cubicBezTo>
                      <a:cubicBezTo>
                        <a:pt x="9215" y="27576"/>
                        <a:pt x="9920" y="27214"/>
                        <a:pt x="10273" y="26401"/>
                      </a:cubicBezTo>
                      <a:cubicBezTo>
                        <a:pt x="10679" y="27045"/>
                        <a:pt x="11417" y="27447"/>
                        <a:pt x="12192" y="27447"/>
                      </a:cubicBezTo>
                      <a:cubicBezTo>
                        <a:pt x="12287" y="27447"/>
                        <a:pt x="12383" y="27441"/>
                        <a:pt x="12479" y="27429"/>
                      </a:cubicBezTo>
                      <a:cubicBezTo>
                        <a:pt x="13354" y="27276"/>
                        <a:pt x="14077" y="26630"/>
                        <a:pt x="14344" y="25793"/>
                      </a:cubicBezTo>
                      <a:cubicBezTo>
                        <a:pt x="14728" y="26498"/>
                        <a:pt x="15330" y="26771"/>
                        <a:pt x="16078" y="26771"/>
                      </a:cubicBezTo>
                      <a:cubicBezTo>
                        <a:pt x="16218" y="26771"/>
                        <a:pt x="16363" y="26762"/>
                        <a:pt x="16512" y="26744"/>
                      </a:cubicBezTo>
                      <a:cubicBezTo>
                        <a:pt x="18643" y="26477"/>
                        <a:pt x="19403" y="23738"/>
                        <a:pt x="17653" y="22407"/>
                      </a:cubicBezTo>
                      <a:lnTo>
                        <a:pt x="17653" y="22407"/>
                      </a:lnTo>
                      <a:cubicBezTo>
                        <a:pt x="17868" y="22472"/>
                        <a:pt x="18083" y="22502"/>
                        <a:pt x="18295" y="22502"/>
                      </a:cubicBezTo>
                      <a:cubicBezTo>
                        <a:pt x="19317" y="22502"/>
                        <a:pt x="20249" y="21786"/>
                        <a:pt x="20659" y="20809"/>
                      </a:cubicBezTo>
                      <a:cubicBezTo>
                        <a:pt x="21154" y="19553"/>
                        <a:pt x="20659" y="18146"/>
                        <a:pt x="19480" y="17461"/>
                      </a:cubicBezTo>
                      <a:lnTo>
                        <a:pt x="19480" y="17461"/>
                      </a:lnTo>
                      <a:cubicBezTo>
                        <a:pt x="19696" y="17507"/>
                        <a:pt x="19912" y="17529"/>
                        <a:pt x="20126" y="17529"/>
                      </a:cubicBezTo>
                      <a:cubicBezTo>
                        <a:pt x="21153" y="17529"/>
                        <a:pt x="22122" y="17018"/>
                        <a:pt x="22751" y="16168"/>
                      </a:cubicBezTo>
                      <a:cubicBezTo>
                        <a:pt x="24150" y="14086"/>
                        <a:pt x="22581" y="11455"/>
                        <a:pt x="20295" y="11455"/>
                      </a:cubicBezTo>
                      <a:cubicBezTo>
                        <a:pt x="20131" y="11455"/>
                        <a:pt x="19964" y="11468"/>
                        <a:pt x="19794" y="11496"/>
                      </a:cubicBezTo>
                      <a:lnTo>
                        <a:pt x="19794" y="11496"/>
                      </a:lnTo>
                      <a:cubicBezTo>
                        <a:pt x="20314" y="11325"/>
                        <a:pt x="20677" y="10890"/>
                        <a:pt x="20773" y="10347"/>
                      </a:cubicBezTo>
                      <a:cubicBezTo>
                        <a:pt x="20963" y="9662"/>
                        <a:pt x="20773" y="8977"/>
                        <a:pt x="20317" y="8445"/>
                      </a:cubicBezTo>
                      <a:cubicBezTo>
                        <a:pt x="19860" y="7950"/>
                        <a:pt x="19213" y="7646"/>
                        <a:pt x="18528" y="7608"/>
                      </a:cubicBezTo>
                      <a:cubicBezTo>
                        <a:pt x="20012" y="6999"/>
                        <a:pt x="20887" y="5477"/>
                        <a:pt x="20697" y="3879"/>
                      </a:cubicBezTo>
                      <a:cubicBezTo>
                        <a:pt x="20469" y="2320"/>
                        <a:pt x="19137" y="1102"/>
                        <a:pt x="17539" y="1026"/>
                      </a:cubicBezTo>
                      <a:cubicBezTo>
                        <a:pt x="15997" y="1026"/>
                        <a:pt x="14668" y="2160"/>
                        <a:pt x="14406" y="3676"/>
                      </a:cubicBezTo>
                      <a:lnTo>
                        <a:pt x="14406" y="3676"/>
                      </a:lnTo>
                      <a:cubicBezTo>
                        <a:pt x="14541" y="2590"/>
                        <a:pt x="14233" y="1518"/>
                        <a:pt x="13545" y="722"/>
                      </a:cubicBezTo>
                      <a:cubicBezTo>
                        <a:pt x="13076" y="253"/>
                        <a:pt x="12448" y="1"/>
                        <a:pt x="118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37"/>
                <p:cNvSpPr/>
                <p:nvPr/>
              </p:nvSpPr>
              <p:spPr>
                <a:xfrm>
                  <a:off x="6172050" y="2294925"/>
                  <a:ext cx="820825" cy="94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33" h="37636" extrusionOk="0">
                      <a:moveTo>
                        <a:pt x="15975" y="1"/>
                      </a:moveTo>
                      <a:cubicBezTo>
                        <a:pt x="11338" y="1"/>
                        <a:pt x="6685" y="1855"/>
                        <a:pt x="3767" y="5421"/>
                      </a:cubicBezTo>
                      <a:cubicBezTo>
                        <a:pt x="2664" y="6790"/>
                        <a:pt x="1827" y="8350"/>
                        <a:pt x="1256" y="9986"/>
                      </a:cubicBezTo>
                      <a:cubicBezTo>
                        <a:pt x="571" y="11964"/>
                        <a:pt x="191" y="14057"/>
                        <a:pt x="115" y="16187"/>
                      </a:cubicBezTo>
                      <a:cubicBezTo>
                        <a:pt x="1" y="19992"/>
                        <a:pt x="762" y="23834"/>
                        <a:pt x="1713" y="27562"/>
                      </a:cubicBezTo>
                      <a:cubicBezTo>
                        <a:pt x="39" y="29465"/>
                        <a:pt x="381" y="31291"/>
                        <a:pt x="1561" y="32812"/>
                      </a:cubicBezTo>
                      <a:cubicBezTo>
                        <a:pt x="2930" y="34562"/>
                        <a:pt x="5403" y="35932"/>
                        <a:pt x="7229" y="36541"/>
                      </a:cubicBezTo>
                      <a:cubicBezTo>
                        <a:pt x="9365" y="37271"/>
                        <a:pt x="11577" y="37636"/>
                        <a:pt x="13812" y="37636"/>
                      </a:cubicBezTo>
                      <a:cubicBezTo>
                        <a:pt x="14722" y="37636"/>
                        <a:pt x="15636" y="37575"/>
                        <a:pt x="16550" y="37454"/>
                      </a:cubicBezTo>
                      <a:cubicBezTo>
                        <a:pt x="20431" y="36883"/>
                        <a:pt x="24007" y="34943"/>
                        <a:pt x="26594" y="31975"/>
                      </a:cubicBezTo>
                      <a:cubicBezTo>
                        <a:pt x="28344" y="29959"/>
                        <a:pt x="29713" y="27676"/>
                        <a:pt x="30588" y="25166"/>
                      </a:cubicBezTo>
                      <a:cubicBezTo>
                        <a:pt x="31007" y="23986"/>
                        <a:pt x="31387" y="22769"/>
                        <a:pt x="31616" y="21551"/>
                      </a:cubicBezTo>
                      <a:cubicBezTo>
                        <a:pt x="32833" y="15731"/>
                        <a:pt x="31920" y="9187"/>
                        <a:pt x="27849" y="4888"/>
                      </a:cubicBezTo>
                      <a:cubicBezTo>
                        <a:pt x="25719" y="2682"/>
                        <a:pt x="22979" y="1160"/>
                        <a:pt x="19974" y="475"/>
                      </a:cubicBezTo>
                      <a:cubicBezTo>
                        <a:pt x="18671" y="158"/>
                        <a:pt x="17323" y="1"/>
                        <a:pt x="15975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37"/>
                <p:cNvSpPr/>
                <p:nvPr/>
              </p:nvSpPr>
              <p:spPr>
                <a:xfrm>
                  <a:off x="6464050" y="2698650"/>
                  <a:ext cx="259675" cy="2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7" h="11148" extrusionOk="0">
                      <a:moveTo>
                        <a:pt x="5174" y="0"/>
                      </a:moveTo>
                      <a:cubicBezTo>
                        <a:pt x="2321" y="0"/>
                        <a:pt x="0" y="2473"/>
                        <a:pt x="0" y="5555"/>
                      </a:cubicBezTo>
                      <a:cubicBezTo>
                        <a:pt x="0" y="8636"/>
                        <a:pt x="2321" y="11147"/>
                        <a:pt x="5174" y="11147"/>
                      </a:cubicBezTo>
                      <a:cubicBezTo>
                        <a:pt x="8066" y="11147"/>
                        <a:pt x="10386" y="8636"/>
                        <a:pt x="10386" y="5555"/>
                      </a:cubicBezTo>
                      <a:cubicBezTo>
                        <a:pt x="10386" y="2473"/>
                        <a:pt x="8066" y="0"/>
                        <a:pt x="517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37"/>
                <p:cNvSpPr/>
                <p:nvPr/>
              </p:nvSpPr>
              <p:spPr>
                <a:xfrm>
                  <a:off x="6233875" y="2703400"/>
                  <a:ext cx="170275" cy="25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1" h="10121" extrusionOk="0">
                      <a:moveTo>
                        <a:pt x="3425" y="0"/>
                      </a:moveTo>
                      <a:cubicBezTo>
                        <a:pt x="1522" y="0"/>
                        <a:pt x="1" y="2283"/>
                        <a:pt x="1" y="5060"/>
                      </a:cubicBezTo>
                      <a:cubicBezTo>
                        <a:pt x="1" y="7875"/>
                        <a:pt x="1522" y="10120"/>
                        <a:pt x="3425" y="10120"/>
                      </a:cubicBezTo>
                      <a:cubicBezTo>
                        <a:pt x="5289" y="10120"/>
                        <a:pt x="6811" y="7875"/>
                        <a:pt x="6811" y="5060"/>
                      </a:cubicBezTo>
                      <a:cubicBezTo>
                        <a:pt x="6811" y="2283"/>
                        <a:pt x="5289" y="0"/>
                        <a:pt x="34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37"/>
                <p:cNvSpPr/>
                <p:nvPr/>
              </p:nvSpPr>
              <p:spPr>
                <a:xfrm>
                  <a:off x="6468800" y="2742400"/>
                  <a:ext cx="138900" cy="1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6" h="6620" extrusionOk="0">
                      <a:moveTo>
                        <a:pt x="2778" y="0"/>
                      </a:moveTo>
                      <a:cubicBezTo>
                        <a:pt x="1256" y="0"/>
                        <a:pt x="1" y="1484"/>
                        <a:pt x="1" y="3310"/>
                      </a:cubicBezTo>
                      <a:cubicBezTo>
                        <a:pt x="1" y="5136"/>
                        <a:pt x="1256" y="6620"/>
                        <a:pt x="2778" y="6620"/>
                      </a:cubicBezTo>
                      <a:cubicBezTo>
                        <a:pt x="4338" y="6620"/>
                        <a:pt x="5555" y="5136"/>
                        <a:pt x="5555" y="3310"/>
                      </a:cubicBezTo>
                      <a:cubicBezTo>
                        <a:pt x="5555" y="1484"/>
                        <a:pt x="4338" y="0"/>
                        <a:pt x="27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37"/>
                <p:cNvSpPr/>
                <p:nvPr/>
              </p:nvSpPr>
              <p:spPr>
                <a:xfrm>
                  <a:off x="6239575" y="2740500"/>
                  <a:ext cx="96100" cy="15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6012" extrusionOk="0">
                      <a:moveTo>
                        <a:pt x="1941" y="0"/>
                      </a:moveTo>
                      <a:cubicBezTo>
                        <a:pt x="876" y="0"/>
                        <a:pt x="1" y="1332"/>
                        <a:pt x="1" y="3006"/>
                      </a:cubicBezTo>
                      <a:cubicBezTo>
                        <a:pt x="1" y="4680"/>
                        <a:pt x="876" y="6011"/>
                        <a:pt x="1941" y="6011"/>
                      </a:cubicBezTo>
                      <a:cubicBezTo>
                        <a:pt x="3006" y="6011"/>
                        <a:pt x="3843" y="4680"/>
                        <a:pt x="3843" y="3006"/>
                      </a:cubicBezTo>
                      <a:cubicBezTo>
                        <a:pt x="3843" y="1332"/>
                        <a:pt x="3006" y="0"/>
                        <a:pt x="1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37"/>
                <p:cNvSpPr/>
                <p:nvPr/>
              </p:nvSpPr>
              <p:spPr>
                <a:xfrm>
                  <a:off x="6562000" y="2675825"/>
                  <a:ext cx="9705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" h="761" fill="none" extrusionOk="0">
                      <a:moveTo>
                        <a:pt x="3881" y="761"/>
                      </a:moveTo>
                      <a:cubicBezTo>
                        <a:pt x="2702" y="152"/>
                        <a:pt x="1294" y="0"/>
                        <a:pt x="1" y="342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37"/>
                <p:cNvSpPr/>
                <p:nvPr/>
              </p:nvSpPr>
              <p:spPr>
                <a:xfrm>
                  <a:off x="6299500" y="2689125"/>
                  <a:ext cx="65650" cy="2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800" fill="none" extrusionOk="0">
                      <a:moveTo>
                        <a:pt x="2626" y="800"/>
                      </a:moveTo>
                      <a:cubicBezTo>
                        <a:pt x="1865" y="229"/>
                        <a:pt x="914" y="1"/>
                        <a:pt x="1" y="15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37"/>
                <p:cNvSpPr/>
                <p:nvPr/>
              </p:nvSpPr>
              <p:spPr>
                <a:xfrm>
                  <a:off x="6524925" y="2599725"/>
                  <a:ext cx="185475" cy="7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2892" extrusionOk="0">
                      <a:moveTo>
                        <a:pt x="1218" y="1"/>
                      </a:moveTo>
                      <a:cubicBezTo>
                        <a:pt x="685" y="39"/>
                        <a:pt x="266" y="381"/>
                        <a:pt x="114" y="876"/>
                      </a:cubicBezTo>
                      <a:cubicBezTo>
                        <a:pt x="38" y="1256"/>
                        <a:pt x="0" y="1598"/>
                        <a:pt x="38" y="1979"/>
                      </a:cubicBezTo>
                      <a:cubicBezTo>
                        <a:pt x="38" y="2078"/>
                        <a:pt x="124" y="2177"/>
                        <a:pt x="246" y="2177"/>
                      </a:cubicBezTo>
                      <a:cubicBezTo>
                        <a:pt x="264" y="2177"/>
                        <a:pt x="284" y="2174"/>
                        <a:pt x="305" y="2169"/>
                      </a:cubicBezTo>
                      <a:cubicBezTo>
                        <a:pt x="856" y="2074"/>
                        <a:pt x="1417" y="2026"/>
                        <a:pt x="1978" y="2026"/>
                      </a:cubicBezTo>
                      <a:cubicBezTo>
                        <a:pt x="2540" y="2026"/>
                        <a:pt x="3101" y="2074"/>
                        <a:pt x="3652" y="2169"/>
                      </a:cubicBezTo>
                      <a:cubicBezTo>
                        <a:pt x="4870" y="2321"/>
                        <a:pt x="6049" y="2588"/>
                        <a:pt x="7229" y="2892"/>
                      </a:cubicBezTo>
                      <a:cubicBezTo>
                        <a:pt x="7343" y="2816"/>
                        <a:pt x="7419" y="2702"/>
                        <a:pt x="7419" y="2588"/>
                      </a:cubicBezTo>
                      <a:cubicBezTo>
                        <a:pt x="5783" y="914"/>
                        <a:pt x="3538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37"/>
                <p:cNvSpPr/>
                <p:nvPr/>
              </p:nvSpPr>
              <p:spPr>
                <a:xfrm>
                  <a:off x="6234825" y="2589275"/>
                  <a:ext cx="138900" cy="6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6" h="2702" extrusionOk="0">
                      <a:moveTo>
                        <a:pt x="4188" y="0"/>
                      </a:moveTo>
                      <a:cubicBezTo>
                        <a:pt x="3585" y="0"/>
                        <a:pt x="2994" y="102"/>
                        <a:pt x="2436" y="304"/>
                      </a:cubicBezTo>
                      <a:cubicBezTo>
                        <a:pt x="1446" y="647"/>
                        <a:pt x="571" y="1294"/>
                        <a:pt x="1" y="2131"/>
                      </a:cubicBezTo>
                      <a:lnTo>
                        <a:pt x="1" y="2701"/>
                      </a:lnTo>
                      <a:cubicBezTo>
                        <a:pt x="1049" y="2036"/>
                        <a:pt x="2236" y="1698"/>
                        <a:pt x="3432" y="1698"/>
                      </a:cubicBezTo>
                      <a:cubicBezTo>
                        <a:pt x="4016" y="1698"/>
                        <a:pt x="4601" y="1778"/>
                        <a:pt x="5175" y="1940"/>
                      </a:cubicBezTo>
                      <a:cubicBezTo>
                        <a:pt x="5251" y="1940"/>
                        <a:pt x="5365" y="1940"/>
                        <a:pt x="5403" y="1864"/>
                      </a:cubicBezTo>
                      <a:cubicBezTo>
                        <a:pt x="5441" y="1826"/>
                        <a:pt x="5479" y="1750"/>
                        <a:pt x="5479" y="1674"/>
                      </a:cubicBezTo>
                      <a:cubicBezTo>
                        <a:pt x="5517" y="1332"/>
                        <a:pt x="5555" y="989"/>
                        <a:pt x="5555" y="685"/>
                      </a:cubicBezTo>
                      <a:cubicBezTo>
                        <a:pt x="5555" y="381"/>
                        <a:pt x="5365" y="152"/>
                        <a:pt x="5099" y="76"/>
                      </a:cubicBezTo>
                      <a:cubicBezTo>
                        <a:pt x="4794" y="25"/>
                        <a:pt x="4490" y="0"/>
                        <a:pt x="41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37"/>
                <p:cNvSpPr/>
                <p:nvPr/>
              </p:nvSpPr>
              <p:spPr>
                <a:xfrm>
                  <a:off x="6304250" y="2939300"/>
                  <a:ext cx="163625" cy="12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5" h="5022" extrusionOk="0">
                      <a:moveTo>
                        <a:pt x="2455" y="0"/>
                      </a:moveTo>
                      <a:cubicBezTo>
                        <a:pt x="2296" y="0"/>
                        <a:pt x="2137" y="12"/>
                        <a:pt x="1979" y="37"/>
                      </a:cubicBezTo>
                      <a:cubicBezTo>
                        <a:pt x="1218" y="113"/>
                        <a:pt x="572" y="608"/>
                        <a:pt x="229" y="1293"/>
                      </a:cubicBezTo>
                      <a:cubicBezTo>
                        <a:pt x="1" y="1863"/>
                        <a:pt x="39" y="2510"/>
                        <a:pt x="343" y="3081"/>
                      </a:cubicBezTo>
                      <a:cubicBezTo>
                        <a:pt x="610" y="3652"/>
                        <a:pt x="1066" y="4108"/>
                        <a:pt x="1637" y="4412"/>
                      </a:cubicBezTo>
                      <a:cubicBezTo>
                        <a:pt x="2169" y="4679"/>
                        <a:pt x="2778" y="4907"/>
                        <a:pt x="3387" y="5021"/>
                      </a:cubicBezTo>
                      <a:lnTo>
                        <a:pt x="6545" y="3157"/>
                      </a:lnTo>
                      <a:cubicBezTo>
                        <a:pt x="6506" y="2662"/>
                        <a:pt x="6278" y="2206"/>
                        <a:pt x="5860" y="1901"/>
                      </a:cubicBezTo>
                      <a:lnTo>
                        <a:pt x="4110" y="456"/>
                      </a:lnTo>
                      <a:cubicBezTo>
                        <a:pt x="3604" y="158"/>
                        <a:pt x="3028" y="0"/>
                        <a:pt x="2455" y="0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37"/>
                <p:cNvSpPr/>
                <p:nvPr/>
              </p:nvSpPr>
              <p:spPr>
                <a:xfrm>
                  <a:off x="6304250" y="2937375"/>
                  <a:ext cx="163625" cy="12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5" h="5099" fill="none" extrusionOk="0">
                      <a:moveTo>
                        <a:pt x="4110" y="533"/>
                      </a:moveTo>
                      <a:cubicBezTo>
                        <a:pt x="3463" y="152"/>
                        <a:pt x="2702" y="0"/>
                        <a:pt x="1979" y="114"/>
                      </a:cubicBezTo>
                      <a:cubicBezTo>
                        <a:pt x="1218" y="190"/>
                        <a:pt x="572" y="685"/>
                        <a:pt x="229" y="1370"/>
                      </a:cubicBezTo>
                      <a:cubicBezTo>
                        <a:pt x="1" y="1940"/>
                        <a:pt x="39" y="2587"/>
                        <a:pt x="343" y="3158"/>
                      </a:cubicBezTo>
                      <a:cubicBezTo>
                        <a:pt x="610" y="3729"/>
                        <a:pt x="1066" y="4185"/>
                        <a:pt x="1637" y="4489"/>
                      </a:cubicBezTo>
                      <a:cubicBezTo>
                        <a:pt x="2169" y="4756"/>
                        <a:pt x="2778" y="4984"/>
                        <a:pt x="3387" y="5098"/>
                      </a:cubicBezTo>
                      <a:lnTo>
                        <a:pt x="6545" y="3234"/>
                      </a:lnTo>
                      <a:cubicBezTo>
                        <a:pt x="6506" y="2739"/>
                        <a:pt x="6278" y="2283"/>
                        <a:pt x="5860" y="1978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37"/>
                <p:cNvSpPr/>
                <p:nvPr/>
              </p:nvSpPr>
              <p:spPr>
                <a:xfrm>
                  <a:off x="6329950" y="3010600"/>
                  <a:ext cx="417550" cy="17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2" h="7153" fill="none" extrusionOk="0">
                      <a:moveTo>
                        <a:pt x="0" y="4109"/>
                      </a:moveTo>
                      <a:cubicBezTo>
                        <a:pt x="5783" y="7153"/>
                        <a:pt x="12973" y="5403"/>
                        <a:pt x="16702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37"/>
                <p:cNvSpPr/>
                <p:nvPr/>
              </p:nvSpPr>
              <p:spPr>
                <a:xfrm>
                  <a:off x="6709425" y="3000150"/>
                  <a:ext cx="675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952" fill="none" extrusionOk="0">
                      <a:moveTo>
                        <a:pt x="2702" y="951"/>
                      </a:moveTo>
                      <a:cubicBezTo>
                        <a:pt x="1941" y="304"/>
                        <a:pt x="990" y="0"/>
                        <a:pt x="1" y="11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37"/>
                <p:cNvSpPr/>
                <p:nvPr/>
              </p:nvSpPr>
              <p:spPr>
                <a:xfrm>
                  <a:off x="6414600" y="3159925"/>
                  <a:ext cx="171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1256" fill="none" extrusionOk="0">
                      <a:moveTo>
                        <a:pt x="380" y="1"/>
                      </a:moveTo>
                      <a:cubicBezTo>
                        <a:pt x="0" y="419"/>
                        <a:pt x="152" y="1028"/>
                        <a:pt x="685" y="1256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37"/>
                <p:cNvSpPr/>
                <p:nvPr/>
              </p:nvSpPr>
              <p:spPr>
                <a:xfrm>
                  <a:off x="6404125" y="3020300"/>
                  <a:ext cx="225450" cy="8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" h="3444" extrusionOk="0">
                      <a:moveTo>
                        <a:pt x="6977" y="0"/>
                      </a:moveTo>
                      <a:cubicBezTo>
                        <a:pt x="4393" y="0"/>
                        <a:pt x="1805" y="1188"/>
                        <a:pt x="1" y="3113"/>
                      </a:cubicBezTo>
                      <a:cubicBezTo>
                        <a:pt x="778" y="3336"/>
                        <a:pt x="1567" y="3444"/>
                        <a:pt x="2349" y="3444"/>
                      </a:cubicBezTo>
                      <a:cubicBezTo>
                        <a:pt x="4896" y="3444"/>
                        <a:pt x="7358" y="2297"/>
                        <a:pt x="9017" y="259"/>
                      </a:cubicBezTo>
                      <a:cubicBezTo>
                        <a:pt x="8347" y="84"/>
                        <a:pt x="7662" y="0"/>
                        <a:pt x="6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37"/>
                <p:cNvSpPr/>
                <p:nvPr/>
              </p:nvSpPr>
              <p:spPr>
                <a:xfrm>
                  <a:off x="6219600" y="3029750"/>
                  <a:ext cx="152225" cy="6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" h="2442" extrusionOk="0">
                      <a:moveTo>
                        <a:pt x="1709" y="0"/>
                      </a:moveTo>
                      <a:cubicBezTo>
                        <a:pt x="1127" y="0"/>
                        <a:pt x="544" y="124"/>
                        <a:pt x="1" y="376"/>
                      </a:cubicBezTo>
                      <a:cubicBezTo>
                        <a:pt x="1560" y="1723"/>
                        <a:pt x="3582" y="2442"/>
                        <a:pt x="5635" y="2442"/>
                      </a:cubicBezTo>
                      <a:cubicBezTo>
                        <a:pt x="5786" y="2442"/>
                        <a:pt x="5937" y="2438"/>
                        <a:pt x="6088" y="2430"/>
                      </a:cubicBezTo>
                      <a:cubicBezTo>
                        <a:pt x="5327" y="1555"/>
                        <a:pt x="4414" y="832"/>
                        <a:pt x="3349" y="338"/>
                      </a:cubicBezTo>
                      <a:cubicBezTo>
                        <a:pt x="2827" y="114"/>
                        <a:pt x="2268" y="0"/>
                        <a:pt x="1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37"/>
                <p:cNvSpPr/>
                <p:nvPr/>
              </p:nvSpPr>
              <p:spPr>
                <a:xfrm>
                  <a:off x="6869225" y="2875500"/>
                  <a:ext cx="201650" cy="1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7555" extrusionOk="0">
                      <a:moveTo>
                        <a:pt x="5878" y="1"/>
                      </a:moveTo>
                      <a:cubicBezTo>
                        <a:pt x="5118" y="1"/>
                        <a:pt x="4296" y="490"/>
                        <a:pt x="3729" y="915"/>
                      </a:cubicBezTo>
                      <a:cubicBezTo>
                        <a:pt x="2283" y="2019"/>
                        <a:pt x="1103" y="3502"/>
                        <a:pt x="419" y="5176"/>
                      </a:cubicBezTo>
                      <a:cubicBezTo>
                        <a:pt x="267" y="5557"/>
                        <a:pt x="0" y="5899"/>
                        <a:pt x="228" y="6242"/>
                      </a:cubicBezTo>
                      <a:cubicBezTo>
                        <a:pt x="533" y="6584"/>
                        <a:pt x="913" y="6850"/>
                        <a:pt x="1332" y="7002"/>
                      </a:cubicBezTo>
                      <a:lnTo>
                        <a:pt x="1636" y="7155"/>
                      </a:lnTo>
                      <a:cubicBezTo>
                        <a:pt x="2203" y="7407"/>
                        <a:pt x="2823" y="7554"/>
                        <a:pt x="3451" y="7554"/>
                      </a:cubicBezTo>
                      <a:cubicBezTo>
                        <a:pt x="3582" y="7554"/>
                        <a:pt x="3712" y="7548"/>
                        <a:pt x="3843" y="7535"/>
                      </a:cubicBezTo>
                      <a:cubicBezTo>
                        <a:pt x="5022" y="7459"/>
                        <a:pt x="6087" y="6926"/>
                        <a:pt x="6924" y="6089"/>
                      </a:cubicBezTo>
                      <a:cubicBezTo>
                        <a:pt x="7723" y="5252"/>
                        <a:pt x="8066" y="3693"/>
                        <a:pt x="7989" y="2551"/>
                      </a:cubicBezTo>
                      <a:cubicBezTo>
                        <a:pt x="7913" y="1600"/>
                        <a:pt x="7419" y="725"/>
                        <a:pt x="6620" y="193"/>
                      </a:cubicBezTo>
                      <a:cubicBezTo>
                        <a:pt x="6388" y="57"/>
                        <a:pt x="6136" y="1"/>
                        <a:pt x="5878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37"/>
                <p:cNvSpPr/>
                <p:nvPr/>
              </p:nvSpPr>
              <p:spPr>
                <a:xfrm>
                  <a:off x="6931050" y="2950675"/>
                  <a:ext cx="100825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3" h="2664" fill="none" extrusionOk="0">
                      <a:moveTo>
                        <a:pt x="4033" y="305"/>
                      </a:moveTo>
                      <a:cubicBezTo>
                        <a:pt x="2283" y="1"/>
                        <a:pt x="571" y="990"/>
                        <a:pt x="0" y="266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37"/>
                <p:cNvSpPr/>
                <p:nvPr/>
              </p:nvSpPr>
              <p:spPr>
                <a:xfrm>
                  <a:off x="6202500" y="2294000"/>
                  <a:ext cx="791325" cy="74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3" h="29959" extrusionOk="0">
                      <a:moveTo>
                        <a:pt x="14742" y="0"/>
                      </a:moveTo>
                      <a:cubicBezTo>
                        <a:pt x="10085" y="0"/>
                        <a:pt x="5430" y="1861"/>
                        <a:pt x="2511" y="5458"/>
                      </a:cubicBezTo>
                      <a:cubicBezTo>
                        <a:pt x="1408" y="6827"/>
                        <a:pt x="571" y="8387"/>
                        <a:pt x="0" y="10023"/>
                      </a:cubicBezTo>
                      <a:cubicBezTo>
                        <a:pt x="3652" y="8539"/>
                        <a:pt x="7571" y="7778"/>
                        <a:pt x="11528" y="7740"/>
                      </a:cubicBezTo>
                      <a:cubicBezTo>
                        <a:pt x="11620" y="7740"/>
                        <a:pt x="11713" y="7739"/>
                        <a:pt x="11805" y="7739"/>
                      </a:cubicBezTo>
                      <a:cubicBezTo>
                        <a:pt x="16118" y="7739"/>
                        <a:pt x="20253" y="8601"/>
                        <a:pt x="24425" y="9719"/>
                      </a:cubicBezTo>
                      <a:cubicBezTo>
                        <a:pt x="23816" y="10099"/>
                        <a:pt x="23397" y="10670"/>
                        <a:pt x="23283" y="11355"/>
                      </a:cubicBezTo>
                      <a:cubicBezTo>
                        <a:pt x="23131" y="12039"/>
                        <a:pt x="23093" y="12724"/>
                        <a:pt x="23207" y="13409"/>
                      </a:cubicBezTo>
                      <a:cubicBezTo>
                        <a:pt x="23359" y="15692"/>
                        <a:pt x="24234" y="17860"/>
                        <a:pt x="25756" y="19610"/>
                      </a:cubicBezTo>
                      <a:lnTo>
                        <a:pt x="25109" y="29958"/>
                      </a:lnTo>
                      <a:lnTo>
                        <a:pt x="27354" y="29311"/>
                      </a:lnTo>
                      <a:cubicBezTo>
                        <a:pt x="27849" y="27866"/>
                        <a:pt x="28533" y="26534"/>
                        <a:pt x="29408" y="25279"/>
                      </a:cubicBezTo>
                      <a:cubicBezTo>
                        <a:pt x="29865" y="24099"/>
                        <a:pt x="30207" y="22882"/>
                        <a:pt x="30436" y="21626"/>
                      </a:cubicBezTo>
                      <a:cubicBezTo>
                        <a:pt x="31653" y="15806"/>
                        <a:pt x="30740" y="9262"/>
                        <a:pt x="26669" y="4925"/>
                      </a:cubicBezTo>
                      <a:cubicBezTo>
                        <a:pt x="24501" y="2719"/>
                        <a:pt x="21761" y="1159"/>
                        <a:pt x="18756" y="474"/>
                      </a:cubicBezTo>
                      <a:cubicBezTo>
                        <a:pt x="17446" y="157"/>
                        <a:pt x="16094" y="0"/>
                        <a:pt x="147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37"/>
                <p:cNvSpPr/>
                <p:nvPr/>
              </p:nvSpPr>
              <p:spPr>
                <a:xfrm>
                  <a:off x="6288100" y="3332075"/>
                  <a:ext cx="567825" cy="107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3" h="43082" extrusionOk="0">
                      <a:moveTo>
                        <a:pt x="14457" y="0"/>
                      </a:moveTo>
                      <a:lnTo>
                        <a:pt x="8636" y="457"/>
                      </a:lnTo>
                      <a:cubicBezTo>
                        <a:pt x="8598" y="457"/>
                        <a:pt x="8560" y="495"/>
                        <a:pt x="8484" y="495"/>
                      </a:cubicBezTo>
                      <a:lnTo>
                        <a:pt x="1218" y="3615"/>
                      </a:lnTo>
                      <a:cubicBezTo>
                        <a:pt x="1103" y="3653"/>
                        <a:pt x="989" y="3767"/>
                        <a:pt x="951" y="3881"/>
                      </a:cubicBezTo>
                      <a:cubicBezTo>
                        <a:pt x="0" y="6848"/>
                        <a:pt x="114" y="9968"/>
                        <a:pt x="419" y="13088"/>
                      </a:cubicBezTo>
                      <a:cubicBezTo>
                        <a:pt x="723" y="16207"/>
                        <a:pt x="1370" y="19403"/>
                        <a:pt x="1750" y="22599"/>
                      </a:cubicBezTo>
                      <a:cubicBezTo>
                        <a:pt x="2321" y="27773"/>
                        <a:pt x="2169" y="32985"/>
                        <a:pt x="1218" y="38121"/>
                      </a:cubicBezTo>
                      <a:cubicBezTo>
                        <a:pt x="1180" y="38311"/>
                        <a:pt x="1027" y="38463"/>
                        <a:pt x="837" y="38463"/>
                      </a:cubicBezTo>
                      <a:cubicBezTo>
                        <a:pt x="419" y="38463"/>
                        <a:pt x="228" y="38958"/>
                        <a:pt x="533" y="39224"/>
                      </a:cubicBezTo>
                      <a:lnTo>
                        <a:pt x="3919" y="42724"/>
                      </a:lnTo>
                      <a:cubicBezTo>
                        <a:pt x="4004" y="42809"/>
                        <a:pt x="4114" y="42859"/>
                        <a:pt x="4227" y="42859"/>
                      </a:cubicBezTo>
                      <a:cubicBezTo>
                        <a:pt x="4315" y="42859"/>
                        <a:pt x="4406" y="42829"/>
                        <a:pt x="4489" y="42762"/>
                      </a:cubicBezTo>
                      <a:lnTo>
                        <a:pt x="8941" y="39452"/>
                      </a:lnTo>
                      <a:cubicBezTo>
                        <a:pt x="9017" y="39376"/>
                        <a:pt x="9112" y="39338"/>
                        <a:pt x="9207" y="39338"/>
                      </a:cubicBezTo>
                      <a:cubicBezTo>
                        <a:pt x="9302" y="39338"/>
                        <a:pt x="9397" y="39376"/>
                        <a:pt x="9473" y="39452"/>
                      </a:cubicBezTo>
                      <a:lnTo>
                        <a:pt x="13582" y="42990"/>
                      </a:lnTo>
                      <a:cubicBezTo>
                        <a:pt x="13666" y="43053"/>
                        <a:pt x="13761" y="43081"/>
                        <a:pt x="13855" y="43081"/>
                      </a:cubicBezTo>
                      <a:cubicBezTo>
                        <a:pt x="13932" y="43081"/>
                        <a:pt x="14008" y="43063"/>
                        <a:pt x="14077" y="43028"/>
                      </a:cubicBezTo>
                      <a:lnTo>
                        <a:pt x="22408" y="38235"/>
                      </a:lnTo>
                      <a:cubicBezTo>
                        <a:pt x="22560" y="38159"/>
                        <a:pt x="22636" y="37968"/>
                        <a:pt x="22636" y="37778"/>
                      </a:cubicBezTo>
                      <a:cubicBezTo>
                        <a:pt x="20544" y="25680"/>
                        <a:pt x="20544" y="13316"/>
                        <a:pt x="22675" y="1218"/>
                      </a:cubicBezTo>
                      <a:cubicBezTo>
                        <a:pt x="22713" y="990"/>
                        <a:pt x="22522" y="761"/>
                        <a:pt x="22256" y="723"/>
                      </a:cubicBezTo>
                      <a:lnTo>
                        <a:pt x="1453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37"/>
                <p:cNvSpPr/>
                <p:nvPr/>
              </p:nvSpPr>
              <p:spPr>
                <a:xfrm>
                  <a:off x="6486875" y="3188450"/>
                  <a:ext cx="188350" cy="16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4" h="6583" extrusionOk="0">
                      <a:moveTo>
                        <a:pt x="7533" y="1"/>
                      </a:moveTo>
                      <a:lnTo>
                        <a:pt x="609" y="1180"/>
                      </a:lnTo>
                      <a:lnTo>
                        <a:pt x="0" y="6582"/>
                      </a:lnTo>
                      <a:lnTo>
                        <a:pt x="7457" y="5936"/>
                      </a:lnTo>
                      <a:lnTo>
                        <a:pt x="7533" y="1"/>
                      </a:ln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37"/>
                <p:cNvSpPr/>
                <p:nvPr/>
              </p:nvSpPr>
              <p:spPr>
                <a:xfrm>
                  <a:off x="6515400" y="3394850"/>
                  <a:ext cx="20000" cy="90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36295" fill="none" extrusionOk="0">
                      <a:moveTo>
                        <a:pt x="191" y="36294"/>
                      </a:moveTo>
                      <a:cubicBezTo>
                        <a:pt x="647" y="33517"/>
                        <a:pt x="800" y="30702"/>
                        <a:pt x="609" y="27887"/>
                      </a:cubicBezTo>
                      <a:cubicBezTo>
                        <a:pt x="1" y="18566"/>
                        <a:pt x="457" y="9321"/>
                        <a:pt x="800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37"/>
                <p:cNvSpPr/>
                <p:nvPr/>
              </p:nvSpPr>
              <p:spPr>
                <a:xfrm>
                  <a:off x="6284275" y="3438600"/>
                  <a:ext cx="24775" cy="22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8941" fill="none" extrusionOk="0">
                      <a:moveTo>
                        <a:pt x="990" y="0"/>
                      </a:moveTo>
                      <a:cubicBezTo>
                        <a:pt x="115" y="2892"/>
                        <a:pt x="1" y="5973"/>
                        <a:pt x="610" y="894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37"/>
                <p:cNvSpPr/>
                <p:nvPr/>
              </p:nvSpPr>
              <p:spPr>
                <a:xfrm>
                  <a:off x="6777900" y="3352050"/>
                  <a:ext cx="495550" cy="87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2" h="35078" extrusionOk="0">
                      <a:moveTo>
                        <a:pt x="2664" y="0"/>
                      </a:moveTo>
                      <a:cubicBezTo>
                        <a:pt x="648" y="2702"/>
                        <a:pt x="1" y="6164"/>
                        <a:pt x="1523" y="9169"/>
                      </a:cubicBezTo>
                      <a:cubicBezTo>
                        <a:pt x="3920" y="9702"/>
                        <a:pt x="6240" y="10577"/>
                        <a:pt x="8104" y="12136"/>
                      </a:cubicBezTo>
                      <a:cubicBezTo>
                        <a:pt x="9969" y="13696"/>
                        <a:pt x="11262" y="16017"/>
                        <a:pt x="11148" y="18452"/>
                      </a:cubicBezTo>
                      <a:cubicBezTo>
                        <a:pt x="11072" y="20506"/>
                        <a:pt x="9969" y="22408"/>
                        <a:pt x="8523" y="23892"/>
                      </a:cubicBezTo>
                      <a:cubicBezTo>
                        <a:pt x="7077" y="25338"/>
                        <a:pt x="5327" y="26441"/>
                        <a:pt x="3577" y="27506"/>
                      </a:cubicBezTo>
                      <a:lnTo>
                        <a:pt x="7458" y="35077"/>
                      </a:lnTo>
                      <a:cubicBezTo>
                        <a:pt x="11795" y="33441"/>
                        <a:pt x="15561" y="30360"/>
                        <a:pt x="17539" y="26213"/>
                      </a:cubicBezTo>
                      <a:cubicBezTo>
                        <a:pt x="19594" y="22028"/>
                        <a:pt x="19822" y="17158"/>
                        <a:pt x="18186" y="12821"/>
                      </a:cubicBezTo>
                      <a:cubicBezTo>
                        <a:pt x="16893" y="9626"/>
                        <a:pt x="14800" y="6848"/>
                        <a:pt x="12061" y="4756"/>
                      </a:cubicBezTo>
                      <a:cubicBezTo>
                        <a:pt x="9246" y="2663"/>
                        <a:pt x="6050" y="1028"/>
                        <a:pt x="26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37"/>
                <p:cNvSpPr/>
                <p:nvPr/>
              </p:nvSpPr>
              <p:spPr>
                <a:xfrm>
                  <a:off x="6816900" y="3359650"/>
                  <a:ext cx="31425" cy="2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8447" fill="none" extrusionOk="0">
                      <a:moveTo>
                        <a:pt x="305" y="8447"/>
                      </a:moveTo>
                      <a:cubicBezTo>
                        <a:pt x="1" y="5593"/>
                        <a:pt x="305" y="2702"/>
                        <a:pt x="1256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37"/>
                <p:cNvSpPr/>
                <p:nvPr/>
              </p:nvSpPr>
              <p:spPr>
                <a:xfrm>
                  <a:off x="6958625" y="3986425"/>
                  <a:ext cx="90375" cy="1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5" h="7610" fill="none" extrusionOk="0">
                      <a:moveTo>
                        <a:pt x="3615" y="7610"/>
                      </a:moveTo>
                      <a:cubicBezTo>
                        <a:pt x="3006" y="4832"/>
                        <a:pt x="1750" y="2207"/>
                        <a:pt x="0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37"/>
                <p:cNvSpPr/>
                <p:nvPr/>
              </p:nvSpPr>
              <p:spPr>
                <a:xfrm>
                  <a:off x="6659975" y="4018475"/>
                  <a:ext cx="316750" cy="3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0" h="12796" extrusionOk="0">
                      <a:moveTo>
                        <a:pt x="4356" y="0"/>
                      </a:moveTo>
                      <a:cubicBezTo>
                        <a:pt x="4209" y="0"/>
                        <a:pt x="4061" y="19"/>
                        <a:pt x="3919" y="50"/>
                      </a:cubicBezTo>
                      <a:cubicBezTo>
                        <a:pt x="3539" y="279"/>
                        <a:pt x="3310" y="659"/>
                        <a:pt x="3234" y="1116"/>
                      </a:cubicBezTo>
                      <a:lnTo>
                        <a:pt x="2664" y="2828"/>
                      </a:lnTo>
                      <a:cubicBezTo>
                        <a:pt x="2283" y="2942"/>
                        <a:pt x="1865" y="2980"/>
                        <a:pt x="1446" y="2980"/>
                      </a:cubicBezTo>
                      <a:cubicBezTo>
                        <a:pt x="1028" y="3018"/>
                        <a:pt x="533" y="3284"/>
                        <a:pt x="495" y="3703"/>
                      </a:cubicBezTo>
                      <a:cubicBezTo>
                        <a:pt x="457" y="4159"/>
                        <a:pt x="990" y="4463"/>
                        <a:pt x="1446" y="4654"/>
                      </a:cubicBezTo>
                      <a:cubicBezTo>
                        <a:pt x="952" y="5034"/>
                        <a:pt x="571" y="5567"/>
                        <a:pt x="343" y="6099"/>
                      </a:cubicBezTo>
                      <a:cubicBezTo>
                        <a:pt x="0" y="6670"/>
                        <a:pt x="77" y="7431"/>
                        <a:pt x="571" y="7887"/>
                      </a:cubicBezTo>
                      <a:cubicBezTo>
                        <a:pt x="821" y="8062"/>
                        <a:pt x="1104" y="8155"/>
                        <a:pt x="1387" y="8155"/>
                      </a:cubicBezTo>
                      <a:cubicBezTo>
                        <a:pt x="1535" y="8155"/>
                        <a:pt x="1683" y="8130"/>
                        <a:pt x="1827" y="8078"/>
                      </a:cubicBezTo>
                      <a:cubicBezTo>
                        <a:pt x="1979" y="8382"/>
                        <a:pt x="2017" y="8724"/>
                        <a:pt x="1979" y="9029"/>
                      </a:cubicBezTo>
                      <a:cubicBezTo>
                        <a:pt x="2055" y="9447"/>
                        <a:pt x="2321" y="9752"/>
                        <a:pt x="2702" y="9828"/>
                      </a:cubicBezTo>
                      <a:cubicBezTo>
                        <a:pt x="2892" y="9866"/>
                        <a:pt x="3082" y="9885"/>
                        <a:pt x="3272" y="9885"/>
                      </a:cubicBezTo>
                      <a:cubicBezTo>
                        <a:pt x="3462" y="9885"/>
                        <a:pt x="3653" y="9866"/>
                        <a:pt x="3843" y="9828"/>
                      </a:cubicBezTo>
                      <a:cubicBezTo>
                        <a:pt x="4071" y="9828"/>
                        <a:pt x="4223" y="10132"/>
                        <a:pt x="4299" y="10360"/>
                      </a:cubicBezTo>
                      <a:cubicBezTo>
                        <a:pt x="4299" y="10589"/>
                        <a:pt x="4376" y="10817"/>
                        <a:pt x="4452" y="11007"/>
                      </a:cubicBezTo>
                      <a:cubicBezTo>
                        <a:pt x="4566" y="11273"/>
                        <a:pt x="4832" y="11426"/>
                        <a:pt x="5098" y="11502"/>
                      </a:cubicBezTo>
                      <a:cubicBezTo>
                        <a:pt x="5232" y="11521"/>
                        <a:pt x="5374" y="11530"/>
                        <a:pt x="5517" y="11530"/>
                      </a:cubicBezTo>
                      <a:cubicBezTo>
                        <a:pt x="5660" y="11530"/>
                        <a:pt x="5802" y="11521"/>
                        <a:pt x="5935" y="11502"/>
                      </a:cubicBezTo>
                      <a:lnTo>
                        <a:pt x="5973" y="11692"/>
                      </a:lnTo>
                      <a:cubicBezTo>
                        <a:pt x="6049" y="12224"/>
                        <a:pt x="6316" y="12757"/>
                        <a:pt x="6886" y="12795"/>
                      </a:cubicBezTo>
                      <a:cubicBezTo>
                        <a:pt x="7305" y="12757"/>
                        <a:pt x="7723" y="12605"/>
                        <a:pt x="8066" y="12301"/>
                      </a:cubicBezTo>
                      <a:cubicBezTo>
                        <a:pt x="8865" y="11806"/>
                        <a:pt x="9588" y="11197"/>
                        <a:pt x="10272" y="10512"/>
                      </a:cubicBezTo>
                      <a:cubicBezTo>
                        <a:pt x="10957" y="9828"/>
                        <a:pt x="11414" y="8953"/>
                        <a:pt x="11566" y="8002"/>
                      </a:cubicBezTo>
                      <a:lnTo>
                        <a:pt x="12669" y="7583"/>
                      </a:lnTo>
                      <a:lnTo>
                        <a:pt x="9055" y="925"/>
                      </a:lnTo>
                      <a:lnTo>
                        <a:pt x="7914" y="1344"/>
                      </a:lnTo>
                      <a:cubicBezTo>
                        <a:pt x="6886" y="1344"/>
                        <a:pt x="5935" y="469"/>
                        <a:pt x="4946" y="126"/>
                      </a:cubicBezTo>
                      <a:cubicBezTo>
                        <a:pt x="4768" y="37"/>
                        <a:pt x="4564" y="0"/>
                        <a:pt x="4356" y="0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37"/>
                <p:cNvSpPr/>
                <p:nvPr/>
              </p:nvSpPr>
              <p:spPr>
                <a:xfrm>
                  <a:off x="6702775" y="4085350"/>
                  <a:ext cx="73250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675" fill="none" extrusionOk="0">
                      <a:moveTo>
                        <a:pt x="2930" y="0"/>
                      </a:moveTo>
                      <a:lnTo>
                        <a:pt x="0" y="167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37"/>
                <p:cNvSpPr/>
                <p:nvPr/>
              </p:nvSpPr>
              <p:spPr>
                <a:xfrm>
                  <a:off x="6751275" y="4065375"/>
                  <a:ext cx="8600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1104" fill="none" extrusionOk="0">
                      <a:moveTo>
                        <a:pt x="343" y="0"/>
                      </a:moveTo>
                      <a:lnTo>
                        <a:pt x="1" y="110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37"/>
                <p:cNvSpPr/>
                <p:nvPr/>
              </p:nvSpPr>
              <p:spPr>
                <a:xfrm>
                  <a:off x="6465950" y="3340625"/>
                  <a:ext cx="228300" cy="11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2" h="4681" fill="none" extrusionOk="0">
                      <a:moveTo>
                        <a:pt x="9131" y="1"/>
                      </a:moveTo>
                      <a:lnTo>
                        <a:pt x="5441" y="4300"/>
                      </a:lnTo>
                      <a:lnTo>
                        <a:pt x="2930" y="2017"/>
                      </a:lnTo>
                      <a:lnTo>
                        <a:pt x="0" y="4680"/>
                      </a:lnTo>
                      <a:lnTo>
                        <a:pt x="419" y="102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22" name="Google Shape;422;p37"/>
          <p:cNvGrpSpPr/>
          <p:nvPr/>
        </p:nvGrpSpPr>
        <p:grpSpPr>
          <a:xfrm>
            <a:off x="-4206957" y="-656242"/>
            <a:ext cx="6905534" cy="6455984"/>
            <a:chOff x="-4206957" y="-656242"/>
            <a:chExt cx="6905534" cy="6455984"/>
          </a:xfrm>
        </p:grpSpPr>
        <p:grpSp>
          <p:nvGrpSpPr>
            <p:cNvPr id="423" name="Google Shape;423;p37"/>
            <p:cNvGrpSpPr/>
            <p:nvPr/>
          </p:nvGrpSpPr>
          <p:grpSpPr>
            <a:xfrm flipH="1">
              <a:off x="294278" y="539535"/>
              <a:ext cx="2404300" cy="4604144"/>
              <a:chOff x="8949000" y="923438"/>
              <a:chExt cx="1929150" cy="3694250"/>
            </a:xfrm>
          </p:grpSpPr>
          <p:sp>
            <p:nvSpPr>
              <p:cNvPr id="424" name="Google Shape;424;p37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7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7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7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7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7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7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7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7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7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7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37"/>
            <p:cNvSpPr/>
            <p:nvPr/>
          </p:nvSpPr>
          <p:spPr>
            <a:xfrm>
              <a:off x="-4206957" y="-656242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2169763" y="1638037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1847525" y="38124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1795326" y="4455221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9" name="Google Shape;439;p37"/>
            <p:cNvGrpSpPr/>
            <p:nvPr/>
          </p:nvGrpSpPr>
          <p:grpSpPr>
            <a:xfrm flipH="1">
              <a:off x="199307" y="1576717"/>
              <a:ext cx="2410627" cy="3502258"/>
              <a:chOff x="6020145" y="1152367"/>
              <a:chExt cx="2410627" cy="3502258"/>
            </a:xfrm>
          </p:grpSpPr>
          <p:sp>
            <p:nvSpPr>
              <p:cNvPr id="440" name="Google Shape;440;p37"/>
              <p:cNvSpPr/>
              <p:nvPr/>
            </p:nvSpPr>
            <p:spPr>
              <a:xfrm>
                <a:off x="6439913" y="4562525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1" name="Google Shape;441;p37"/>
              <p:cNvGrpSpPr/>
              <p:nvPr/>
            </p:nvGrpSpPr>
            <p:grpSpPr>
              <a:xfrm flipH="1">
                <a:off x="6020145" y="1152367"/>
                <a:ext cx="2410627" cy="3456132"/>
                <a:chOff x="-184875" y="2303925"/>
                <a:chExt cx="2127650" cy="3050425"/>
              </a:xfrm>
            </p:grpSpPr>
            <p:sp>
              <p:nvSpPr>
                <p:cNvPr id="442" name="Google Shape;442;p37"/>
                <p:cNvSpPr/>
                <p:nvPr/>
              </p:nvSpPr>
              <p:spPr>
                <a:xfrm>
                  <a:off x="1534725" y="3344000"/>
                  <a:ext cx="293925" cy="26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10755" extrusionOk="0">
                      <a:moveTo>
                        <a:pt x="8651" y="0"/>
                      </a:moveTo>
                      <a:cubicBezTo>
                        <a:pt x="8302" y="0"/>
                        <a:pt x="7944" y="87"/>
                        <a:pt x="7610" y="254"/>
                      </a:cubicBezTo>
                      <a:cubicBezTo>
                        <a:pt x="7305" y="406"/>
                        <a:pt x="7001" y="635"/>
                        <a:pt x="6773" y="901"/>
                      </a:cubicBezTo>
                      <a:cubicBezTo>
                        <a:pt x="6582" y="1091"/>
                        <a:pt x="6392" y="1281"/>
                        <a:pt x="6202" y="1472"/>
                      </a:cubicBezTo>
                      <a:cubicBezTo>
                        <a:pt x="6126" y="1396"/>
                        <a:pt x="6050" y="1358"/>
                        <a:pt x="5974" y="1358"/>
                      </a:cubicBezTo>
                      <a:cubicBezTo>
                        <a:pt x="5707" y="1254"/>
                        <a:pt x="5430" y="1202"/>
                        <a:pt x="5156" y="1202"/>
                      </a:cubicBezTo>
                      <a:cubicBezTo>
                        <a:pt x="4726" y="1202"/>
                        <a:pt x="4306" y="1330"/>
                        <a:pt x="3957" y="1586"/>
                      </a:cubicBezTo>
                      <a:cubicBezTo>
                        <a:pt x="3273" y="2042"/>
                        <a:pt x="2816" y="2727"/>
                        <a:pt x="2664" y="3526"/>
                      </a:cubicBezTo>
                      <a:cubicBezTo>
                        <a:pt x="2512" y="4135"/>
                        <a:pt x="2474" y="4782"/>
                        <a:pt x="2512" y="5428"/>
                      </a:cubicBezTo>
                      <a:cubicBezTo>
                        <a:pt x="2550" y="5580"/>
                        <a:pt x="2588" y="5771"/>
                        <a:pt x="2588" y="5961"/>
                      </a:cubicBezTo>
                      <a:lnTo>
                        <a:pt x="1" y="7178"/>
                      </a:lnTo>
                      <a:lnTo>
                        <a:pt x="1675" y="10754"/>
                      </a:lnTo>
                      <a:lnTo>
                        <a:pt x="4870" y="9385"/>
                      </a:lnTo>
                      <a:cubicBezTo>
                        <a:pt x="4947" y="9461"/>
                        <a:pt x="5061" y="9575"/>
                        <a:pt x="5175" y="9613"/>
                      </a:cubicBezTo>
                      <a:cubicBezTo>
                        <a:pt x="5481" y="9717"/>
                        <a:pt x="5784" y="9762"/>
                        <a:pt x="6085" y="9762"/>
                      </a:cubicBezTo>
                      <a:cubicBezTo>
                        <a:pt x="7435" y="9762"/>
                        <a:pt x="8752" y="8869"/>
                        <a:pt x="10121" y="8434"/>
                      </a:cubicBezTo>
                      <a:cubicBezTo>
                        <a:pt x="10235" y="8358"/>
                        <a:pt x="10387" y="8320"/>
                        <a:pt x="10501" y="8282"/>
                      </a:cubicBezTo>
                      <a:cubicBezTo>
                        <a:pt x="10615" y="8205"/>
                        <a:pt x="10729" y="8129"/>
                        <a:pt x="10843" y="8053"/>
                      </a:cubicBezTo>
                      <a:cubicBezTo>
                        <a:pt x="11034" y="7901"/>
                        <a:pt x="11224" y="7711"/>
                        <a:pt x="11300" y="7483"/>
                      </a:cubicBezTo>
                      <a:cubicBezTo>
                        <a:pt x="11490" y="7102"/>
                        <a:pt x="11452" y="6722"/>
                        <a:pt x="11224" y="6379"/>
                      </a:cubicBezTo>
                      <a:cubicBezTo>
                        <a:pt x="11604" y="6075"/>
                        <a:pt x="11756" y="5580"/>
                        <a:pt x="11680" y="5086"/>
                      </a:cubicBezTo>
                      <a:cubicBezTo>
                        <a:pt x="11604" y="4629"/>
                        <a:pt x="11300" y="4249"/>
                        <a:pt x="10843" y="4059"/>
                      </a:cubicBezTo>
                      <a:cubicBezTo>
                        <a:pt x="11224" y="3716"/>
                        <a:pt x="11338" y="3184"/>
                        <a:pt x="11186" y="2689"/>
                      </a:cubicBezTo>
                      <a:cubicBezTo>
                        <a:pt x="11034" y="2233"/>
                        <a:pt x="10653" y="1890"/>
                        <a:pt x="10121" y="1814"/>
                      </a:cubicBezTo>
                      <a:cubicBezTo>
                        <a:pt x="10349" y="1167"/>
                        <a:pt x="10083" y="483"/>
                        <a:pt x="9474" y="178"/>
                      </a:cubicBezTo>
                      <a:cubicBezTo>
                        <a:pt x="9217" y="58"/>
                        <a:pt x="8937" y="0"/>
                        <a:pt x="8651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37"/>
                <p:cNvSpPr/>
                <p:nvPr/>
              </p:nvSpPr>
              <p:spPr>
                <a:xfrm>
                  <a:off x="1223725" y="2605675"/>
                  <a:ext cx="719050" cy="116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2" h="46644" extrusionOk="0">
                      <a:moveTo>
                        <a:pt x="14300" y="2301"/>
                      </a:moveTo>
                      <a:cubicBezTo>
                        <a:pt x="16890" y="2301"/>
                        <a:pt x="19533" y="3260"/>
                        <a:pt x="21686" y="5401"/>
                      </a:cubicBezTo>
                      <a:cubicBezTo>
                        <a:pt x="28305" y="12059"/>
                        <a:pt x="23626" y="23396"/>
                        <a:pt x="14229" y="23396"/>
                      </a:cubicBezTo>
                      <a:cubicBezTo>
                        <a:pt x="8408" y="23396"/>
                        <a:pt x="3691" y="18678"/>
                        <a:pt x="3691" y="12858"/>
                      </a:cubicBezTo>
                      <a:cubicBezTo>
                        <a:pt x="3691" y="6500"/>
                        <a:pt x="8881" y="2301"/>
                        <a:pt x="14300" y="2301"/>
                      </a:cubicBezTo>
                      <a:close/>
                      <a:moveTo>
                        <a:pt x="14252" y="0"/>
                      </a:moveTo>
                      <a:cubicBezTo>
                        <a:pt x="12996" y="0"/>
                        <a:pt x="11721" y="184"/>
                        <a:pt x="10463" y="569"/>
                      </a:cubicBezTo>
                      <a:cubicBezTo>
                        <a:pt x="3881" y="2586"/>
                        <a:pt x="0" y="9434"/>
                        <a:pt x="1712" y="16091"/>
                      </a:cubicBezTo>
                      <a:cubicBezTo>
                        <a:pt x="3206" y="21932"/>
                        <a:pt x="8462" y="25862"/>
                        <a:pt x="14249" y="25862"/>
                      </a:cubicBezTo>
                      <a:cubicBezTo>
                        <a:pt x="15097" y="25862"/>
                        <a:pt x="15956" y="25777"/>
                        <a:pt x="16816" y="25602"/>
                      </a:cubicBezTo>
                      <a:lnTo>
                        <a:pt x="23245" y="45918"/>
                      </a:lnTo>
                      <a:cubicBezTo>
                        <a:pt x="23476" y="46423"/>
                        <a:pt x="23916" y="46644"/>
                        <a:pt x="24355" y="46644"/>
                      </a:cubicBezTo>
                      <a:cubicBezTo>
                        <a:pt x="25074" y="46644"/>
                        <a:pt x="25793" y="46054"/>
                        <a:pt x="25604" y="45157"/>
                      </a:cubicBezTo>
                      <a:lnTo>
                        <a:pt x="19213" y="24842"/>
                      </a:lnTo>
                      <a:cubicBezTo>
                        <a:pt x="25604" y="22178"/>
                        <a:pt x="28762" y="15026"/>
                        <a:pt x="26403" y="8521"/>
                      </a:cubicBezTo>
                      <a:cubicBezTo>
                        <a:pt x="24526" y="3290"/>
                        <a:pt x="19563" y="0"/>
                        <a:pt x="142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37"/>
                <p:cNvSpPr/>
                <p:nvPr/>
              </p:nvSpPr>
              <p:spPr>
                <a:xfrm>
                  <a:off x="1685000" y="3344950"/>
                  <a:ext cx="143650" cy="2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6" h="8495" extrusionOk="0">
                      <a:moveTo>
                        <a:pt x="2644" y="0"/>
                      </a:moveTo>
                      <a:cubicBezTo>
                        <a:pt x="2299" y="0"/>
                        <a:pt x="1950" y="87"/>
                        <a:pt x="1637" y="254"/>
                      </a:cubicBezTo>
                      <a:cubicBezTo>
                        <a:pt x="1294" y="406"/>
                        <a:pt x="1028" y="635"/>
                        <a:pt x="762" y="901"/>
                      </a:cubicBezTo>
                      <a:cubicBezTo>
                        <a:pt x="724" y="901"/>
                        <a:pt x="724" y="939"/>
                        <a:pt x="686" y="977"/>
                      </a:cubicBezTo>
                      <a:cubicBezTo>
                        <a:pt x="419" y="1281"/>
                        <a:pt x="229" y="1624"/>
                        <a:pt x="115" y="2004"/>
                      </a:cubicBezTo>
                      <a:cubicBezTo>
                        <a:pt x="1" y="2385"/>
                        <a:pt x="115" y="2765"/>
                        <a:pt x="381" y="3070"/>
                      </a:cubicBezTo>
                      <a:cubicBezTo>
                        <a:pt x="549" y="3237"/>
                        <a:pt x="762" y="3324"/>
                        <a:pt x="977" y="3324"/>
                      </a:cubicBezTo>
                      <a:cubicBezTo>
                        <a:pt x="1153" y="3324"/>
                        <a:pt x="1330" y="3266"/>
                        <a:pt x="1485" y="3146"/>
                      </a:cubicBezTo>
                      <a:lnTo>
                        <a:pt x="1485" y="3146"/>
                      </a:lnTo>
                      <a:cubicBezTo>
                        <a:pt x="1294" y="3298"/>
                        <a:pt x="1142" y="3526"/>
                        <a:pt x="1028" y="3754"/>
                      </a:cubicBezTo>
                      <a:cubicBezTo>
                        <a:pt x="914" y="3983"/>
                        <a:pt x="876" y="4249"/>
                        <a:pt x="990" y="4515"/>
                      </a:cubicBezTo>
                      <a:cubicBezTo>
                        <a:pt x="1066" y="4744"/>
                        <a:pt x="1294" y="4972"/>
                        <a:pt x="1523" y="5048"/>
                      </a:cubicBezTo>
                      <a:cubicBezTo>
                        <a:pt x="1722" y="5133"/>
                        <a:pt x="1943" y="5176"/>
                        <a:pt x="2154" y="5176"/>
                      </a:cubicBezTo>
                      <a:cubicBezTo>
                        <a:pt x="2224" y="5176"/>
                        <a:pt x="2293" y="5172"/>
                        <a:pt x="2360" y="5162"/>
                      </a:cubicBezTo>
                      <a:lnTo>
                        <a:pt x="2360" y="5162"/>
                      </a:lnTo>
                      <a:cubicBezTo>
                        <a:pt x="2093" y="5238"/>
                        <a:pt x="1865" y="5314"/>
                        <a:pt x="1675" y="5466"/>
                      </a:cubicBezTo>
                      <a:cubicBezTo>
                        <a:pt x="1446" y="5580"/>
                        <a:pt x="1256" y="5809"/>
                        <a:pt x="1180" y="6037"/>
                      </a:cubicBezTo>
                      <a:cubicBezTo>
                        <a:pt x="1104" y="6303"/>
                        <a:pt x="1180" y="6570"/>
                        <a:pt x="1408" y="6722"/>
                      </a:cubicBezTo>
                      <a:cubicBezTo>
                        <a:pt x="1554" y="6838"/>
                        <a:pt x="1743" y="6888"/>
                        <a:pt x="1944" y="6888"/>
                      </a:cubicBezTo>
                      <a:cubicBezTo>
                        <a:pt x="2006" y="6888"/>
                        <a:pt x="2068" y="6883"/>
                        <a:pt x="2131" y="6874"/>
                      </a:cubicBezTo>
                      <a:lnTo>
                        <a:pt x="2131" y="6874"/>
                      </a:lnTo>
                      <a:cubicBezTo>
                        <a:pt x="1751" y="6950"/>
                        <a:pt x="1523" y="7254"/>
                        <a:pt x="1561" y="7635"/>
                      </a:cubicBezTo>
                      <a:cubicBezTo>
                        <a:pt x="1637" y="7977"/>
                        <a:pt x="1903" y="8244"/>
                        <a:pt x="2207" y="8396"/>
                      </a:cubicBezTo>
                      <a:cubicBezTo>
                        <a:pt x="2424" y="8468"/>
                        <a:pt x="2642" y="8495"/>
                        <a:pt x="2859" y="8495"/>
                      </a:cubicBezTo>
                      <a:cubicBezTo>
                        <a:pt x="2984" y="8495"/>
                        <a:pt x="3109" y="8486"/>
                        <a:pt x="3235" y="8472"/>
                      </a:cubicBezTo>
                      <a:cubicBezTo>
                        <a:pt x="3653" y="8434"/>
                        <a:pt x="4072" y="8358"/>
                        <a:pt x="4490" y="8244"/>
                      </a:cubicBezTo>
                      <a:cubicBezTo>
                        <a:pt x="4604" y="8167"/>
                        <a:pt x="4718" y="8091"/>
                        <a:pt x="4832" y="8015"/>
                      </a:cubicBezTo>
                      <a:cubicBezTo>
                        <a:pt x="5023" y="7863"/>
                        <a:pt x="5213" y="7673"/>
                        <a:pt x="5289" y="7445"/>
                      </a:cubicBezTo>
                      <a:cubicBezTo>
                        <a:pt x="5479" y="7064"/>
                        <a:pt x="5441" y="6684"/>
                        <a:pt x="5213" y="6341"/>
                      </a:cubicBezTo>
                      <a:cubicBezTo>
                        <a:pt x="5593" y="6037"/>
                        <a:pt x="5745" y="5542"/>
                        <a:pt x="5669" y="5086"/>
                      </a:cubicBezTo>
                      <a:cubicBezTo>
                        <a:pt x="5593" y="4629"/>
                        <a:pt x="5289" y="4249"/>
                        <a:pt x="4870" y="4059"/>
                      </a:cubicBezTo>
                      <a:cubicBezTo>
                        <a:pt x="5213" y="3716"/>
                        <a:pt x="5365" y="3184"/>
                        <a:pt x="5213" y="2689"/>
                      </a:cubicBezTo>
                      <a:cubicBezTo>
                        <a:pt x="5061" y="2195"/>
                        <a:pt x="4642" y="1852"/>
                        <a:pt x="4148" y="1776"/>
                      </a:cubicBezTo>
                      <a:cubicBezTo>
                        <a:pt x="4376" y="1167"/>
                        <a:pt x="4072" y="483"/>
                        <a:pt x="3463" y="178"/>
                      </a:cubicBezTo>
                      <a:cubicBezTo>
                        <a:pt x="3206" y="58"/>
                        <a:pt x="2926" y="0"/>
                        <a:pt x="26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37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extrusionOk="0">
                      <a:moveTo>
                        <a:pt x="3044" y="0"/>
                      </a:moveTo>
                      <a:lnTo>
                        <a:pt x="1" y="3804"/>
                      </a:lnTo>
                      <a:cubicBezTo>
                        <a:pt x="115" y="3995"/>
                        <a:pt x="305" y="4109"/>
                        <a:pt x="495" y="4147"/>
                      </a:cubicBezTo>
                      <a:cubicBezTo>
                        <a:pt x="578" y="4169"/>
                        <a:pt x="660" y="4180"/>
                        <a:pt x="742" y="4180"/>
                      </a:cubicBezTo>
                      <a:cubicBezTo>
                        <a:pt x="1073" y="4180"/>
                        <a:pt x="1385" y="4003"/>
                        <a:pt x="1598" y="3728"/>
                      </a:cubicBezTo>
                      <a:cubicBezTo>
                        <a:pt x="1827" y="3386"/>
                        <a:pt x="1941" y="2968"/>
                        <a:pt x="1903" y="2549"/>
                      </a:cubicBezTo>
                      <a:lnTo>
                        <a:pt x="1903" y="2549"/>
                      </a:lnTo>
                      <a:cubicBezTo>
                        <a:pt x="2017" y="3348"/>
                        <a:pt x="2359" y="4109"/>
                        <a:pt x="2854" y="4794"/>
                      </a:cubicBezTo>
                      <a:cubicBezTo>
                        <a:pt x="3006" y="5022"/>
                        <a:pt x="3272" y="5212"/>
                        <a:pt x="3577" y="5250"/>
                      </a:cubicBezTo>
                      <a:cubicBezTo>
                        <a:pt x="3843" y="5250"/>
                        <a:pt x="4071" y="5060"/>
                        <a:pt x="4185" y="4832"/>
                      </a:cubicBezTo>
                      <a:cubicBezTo>
                        <a:pt x="4300" y="4603"/>
                        <a:pt x="4376" y="4337"/>
                        <a:pt x="4376" y="4071"/>
                      </a:cubicBezTo>
                      <a:cubicBezTo>
                        <a:pt x="4414" y="2587"/>
                        <a:pt x="3957" y="1141"/>
                        <a:pt x="30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37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fill="none" extrusionOk="0">
                      <a:moveTo>
                        <a:pt x="3044" y="0"/>
                      </a:moveTo>
                      <a:cubicBezTo>
                        <a:pt x="3957" y="1141"/>
                        <a:pt x="4414" y="2587"/>
                        <a:pt x="4376" y="4071"/>
                      </a:cubicBezTo>
                      <a:cubicBezTo>
                        <a:pt x="4376" y="4337"/>
                        <a:pt x="4300" y="4603"/>
                        <a:pt x="4185" y="4832"/>
                      </a:cubicBezTo>
                      <a:cubicBezTo>
                        <a:pt x="4071" y="5060"/>
                        <a:pt x="3843" y="5250"/>
                        <a:pt x="3577" y="5250"/>
                      </a:cubicBezTo>
                      <a:cubicBezTo>
                        <a:pt x="3272" y="5212"/>
                        <a:pt x="3006" y="5022"/>
                        <a:pt x="2854" y="4794"/>
                      </a:cubicBezTo>
                      <a:cubicBezTo>
                        <a:pt x="2359" y="4109"/>
                        <a:pt x="2017" y="3348"/>
                        <a:pt x="1903" y="2549"/>
                      </a:cubicBezTo>
                      <a:cubicBezTo>
                        <a:pt x="1941" y="2968"/>
                        <a:pt x="1827" y="3386"/>
                        <a:pt x="1598" y="3728"/>
                      </a:cubicBezTo>
                      <a:cubicBezTo>
                        <a:pt x="1332" y="4071"/>
                        <a:pt x="914" y="4261"/>
                        <a:pt x="495" y="4147"/>
                      </a:cubicBezTo>
                      <a:cubicBezTo>
                        <a:pt x="305" y="4109"/>
                        <a:pt x="115" y="3995"/>
                        <a:pt x="1" y="38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37"/>
                <p:cNvSpPr/>
                <p:nvPr/>
              </p:nvSpPr>
              <p:spPr>
                <a:xfrm>
                  <a:off x="1722100" y="3390300"/>
                  <a:ext cx="57100" cy="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028" fill="none" extrusionOk="0">
                      <a:moveTo>
                        <a:pt x="1" y="1027"/>
                      </a:moveTo>
                      <a:cubicBezTo>
                        <a:pt x="647" y="495"/>
                        <a:pt x="1446" y="152"/>
                        <a:pt x="2283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37"/>
                <p:cNvSpPr/>
                <p:nvPr/>
              </p:nvSpPr>
              <p:spPr>
                <a:xfrm>
                  <a:off x="1734475" y="3446400"/>
                  <a:ext cx="6280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952" fill="none" extrusionOk="0">
                      <a:moveTo>
                        <a:pt x="0" y="952"/>
                      </a:moveTo>
                      <a:cubicBezTo>
                        <a:pt x="723" y="419"/>
                        <a:pt x="1598" y="77"/>
                        <a:pt x="251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37"/>
                <p:cNvSpPr/>
                <p:nvPr/>
              </p:nvSpPr>
              <p:spPr>
                <a:xfrm>
                  <a:off x="1736375" y="3498725"/>
                  <a:ext cx="7135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381" fill="none" extrusionOk="0">
                      <a:moveTo>
                        <a:pt x="0" y="381"/>
                      </a:moveTo>
                      <a:cubicBezTo>
                        <a:pt x="913" y="76"/>
                        <a:pt x="1902" y="0"/>
                        <a:pt x="2854" y="114"/>
                      </a:cubicBezTo>
                      <a:lnTo>
                        <a:pt x="2777" y="3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37"/>
                <p:cNvSpPr/>
                <p:nvPr/>
              </p:nvSpPr>
              <p:spPr>
                <a:xfrm>
                  <a:off x="829975" y="3352250"/>
                  <a:ext cx="78277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11" h="15712" extrusionOk="0">
                      <a:moveTo>
                        <a:pt x="0" y="0"/>
                      </a:moveTo>
                      <a:lnTo>
                        <a:pt x="1179" y="11832"/>
                      </a:lnTo>
                      <a:cubicBezTo>
                        <a:pt x="2625" y="13202"/>
                        <a:pt x="4565" y="13924"/>
                        <a:pt x="6468" y="14419"/>
                      </a:cubicBezTo>
                      <a:cubicBezTo>
                        <a:pt x="9754" y="15282"/>
                        <a:pt x="13106" y="15711"/>
                        <a:pt x="16450" y="15711"/>
                      </a:cubicBezTo>
                      <a:cubicBezTo>
                        <a:pt x="21508" y="15711"/>
                        <a:pt x="26547" y="14730"/>
                        <a:pt x="31310" y="12783"/>
                      </a:cubicBezTo>
                      <a:lnTo>
                        <a:pt x="28153" y="5821"/>
                      </a:lnTo>
                      <a:cubicBezTo>
                        <a:pt x="24862" y="7412"/>
                        <a:pt x="21112" y="8296"/>
                        <a:pt x="17419" y="8296"/>
                      </a:cubicBezTo>
                      <a:cubicBezTo>
                        <a:pt x="15903" y="8296"/>
                        <a:pt x="14397" y="8147"/>
                        <a:pt x="12935" y="7837"/>
                      </a:cubicBezTo>
                      <a:cubicBezTo>
                        <a:pt x="7875" y="6734"/>
                        <a:pt x="3348" y="395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7"/>
                <p:cNvSpPr/>
                <p:nvPr/>
              </p:nvSpPr>
              <p:spPr>
                <a:xfrm>
                  <a:off x="1447225" y="3541525"/>
                  <a:ext cx="61850" cy="16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4" h="6544" fill="none" extrusionOk="0">
                      <a:moveTo>
                        <a:pt x="2474" y="6544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7"/>
                <p:cNvSpPr/>
                <p:nvPr/>
              </p:nvSpPr>
              <p:spPr>
                <a:xfrm>
                  <a:off x="205100" y="5222100"/>
                  <a:ext cx="28060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4" h="5290" extrusionOk="0">
                      <a:moveTo>
                        <a:pt x="5935" y="1"/>
                      </a:moveTo>
                      <a:cubicBezTo>
                        <a:pt x="3272" y="800"/>
                        <a:pt x="1103" y="2740"/>
                        <a:pt x="0" y="5289"/>
                      </a:cubicBezTo>
                      <a:lnTo>
                        <a:pt x="11223" y="5289"/>
                      </a:lnTo>
                      <a:cubicBezTo>
                        <a:pt x="11109" y="4224"/>
                        <a:pt x="10805" y="3235"/>
                        <a:pt x="10310" y="2360"/>
                      </a:cubicBezTo>
                      <a:cubicBezTo>
                        <a:pt x="8902" y="1523"/>
                        <a:pt x="7305" y="800"/>
                        <a:pt x="59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7"/>
                <p:cNvSpPr/>
                <p:nvPr/>
              </p:nvSpPr>
              <p:spPr>
                <a:xfrm>
                  <a:off x="828050" y="5222100"/>
                  <a:ext cx="27965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6" h="5290" extrusionOk="0">
                      <a:moveTo>
                        <a:pt x="5289" y="1"/>
                      </a:moveTo>
                      <a:cubicBezTo>
                        <a:pt x="3843" y="800"/>
                        <a:pt x="2284" y="1523"/>
                        <a:pt x="876" y="2360"/>
                      </a:cubicBezTo>
                      <a:cubicBezTo>
                        <a:pt x="381" y="3235"/>
                        <a:pt x="77" y="4224"/>
                        <a:pt x="1" y="5289"/>
                      </a:cubicBezTo>
                      <a:lnTo>
                        <a:pt x="11186" y="5289"/>
                      </a:lnTo>
                      <a:cubicBezTo>
                        <a:pt x="10083" y="2740"/>
                        <a:pt x="7914" y="800"/>
                        <a:pt x="5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37"/>
                <p:cNvSpPr/>
                <p:nvPr/>
              </p:nvSpPr>
              <p:spPr>
                <a:xfrm>
                  <a:off x="310650" y="4051300"/>
                  <a:ext cx="491750" cy="33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13507" extrusionOk="0">
                      <a:moveTo>
                        <a:pt x="8637" y="1"/>
                      </a:moveTo>
                      <a:cubicBezTo>
                        <a:pt x="5403" y="39"/>
                        <a:pt x="1751" y="2055"/>
                        <a:pt x="1028" y="5213"/>
                      </a:cubicBezTo>
                      <a:cubicBezTo>
                        <a:pt x="381" y="7914"/>
                        <a:pt x="39" y="10691"/>
                        <a:pt x="1" y="13506"/>
                      </a:cubicBezTo>
                      <a:lnTo>
                        <a:pt x="19670" y="13392"/>
                      </a:lnTo>
                      <a:cubicBezTo>
                        <a:pt x="19480" y="10158"/>
                        <a:pt x="18795" y="7115"/>
                        <a:pt x="16893" y="4528"/>
                      </a:cubicBezTo>
                      <a:cubicBezTo>
                        <a:pt x="14990" y="1903"/>
                        <a:pt x="11833" y="1"/>
                        <a:pt x="86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37"/>
                <p:cNvSpPr/>
                <p:nvPr/>
              </p:nvSpPr>
              <p:spPr>
                <a:xfrm>
                  <a:off x="246925" y="4176850"/>
                  <a:ext cx="317700" cy="113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8" h="45311" extrusionOk="0">
                      <a:moveTo>
                        <a:pt x="3653" y="1"/>
                      </a:moveTo>
                      <a:lnTo>
                        <a:pt x="3653" y="1"/>
                      </a:lnTo>
                      <a:cubicBezTo>
                        <a:pt x="1" y="13354"/>
                        <a:pt x="153" y="27887"/>
                        <a:pt x="4528" y="41012"/>
                      </a:cubicBezTo>
                      <a:lnTo>
                        <a:pt x="3159" y="41659"/>
                      </a:lnTo>
                      <a:lnTo>
                        <a:pt x="9246" y="45311"/>
                      </a:lnTo>
                      <a:cubicBezTo>
                        <a:pt x="8523" y="32833"/>
                        <a:pt x="9702" y="20316"/>
                        <a:pt x="12708" y="8142"/>
                      </a:cubicBez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7"/>
                <p:cNvSpPr/>
                <p:nvPr/>
              </p:nvSpPr>
              <p:spPr>
                <a:xfrm>
                  <a:off x="568400" y="4247225"/>
                  <a:ext cx="456575" cy="105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3" h="42344" extrusionOk="0">
                      <a:moveTo>
                        <a:pt x="8295" y="1"/>
                      </a:moveTo>
                      <a:lnTo>
                        <a:pt x="1" y="5441"/>
                      </a:lnTo>
                      <a:cubicBezTo>
                        <a:pt x="3121" y="17349"/>
                        <a:pt x="7610" y="30436"/>
                        <a:pt x="10729" y="42344"/>
                      </a:cubicBezTo>
                      <a:lnTo>
                        <a:pt x="18262" y="39719"/>
                      </a:lnTo>
                      <a:lnTo>
                        <a:pt x="16588" y="38996"/>
                      </a:lnTo>
                      <a:cubicBezTo>
                        <a:pt x="14420" y="26251"/>
                        <a:pt x="11719" y="12479"/>
                        <a:pt x="82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7"/>
                <p:cNvSpPr/>
                <p:nvPr/>
              </p:nvSpPr>
              <p:spPr>
                <a:xfrm>
                  <a:off x="594100" y="3102100"/>
                  <a:ext cx="136025" cy="2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9381" extrusionOk="0">
                      <a:moveTo>
                        <a:pt x="0" y="1"/>
                      </a:moveTo>
                      <a:lnTo>
                        <a:pt x="1332" y="8370"/>
                      </a:lnTo>
                      <a:cubicBezTo>
                        <a:pt x="1446" y="8903"/>
                        <a:pt x="2093" y="9131"/>
                        <a:pt x="2625" y="9245"/>
                      </a:cubicBezTo>
                      <a:cubicBezTo>
                        <a:pt x="2946" y="9331"/>
                        <a:pt x="3290" y="9380"/>
                        <a:pt x="3638" y="9380"/>
                      </a:cubicBezTo>
                      <a:cubicBezTo>
                        <a:pt x="3910" y="9380"/>
                        <a:pt x="4184" y="9350"/>
                        <a:pt x="4451" y="9284"/>
                      </a:cubicBezTo>
                      <a:cubicBezTo>
                        <a:pt x="5060" y="9093"/>
                        <a:pt x="5440" y="8485"/>
                        <a:pt x="5288" y="7838"/>
                      </a:cubicBezTo>
                      <a:lnTo>
                        <a:pt x="4109" y="68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37"/>
                <p:cNvSpPr/>
                <p:nvPr/>
              </p:nvSpPr>
              <p:spPr>
                <a:xfrm>
                  <a:off x="234575" y="3276150"/>
                  <a:ext cx="680075" cy="117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3" h="46859" extrusionOk="0">
                      <a:moveTo>
                        <a:pt x="15751" y="1"/>
                      </a:moveTo>
                      <a:lnTo>
                        <a:pt x="14533" y="381"/>
                      </a:lnTo>
                      <a:lnTo>
                        <a:pt x="10348" y="1675"/>
                      </a:lnTo>
                      <a:cubicBezTo>
                        <a:pt x="9854" y="1827"/>
                        <a:pt x="9550" y="2360"/>
                        <a:pt x="9702" y="2892"/>
                      </a:cubicBezTo>
                      <a:cubicBezTo>
                        <a:pt x="11185" y="8713"/>
                        <a:pt x="12098" y="14838"/>
                        <a:pt x="12935" y="20811"/>
                      </a:cubicBezTo>
                      <a:cubicBezTo>
                        <a:pt x="12973" y="21229"/>
                        <a:pt x="12821" y="21686"/>
                        <a:pt x="12479" y="21990"/>
                      </a:cubicBezTo>
                      <a:cubicBezTo>
                        <a:pt x="7077" y="26974"/>
                        <a:pt x="2930" y="33860"/>
                        <a:pt x="1370" y="41050"/>
                      </a:cubicBezTo>
                      <a:lnTo>
                        <a:pt x="0" y="41773"/>
                      </a:lnTo>
                      <a:cubicBezTo>
                        <a:pt x="1784" y="42827"/>
                        <a:pt x="3856" y="43286"/>
                        <a:pt x="5957" y="43286"/>
                      </a:cubicBezTo>
                      <a:cubicBezTo>
                        <a:pt x="6813" y="43286"/>
                        <a:pt x="7674" y="43210"/>
                        <a:pt x="8522" y="43067"/>
                      </a:cubicBezTo>
                      <a:cubicBezTo>
                        <a:pt x="11452" y="42496"/>
                        <a:pt x="14267" y="41393"/>
                        <a:pt x="16816" y="39795"/>
                      </a:cubicBezTo>
                      <a:cubicBezTo>
                        <a:pt x="17387" y="41811"/>
                        <a:pt x="18452" y="43637"/>
                        <a:pt x="19898" y="45159"/>
                      </a:cubicBezTo>
                      <a:cubicBezTo>
                        <a:pt x="20468" y="45806"/>
                        <a:pt x="21153" y="46300"/>
                        <a:pt x="21952" y="46643"/>
                      </a:cubicBezTo>
                      <a:cubicBezTo>
                        <a:pt x="22292" y="46789"/>
                        <a:pt x="22653" y="46858"/>
                        <a:pt x="23013" y="46858"/>
                      </a:cubicBezTo>
                      <a:cubicBezTo>
                        <a:pt x="23500" y="46858"/>
                        <a:pt x="23988" y="46731"/>
                        <a:pt x="24425" y="46491"/>
                      </a:cubicBezTo>
                      <a:lnTo>
                        <a:pt x="21229" y="32072"/>
                      </a:lnTo>
                      <a:cubicBezTo>
                        <a:pt x="21191" y="31768"/>
                        <a:pt x="21191" y="31463"/>
                        <a:pt x="21305" y="31159"/>
                      </a:cubicBezTo>
                      <a:lnTo>
                        <a:pt x="26936" y="13811"/>
                      </a:lnTo>
                      <a:cubicBezTo>
                        <a:pt x="27126" y="13316"/>
                        <a:pt x="27202" y="12822"/>
                        <a:pt x="27126" y="12289"/>
                      </a:cubicBezTo>
                      <a:cubicBezTo>
                        <a:pt x="26784" y="9131"/>
                        <a:pt x="25756" y="6088"/>
                        <a:pt x="24120" y="3387"/>
                      </a:cubicBezTo>
                      <a:cubicBezTo>
                        <a:pt x="23930" y="3082"/>
                        <a:pt x="23702" y="2854"/>
                        <a:pt x="23398" y="2664"/>
                      </a:cubicBezTo>
                      <a:lnTo>
                        <a:pt x="21610" y="1561"/>
                      </a:lnTo>
                      <a:lnTo>
                        <a:pt x="19213" y="77"/>
                      </a:lnTo>
                      <a:cubicBezTo>
                        <a:pt x="18071" y="77"/>
                        <a:pt x="16892" y="1"/>
                        <a:pt x="157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37"/>
                <p:cNvSpPr/>
                <p:nvPr/>
              </p:nvSpPr>
              <p:spPr>
                <a:xfrm>
                  <a:off x="598850" y="3277100"/>
                  <a:ext cx="213075" cy="38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3" h="15257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28"/>
                        <a:pt x="381" y="1713"/>
                        <a:pt x="609" y="2360"/>
                      </a:cubicBezTo>
                      <a:cubicBezTo>
                        <a:pt x="2169" y="7039"/>
                        <a:pt x="4566" y="11414"/>
                        <a:pt x="7723" y="15257"/>
                      </a:cubicBezTo>
                      <a:cubicBezTo>
                        <a:pt x="8522" y="10996"/>
                        <a:pt x="8408" y="6659"/>
                        <a:pt x="7343" y="2474"/>
                      </a:cubicBezTo>
                      <a:cubicBezTo>
                        <a:pt x="7305" y="2207"/>
                        <a:pt x="7229" y="1979"/>
                        <a:pt x="7153" y="1713"/>
                      </a:cubicBezTo>
                      <a:cubicBezTo>
                        <a:pt x="7115" y="1637"/>
                        <a:pt x="7077" y="1599"/>
                        <a:pt x="7077" y="1523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37"/>
                <p:cNvSpPr/>
                <p:nvPr/>
              </p:nvSpPr>
              <p:spPr>
                <a:xfrm>
                  <a:off x="598850" y="3276150"/>
                  <a:ext cx="187400" cy="1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6" h="4835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66"/>
                        <a:pt x="381" y="1713"/>
                        <a:pt x="609" y="2398"/>
                      </a:cubicBezTo>
                      <a:cubicBezTo>
                        <a:pt x="875" y="2778"/>
                        <a:pt x="1180" y="3158"/>
                        <a:pt x="1560" y="3463"/>
                      </a:cubicBezTo>
                      <a:cubicBezTo>
                        <a:pt x="2551" y="4343"/>
                        <a:pt x="3824" y="4834"/>
                        <a:pt x="5175" y="4834"/>
                      </a:cubicBezTo>
                      <a:cubicBezTo>
                        <a:pt x="5226" y="4834"/>
                        <a:pt x="5276" y="4834"/>
                        <a:pt x="5327" y="4832"/>
                      </a:cubicBezTo>
                      <a:cubicBezTo>
                        <a:pt x="5897" y="4832"/>
                        <a:pt x="6468" y="4642"/>
                        <a:pt x="6886" y="4262"/>
                      </a:cubicBezTo>
                      <a:cubicBezTo>
                        <a:pt x="7305" y="3805"/>
                        <a:pt x="7495" y="3158"/>
                        <a:pt x="7343" y="2512"/>
                      </a:cubicBezTo>
                      <a:cubicBezTo>
                        <a:pt x="7343" y="2283"/>
                        <a:pt x="7267" y="2017"/>
                        <a:pt x="7153" y="1789"/>
                      </a:cubicBezTo>
                      <a:cubicBezTo>
                        <a:pt x="7153" y="1751"/>
                        <a:pt x="7153" y="1751"/>
                        <a:pt x="7153" y="1751"/>
                      </a:cubicBezTo>
                      <a:cubicBezTo>
                        <a:pt x="7115" y="1675"/>
                        <a:pt x="7077" y="1599"/>
                        <a:pt x="7077" y="1561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37"/>
                <p:cNvSpPr/>
                <p:nvPr/>
              </p:nvSpPr>
              <p:spPr>
                <a:xfrm>
                  <a:off x="550350" y="3296125"/>
                  <a:ext cx="198800" cy="6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" h="27811" fill="none" extrusionOk="0">
                      <a:moveTo>
                        <a:pt x="799" y="1"/>
                      </a:moveTo>
                      <a:cubicBezTo>
                        <a:pt x="114" y="3653"/>
                        <a:pt x="0" y="7381"/>
                        <a:pt x="533" y="11072"/>
                      </a:cubicBezTo>
                      <a:lnTo>
                        <a:pt x="6620" y="12746"/>
                      </a:lnTo>
                      <a:lnTo>
                        <a:pt x="5098" y="17691"/>
                      </a:lnTo>
                      <a:lnTo>
                        <a:pt x="7951" y="17615"/>
                      </a:lnTo>
                      <a:lnTo>
                        <a:pt x="6886" y="2781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7"/>
                <p:cNvSpPr/>
                <p:nvPr/>
              </p:nvSpPr>
              <p:spPr>
                <a:xfrm>
                  <a:off x="751025" y="3328475"/>
                  <a:ext cx="140775" cy="67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27012" fill="none" extrusionOk="0">
                      <a:moveTo>
                        <a:pt x="1408" y="0"/>
                      </a:moveTo>
                      <a:cubicBezTo>
                        <a:pt x="3120" y="3348"/>
                        <a:pt x="4528" y="6848"/>
                        <a:pt x="5631" y="10500"/>
                      </a:cubicBezTo>
                      <a:lnTo>
                        <a:pt x="2702" y="11109"/>
                      </a:lnTo>
                      <a:lnTo>
                        <a:pt x="4185" y="16778"/>
                      </a:lnTo>
                      <a:lnTo>
                        <a:pt x="2207" y="16359"/>
                      </a:lnTo>
                      <a:lnTo>
                        <a:pt x="0" y="27012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37"/>
                <p:cNvSpPr/>
                <p:nvPr/>
              </p:nvSpPr>
              <p:spPr>
                <a:xfrm>
                  <a:off x="659725" y="3658500"/>
                  <a:ext cx="130325" cy="60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3" h="24121" fill="none" extrusionOk="0">
                      <a:moveTo>
                        <a:pt x="5212" y="1"/>
                      </a:moveTo>
                      <a:cubicBezTo>
                        <a:pt x="4604" y="8256"/>
                        <a:pt x="2815" y="16359"/>
                        <a:pt x="0" y="24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37"/>
                <p:cNvSpPr/>
                <p:nvPr/>
              </p:nvSpPr>
              <p:spPr>
                <a:xfrm>
                  <a:off x="863250" y="3424525"/>
                  <a:ext cx="561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9588" fill="none" extrusionOk="0">
                      <a:moveTo>
                        <a:pt x="1256" y="9588"/>
                      </a:moveTo>
                      <a:cubicBezTo>
                        <a:pt x="2245" y="6392"/>
                        <a:pt x="1789" y="2892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37"/>
                <p:cNvSpPr/>
                <p:nvPr/>
              </p:nvSpPr>
              <p:spPr>
                <a:xfrm>
                  <a:off x="-184875" y="2743925"/>
                  <a:ext cx="679125" cy="6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5" h="26694" extrusionOk="0">
                      <a:moveTo>
                        <a:pt x="17985" y="1"/>
                      </a:moveTo>
                      <a:cubicBezTo>
                        <a:pt x="17318" y="1"/>
                        <a:pt x="16643" y="97"/>
                        <a:pt x="15979" y="290"/>
                      </a:cubicBezTo>
                      <a:cubicBezTo>
                        <a:pt x="12517" y="1241"/>
                        <a:pt x="9778" y="3980"/>
                        <a:pt x="8865" y="7442"/>
                      </a:cubicBezTo>
                      <a:cubicBezTo>
                        <a:pt x="8142" y="10257"/>
                        <a:pt x="9093" y="13415"/>
                        <a:pt x="9093" y="16306"/>
                      </a:cubicBezTo>
                      <a:cubicBezTo>
                        <a:pt x="9093" y="17523"/>
                        <a:pt x="8561" y="18665"/>
                        <a:pt x="7648" y="19464"/>
                      </a:cubicBezTo>
                      <a:cubicBezTo>
                        <a:pt x="7000" y="19982"/>
                        <a:pt x="6211" y="20253"/>
                        <a:pt x="5413" y="20253"/>
                      </a:cubicBezTo>
                      <a:cubicBezTo>
                        <a:pt x="5039" y="20253"/>
                        <a:pt x="4664" y="20194"/>
                        <a:pt x="4300" y="20072"/>
                      </a:cubicBezTo>
                      <a:cubicBezTo>
                        <a:pt x="3159" y="19654"/>
                        <a:pt x="2360" y="18627"/>
                        <a:pt x="2207" y="17409"/>
                      </a:cubicBezTo>
                      <a:cubicBezTo>
                        <a:pt x="2169" y="16801"/>
                        <a:pt x="2360" y="16154"/>
                        <a:pt x="2740" y="15697"/>
                      </a:cubicBezTo>
                      <a:cubicBezTo>
                        <a:pt x="3087" y="15287"/>
                        <a:pt x="3566" y="15060"/>
                        <a:pt x="4067" y="15060"/>
                      </a:cubicBezTo>
                      <a:cubicBezTo>
                        <a:pt x="4169" y="15060"/>
                        <a:pt x="4273" y="15069"/>
                        <a:pt x="4376" y="15089"/>
                      </a:cubicBezTo>
                      <a:cubicBezTo>
                        <a:pt x="5023" y="15241"/>
                        <a:pt x="5441" y="15811"/>
                        <a:pt x="5441" y="16458"/>
                      </a:cubicBezTo>
                      <a:cubicBezTo>
                        <a:pt x="5403" y="16953"/>
                        <a:pt x="5061" y="17371"/>
                        <a:pt x="4566" y="17523"/>
                      </a:cubicBezTo>
                      <a:cubicBezTo>
                        <a:pt x="4452" y="17548"/>
                        <a:pt x="4334" y="17560"/>
                        <a:pt x="4216" y="17560"/>
                      </a:cubicBezTo>
                      <a:cubicBezTo>
                        <a:pt x="3783" y="17560"/>
                        <a:pt x="3343" y="17396"/>
                        <a:pt x="3044" y="17067"/>
                      </a:cubicBezTo>
                      <a:lnTo>
                        <a:pt x="3044" y="17067"/>
                      </a:lnTo>
                      <a:cubicBezTo>
                        <a:pt x="3154" y="17782"/>
                        <a:pt x="3881" y="18219"/>
                        <a:pt x="4606" y="18219"/>
                      </a:cubicBezTo>
                      <a:cubicBezTo>
                        <a:pt x="4884" y="18219"/>
                        <a:pt x="5161" y="18155"/>
                        <a:pt x="5403" y="18018"/>
                      </a:cubicBezTo>
                      <a:cubicBezTo>
                        <a:pt x="6240" y="17447"/>
                        <a:pt x="6583" y="16382"/>
                        <a:pt x="6316" y="15431"/>
                      </a:cubicBezTo>
                      <a:cubicBezTo>
                        <a:pt x="6012" y="14252"/>
                        <a:pt x="5061" y="13377"/>
                        <a:pt x="3881" y="13148"/>
                      </a:cubicBezTo>
                      <a:cubicBezTo>
                        <a:pt x="3706" y="13120"/>
                        <a:pt x="3529" y="13106"/>
                        <a:pt x="3354" y="13106"/>
                      </a:cubicBezTo>
                      <a:cubicBezTo>
                        <a:pt x="2351" y="13106"/>
                        <a:pt x="1383" y="13562"/>
                        <a:pt x="800" y="14404"/>
                      </a:cubicBezTo>
                      <a:cubicBezTo>
                        <a:pt x="267" y="15203"/>
                        <a:pt x="1" y="16154"/>
                        <a:pt x="77" y="17143"/>
                      </a:cubicBezTo>
                      <a:cubicBezTo>
                        <a:pt x="191" y="19882"/>
                        <a:pt x="1485" y="22431"/>
                        <a:pt x="3653" y="24143"/>
                      </a:cubicBezTo>
                      <a:cubicBezTo>
                        <a:pt x="5778" y="25784"/>
                        <a:pt x="8342" y="26693"/>
                        <a:pt x="11021" y="26693"/>
                      </a:cubicBezTo>
                      <a:cubicBezTo>
                        <a:pt x="11076" y="26693"/>
                        <a:pt x="11131" y="26693"/>
                        <a:pt x="11186" y="26692"/>
                      </a:cubicBezTo>
                      <a:cubicBezTo>
                        <a:pt x="13925" y="26654"/>
                        <a:pt x="16588" y="26007"/>
                        <a:pt x="18985" y="24790"/>
                      </a:cubicBezTo>
                      <a:cubicBezTo>
                        <a:pt x="21648" y="23458"/>
                        <a:pt x="24045" y="21594"/>
                        <a:pt x="25491" y="19007"/>
                      </a:cubicBezTo>
                      <a:cubicBezTo>
                        <a:pt x="26898" y="16458"/>
                        <a:pt x="27164" y="13148"/>
                        <a:pt x="25719" y="10599"/>
                      </a:cubicBezTo>
                      <a:cubicBezTo>
                        <a:pt x="24616" y="8735"/>
                        <a:pt x="25110" y="6339"/>
                        <a:pt x="24197" y="4398"/>
                      </a:cubicBezTo>
                      <a:cubicBezTo>
                        <a:pt x="23246" y="2458"/>
                        <a:pt x="21610" y="708"/>
                        <a:pt x="19518" y="175"/>
                      </a:cubicBezTo>
                      <a:cubicBezTo>
                        <a:pt x="19018" y="59"/>
                        <a:pt x="18504" y="1"/>
                        <a:pt x="179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7"/>
                <p:cNvSpPr/>
                <p:nvPr/>
              </p:nvSpPr>
              <p:spPr>
                <a:xfrm>
                  <a:off x="30075" y="2808225"/>
                  <a:ext cx="243525" cy="4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18414" fill="none" extrusionOk="0">
                      <a:moveTo>
                        <a:pt x="9740" y="343"/>
                      </a:moveTo>
                      <a:cubicBezTo>
                        <a:pt x="8218" y="0"/>
                        <a:pt x="6621" y="495"/>
                        <a:pt x="5555" y="1674"/>
                      </a:cubicBezTo>
                      <a:cubicBezTo>
                        <a:pt x="4528" y="2815"/>
                        <a:pt x="3881" y="4261"/>
                        <a:pt x="3691" y="5783"/>
                      </a:cubicBezTo>
                      <a:cubicBezTo>
                        <a:pt x="3501" y="7305"/>
                        <a:pt x="3425" y="8864"/>
                        <a:pt x="3463" y="10386"/>
                      </a:cubicBezTo>
                      <a:cubicBezTo>
                        <a:pt x="3501" y="11946"/>
                        <a:pt x="3311" y="13506"/>
                        <a:pt x="2854" y="14990"/>
                      </a:cubicBezTo>
                      <a:cubicBezTo>
                        <a:pt x="2360" y="16435"/>
                        <a:pt x="1332" y="17691"/>
                        <a:pt x="1" y="1841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37"/>
                <p:cNvSpPr/>
                <p:nvPr/>
              </p:nvSpPr>
              <p:spPr>
                <a:xfrm>
                  <a:off x="40550" y="2912850"/>
                  <a:ext cx="249200" cy="39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8" h="15751" fill="none" extrusionOk="0">
                      <a:moveTo>
                        <a:pt x="0" y="15522"/>
                      </a:moveTo>
                      <a:cubicBezTo>
                        <a:pt x="1979" y="15750"/>
                        <a:pt x="3957" y="14685"/>
                        <a:pt x="5174" y="13087"/>
                      </a:cubicBezTo>
                      <a:cubicBezTo>
                        <a:pt x="6354" y="11527"/>
                        <a:pt x="6924" y="9511"/>
                        <a:pt x="7115" y="7533"/>
                      </a:cubicBezTo>
                      <a:cubicBezTo>
                        <a:pt x="7229" y="6125"/>
                        <a:pt x="7229" y="4717"/>
                        <a:pt x="7571" y="3348"/>
                      </a:cubicBezTo>
                      <a:cubicBezTo>
                        <a:pt x="7914" y="1978"/>
                        <a:pt x="8674" y="609"/>
                        <a:pt x="9968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37"/>
                <p:cNvSpPr/>
                <p:nvPr/>
              </p:nvSpPr>
              <p:spPr>
                <a:xfrm>
                  <a:off x="-129700" y="3146800"/>
                  <a:ext cx="525025" cy="2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01" h="9094" fill="none" extrusionOk="0">
                      <a:moveTo>
                        <a:pt x="0" y="4718"/>
                      </a:moveTo>
                      <a:cubicBezTo>
                        <a:pt x="3082" y="7800"/>
                        <a:pt x="7533" y="9093"/>
                        <a:pt x="11794" y="8180"/>
                      </a:cubicBezTo>
                      <a:cubicBezTo>
                        <a:pt x="16055" y="7191"/>
                        <a:pt x="19517" y="4110"/>
                        <a:pt x="21001" y="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37"/>
                <p:cNvSpPr/>
                <p:nvPr/>
              </p:nvSpPr>
              <p:spPr>
                <a:xfrm>
                  <a:off x="-155375" y="3088800"/>
                  <a:ext cx="106550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2" h="4718" fill="none" extrusionOk="0">
                      <a:moveTo>
                        <a:pt x="229" y="4718"/>
                      </a:moveTo>
                      <a:cubicBezTo>
                        <a:pt x="0" y="3881"/>
                        <a:pt x="0" y="2968"/>
                        <a:pt x="229" y="2131"/>
                      </a:cubicBezTo>
                      <a:cubicBezTo>
                        <a:pt x="457" y="1256"/>
                        <a:pt x="1104" y="571"/>
                        <a:pt x="1979" y="266"/>
                      </a:cubicBezTo>
                      <a:cubicBezTo>
                        <a:pt x="2816" y="0"/>
                        <a:pt x="3767" y="343"/>
                        <a:pt x="4261" y="114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37"/>
                <p:cNvSpPr/>
                <p:nvPr/>
              </p:nvSpPr>
              <p:spPr>
                <a:xfrm>
                  <a:off x="281175" y="3986625"/>
                  <a:ext cx="249225" cy="24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" h="9619" extrusionOk="0">
                      <a:moveTo>
                        <a:pt x="2626" y="1"/>
                      </a:moveTo>
                      <a:cubicBezTo>
                        <a:pt x="2473" y="305"/>
                        <a:pt x="2207" y="571"/>
                        <a:pt x="1903" y="762"/>
                      </a:cubicBezTo>
                      <a:cubicBezTo>
                        <a:pt x="1294" y="1180"/>
                        <a:pt x="609" y="1599"/>
                        <a:pt x="1" y="1979"/>
                      </a:cubicBezTo>
                      <a:lnTo>
                        <a:pt x="1218" y="3311"/>
                      </a:lnTo>
                      <a:cubicBezTo>
                        <a:pt x="914" y="4376"/>
                        <a:pt x="1370" y="5555"/>
                        <a:pt x="2359" y="6126"/>
                      </a:cubicBezTo>
                      <a:cubicBezTo>
                        <a:pt x="4071" y="6925"/>
                        <a:pt x="5327" y="8523"/>
                        <a:pt x="6925" y="9512"/>
                      </a:cubicBezTo>
                      <a:cubicBezTo>
                        <a:pt x="7035" y="9578"/>
                        <a:pt x="7159" y="9619"/>
                        <a:pt x="7280" y="9619"/>
                      </a:cubicBezTo>
                      <a:cubicBezTo>
                        <a:pt x="7367" y="9619"/>
                        <a:pt x="7454" y="9598"/>
                        <a:pt x="7533" y="9550"/>
                      </a:cubicBezTo>
                      <a:cubicBezTo>
                        <a:pt x="7724" y="9436"/>
                        <a:pt x="7876" y="9245"/>
                        <a:pt x="7914" y="9055"/>
                      </a:cubicBezTo>
                      <a:lnTo>
                        <a:pt x="8142" y="9055"/>
                      </a:lnTo>
                      <a:cubicBezTo>
                        <a:pt x="8675" y="8865"/>
                        <a:pt x="9055" y="8332"/>
                        <a:pt x="8979" y="7724"/>
                      </a:cubicBezTo>
                      <a:lnTo>
                        <a:pt x="8979" y="7724"/>
                      </a:lnTo>
                      <a:cubicBezTo>
                        <a:pt x="9004" y="7749"/>
                        <a:pt x="9034" y="7757"/>
                        <a:pt x="9066" y="7757"/>
                      </a:cubicBezTo>
                      <a:cubicBezTo>
                        <a:pt x="9131" y="7757"/>
                        <a:pt x="9207" y="7724"/>
                        <a:pt x="9283" y="7724"/>
                      </a:cubicBezTo>
                      <a:cubicBezTo>
                        <a:pt x="9740" y="7533"/>
                        <a:pt x="9968" y="7001"/>
                        <a:pt x="9854" y="6544"/>
                      </a:cubicBezTo>
                      <a:lnTo>
                        <a:pt x="9436" y="5175"/>
                      </a:lnTo>
                      <a:cubicBezTo>
                        <a:pt x="9474" y="4262"/>
                        <a:pt x="9359" y="3349"/>
                        <a:pt x="9093" y="2512"/>
                      </a:cubicBezTo>
                      <a:cubicBezTo>
                        <a:pt x="8979" y="2207"/>
                        <a:pt x="8865" y="1941"/>
                        <a:pt x="8675" y="1713"/>
                      </a:cubicBezTo>
                      <a:cubicBezTo>
                        <a:pt x="8522" y="1484"/>
                        <a:pt x="8332" y="1142"/>
                        <a:pt x="8028" y="1104"/>
                      </a:cubicBezTo>
                      <a:cubicBezTo>
                        <a:pt x="7560" y="1010"/>
                        <a:pt x="7081" y="978"/>
                        <a:pt x="6596" y="978"/>
                      </a:cubicBezTo>
                      <a:cubicBezTo>
                        <a:pt x="5507" y="978"/>
                        <a:pt x="4390" y="1142"/>
                        <a:pt x="3310" y="1142"/>
                      </a:cubicBezTo>
                      <a:lnTo>
                        <a:pt x="2626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37"/>
                <p:cNvSpPr/>
                <p:nvPr/>
              </p:nvSpPr>
              <p:spPr>
                <a:xfrm>
                  <a:off x="464750" y="4050350"/>
                  <a:ext cx="475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" h="2094" fill="none" extrusionOk="0">
                      <a:moveTo>
                        <a:pt x="0" y="1"/>
                      </a:moveTo>
                      <a:cubicBezTo>
                        <a:pt x="989" y="267"/>
                        <a:pt x="1750" y="1066"/>
                        <a:pt x="1902" y="209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37"/>
                <p:cNvSpPr/>
                <p:nvPr/>
              </p:nvSpPr>
              <p:spPr>
                <a:xfrm>
                  <a:off x="433350" y="4087450"/>
                  <a:ext cx="66600" cy="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3311" fill="none" extrusionOk="0">
                      <a:moveTo>
                        <a:pt x="1" y="0"/>
                      </a:moveTo>
                      <a:cubicBezTo>
                        <a:pt x="1370" y="609"/>
                        <a:pt x="2359" y="1865"/>
                        <a:pt x="2664" y="331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37"/>
                <p:cNvSpPr/>
                <p:nvPr/>
              </p:nvSpPr>
              <p:spPr>
                <a:xfrm>
                  <a:off x="391500" y="4128350"/>
                  <a:ext cx="85625" cy="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120" fill="none" extrusionOk="0">
                      <a:moveTo>
                        <a:pt x="1" y="0"/>
                      </a:moveTo>
                      <a:cubicBezTo>
                        <a:pt x="1561" y="495"/>
                        <a:pt x="2778" y="1636"/>
                        <a:pt x="3425" y="3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37"/>
                <p:cNvSpPr/>
                <p:nvPr/>
              </p:nvSpPr>
              <p:spPr>
                <a:xfrm>
                  <a:off x="69075" y="3325625"/>
                  <a:ext cx="458475" cy="7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39" h="29675" extrusionOk="0">
                      <a:moveTo>
                        <a:pt x="16816" y="0"/>
                      </a:moveTo>
                      <a:lnTo>
                        <a:pt x="16816" y="0"/>
                      </a:lnTo>
                      <a:cubicBezTo>
                        <a:pt x="8104" y="1712"/>
                        <a:pt x="1" y="9397"/>
                        <a:pt x="2397" y="18756"/>
                      </a:cubicBezTo>
                      <a:cubicBezTo>
                        <a:pt x="3044" y="21647"/>
                        <a:pt x="5936" y="27354"/>
                        <a:pt x="7990" y="29674"/>
                      </a:cubicBezTo>
                      <a:lnTo>
                        <a:pt x="12137" y="26403"/>
                      </a:lnTo>
                      <a:cubicBezTo>
                        <a:pt x="8637" y="22294"/>
                        <a:pt x="6088" y="13430"/>
                        <a:pt x="12593" y="10729"/>
                      </a:cubicBezTo>
                      <a:cubicBezTo>
                        <a:pt x="14381" y="9854"/>
                        <a:pt x="16398" y="9511"/>
                        <a:pt x="18338" y="9169"/>
                      </a:cubicBezTo>
                      <a:lnTo>
                        <a:pt x="16816" y="343"/>
                      </a:lnTo>
                      <a:cubicBezTo>
                        <a:pt x="16702" y="343"/>
                        <a:pt x="16626" y="343"/>
                        <a:pt x="16512" y="381"/>
                      </a:cubicBezTo>
                      <a:lnTo>
                        <a:pt x="1681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37"/>
                <p:cNvSpPr/>
                <p:nvPr/>
              </p:nvSpPr>
              <p:spPr>
                <a:xfrm>
                  <a:off x="229825" y="3940975"/>
                  <a:ext cx="99875" cy="5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5" h="2322" fill="none" extrusionOk="0">
                      <a:moveTo>
                        <a:pt x="0" y="2321"/>
                      </a:moveTo>
                      <a:lnTo>
                        <a:pt x="3995" y="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37"/>
                <p:cNvSpPr/>
                <p:nvPr/>
              </p:nvSpPr>
              <p:spPr>
                <a:xfrm>
                  <a:off x="482800" y="3335125"/>
                  <a:ext cx="428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8599" fill="none" extrusionOk="0">
                      <a:moveTo>
                        <a:pt x="1447" y="8599"/>
                      </a:moveTo>
                      <a:cubicBezTo>
                        <a:pt x="1713" y="5669"/>
                        <a:pt x="1256" y="2664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37"/>
                <p:cNvSpPr/>
                <p:nvPr/>
              </p:nvSpPr>
              <p:spPr>
                <a:xfrm>
                  <a:off x="268800" y="2305675"/>
                  <a:ext cx="781850" cy="91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4" h="36450" extrusionOk="0">
                      <a:moveTo>
                        <a:pt x="13781" y="1"/>
                      </a:moveTo>
                      <a:cubicBezTo>
                        <a:pt x="12688" y="1"/>
                        <a:pt x="11588" y="130"/>
                        <a:pt x="10501" y="395"/>
                      </a:cubicBezTo>
                      <a:cubicBezTo>
                        <a:pt x="8979" y="776"/>
                        <a:pt x="7534" y="1499"/>
                        <a:pt x="6240" y="2412"/>
                      </a:cubicBezTo>
                      <a:lnTo>
                        <a:pt x="6088" y="2526"/>
                      </a:lnTo>
                      <a:cubicBezTo>
                        <a:pt x="3577" y="4390"/>
                        <a:pt x="1713" y="7053"/>
                        <a:pt x="876" y="10097"/>
                      </a:cubicBezTo>
                      <a:cubicBezTo>
                        <a:pt x="153" y="12798"/>
                        <a:pt x="1" y="15651"/>
                        <a:pt x="381" y="18428"/>
                      </a:cubicBezTo>
                      <a:cubicBezTo>
                        <a:pt x="458" y="18885"/>
                        <a:pt x="534" y="19341"/>
                        <a:pt x="648" y="19798"/>
                      </a:cubicBezTo>
                      <a:cubicBezTo>
                        <a:pt x="1218" y="22613"/>
                        <a:pt x="2360" y="25238"/>
                        <a:pt x="3996" y="27597"/>
                      </a:cubicBezTo>
                      <a:cubicBezTo>
                        <a:pt x="4262" y="27977"/>
                        <a:pt x="4528" y="28320"/>
                        <a:pt x="4795" y="28662"/>
                      </a:cubicBezTo>
                      <a:cubicBezTo>
                        <a:pt x="8885" y="33617"/>
                        <a:pt x="14922" y="36450"/>
                        <a:pt x="21255" y="36450"/>
                      </a:cubicBezTo>
                      <a:cubicBezTo>
                        <a:pt x="22168" y="36450"/>
                        <a:pt x="23087" y="36391"/>
                        <a:pt x="24007" y="36271"/>
                      </a:cubicBezTo>
                      <a:cubicBezTo>
                        <a:pt x="24235" y="36233"/>
                        <a:pt x="24501" y="36157"/>
                        <a:pt x="24692" y="36005"/>
                      </a:cubicBezTo>
                      <a:cubicBezTo>
                        <a:pt x="25338" y="35586"/>
                        <a:pt x="25871" y="35092"/>
                        <a:pt x="26366" y="34483"/>
                      </a:cubicBezTo>
                      <a:cubicBezTo>
                        <a:pt x="27849" y="32771"/>
                        <a:pt x="29105" y="30831"/>
                        <a:pt x="30094" y="28776"/>
                      </a:cubicBezTo>
                      <a:cubicBezTo>
                        <a:pt x="30703" y="27483"/>
                        <a:pt x="31273" y="26075"/>
                        <a:pt x="31235" y="24629"/>
                      </a:cubicBezTo>
                      <a:cubicBezTo>
                        <a:pt x="31235" y="23412"/>
                        <a:pt x="30703" y="22271"/>
                        <a:pt x="29790" y="21472"/>
                      </a:cubicBezTo>
                      <a:cubicBezTo>
                        <a:pt x="29599" y="21282"/>
                        <a:pt x="29447" y="21053"/>
                        <a:pt x="29447" y="20825"/>
                      </a:cubicBezTo>
                      <a:cubicBezTo>
                        <a:pt x="29371" y="16983"/>
                        <a:pt x="28572" y="13178"/>
                        <a:pt x="27050" y="9678"/>
                      </a:cubicBezTo>
                      <a:cubicBezTo>
                        <a:pt x="26898" y="9336"/>
                        <a:pt x="26746" y="8955"/>
                        <a:pt x="26594" y="8613"/>
                      </a:cubicBezTo>
                      <a:cubicBezTo>
                        <a:pt x="25795" y="6939"/>
                        <a:pt x="24768" y="5417"/>
                        <a:pt x="23512" y="4048"/>
                      </a:cubicBezTo>
                      <a:cubicBezTo>
                        <a:pt x="20913" y="1419"/>
                        <a:pt x="17393" y="1"/>
                        <a:pt x="13781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37"/>
                <p:cNvSpPr/>
                <p:nvPr/>
              </p:nvSpPr>
              <p:spPr>
                <a:xfrm>
                  <a:off x="296400" y="2994600"/>
                  <a:ext cx="185475" cy="1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5294" extrusionOk="0">
                      <a:moveTo>
                        <a:pt x="3522" y="1"/>
                      </a:moveTo>
                      <a:cubicBezTo>
                        <a:pt x="2359" y="1"/>
                        <a:pt x="1155" y="457"/>
                        <a:pt x="571" y="1409"/>
                      </a:cubicBezTo>
                      <a:cubicBezTo>
                        <a:pt x="0" y="2399"/>
                        <a:pt x="419" y="3768"/>
                        <a:pt x="1294" y="4491"/>
                      </a:cubicBezTo>
                      <a:cubicBezTo>
                        <a:pt x="2021" y="5015"/>
                        <a:pt x="2883" y="5294"/>
                        <a:pt x="3758" y="5294"/>
                      </a:cubicBezTo>
                      <a:cubicBezTo>
                        <a:pt x="4027" y="5294"/>
                        <a:pt x="4297" y="5267"/>
                        <a:pt x="4566" y="5214"/>
                      </a:cubicBezTo>
                      <a:cubicBezTo>
                        <a:pt x="5859" y="5024"/>
                        <a:pt x="7077" y="3806"/>
                        <a:pt x="7419" y="2551"/>
                      </a:cubicBezTo>
                      <a:cubicBezTo>
                        <a:pt x="6848" y="1257"/>
                        <a:pt x="5707" y="344"/>
                        <a:pt x="4337" y="78"/>
                      </a:cubicBezTo>
                      <a:cubicBezTo>
                        <a:pt x="4074" y="27"/>
                        <a:pt x="3799" y="1"/>
                        <a:pt x="3522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37"/>
                <p:cNvSpPr/>
                <p:nvPr/>
              </p:nvSpPr>
              <p:spPr>
                <a:xfrm>
                  <a:off x="516100" y="2711225"/>
                  <a:ext cx="244450" cy="23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8" h="9413" extrusionOk="0">
                      <a:moveTo>
                        <a:pt x="4608" y="1"/>
                      </a:moveTo>
                      <a:cubicBezTo>
                        <a:pt x="4201" y="1"/>
                        <a:pt x="3791" y="62"/>
                        <a:pt x="3386" y="190"/>
                      </a:cubicBezTo>
                      <a:cubicBezTo>
                        <a:pt x="1142" y="951"/>
                        <a:pt x="0" y="3576"/>
                        <a:pt x="799" y="6049"/>
                      </a:cubicBezTo>
                      <a:cubicBezTo>
                        <a:pt x="1483" y="8098"/>
                        <a:pt x="3256" y="9413"/>
                        <a:pt x="5126" y="9413"/>
                      </a:cubicBezTo>
                      <a:cubicBezTo>
                        <a:pt x="5547" y="9413"/>
                        <a:pt x="5973" y="9346"/>
                        <a:pt x="6392" y="9206"/>
                      </a:cubicBezTo>
                      <a:cubicBezTo>
                        <a:pt x="8637" y="8483"/>
                        <a:pt x="9778" y="5858"/>
                        <a:pt x="8979" y="3386"/>
                      </a:cubicBezTo>
                      <a:cubicBezTo>
                        <a:pt x="8290" y="1320"/>
                        <a:pt x="6494" y="1"/>
                        <a:pt x="46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37"/>
                <p:cNvSpPr/>
                <p:nvPr/>
              </p:nvSpPr>
              <p:spPr>
                <a:xfrm>
                  <a:off x="516100" y="2697900"/>
                  <a:ext cx="224475" cy="1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9" h="6582" fill="none" extrusionOk="0">
                      <a:moveTo>
                        <a:pt x="799" y="6582"/>
                      </a:moveTo>
                      <a:cubicBezTo>
                        <a:pt x="0" y="4109"/>
                        <a:pt x="1142" y="1484"/>
                        <a:pt x="3386" y="761"/>
                      </a:cubicBezTo>
                      <a:cubicBezTo>
                        <a:pt x="5669" y="0"/>
                        <a:pt x="8142" y="1408"/>
                        <a:pt x="8979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37"/>
                <p:cNvSpPr/>
                <p:nvPr/>
              </p:nvSpPr>
              <p:spPr>
                <a:xfrm>
                  <a:off x="511350" y="2604500"/>
                  <a:ext cx="1484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3394" extrusionOk="0">
                      <a:moveTo>
                        <a:pt x="3369" y="0"/>
                      </a:moveTo>
                      <a:cubicBezTo>
                        <a:pt x="2928" y="0"/>
                        <a:pt x="2483" y="77"/>
                        <a:pt x="2055" y="236"/>
                      </a:cubicBezTo>
                      <a:cubicBezTo>
                        <a:pt x="837" y="807"/>
                        <a:pt x="38" y="2024"/>
                        <a:pt x="0" y="3394"/>
                      </a:cubicBezTo>
                      <a:cubicBezTo>
                        <a:pt x="1355" y="1831"/>
                        <a:pt x="3279" y="934"/>
                        <a:pt x="5341" y="934"/>
                      </a:cubicBezTo>
                      <a:cubicBezTo>
                        <a:pt x="5538" y="934"/>
                        <a:pt x="5736" y="942"/>
                        <a:pt x="5935" y="959"/>
                      </a:cubicBezTo>
                      <a:cubicBezTo>
                        <a:pt x="5213" y="340"/>
                        <a:pt x="4298" y="0"/>
                        <a:pt x="3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37"/>
                <p:cNvSpPr/>
                <p:nvPr/>
              </p:nvSpPr>
              <p:spPr>
                <a:xfrm>
                  <a:off x="802375" y="2588975"/>
                  <a:ext cx="112275" cy="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1885" extrusionOk="0">
                      <a:moveTo>
                        <a:pt x="2522" y="0"/>
                      </a:moveTo>
                      <a:cubicBezTo>
                        <a:pt x="2291" y="0"/>
                        <a:pt x="2059" y="19"/>
                        <a:pt x="1827" y="58"/>
                      </a:cubicBezTo>
                      <a:cubicBezTo>
                        <a:pt x="914" y="248"/>
                        <a:pt x="191" y="933"/>
                        <a:pt x="1" y="1884"/>
                      </a:cubicBezTo>
                      <a:cubicBezTo>
                        <a:pt x="1248" y="967"/>
                        <a:pt x="2778" y="475"/>
                        <a:pt x="4318" y="475"/>
                      </a:cubicBezTo>
                      <a:cubicBezTo>
                        <a:pt x="4376" y="475"/>
                        <a:pt x="4433" y="475"/>
                        <a:pt x="4490" y="477"/>
                      </a:cubicBezTo>
                      <a:cubicBezTo>
                        <a:pt x="3866" y="164"/>
                        <a:pt x="3199" y="0"/>
                        <a:pt x="2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37"/>
                <p:cNvSpPr/>
                <p:nvPr/>
              </p:nvSpPr>
              <p:spPr>
                <a:xfrm>
                  <a:off x="800475" y="2657850"/>
                  <a:ext cx="171225" cy="2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8633" extrusionOk="0">
                      <a:moveTo>
                        <a:pt x="2790" y="1"/>
                      </a:moveTo>
                      <a:cubicBezTo>
                        <a:pt x="2606" y="1"/>
                        <a:pt x="2424" y="27"/>
                        <a:pt x="2245" y="80"/>
                      </a:cubicBezTo>
                      <a:cubicBezTo>
                        <a:pt x="724" y="499"/>
                        <a:pt x="1" y="2743"/>
                        <a:pt x="647" y="5102"/>
                      </a:cubicBezTo>
                      <a:cubicBezTo>
                        <a:pt x="1257" y="7169"/>
                        <a:pt x="2712" y="8632"/>
                        <a:pt x="4098" y="8632"/>
                      </a:cubicBezTo>
                      <a:cubicBezTo>
                        <a:pt x="4268" y="8632"/>
                        <a:pt x="4437" y="8610"/>
                        <a:pt x="4604" y="8564"/>
                      </a:cubicBezTo>
                      <a:cubicBezTo>
                        <a:pt x="6164" y="8146"/>
                        <a:pt x="6849" y="5901"/>
                        <a:pt x="6202" y="3542"/>
                      </a:cubicBezTo>
                      <a:cubicBezTo>
                        <a:pt x="5631" y="1460"/>
                        <a:pt x="4171" y="1"/>
                        <a:pt x="27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7"/>
                <p:cNvSpPr/>
                <p:nvPr/>
              </p:nvSpPr>
              <p:spPr>
                <a:xfrm>
                  <a:off x="800475" y="2648425"/>
                  <a:ext cx="155050" cy="1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" h="5480" fill="none" extrusionOk="0">
                      <a:moveTo>
                        <a:pt x="686" y="5479"/>
                      </a:moveTo>
                      <a:cubicBezTo>
                        <a:pt x="1" y="3120"/>
                        <a:pt x="724" y="876"/>
                        <a:pt x="2245" y="457"/>
                      </a:cubicBezTo>
                      <a:cubicBezTo>
                        <a:pt x="3805" y="1"/>
                        <a:pt x="5555" y="1561"/>
                        <a:pt x="6202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37"/>
                <p:cNvSpPr/>
                <p:nvPr/>
              </p:nvSpPr>
              <p:spPr>
                <a:xfrm>
                  <a:off x="601700" y="2746400"/>
                  <a:ext cx="154100" cy="1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6164" extrusionOk="0">
                      <a:moveTo>
                        <a:pt x="2819" y="0"/>
                      </a:moveTo>
                      <a:cubicBezTo>
                        <a:pt x="2576" y="0"/>
                        <a:pt x="2332" y="37"/>
                        <a:pt x="2093" y="114"/>
                      </a:cubicBezTo>
                      <a:cubicBezTo>
                        <a:pt x="685" y="571"/>
                        <a:pt x="0" y="2283"/>
                        <a:pt x="533" y="3919"/>
                      </a:cubicBezTo>
                      <a:cubicBezTo>
                        <a:pt x="975" y="5277"/>
                        <a:pt x="2152" y="6164"/>
                        <a:pt x="3345" y="6164"/>
                      </a:cubicBezTo>
                      <a:cubicBezTo>
                        <a:pt x="3588" y="6164"/>
                        <a:pt x="3833" y="6127"/>
                        <a:pt x="4071" y="6049"/>
                      </a:cubicBezTo>
                      <a:cubicBezTo>
                        <a:pt x="5479" y="5593"/>
                        <a:pt x="6164" y="3881"/>
                        <a:pt x="5631" y="2245"/>
                      </a:cubicBezTo>
                      <a:cubicBezTo>
                        <a:pt x="5189" y="886"/>
                        <a:pt x="4012" y="0"/>
                        <a:pt x="28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37"/>
                <p:cNvSpPr/>
                <p:nvPr/>
              </p:nvSpPr>
              <p:spPr>
                <a:xfrm>
                  <a:off x="817600" y="2877525"/>
                  <a:ext cx="99900" cy="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392" extrusionOk="0">
                      <a:moveTo>
                        <a:pt x="2264" y="1"/>
                      </a:moveTo>
                      <a:cubicBezTo>
                        <a:pt x="2219" y="1"/>
                        <a:pt x="2175" y="2"/>
                        <a:pt x="2131" y="5"/>
                      </a:cubicBezTo>
                      <a:cubicBezTo>
                        <a:pt x="1560" y="81"/>
                        <a:pt x="1028" y="234"/>
                        <a:pt x="533" y="500"/>
                      </a:cubicBezTo>
                      <a:lnTo>
                        <a:pt x="1" y="2440"/>
                      </a:lnTo>
                      <a:cubicBezTo>
                        <a:pt x="77" y="2783"/>
                        <a:pt x="305" y="3087"/>
                        <a:pt x="609" y="3239"/>
                      </a:cubicBezTo>
                      <a:cubicBezTo>
                        <a:pt x="812" y="3341"/>
                        <a:pt x="1032" y="3391"/>
                        <a:pt x="1257" y="3391"/>
                      </a:cubicBezTo>
                      <a:cubicBezTo>
                        <a:pt x="1370" y="3391"/>
                        <a:pt x="1484" y="3379"/>
                        <a:pt x="1598" y="3353"/>
                      </a:cubicBezTo>
                      <a:cubicBezTo>
                        <a:pt x="2283" y="3315"/>
                        <a:pt x="2930" y="3011"/>
                        <a:pt x="3424" y="2516"/>
                      </a:cubicBezTo>
                      <a:cubicBezTo>
                        <a:pt x="3919" y="1984"/>
                        <a:pt x="3995" y="1185"/>
                        <a:pt x="3615" y="614"/>
                      </a:cubicBezTo>
                      <a:cubicBezTo>
                        <a:pt x="3266" y="195"/>
                        <a:pt x="2757" y="1"/>
                        <a:pt x="2264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7"/>
                <p:cNvSpPr/>
                <p:nvPr/>
              </p:nvSpPr>
              <p:spPr>
                <a:xfrm>
                  <a:off x="817600" y="2876700"/>
                  <a:ext cx="99900" cy="8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463" fill="none" extrusionOk="0">
                      <a:moveTo>
                        <a:pt x="533" y="533"/>
                      </a:moveTo>
                      <a:cubicBezTo>
                        <a:pt x="1028" y="267"/>
                        <a:pt x="1560" y="114"/>
                        <a:pt x="2131" y="38"/>
                      </a:cubicBezTo>
                      <a:cubicBezTo>
                        <a:pt x="2664" y="0"/>
                        <a:pt x="3234" y="191"/>
                        <a:pt x="3615" y="647"/>
                      </a:cubicBezTo>
                      <a:cubicBezTo>
                        <a:pt x="3995" y="1218"/>
                        <a:pt x="3919" y="2017"/>
                        <a:pt x="3424" y="2549"/>
                      </a:cubicBezTo>
                      <a:cubicBezTo>
                        <a:pt x="2930" y="3044"/>
                        <a:pt x="2283" y="3348"/>
                        <a:pt x="1598" y="3386"/>
                      </a:cubicBezTo>
                      <a:cubicBezTo>
                        <a:pt x="1256" y="3462"/>
                        <a:pt x="914" y="3424"/>
                        <a:pt x="609" y="3272"/>
                      </a:cubicBezTo>
                      <a:cubicBezTo>
                        <a:pt x="305" y="3120"/>
                        <a:pt x="77" y="2816"/>
                        <a:pt x="1" y="247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37"/>
                <p:cNvSpPr/>
                <p:nvPr/>
              </p:nvSpPr>
              <p:spPr>
                <a:xfrm>
                  <a:off x="610250" y="3003200"/>
                  <a:ext cx="302475" cy="17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6872" extrusionOk="0">
                      <a:moveTo>
                        <a:pt x="12099" y="0"/>
                      </a:moveTo>
                      <a:lnTo>
                        <a:pt x="12099" y="0"/>
                      </a:lnTo>
                      <a:cubicBezTo>
                        <a:pt x="11718" y="114"/>
                        <a:pt x="11376" y="190"/>
                        <a:pt x="11034" y="266"/>
                      </a:cubicBezTo>
                      <a:cubicBezTo>
                        <a:pt x="9196" y="721"/>
                        <a:pt x="7314" y="951"/>
                        <a:pt x="5436" y="951"/>
                      </a:cubicBezTo>
                      <a:cubicBezTo>
                        <a:pt x="3853" y="951"/>
                        <a:pt x="2272" y="787"/>
                        <a:pt x="724" y="457"/>
                      </a:cubicBezTo>
                      <a:lnTo>
                        <a:pt x="1" y="305"/>
                      </a:lnTo>
                      <a:lnTo>
                        <a:pt x="1" y="305"/>
                      </a:lnTo>
                      <a:cubicBezTo>
                        <a:pt x="648" y="1370"/>
                        <a:pt x="1370" y="2359"/>
                        <a:pt x="2245" y="3272"/>
                      </a:cubicBezTo>
                      <a:cubicBezTo>
                        <a:pt x="3159" y="4299"/>
                        <a:pt x="4224" y="5174"/>
                        <a:pt x="5403" y="5897"/>
                      </a:cubicBezTo>
                      <a:cubicBezTo>
                        <a:pt x="5784" y="6163"/>
                        <a:pt x="6164" y="6354"/>
                        <a:pt x="6544" y="6506"/>
                      </a:cubicBezTo>
                      <a:cubicBezTo>
                        <a:pt x="6925" y="6696"/>
                        <a:pt x="7305" y="6772"/>
                        <a:pt x="7686" y="6848"/>
                      </a:cubicBezTo>
                      <a:cubicBezTo>
                        <a:pt x="7802" y="6864"/>
                        <a:pt x="7918" y="6872"/>
                        <a:pt x="8032" y="6872"/>
                      </a:cubicBezTo>
                      <a:cubicBezTo>
                        <a:pt x="8740" y="6872"/>
                        <a:pt x="9401" y="6573"/>
                        <a:pt x="9892" y="6049"/>
                      </a:cubicBezTo>
                      <a:lnTo>
                        <a:pt x="1209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37"/>
                <p:cNvSpPr/>
                <p:nvPr/>
              </p:nvSpPr>
              <p:spPr>
                <a:xfrm>
                  <a:off x="628325" y="3010800"/>
                  <a:ext cx="257775" cy="5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1" h="2276" extrusionOk="0">
                      <a:moveTo>
                        <a:pt x="10311" y="1"/>
                      </a:moveTo>
                      <a:cubicBezTo>
                        <a:pt x="8491" y="430"/>
                        <a:pt x="6627" y="650"/>
                        <a:pt x="4767" y="650"/>
                      </a:cubicBezTo>
                      <a:cubicBezTo>
                        <a:pt x="3166" y="650"/>
                        <a:pt x="1567" y="487"/>
                        <a:pt x="1" y="153"/>
                      </a:cubicBezTo>
                      <a:lnTo>
                        <a:pt x="1" y="153"/>
                      </a:lnTo>
                      <a:cubicBezTo>
                        <a:pt x="2081" y="1549"/>
                        <a:pt x="4496" y="2275"/>
                        <a:pt x="6949" y="2275"/>
                      </a:cubicBezTo>
                      <a:cubicBezTo>
                        <a:pt x="7905" y="2275"/>
                        <a:pt x="8867" y="2165"/>
                        <a:pt x="9816" y="1941"/>
                      </a:cubicBezTo>
                      <a:lnTo>
                        <a:pt x="103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37"/>
                <p:cNvSpPr/>
                <p:nvPr/>
              </p:nvSpPr>
              <p:spPr>
                <a:xfrm>
                  <a:off x="666375" y="3070575"/>
                  <a:ext cx="146500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" h="3811" extrusionOk="0">
                      <a:moveTo>
                        <a:pt x="1157" y="1"/>
                      </a:moveTo>
                      <a:cubicBezTo>
                        <a:pt x="741" y="1"/>
                        <a:pt x="313" y="158"/>
                        <a:pt x="39" y="501"/>
                      </a:cubicBezTo>
                      <a:cubicBezTo>
                        <a:pt x="0" y="501"/>
                        <a:pt x="0" y="539"/>
                        <a:pt x="0" y="577"/>
                      </a:cubicBezTo>
                      <a:cubicBezTo>
                        <a:pt x="914" y="1604"/>
                        <a:pt x="1979" y="2479"/>
                        <a:pt x="3158" y="3202"/>
                      </a:cubicBezTo>
                      <a:cubicBezTo>
                        <a:pt x="3539" y="3430"/>
                        <a:pt x="3919" y="3620"/>
                        <a:pt x="4299" y="3811"/>
                      </a:cubicBezTo>
                      <a:cubicBezTo>
                        <a:pt x="4642" y="3735"/>
                        <a:pt x="4946" y="3544"/>
                        <a:pt x="5213" y="3316"/>
                      </a:cubicBezTo>
                      <a:cubicBezTo>
                        <a:pt x="5859" y="2745"/>
                        <a:pt x="5593" y="2213"/>
                        <a:pt x="5060" y="1642"/>
                      </a:cubicBezTo>
                      <a:cubicBezTo>
                        <a:pt x="4071" y="577"/>
                        <a:pt x="2702" y="6"/>
                        <a:pt x="1294" y="6"/>
                      </a:cubicBezTo>
                      <a:cubicBezTo>
                        <a:pt x="1249" y="3"/>
                        <a:pt x="1203" y="1"/>
                        <a:pt x="1157" y="1"/>
                      </a:cubicBezTo>
                      <a:close/>
                    </a:path>
                  </a:pathLst>
                </a:custGeom>
                <a:solidFill>
                  <a:srgbClr val="FF86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37"/>
                <p:cNvSpPr/>
                <p:nvPr/>
              </p:nvSpPr>
              <p:spPr>
                <a:xfrm>
                  <a:off x="352500" y="3049800"/>
                  <a:ext cx="79925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1104" fill="none" extrusionOk="0">
                      <a:moveTo>
                        <a:pt x="1" y="685"/>
                      </a:moveTo>
                      <a:cubicBezTo>
                        <a:pt x="1028" y="0"/>
                        <a:pt x="2360" y="191"/>
                        <a:pt x="3197" y="11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37"/>
                <p:cNvSpPr/>
                <p:nvPr/>
              </p:nvSpPr>
              <p:spPr>
                <a:xfrm>
                  <a:off x="417175" y="2303925"/>
                  <a:ext cx="518375" cy="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5" h="9903" extrusionOk="0">
                      <a:moveTo>
                        <a:pt x="7751" y="0"/>
                      </a:moveTo>
                      <a:cubicBezTo>
                        <a:pt x="6664" y="0"/>
                        <a:pt x="5570" y="128"/>
                        <a:pt x="4490" y="389"/>
                      </a:cubicBezTo>
                      <a:cubicBezTo>
                        <a:pt x="2854" y="808"/>
                        <a:pt x="1332" y="1569"/>
                        <a:pt x="1" y="2558"/>
                      </a:cubicBezTo>
                      <a:cubicBezTo>
                        <a:pt x="3416" y="7267"/>
                        <a:pt x="8824" y="9903"/>
                        <a:pt x="14393" y="9903"/>
                      </a:cubicBezTo>
                      <a:cubicBezTo>
                        <a:pt x="16518" y="9903"/>
                        <a:pt x="18665" y="9519"/>
                        <a:pt x="20735" y="8721"/>
                      </a:cubicBezTo>
                      <a:cubicBezTo>
                        <a:pt x="19974" y="7047"/>
                        <a:pt x="18909" y="5487"/>
                        <a:pt x="17615" y="4118"/>
                      </a:cubicBezTo>
                      <a:cubicBezTo>
                        <a:pt x="14975" y="1448"/>
                        <a:pt x="11408" y="0"/>
                        <a:pt x="77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37"/>
                <p:cNvSpPr/>
                <p:nvPr/>
              </p:nvSpPr>
              <p:spPr>
                <a:xfrm>
                  <a:off x="266900" y="2362150"/>
                  <a:ext cx="266350" cy="4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7730" extrusionOk="0">
                      <a:moveTo>
                        <a:pt x="6316" y="0"/>
                      </a:moveTo>
                      <a:lnTo>
                        <a:pt x="6164" y="115"/>
                      </a:lnTo>
                      <a:cubicBezTo>
                        <a:pt x="3615" y="2017"/>
                        <a:pt x="1713" y="4718"/>
                        <a:pt x="876" y="7800"/>
                      </a:cubicBezTo>
                      <a:cubicBezTo>
                        <a:pt x="39" y="11033"/>
                        <a:pt x="1" y="14457"/>
                        <a:pt x="724" y="17729"/>
                      </a:cubicBezTo>
                      <a:cubicBezTo>
                        <a:pt x="3463" y="16321"/>
                        <a:pt x="5822" y="14229"/>
                        <a:pt x="7496" y="11680"/>
                      </a:cubicBezTo>
                      <a:cubicBezTo>
                        <a:pt x="9284" y="9055"/>
                        <a:pt x="10311" y="6011"/>
                        <a:pt x="10539" y="2854"/>
                      </a:cubicBezTo>
                      <a:cubicBezTo>
                        <a:pt x="10653" y="1180"/>
                        <a:pt x="8218" y="77"/>
                        <a:pt x="63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7"/>
                <p:cNvSpPr/>
                <p:nvPr/>
              </p:nvSpPr>
              <p:spPr>
                <a:xfrm>
                  <a:off x="276425" y="2589250"/>
                  <a:ext cx="253025" cy="46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1" h="18727" extrusionOk="0">
                      <a:moveTo>
                        <a:pt x="6285" y="1"/>
                      </a:moveTo>
                      <a:cubicBezTo>
                        <a:pt x="5529" y="1"/>
                        <a:pt x="4718" y="237"/>
                        <a:pt x="4109" y="542"/>
                      </a:cubicBezTo>
                      <a:cubicBezTo>
                        <a:pt x="3196" y="1074"/>
                        <a:pt x="2435" y="1797"/>
                        <a:pt x="1903" y="2672"/>
                      </a:cubicBezTo>
                      <a:cubicBezTo>
                        <a:pt x="951" y="3966"/>
                        <a:pt x="305" y="5449"/>
                        <a:pt x="0" y="7047"/>
                      </a:cubicBezTo>
                      <a:cubicBezTo>
                        <a:pt x="38" y="7504"/>
                        <a:pt x="114" y="7998"/>
                        <a:pt x="229" y="8455"/>
                      </a:cubicBezTo>
                      <a:cubicBezTo>
                        <a:pt x="837" y="11308"/>
                        <a:pt x="1979" y="14047"/>
                        <a:pt x="3653" y="16444"/>
                      </a:cubicBezTo>
                      <a:cubicBezTo>
                        <a:pt x="4490" y="16558"/>
                        <a:pt x="5288" y="16824"/>
                        <a:pt x="6049" y="17205"/>
                      </a:cubicBezTo>
                      <a:cubicBezTo>
                        <a:pt x="6658" y="17547"/>
                        <a:pt x="7267" y="17928"/>
                        <a:pt x="7876" y="18232"/>
                      </a:cubicBezTo>
                      <a:cubicBezTo>
                        <a:pt x="8560" y="18575"/>
                        <a:pt x="9321" y="18727"/>
                        <a:pt x="10120" y="18727"/>
                      </a:cubicBezTo>
                      <a:cubicBezTo>
                        <a:pt x="7495" y="16520"/>
                        <a:pt x="5897" y="13362"/>
                        <a:pt x="5669" y="9977"/>
                      </a:cubicBezTo>
                      <a:cubicBezTo>
                        <a:pt x="7609" y="7085"/>
                        <a:pt x="8218" y="3547"/>
                        <a:pt x="7343" y="199"/>
                      </a:cubicBezTo>
                      <a:cubicBezTo>
                        <a:pt x="7026" y="60"/>
                        <a:pt x="6662" y="1"/>
                        <a:pt x="6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7"/>
                <p:cNvSpPr/>
                <p:nvPr/>
              </p:nvSpPr>
              <p:spPr>
                <a:xfrm>
                  <a:off x="543675" y="2688375"/>
                  <a:ext cx="10750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" h="2094" fill="none" extrusionOk="0">
                      <a:moveTo>
                        <a:pt x="1" y="2093"/>
                      </a:moveTo>
                      <a:cubicBezTo>
                        <a:pt x="914" y="685"/>
                        <a:pt x="2664" y="1"/>
                        <a:pt x="4300" y="495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37"/>
                <p:cNvSpPr/>
                <p:nvPr/>
              </p:nvSpPr>
              <p:spPr>
                <a:xfrm>
                  <a:off x="810000" y="2638925"/>
                  <a:ext cx="6945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" h="2017" fill="none" extrusionOk="0">
                      <a:moveTo>
                        <a:pt x="0" y="2017"/>
                      </a:moveTo>
                      <a:cubicBezTo>
                        <a:pt x="305" y="761"/>
                        <a:pt x="1560" y="0"/>
                        <a:pt x="2777" y="34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37"/>
                <p:cNvSpPr/>
                <p:nvPr/>
              </p:nvSpPr>
              <p:spPr>
                <a:xfrm>
                  <a:off x="290700" y="2642725"/>
                  <a:ext cx="165500" cy="13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0" h="5517" fill="none" extrusionOk="0">
                      <a:moveTo>
                        <a:pt x="0" y="5517"/>
                      </a:moveTo>
                      <a:cubicBezTo>
                        <a:pt x="2549" y="4185"/>
                        <a:pt x="4603" y="2055"/>
                        <a:pt x="6620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37"/>
                <p:cNvSpPr/>
                <p:nvPr/>
              </p:nvSpPr>
              <p:spPr>
                <a:xfrm>
                  <a:off x="453325" y="2360250"/>
                  <a:ext cx="68500" cy="1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4110" fill="none" extrusionOk="0">
                      <a:moveTo>
                        <a:pt x="2740" y="4109"/>
                      </a:moveTo>
                      <a:cubicBezTo>
                        <a:pt x="1408" y="3082"/>
                        <a:pt x="419" y="1636"/>
                        <a:pt x="1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37"/>
                <p:cNvSpPr/>
                <p:nvPr/>
              </p:nvSpPr>
              <p:spPr>
                <a:xfrm>
                  <a:off x="288775" y="2477225"/>
                  <a:ext cx="214025" cy="2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1" h="8257" fill="none" extrusionOk="0">
                      <a:moveTo>
                        <a:pt x="8561" y="1"/>
                      </a:moveTo>
                      <a:cubicBezTo>
                        <a:pt x="7229" y="3995"/>
                        <a:pt x="4034" y="7077"/>
                        <a:pt x="1" y="825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7"/>
                <p:cNvSpPr/>
                <p:nvPr/>
              </p:nvSpPr>
              <p:spPr>
                <a:xfrm>
                  <a:off x="291650" y="2439200"/>
                  <a:ext cx="168350" cy="1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4" h="7001" fill="none" extrusionOk="0">
                      <a:moveTo>
                        <a:pt x="0" y="7000"/>
                      </a:moveTo>
                      <a:cubicBezTo>
                        <a:pt x="913" y="6848"/>
                        <a:pt x="1750" y="6430"/>
                        <a:pt x="2435" y="5783"/>
                      </a:cubicBezTo>
                      <a:cubicBezTo>
                        <a:pt x="4299" y="4223"/>
                        <a:pt x="5783" y="2245"/>
                        <a:pt x="6734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37"/>
                <p:cNvSpPr/>
                <p:nvPr/>
              </p:nvSpPr>
              <p:spPr>
                <a:xfrm>
                  <a:off x="300200" y="2401150"/>
                  <a:ext cx="136975" cy="17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9" h="7115" fill="none" extrusionOk="0">
                      <a:moveTo>
                        <a:pt x="0" y="7115"/>
                      </a:moveTo>
                      <a:cubicBezTo>
                        <a:pt x="952" y="4185"/>
                        <a:pt x="2892" y="1674"/>
                        <a:pt x="5479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37"/>
                <p:cNvSpPr/>
                <p:nvPr/>
              </p:nvSpPr>
              <p:spPr>
                <a:xfrm>
                  <a:off x="518950" y="2445850"/>
                  <a:ext cx="37000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0" h="2017" fill="none" extrusionOk="0">
                      <a:moveTo>
                        <a:pt x="1" y="0"/>
                      </a:moveTo>
                      <a:cubicBezTo>
                        <a:pt x="2397" y="761"/>
                        <a:pt x="4870" y="1294"/>
                        <a:pt x="7343" y="1674"/>
                      </a:cubicBezTo>
                      <a:cubicBezTo>
                        <a:pt x="9854" y="2017"/>
                        <a:pt x="12403" y="1826"/>
                        <a:pt x="14800" y="106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7"/>
                <p:cNvSpPr/>
                <p:nvPr/>
              </p:nvSpPr>
              <p:spPr>
                <a:xfrm>
                  <a:off x="503725" y="2376425"/>
                  <a:ext cx="326275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1" h="1675" fill="none" extrusionOk="0">
                      <a:moveTo>
                        <a:pt x="1" y="1674"/>
                      </a:moveTo>
                      <a:cubicBezTo>
                        <a:pt x="4186" y="266"/>
                        <a:pt x="8713" y="0"/>
                        <a:pt x="13050" y="95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37"/>
                <p:cNvSpPr/>
                <p:nvPr/>
              </p:nvSpPr>
              <p:spPr>
                <a:xfrm>
                  <a:off x="481850" y="2321250"/>
                  <a:ext cx="253975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9" h="2284" fill="none" extrusionOk="0">
                      <a:moveTo>
                        <a:pt x="1" y="2283"/>
                      </a:moveTo>
                      <a:cubicBezTo>
                        <a:pt x="3044" y="495"/>
                        <a:pt x="6735" y="1"/>
                        <a:pt x="10159" y="952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37"/>
                <p:cNvSpPr/>
                <p:nvPr/>
              </p:nvSpPr>
              <p:spPr>
                <a:xfrm>
                  <a:off x="315425" y="2667450"/>
                  <a:ext cx="143625" cy="17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" h="6849" fill="none" extrusionOk="0">
                      <a:moveTo>
                        <a:pt x="5745" y="1"/>
                      </a:moveTo>
                      <a:cubicBezTo>
                        <a:pt x="5098" y="3120"/>
                        <a:pt x="2930" y="5669"/>
                        <a:pt x="0" y="6849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37"/>
                <p:cNvSpPr/>
                <p:nvPr/>
              </p:nvSpPr>
              <p:spPr>
                <a:xfrm>
                  <a:off x="323025" y="2848175"/>
                  <a:ext cx="86575" cy="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1712" fill="none" extrusionOk="0">
                      <a:moveTo>
                        <a:pt x="1" y="1712"/>
                      </a:moveTo>
                      <a:cubicBezTo>
                        <a:pt x="1256" y="1446"/>
                        <a:pt x="2473" y="837"/>
                        <a:pt x="3463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37"/>
                <p:cNvSpPr/>
                <p:nvPr/>
              </p:nvSpPr>
              <p:spPr>
                <a:xfrm>
                  <a:off x="501825" y="2832950"/>
                  <a:ext cx="36175" cy="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384" extrusionOk="0">
                      <a:moveTo>
                        <a:pt x="990" y="0"/>
                      </a:moveTo>
                      <a:cubicBezTo>
                        <a:pt x="762" y="0"/>
                        <a:pt x="571" y="38"/>
                        <a:pt x="343" y="152"/>
                      </a:cubicBezTo>
                      <a:cubicBezTo>
                        <a:pt x="153" y="229"/>
                        <a:pt x="1" y="457"/>
                        <a:pt x="1" y="685"/>
                      </a:cubicBezTo>
                      <a:cubicBezTo>
                        <a:pt x="39" y="837"/>
                        <a:pt x="115" y="989"/>
                        <a:pt x="267" y="1104"/>
                      </a:cubicBezTo>
                      <a:cubicBezTo>
                        <a:pt x="480" y="1290"/>
                        <a:pt x="768" y="1383"/>
                        <a:pt x="1065" y="1383"/>
                      </a:cubicBezTo>
                      <a:cubicBezTo>
                        <a:pt x="1192" y="1383"/>
                        <a:pt x="1321" y="1366"/>
                        <a:pt x="1447" y="1332"/>
                      </a:cubicBez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37"/>
                <p:cNvSpPr/>
                <p:nvPr/>
              </p:nvSpPr>
              <p:spPr>
                <a:xfrm>
                  <a:off x="946950" y="2708925"/>
                  <a:ext cx="29500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652" extrusionOk="0">
                      <a:moveTo>
                        <a:pt x="602" y="1"/>
                      </a:moveTo>
                      <a:cubicBezTo>
                        <a:pt x="492" y="1"/>
                        <a:pt x="388" y="36"/>
                        <a:pt x="305" y="92"/>
                      </a:cubicBezTo>
                      <a:cubicBezTo>
                        <a:pt x="191" y="168"/>
                        <a:pt x="115" y="244"/>
                        <a:pt x="1" y="358"/>
                      </a:cubicBezTo>
                      <a:lnTo>
                        <a:pt x="457" y="1651"/>
                      </a:lnTo>
                      <a:cubicBezTo>
                        <a:pt x="914" y="1461"/>
                        <a:pt x="1180" y="929"/>
                        <a:pt x="1066" y="434"/>
                      </a:cubicBezTo>
                      <a:cubicBezTo>
                        <a:pt x="1028" y="244"/>
                        <a:pt x="876" y="92"/>
                        <a:pt x="723" y="16"/>
                      </a:cubicBezTo>
                      <a:cubicBezTo>
                        <a:pt x="683" y="5"/>
                        <a:pt x="642" y="1"/>
                        <a:pt x="6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37"/>
                <p:cNvSpPr/>
                <p:nvPr/>
              </p:nvSpPr>
              <p:spPr>
                <a:xfrm>
                  <a:off x="848025" y="2693000"/>
                  <a:ext cx="118925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" h="5528" extrusionOk="0">
                      <a:moveTo>
                        <a:pt x="2115" y="1"/>
                      </a:moveTo>
                      <a:cubicBezTo>
                        <a:pt x="1994" y="1"/>
                        <a:pt x="1872" y="15"/>
                        <a:pt x="1751" y="44"/>
                      </a:cubicBezTo>
                      <a:cubicBezTo>
                        <a:pt x="610" y="310"/>
                        <a:pt x="1" y="1756"/>
                        <a:pt x="343" y="3240"/>
                      </a:cubicBezTo>
                      <a:cubicBezTo>
                        <a:pt x="682" y="4595"/>
                        <a:pt x="1654" y="5527"/>
                        <a:pt x="2669" y="5527"/>
                      </a:cubicBezTo>
                      <a:cubicBezTo>
                        <a:pt x="2794" y="5527"/>
                        <a:pt x="2919" y="5513"/>
                        <a:pt x="3044" y="5484"/>
                      </a:cubicBezTo>
                      <a:cubicBezTo>
                        <a:pt x="4148" y="5218"/>
                        <a:pt x="4756" y="3772"/>
                        <a:pt x="4414" y="2288"/>
                      </a:cubicBezTo>
                      <a:cubicBezTo>
                        <a:pt x="4075" y="933"/>
                        <a:pt x="3103" y="1"/>
                        <a:pt x="21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21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4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11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29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5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4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93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5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52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3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0" name="Google Shape;50;p53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1" name="Google Shape;51;p53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2" name="Google Shape;52;p53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title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55" name="Google Shape;55;p53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56" name="Google Shape;56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7" name="Google Shape;57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8" name="Google Shape;58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grpSp>
        <p:nvGrpSpPr>
          <p:cNvPr id="59" name="Google Shape;59;p53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60" name="Google Shape;60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1" name="Google Shape;61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2" name="Google Shape;62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63" name="Google Shape;63;p53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64" name="Google Shape;64;p53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65" name="Google Shape;65;p53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66" name="Google Shape;66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7" name="Google Shape;67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8" name="Google Shape;68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69" name="Google Shape;69;p53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089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1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2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2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018475" y="1758700"/>
            <a:ext cx="4412400" cy="7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4018475" y="2606900"/>
            <a:ext cx="44124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325200" y="454713"/>
            <a:ext cx="4188344" cy="4478636"/>
            <a:chOff x="325200" y="454713"/>
            <a:chExt cx="4188344" cy="4478636"/>
          </a:xfrm>
        </p:grpSpPr>
        <p:sp>
          <p:nvSpPr>
            <p:cNvPr id="71" name="Google Shape;71;p9"/>
            <p:cNvSpPr/>
            <p:nvPr/>
          </p:nvSpPr>
          <p:spPr>
            <a:xfrm>
              <a:off x="325200" y="454713"/>
              <a:ext cx="169575" cy="169575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410" y="1"/>
                  </a:moveTo>
                  <a:cubicBezTo>
                    <a:pt x="1540" y="1"/>
                    <a:pt x="0" y="1540"/>
                    <a:pt x="0" y="3410"/>
                  </a:cubicBezTo>
                  <a:cubicBezTo>
                    <a:pt x="0" y="5279"/>
                    <a:pt x="1540" y="6782"/>
                    <a:pt x="3410" y="6782"/>
                  </a:cubicBezTo>
                  <a:cubicBezTo>
                    <a:pt x="5279" y="6782"/>
                    <a:pt x="6782" y="5279"/>
                    <a:pt x="6782" y="3410"/>
                  </a:cubicBezTo>
                  <a:cubicBezTo>
                    <a:pt x="6782" y="1540"/>
                    <a:pt x="5279" y="1"/>
                    <a:pt x="3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4277001" y="4697160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749439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03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52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35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62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33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55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66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66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1401194" y="3662944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subTitle" idx="2"/>
          </p:nvPr>
        </p:nvSpPr>
        <p:spPr>
          <a:xfrm>
            <a:off x="5260006" y="9507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5260006" y="1480048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ubTitle" idx="4"/>
          </p:nvPr>
        </p:nvSpPr>
        <p:spPr>
          <a:xfrm>
            <a:off x="1401194" y="32953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1401244" y="9508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6"/>
          </p:nvPr>
        </p:nvSpPr>
        <p:spPr>
          <a:xfrm flipH="1">
            <a:off x="1401244" y="14800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7"/>
          </p:nvPr>
        </p:nvSpPr>
        <p:spPr>
          <a:xfrm>
            <a:off x="5260006" y="366355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subTitle" idx="8"/>
          </p:nvPr>
        </p:nvSpPr>
        <p:spPr>
          <a:xfrm>
            <a:off x="5260006" y="3295970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713225" y="22653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4000" b="1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167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3"/>
          <p:cNvSpPr txBox="1">
            <a:spLocks noGrp="1"/>
          </p:cNvSpPr>
          <p:nvPr>
            <p:ph type="ctrTitle"/>
          </p:nvPr>
        </p:nvSpPr>
        <p:spPr>
          <a:xfrm>
            <a:off x="718233" y="1163713"/>
            <a:ext cx="38376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ubTitle" idx="1"/>
          </p:nvPr>
        </p:nvSpPr>
        <p:spPr>
          <a:xfrm>
            <a:off x="718233" y="3689688"/>
            <a:ext cx="35517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1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4"/>
          <p:cNvSpPr txBox="1">
            <a:spLocks noGrp="1"/>
          </p:cNvSpPr>
          <p:nvPr>
            <p:ph type="title"/>
          </p:nvPr>
        </p:nvSpPr>
        <p:spPr>
          <a:xfrm>
            <a:off x="361025" y="377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587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1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4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4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6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8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536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16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5/11/2025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9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6" Type="http://schemas.openxmlformats.org/officeDocument/2006/relationships/image" Target="NULL"/><Relationship Id="rId11" Type="http://schemas.openxmlformats.org/officeDocument/2006/relationships/image" Target="NULL"/><Relationship Id="rId15" Type="http://schemas.openxmlformats.org/officeDocument/2006/relationships/image" Target="../media/image82.svg"/><Relationship Id="rId4" Type="http://schemas.openxmlformats.org/officeDocument/2006/relationships/image" Target="NUL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9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10" Type="http://schemas.openxmlformats.org/officeDocument/2006/relationships/image" Target="../media/image11.png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797028" y="653952"/>
            <a:ext cx="3294043" cy="1528935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7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161209" y="1144857"/>
            <a:ext cx="544814" cy="596908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616946" y="2389732"/>
            <a:ext cx="3585852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  <a:spcBef>
                <a:spcPct val="0"/>
              </a:spcBef>
              <a:buClrTx/>
            </a:pP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thuật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thuật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35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575802" y="324798"/>
            <a:ext cx="3857814" cy="904833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5372127" y="459556"/>
            <a:ext cx="2265164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buClrTx/>
            </a:pPr>
            <a:r>
              <a:rPr lang="en-US" sz="2250" kern="1200" dirty="0" err="1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50" kern="1200" dirty="0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250" kern="1200" dirty="0" err="1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250" kern="1200" dirty="0">
              <a:solidFill>
                <a:srgbClr val="4093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575802" y="1312822"/>
            <a:ext cx="3857814" cy="904833"/>
          </a:xfrm>
          <a:prstGeom prst="rect">
            <a:avLst/>
          </a:prstGeom>
        </p:spPr>
      </p:pic>
      <p:sp>
        <p:nvSpPr>
          <p:cNvPr id="17" name="TextBox 12"/>
          <p:cNvSpPr txBox="1"/>
          <p:nvPr/>
        </p:nvSpPr>
        <p:spPr>
          <a:xfrm>
            <a:off x="5581975" y="1447579"/>
            <a:ext cx="184546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buClrTx/>
            </a:pPr>
            <a:r>
              <a:rPr lang="en-US" sz="2250" kern="1200" dirty="0" err="1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50" kern="1200" dirty="0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250" kern="1200" dirty="0">
              <a:solidFill>
                <a:srgbClr val="4093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3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533785" y="2298617"/>
            <a:ext cx="3857814" cy="904833"/>
          </a:xfrm>
          <a:prstGeom prst="rect">
            <a:avLst/>
          </a:prstGeom>
        </p:spPr>
      </p:pic>
      <p:sp>
        <p:nvSpPr>
          <p:cNvPr id="19" name="TextBox 14"/>
          <p:cNvSpPr txBox="1"/>
          <p:nvPr/>
        </p:nvSpPr>
        <p:spPr>
          <a:xfrm>
            <a:off x="5056303" y="2433375"/>
            <a:ext cx="2812777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buClrTx/>
            </a:pPr>
            <a:r>
              <a:rPr lang="en-US" sz="2250" kern="1200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ngụ ngôn </a:t>
            </a:r>
          </a:p>
        </p:txBody>
      </p:sp>
      <p:pic>
        <p:nvPicPr>
          <p:cNvPr id="20" name="Picture 15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708915" y="3317750"/>
            <a:ext cx="3857814" cy="904833"/>
          </a:xfrm>
          <a:prstGeom prst="rect">
            <a:avLst/>
          </a:prstGeom>
        </p:spPr>
      </p:pic>
      <p:sp>
        <p:nvSpPr>
          <p:cNvPr id="21" name="TextBox 16"/>
          <p:cNvSpPr txBox="1"/>
          <p:nvPr/>
        </p:nvSpPr>
        <p:spPr>
          <a:xfrm>
            <a:off x="5955557" y="3452507"/>
            <a:ext cx="1364531" cy="510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buClrTx/>
            </a:pPr>
            <a:r>
              <a:rPr lang="en-US" sz="2250" kern="1200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694014"/>
            <a:ext cx="4578528" cy="16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3475422" y="1010824"/>
            <a:ext cx="689317" cy="657828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3417059" y="-1164151"/>
            <a:ext cx="689317" cy="6578280"/>
          </a:xfrm>
          <a:prstGeom prst="rect">
            <a:avLst/>
          </a:prstGeom>
        </p:spPr>
      </p:pic>
      <p:grpSp>
        <p:nvGrpSpPr>
          <p:cNvPr id="853" name="Google Shape;853;p45"/>
          <p:cNvGrpSpPr/>
          <p:nvPr/>
        </p:nvGrpSpPr>
        <p:grpSpPr>
          <a:xfrm>
            <a:off x="-966481" y="3933021"/>
            <a:ext cx="2917032" cy="2382523"/>
            <a:chOff x="544725" y="409188"/>
            <a:chExt cx="6009707" cy="5039857"/>
          </a:xfrm>
        </p:grpSpPr>
        <p:sp>
          <p:nvSpPr>
            <p:cNvPr id="854" name="Google Shape;854;p45"/>
            <p:cNvSpPr/>
            <p:nvPr/>
          </p:nvSpPr>
          <p:spPr>
            <a:xfrm>
              <a:off x="1322016" y="409188"/>
              <a:ext cx="5232416" cy="5039857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5" name="Google Shape;855;p45"/>
            <p:cNvSpPr/>
            <p:nvPr/>
          </p:nvSpPr>
          <p:spPr>
            <a:xfrm>
              <a:off x="544725" y="619458"/>
              <a:ext cx="5646050" cy="4775600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739827" y="-565777"/>
            <a:ext cx="2335505" cy="1988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7096" y="107088"/>
            <a:ext cx="2743438" cy="963251"/>
          </a:xfrm>
          <a:prstGeom prst="rect">
            <a:avLst/>
          </a:prstGeom>
        </p:spPr>
      </p:pic>
      <p:sp>
        <p:nvSpPr>
          <p:cNvPr id="20" name="Google Shape;422;p22"/>
          <p:cNvSpPr/>
          <p:nvPr/>
        </p:nvSpPr>
        <p:spPr>
          <a:xfrm>
            <a:off x="403778" y="782025"/>
            <a:ext cx="8295701" cy="376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a.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Sam,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ông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chợt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nhớ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lại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chuyện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̣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ngôn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này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nghĩ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tới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những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tấm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bản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đô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̀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dẫn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đường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chúng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ta           </a:t>
            </a:r>
            <a:endParaRPr lang="en-US" sz="2400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endParaRPr lang="en-US" sz="2400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Dùng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để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chỉ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thể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loại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văn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học</a:t>
            </a:r>
            <a:endParaRPr sz="2400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 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Từ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hôm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đó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được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thúc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đẩy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bởi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một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sứ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mệnh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có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tính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chật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mặc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khải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ông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sâu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nghiên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cứu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triết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ở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thành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nhà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tư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tưởng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hàng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đầu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thời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trung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đại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Chỉ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ngành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khoa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học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endParaRPr sz="2400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97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4176929" y="-1687796"/>
            <a:ext cx="643080" cy="794701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3312103" y="1461639"/>
            <a:ext cx="643080" cy="6107191"/>
          </a:xfrm>
          <a:prstGeom prst="rect">
            <a:avLst/>
          </a:prstGeom>
        </p:spPr>
      </p:pic>
      <p:grpSp>
        <p:nvGrpSpPr>
          <p:cNvPr id="853" name="Google Shape;853;p45"/>
          <p:cNvGrpSpPr/>
          <p:nvPr/>
        </p:nvGrpSpPr>
        <p:grpSpPr>
          <a:xfrm>
            <a:off x="-966481" y="3933021"/>
            <a:ext cx="2917032" cy="2382523"/>
            <a:chOff x="544725" y="409188"/>
            <a:chExt cx="6009707" cy="5039857"/>
          </a:xfrm>
        </p:grpSpPr>
        <p:sp>
          <p:nvSpPr>
            <p:cNvPr id="854" name="Google Shape;854;p45"/>
            <p:cNvSpPr/>
            <p:nvPr/>
          </p:nvSpPr>
          <p:spPr>
            <a:xfrm>
              <a:off x="1322016" y="409188"/>
              <a:ext cx="5232416" cy="5039857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5" name="Google Shape;855;p45"/>
            <p:cNvSpPr/>
            <p:nvPr/>
          </p:nvSpPr>
          <p:spPr>
            <a:xfrm>
              <a:off x="544725" y="619458"/>
              <a:ext cx="5646050" cy="4775600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739827" y="-565777"/>
            <a:ext cx="2335505" cy="1988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5196" y="162172"/>
            <a:ext cx="2743438" cy="963251"/>
          </a:xfrm>
          <a:prstGeom prst="rect">
            <a:avLst/>
          </a:prstGeom>
        </p:spPr>
      </p:pic>
      <p:sp>
        <p:nvSpPr>
          <p:cNvPr id="20" name="Google Shape;422;p22"/>
          <p:cNvSpPr/>
          <p:nvPr/>
        </p:nvSpPr>
        <p:spPr>
          <a:xfrm>
            <a:off x="403778" y="969619"/>
            <a:ext cx="8295701" cy="376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Con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chữ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sách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hàm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chứa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văn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hóa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một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dân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tộc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mang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hồn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thiêng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đất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nước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   </a:t>
            </a:r>
            <a:endParaRPr lang="en-US" sz="2400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endParaRPr lang="en-US" sz="2400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Chỉ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giá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trị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chất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thần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do con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tạo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ra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 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Thời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nay,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với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sư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̣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xuất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hiện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in-tơ-nét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sách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điện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tử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cách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đọc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cũng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dạng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đọc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chỉ là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nhìn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vào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giấy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chữ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in 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mà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nhìn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vào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màn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hình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chiếu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sáng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  </a:t>
            </a:r>
            <a:endParaRPr lang="en-US" sz="2400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endParaRPr lang="en-US" sz="2400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Chỉ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lĩnh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vực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nghệ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tin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28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1261388" y="44551"/>
            <a:ext cx="7737780" cy="356341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7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1007" y="184206"/>
            <a:ext cx="2853175" cy="963251"/>
          </a:xfrm>
          <a:prstGeom prst="rect">
            <a:avLst/>
          </a:prstGeom>
        </p:spPr>
      </p:pic>
      <p:pic>
        <p:nvPicPr>
          <p:cNvPr id="9" name="Google Shape;433;p2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8757" y="1147458"/>
            <a:ext cx="7922053" cy="3616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1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2019;p60"/>
          <p:cNvGrpSpPr/>
          <p:nvPr/>
        </p:nvGrpSpPr>
        <p:grpSpPr>
          <a:xfrm>
            <a:off x="-4206957" y="-656242"/>
            <a:ext cx="6905534" cy="6455984"/>
            <a:chOff x="-4206957" y="-656242"/>
            <a:chExt cx="6905534" cy="6455984"/>
          </a:xfrm>
        </p:grpSpPr>
        <p:grpSp>
          <p:nvGrpSpPr>
            <p:cNvPr id="12" name="Google Shape;2020;p60"/>
            <p:cNvGrpSpPr/>
            <p:nvPr/>
          </p:nvGrpSpPr>
          <p:grpSpPr>
            <a:xfrm flipH="1">
              <a:off x="294278" y="539535"/>
              <a:ext cx="2404300" cy="4604144"/>
              <a:chOff x="8949000" y="923438"/>
              <a:chExt cx="1929150" cy="3694250"/>
            </a:xfrm>
          </p:grpSpPr>
          <p:sp>
            <p:nvSpPr>
              <p:cNvPr id="88" name="Google Shape;2021;p60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022;p60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023;p60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024;p60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025;p60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026;p60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027;p60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028;p60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029;p60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030;p60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031;p60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" name="Google Shape;2032;p60"/>
            <p:cNvSpPr/>
            <p:nvPr/>
          </p:nvSpPr>
          <p:spPr>
            <a:xfrm>
              <a:off x="-4206957" y="-656242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033;p60"/>
            <p:cNvSpPr/>
            <p:nvPr/>
          </p:nvSpPr>
          <p:spPr>
            <a:xfrm>
              <a:off x="2169763" y="1638037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034;p60"/>
            <p:cNvSpPr/>
            <p:nvPr/>
          </p:nvSpPr>
          <p:spPr>
            <a:xfrm>
              <a:off x="1847525" y="38124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035;p60"/>
            <p:cNvSpPr/>
            <p:nvPr/>
          </p:nvSpPr>
          <p:spPr>
            <a:xfrm>
              <a:off x="1795326" y="4455221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7" name="Google Shape;2036;p60"/>
            <p:cNvGrpSpPr/>
            <p:nvPr/>
          </p:nvGrpSpPr>
          <p:grpSpPr>
            <a:xfrm flipH="1">
              <a:off x="199307" y="1576717"/>
              <a:ext cx="2410627" cy="3502258"/>
              <a:chOff x="6020145" y="1152367"/>
              <a:chExt cx="2410627" cy="3502258"/>
            </a:xfrm>
          </p:grpSpPr>
          <p:sp>
            <p:nvSpPr>
              <p:cNvPr id="18" name="Google Shape;2037;p60"/>
              <p:cNvSpPr/>
              <p:nvPr/>
            </p:nvSpPr>
            <p:spPr>
              <a:xfrm>
                <a:off x="6439913" y="4562525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9" name="Google Shape;2038;p60"/>
              <p:cNvGrpSpPr/>
              <p:nvPr/>
            </p:nvGrpSpPr>
            <p:grpSpPr>
              <a:xfrm flipH="1">
                <a:off x="6020145" y="1152367"/>
                <a:ext cx="2410627" cy="3456132"/>
                <a:chOff x="-184875" y="2303925"/>
                <a:chExt cx="2127650" cy="3050425"/>
              </a:xfrm>
            </p:grpSpPr>
            <p:sp>
              <p:nvSpPr>
                <p:cNvPr id="20" name="Google Shape;2039;p60"/>
                <p:cNvSpPr/>
                <p:nvPr/>
              </p:nvSpPr>
              <p:spPr>
                <a:xfrm>
                  <a:off x="1534725" y="3344000"/>
                  <a:ext cx="293925" cy="26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10755" extrusionOk="0">
                      <a:moveTo>
                        <a:pt x="8651" y="0"/>
                      </a:moveTo>
                      <a:cubicBezTo>
                        <a:pt x="8302" y="0"/>
                        <a:pt x="7944" y="87"/>
                        <a:pt x="7610" y="254"/>
                      </a:cubicBezTo>
                      <a:cubicBezTo>
                        <a:pt x="7305" y="406"/>
                        <a:pt x="7001" y="635"/>
                        <a:pt x="6773" y="901"/>
                      </a:cubicBezTo>
                      <a:cubicBezTo>
                        <a:pt x="6582" y="1091"/>
                        <a:pt x="6392" y="1281"/>
                        <a:pt x="6202" y="1472"/>
                      </a:cubicBezTo>
                      <a:cubicBezTo>
                        <a:pt x="6126" y="1396"/>
                        <a:pt x="6050" y="1358"/>
                        <a:pt x="5974" y="1358"/>
                      </a:cubicBezTo>
                      <a:cubicBezTo>
                        <a:pt x="5707" y="1254"/>
                        <a:pt x="5430" y="1202"/>
                        <a:pt x="5156" y="1202"/>
                      </a:cubicBezTo>
                      <a:cubicBezTo>
                        <a:pt x="4726" y="1202"/>
                        <a:pt x="4306" y="1330"/>
                        <a:pt x="3957" y="1586"/>
                      </a:cubicBezTo>
                      <a:cubicBezTo>
                        <a:pt x="3273" y="2042"/>
                        <a:pt x="2816" y="2727"/>
                        <a:pt x="2664" y="3526"/>
                      </a:cubicBezTo>
                      <a:cubicBezTo>
                        <a:pt x="2512" y="4135"/>
                        <a:pt x="2474" y="4782"/>
                        <a:pt x="2512" y="5428"/>
                      </a:cubicBezTo>
                      <a:cubicBezTo>
                        <a:pt x="2550" y="5580"/>
                        <a:pt x="2588" y="5771"/>
                        <a:pt x="2588" y="5961"/>
                      </a:cubicBezTo>
                      <a:lnTo>
                        <a:pt x="1" y="7178"/>
                      </a:lnTo>
                      <a:lnTo>
                        <a:pt x="1675" y="10754"/>
                      </a:lnTo>
                      <a:lnTo>
                        <a:pt x="4870" y="9385"/>
                      </a:lnTo>
                      <a:cubicBezTo>
                        <a:pt x="4947" y="9461"/>
                        <a:pt x="5061" y="9575"/>
                        <a:pt x="5175" y="9613"/>
                      </a:cubicBezTo>
                      <a:cubicBezTo>
                        <a:pt x="5481" y="9717"/>
                        <a:pt x="5784" y="9762"/>
                        <a:pt x="6085" y="9762"/>
                      </a:cubicBezTo>
                      <a:cubicBezTo>
                        <a:pt x="7435" y="9762"/>
                        <a:pt x="8752" y="8869"/>
                        <a:pt x="10121" y="8434"/>
                      </a:cubicBezTo>
                      <a:cubicBezTo>
                        <a:pt x="10235" y="8358"/>
                        <a:pt x="10387" y="8320"/>
                        <a:pt x="10501" y="8282"/>
                      </a:cubicBezTo>
                      <a:cubicBezTo>
                        <a:pt x="10615" y="8205"/>
                        <a:pt x="10729" y="8129"/>
                        <a:pt x="10843" y="8053"/>
                      </a:cubicBezTo>
                      <a:cubicBezTo>
                        <a:pt x="11034" y="7901"/>
                        <a:pt x="11224" y="7711"/>
                        <a:pt x="11300" y="7483"/>
                      </a:cubicBezTo>
                      <a:cubicBezTo>
                        <a:pt x="11490" y="7102"/>
                        <a:pt x="11452" y="6722"/>
                        <a:pt x="11224" y="6379"/>
                      </a:cubicBezTo>
                      <a:cubicBezTo>
                        <a:pt x="11604" y="6075"/>
                        <a:pt x="11756" y="5580"/>
                        <a:pt x="11680" y="5086"/>
                      </a:cubicBezTo>
                      <a:cubicBezTo>
                        <a:pt x="11604" y="4629"/>
                        <a:pt x="11300" y="4249"/>
                        <a:pt x="10843" y="4059"/>
                      </a:cubicBezTo>
                      <a:cubicBezTo>
                        <a:pt x="11224" y="3716"/>
                        <a:pt x="11338" y="3184"/>
                        <a:pt x="11186" y="2689"/>
                      </a:cubicBezTo>
                      <a:cubicBezTo>
                        <a:pt x="11034" y="2233"/>
                        <a:pt x="10653" y="1890"/>
                        <a:pt x="10121" y="1814"/>
                      </a:cubicBezTo>
                      <a:cubicBezTo>
                        <a:pt x="10349" y="1167"/>
                        <a:pt x="10083" y="483"/>
                        <a:pt x="9474" y="178"/>
                      </a:cubicBezTo>
                      <a:cubicBezTo>
                        <a:pt x="9217" y="58"/>
                        <a:pt x="8937" y="0"/>
                        <a:pt x="8651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" name="Google Shape;2040;p60"/>
                <p:cNvSpPr/>
                <p:nvPr/>
              </p:nvSpPr>
              <p:spPr>
                <a:xfrm>
                  <a:off x="1223725" y="2605675"/>
                  <a:ext cx="719050" cy="116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2" h="46644" extrusionOk="0">
                      <a:moveTo>
                        <a:pt x="14300" y="2301"/>
                      </a:moveTo>
                      <a:cubicBezTo>
                        <a:pt x="16890" y="2301"/>
                        <a:pt x="19533" y="3260"/>
                        <a:pt x="21686" y="5401"/>
                      </a:cubicBezTo>
                      <a:cubicBezTo>
                        <a:pt x="28305" y="12059"/>
                        <a:pt x="23626" y="23396"/>
                        <a:pt x="14229" y="23396"/>
                      </a:cubicBezTo>
                      <a:cubicBezTo>
                        <a:pt x="8408" y="23396"/>
                        <a:pt x="3691" y="18678"/>
                        <a:pt x="3691" y="12858"/>
                      </a:cubicBezTo>
                      <a:cubicBezTo>
                        <a:pt x="3691" y="6500"/>
                        <a:pt x="8881" y="2301"/>
                        <a:pt x="14300" y="2301"/>
                      </a:cubicBezTo>
                      <a:close/>
                      <a:moveTo>
                        <a:pt x="14252" y="0"/>
                      </a:moveTo>
                      <a:cubicBezTo>
                        <a:pt x="12996" y="0"/>
                        <a:pt x="11721" y="184"/>
                        <a:pt x="10463" y="569"/>
                      </a:cubicBezTo>
                      <a:cubicBezTo>
                        <a:pt x="3881" y="2586"/>
                        <a:pt x="0" y="9434"/>
                        <a:pt x="1712" y="16091"/>
                      </a:cubicBezTo>
                      <a:cubicBezTo>
                        <a:pt x="3206" y="21932"/>
                        <a:pt x="8462" y="25862"/>
                        <a:pt x="14249" y="25862"/>
                      </a:cubicBezTo>
                      <a:cubicBezTo>
                        <a:pt x="15097" y="25862"/>
                        <a:pt x="15956" y="25777"/>
                        <a:pt x="16816" y="25602"/>
                      </a:cubicBezTo>
                      <a:lnTo>
                        <a:pt x="23245" y="45918"/>
                      </a:lnTo>
                      <a:cubicBezTo>
                        <a:pt x="23476" y="46423"/>
                        <a:pt x="23916" y="46644"/>
                        <a:pt x="24355" y="46644"/>
                      </a:cubicBezTo>
                      <a:cubicBezTo>
                        <a:pt x="25074" y="46644"/>
                        <a:pt x="25793" y="46054"/>
                        <a:pt x="25604" y="45157"/>
                      </a:cubicBezTo>
                      <a:lnTo>
                        <a:pt x="19213" y="24842"/>
                      </a:lnTo>
                      <a:cubicBezTo>
                        <a:pt x="25604" y="22178"/>
                        <a:pt x="28762" y="15026"/>
                        <a:pt x="26403" y="8521"/>
                      </a:cubicBezTo>
                      <a:cubicBezTo>
                        <a:pt x="24526" y="3290"/>
                        <a:pt x="19563" y="0"/>
                        <a:pt x="142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" name="Google Shape;2041;p60"/>
                <p:cNvSpPr/>
                <p:nvPr/>
              </p:nvSpPr>
              <p:spPr>
                <a:xfrm>
                  <a:off x="1685000" y="3344950"/>
                  <a:ext cx="143650" cy="2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6" h="8495" extrusionOk="0">
                      <a:moveTo>
                        <a:pt x="2644" y="0"/>
                      </a:moveTo>
                      <a:cubicBezTo>
                        <a:pt x="2299" y="0"/>
                        <a:pt x="1950" y="87"/>
                        <a:pt x="1637" y="254"/>
                      </a:cubicBezTo>
                      <a:cubicBezTo>
                        <a:pt x="1294" y="406"/>
                        <a:pt x="1028" y="635"/>
                        <a:pt x="762" y="901"/>
                      </a:cubicBezTo>
                      <a:cubicBezTo>
                        <a:pt x="724" y="901"/>
                        <a:pt x="724" y="939"/>
                        <a:pt x="686" y="977"/>
                      </a:cubicBezTo>
                      <a:cubicBezTo>
                        <a:pt x="419" y="1281"/>
                        <a:pt x="229" y="1624"/>
                        <a:pt x="115" y="2004"/>
                      </a:cubicBezTo>
                      <a:cubicBezTo>
                        <a:pt x="1" y="2385"/>
                        <a:pt x="115" y="2765"/>
                        <a:pt x="381" y="3070"/>
                      </a:cubicBezTo>
                      <a:cubicBezTo>
                        <a:pt x="549" y="3237"/>
                        <a:pt x="762" y="3324"/>
                        <a:pt x="977" y="3324"/>
                      </a:cubicBezTo>
                      <a:cubicBezTo>
                        <a:pt x="1153" y="3324"/>
                        <a:pt x="1330" y="3266"/>
                        <a:pt x="1485" y="3146"/>
                      </a:cubicBezTo>
                      <a:lnTo>
                        <a:pt x="1485" y="3146"/>
                      </a:lnTo>
                      <a:cubicBezTo>
                        <a:pt x="1294" y="3298"/>
                        <a:pt x="1142" y="3526"/>
                        <a:pt x="1028" y="3754"/>
                      </a:cubicBezTo>
                      <a:cubicBezTo>
                        <a:pt x="914" y="3983"/>
                        <a:pt x="876" y="4249"/>
                        <a:pt x="990" y="4515"/>
                      </a:cubicBezTo>
                      <a:cubicBezTo>
                        <a:pt x="1066" y="4744"/>
                        <a:pt x="1294" y="4972"/>
                        <a:pt x="1523" y="5048"/>
                      </a:cubicBezTo>
                      <a:cubicBezTo>
                        <a:pt x="1722" y="5133"/>
                        <a:pt x="1943" y="5176"/>
                        <a:pt x="2154" y="5176"/>
                      </a:cubicBezTo>
                      <a:cubicBezTo>
                        <a:pt x="2224" y="5176"/>
                        <a:pt x="2293" y="5172"/>
                        <a:pt x="2360" y="5162"/>
                      </a:cubicBezTo>
                      <a:lnTo>
                        <a:pt x="2360" y="5162"/>
                      </a:lnTo>
                      <a:cubicBezTo>
                        <a:pt x="2093" y="5238"/>
                        <a:pt x="1865" y="5314"/>
                        <a:pt x="1675" y="5466"/>
                      </a:cubicBezTo>
                      <a:cubicBezTo>
                        <a:pt x="1446" y="5580"/>
                        <a:pt x="1256" y="5809"/>
                        <a:pt x="1180" y="6037"/>
                      </a:cubicBezTo>
                      <a:cubicBezTo>
                        <a:pt x="1104" y="6303"/>
                        <a:pt x="1180" y="6570"/>
                        <a:pt x="1408" y="6722"/>
                      </a:cubicBezTo>
                      <a:cubicBezTo>
                        <a:pt x="1554" y="6838"/>
                        <a:pt x="1743" y="6888"/>
                        <a:pt x="1944" y="6888"/>
                      </a:cubicBezTo>
                      <a:cubicBezTo>
                        <a:pt x="2006" y="6888"/>
                        <a:pt x="2068" y="6883"/>
                        <a:pt x="2131" y="6874"/>
                      </a:cubicBezTo>
                      <a:lnTo>
                        <a:pt x="2131" y="6874"/>
                      </a:lnTo>
                      <a:cubicBezTo>
                        <a:pt x="1751" y="6950"/>
                        <a:pt x="1523" y="7254"/>
                        <a:pt x="1561" y="7635"/>
                      </a:cubicBezTo>
                      <a:cubicBezTo>
                        <a:pt x="1637" y="7977"/>
                        <a:pt x="1903" y="8244"/>
                        <a:pt x="2207" y="8396"/>
                      </a:cubicBezTo>
                      <a:cubicBezTo>
                        <a:pt x="2424" y="8468"/>
                        <a:pt x="2642" y="8495"/>
                        <a:pt x="2859" y="8495"/>
                      </a:cubicBezTo>
                      <a:cubicBezTo>
                        <a:pt x="2984" y="8495"/>
                        <a:pt x="3109" y="8486"/>
                        <a:pt x="3235" y="8472"/>
                      </a:cubicBezTo>
                      <a:cubicBezTo>
                        <a:pt x="3653" y="8434"/>
                        <a:pt x="4072" y="8358"/>
                        <a:pt x="4490" y="8244"/>
                      </a:cubicBezTo>
                      <a:cubicBezTo>
                        <a:pt x="4604" y="8167"/>
                        <a:pt x="4718" y="8091"/>
                        <a:pt x="4832" y="8015"/>
                      </a:cubicBezTo>
                      <a:cubicBezTo>
                        <a:pt x="5023" y="7863"/>
                        <a:pt x="5213" y="7673"/>
                        <a:pt x="5289" y="7445"/>
                      </a:cubicBezTo>
                      <a:cubicBezTo>
                        <a:pt x="5479" y="7064"/>
                        <a:pt x="5441" y="6684"/>
                        <a:pt x="5213" y="6341"/>
                      </a:cubicBezTo>
                      <a:cubicBezTo>
                        <a:pt x="5593" y="6037"/>
                        <a:pt x="5745" y="5542"/>
                        <a:pt x="5669" y="5086"/>
                      </a:cubicBezTo>
                      <a:cubicBezTo>
                        <a:pt x="5593" y="4629"/>
                        <a:pt x="5289" y="4249"/>
                        <a:pt x="4870" y="4059"/>
                      </a:cubicBezTo>
                      <a:cubicBezTo>
                        <a:pt x="5213" y="3716"/>
                        <a:pt x="5365" y="3184"/>
                        <a:pt x="5213" y="2689"/>
                      </a:cubicBezTo>
                      <a:cubicBezTo>
                        <a:pt x="5061" y="2195"/>
                        <a:pt x="4642" y="1852"/>
                        <a:pt x="4148" y="1776"/>
                      </a:cubicBezTo>
                      <a:cubicBezTo>
                        <a:pt x="4376" y="1167"/>
                        <a:pt x="4072" y="483"/>
                        <a:pt x="3463" y="178"/>
                      </a:cubicBezTo>
                      <a:cubicBezTo>
                        <a:pt x="3206" y="58"/>
                        <a:pt x="2926" y="0"/>
                        <a:pt x="26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" name="Google Shape;2042;p60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extrusionOk="0">
                      <a:moveTo>
                        <a:pt x="3044" y="0"/>
                      </a:moveTo>
                      <a:lnTo>
                        <a:pt x="1" y="3804"/>
                      </a:lnTo>
                      <a:cubicBezTo>
                        <a:pt x="115" y="3995"/>
                        <a:pt x="305" y="4109"/>
                        <a:pt x="495" y="4147"/>
                      </a:cubicBezTo>
                      <a:cubicBezTo>
                        <a:pt x="578" y="4169"/>
                        <a:pt x="660" y="4180"/>
                        <a:pt x="742" y="4180"/>
                      </a:cubicBezTo>
                      <a:cubicBezTo>
                        <a:pt x="1073" y="4180"/>
                        <a:pt x="1385" y="4003"/>
                        <a:pt x="1598" y="3728"/>
                      </a:cubicBezTo>
                      <a:cubicBezTo>
                        <a:pt x="1827" y="3386"/>
                        <a:pt x="1941" y="2968"/>
                        <a:pt x="1903" y="2549"/>
                      </a:cubicBezTo>
                      <a:lnTo>
                        <a:pt x="1903" y="2549"/>
                      </a:lnTo>
                      <a:cubicBezTo>
                        <a:pt x="2017" y="3348"/>
                        <a:pt x="2359" y="4109"/>
                        <a:pt x="2854" y="4794"/>
                      </a:cubicBezTo>
                      <a:cubicBezTo>
                        <a:pt x="3006" y="5022"/>
                        <a:pt x="3272" y="5212"/>
                        <a:pt x="3577" y="5250"/>
                      </a:cubicBezTo>
                      <a:cubicBezTo>
                        <a:pt x="3843" y="5250"/>
                        <a:pt x="4071" y="5060"/>
                        <a:pt x="4185" y="4832"/>
                      </a:cubicBezTo>
                      <a:cubicBezTo>
                        <a:pt x="4300" y="4603"/>
                        <a:pt x="4376" y="4337"/>
                        <a:pt x="4376" y="4071"/>
                      </a:cubicBezTo>
                      <a:cubicBezTo>
                        <a:pt x="4414" y="2587"/>
                        <a:pt x="3957" y="1141"/>
                        <a:pt x="30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" name="Google Shape;2043;p60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fill="none" extrusionOk="0">
                      <a:moveTo>
                        <a:pt x="3044" y="0"/>
                      </a:moveTo>
                      <a:cubicBezTo>
                        <a:pt x="3957" y="1141"/>
                        <a:pt x="4414" y="2587"/>
                        <a:pt x="4376" y="4071"/>
                      </a:cubicBezTo>
                      <a:cubicBezTo>
                        <a:pt x="4376" y="4337"/>
                        <a:pt x="4300" y="4603"/>
                        <a:pt x="4185" y="4832"/>
                      </a:cubicBezTo>
                      <a:cubicBezTo>
                        <a:pt x="4071" y="5060"/>
                        <a:pt x="3843" y="5250"/>
                        <a:pt x="3577" y="5250"/>
                      </a:cubicBezTo>
                      <a:cubicBezTo>
                        <a:pt x="3272" y="5212"/>
                        <a:pt x="3006" y="5022"/>
                        <a:pt x="2854" y="4794"/>
                      </a:cubicBezTo>
                      <a:cubicBezTo>
                        <a:pt x="2359" y="4109"/>
                        <a:pt x="2017" y="3348"/>
                        <a:pt x="1903" y="2549"/>
                      </a:cubicBezTo>
                      <a:cubicBezTo>
                        <a:pt x="1941" y="2968"/>
                        <a:pt x="1827" y="3386"/>
                        <a:pt x="1598" y="3728"/>
                      </a:cubicBezTo>
                      <a:cubicBezTo>
                        <a:pt x="1332" y="4071"/>
                        <a:pt x="914" y="4261"/>
                        <a:pt x="495" y="4147"/>
                      </a:cubicBezTo>
                      <a:cubicBezTo>
                        <a:pt x="305" y="4109"/>
                        <a:pt x="115" y="3995"/>
                        <a:pt x="1" y="38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" name="Google Shape;2044;p60"/>
                <p:cNvSpPr/>
                <p:nvPr/>
              </p:nvSpPr>
              <p:spPr>
                <a:xfrm>
                  <a:off x="1722100" y="3390300"/>
                  <a:ext cx="57100" cy="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028" fill="none" extrusionOk="0">
                      <a:moveTo>
                        <a:pt x="1" y="1027"/>
                      </a:moveTo>
                      <a:cubicBezTo>
                        <a:pt x="647" y="495"/>
                        <a:pt x="1446" y="152"/>
                        <a:pt x="2283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" name="Google Shape;2045;p60"/>
                <p:cNvSpPr/>
                <p:nvPr/>
              </p:nvSpPr>
              <p:spPr>
                <a:xfrm>
                  <a:off x="1734475" y="3446400"/>
                  <a:ext cx="6280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952" fill="none" extrusionOk="0">
                      <a:moveTo>
                        <a:pt x="0" y="952"/>
                      </a:moveTo>
                      <a:cubicBezTo>
                        <a:pt x="723" y="419"/>
                        <a:pt x="1598" y="77"/>
                        <a:pt x="251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" name="Google Shape;2046;p60"/>
                <p:cNvSpPr/>
                <p:nvPr/>
              </p:nvSpPr>
              <p:spPr>
                <a:xfrm>
                  <a:off x="1736375" y="3498725"/>
                  <a:ext cx="7135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381" fill="none" extrusionOk="0">
                      <a:moveTo>
                        <a:pt x="0" y="381"/>
                      </a:moveTo>
                      <a:cubicBezTo>
                        <a:pt x="913" y="76"/>
                        <a:pt x="1902" y="0"/>
                        <a:pt x="2854" y="114"/>
                      </a:cubicBezTo>
                      <a:lnTo>
                        <a:pt x="2777" y="3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" name="Google Shape;2047;p60"/>
                <p:cNvSpPr/>
                <p:nvPr/>
              </p:nvSpPr>
              <p:spPr>
                <a:xfrm>
                  <a:off x="829975" y="3352250"/>
                  <a:ext cx="78277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11" h="15712" extrusionOk="0">
                      <a:moveTo>
                        <a:pt x="0" y="0"/>
                      </a:moveTo>
                      <a:lnTo>
                        <a:pt x="1179" y="11832"/>
                      </a:lnTo>
                      <a:cubicBezTo>
                        <a:pt x="2625" y="13202"/>
                        <a:pt x="4565" y="13924"/>
                        <a:pt x="6468" y="14419"/>
                      </a:cubicBezTo>
                      <a:cubicBezTo>
                        <a:pt x="9754" y="15282"/>
                        <a:pt x="13106" y="15711"/>
                        <a:pt x="16450" y="15711"/>
                      </a:cubicBezTo>
                      <a:cubicBezTo>
                        <a:pt x="21508" y="15711"/>
                        <a:pt x="26547" y="14730"/>
                        <a:pt x="31310" y="12783"/>
                      </a:cubicBezTo>
                      <a:lnTo>
                        <a:pt x="28153" y="5821"/>
                      </a:lnTo>
                      <a:cubicBezTo>
                        <a:pt x="24862" y="7412"/>
                        <a:pt x="21112" y="8296"/>
                        <a:pt x="17419" y="8296"/>
                      </a:cubicBezTo>
                      <a:cubicBezTo>
                        <a:pt x="15903" y="8296"/>
                        <a:pt x="14397" y="8147"/>
                        <a:pt x="12935" y="7837"/>
                      </a:cubicBezTo>
                      <a:cubicBezTo>
                        <a:pt x="7875" y="6734"/>
                        <a:pt x="3348" y="395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9" name="Google Shape;2048;p60"/>
                <p:cNvSpPr/>
                <p:nvPr/>
              </p:nvSpPr>
              <p:spPr>
                <a:xfrm>
                  <a:off x="1447225" y="3541525"/>
                  <a:ext cx="61850" cy="16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4" h="6544" fill="none" extrusionOk="0">
                      <a:moveTo>
                        <a:pt x="2474" y="6544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0" name="Google Shape;2049;p60"/>
                <p:cNvSpPr/>
                <p:nvPr/>
              </p:nvSpPr>
              <p:spPr>
                <a:xfrm>
                  <a:off x="205100" y="5222100"/>
                  <a:ext cx="28060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4" h="5290" extrusionOk="0">
                      <a:moveTo>
                        <a:pt x="5935" y="1"/>
                      </a:moveTo>
                      <a:cubicBezTo>
                        <a:pt x="3272" y="800"/>
                        <a:pt x="1103" y="2740"/>
                        <a:pt x="0" y="5289"/>
                      </a:cubicBezTo>
                      <a:lnTo>
                        <a:pt x="11223" y="5289"/>
                      </a:lnTo>
                      <a:cubicBezTo>
                        <a:pt x="11109" y="4224"/>
                        <a:pt x="10805" y="3235"/>
                        <a:pt x="10310" y="2360"/>
                      </a:cubicBezTo>
                      <a:cubicBezTo>
                        <a:pt x="8902" y="1523"/>
                        <a:pt x="7305" y="800"/>
                        <a:pt x="59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1" name="Google Shape;2050;p60"/>
                <p:cNvSpPr/>
                <p:nvPr/>
              </p:nvSpPr>
              <p:spPr>
                <a:xfrm>
                  <a:off x="828050" y="5222100"/>
                  <a:ext cx="27965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6" h="5290" extrusionOk="0">
                      <a:moveTo>
                        <a:pt x="5289" y="1"/>
                      </a:moveTo>
                      <a:cubicBezTo>
                        <a:pt x="3843" y="800"/>
                        <a:pt x="2284" y="1523"/>
                        <a:pt x="876" y="2360"/>
                      </a:cubicBezTo>
                      <a:cubicBezTo>
                        <a:pt x="381" y="3235"/>
                        <a:pt x="77" y="4224"/>
                        <a:pt x="1" y="5289"/>
                      </a:cubicBezTo>
                      <a:lnTo>
                        <a:pt x="11186" y="5289"/>
                      </a:lnTo>
                      <a:cubicBezTo>
                        <a:pt x="10083" y="2740"/>
                        <a:pt x="7914" y="800"/>
                        <a:pt x="5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2" name="Google Shape;2051;p60"/>
                <p:cNvSpPr/>
                <p:nvPr/>
              </p:nvSpPr>
              <p:spPr>
                <a:xfrm>
                  <a:off x="310650" y="4051300"/>
                  <a:ext cx="491750" cy="33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13507" extrusionOk="0">
                      <a:moveTo>
                        <a:pt x="8637" y="1"/>
                      </a:moveTo>
                      <a:cubicBezTo>
                        <a:pt x="5403" y="39"/>
                        <a:pt x="1751" y="2055"/>
                        <a:pt x="1028" y="5213"/>
                      </a:cubicBezTo>
                      <a:cubicBezTo>
                        <a:pt x="381" y="7914"/>
                        <a:pt x="39" y="10691"/>
                        <a:pt x="1" y="13506"/>
                      </a:cubicBezTo>
                      <a:lnTo>
                        <a:pt x="19670" y="13392"/>
                      </a:lnTo>
                      <a:cubicBezTo>
                        <a:pt x="19480" y="10158"/>
                        <a:pt x="18795" y="7115"/>
                        <a:pt x="16893" y="4528"/>
                      </a:cubicBezTo>
                      <a:cubicBezTo>
                        <a:pt x="14990" y="1903"/>
                        <a:pt x="11833" y="1"/>
                        <a:pt x="86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3" name="Google Shape;2052;p60"/>
                <p:cNvSpPr/>
                <p:nvPr/>
              </p:nvSpPr>
              <p:spPr>
                <a:xfrm>
                  <a:off x="246925" y="4176850"/>
                  <a:ext cx="317700" cy="113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8" h="45311" extrusionOk="0">
                      <a:moveTo>
                        <a:pt x="3653" y="1"/>
                      </a:moveTo>
                      <a:lnTo>
                        <a:pt x="3653" y="1"/>
                      </a:lnTo>
                      <a:cubicBezTo>
                        <a:pt x="1" y="13354"/>
                        <a:pt x="153" y="27887"/>
                        <a:pt x="4528" y="41012"/>
                      </a:cubicBezTo>
                      <a:lnTo>
                        <a:pt x="3159" y="41659"/>
                      </a:lnTo>
                      <a:lnTo>
                        <a:pt x="9246" y="45311"/>
                      </a:lnTo>
                      <a:cubicBezTo>
                        <a:pt x="8523" y="32833"/>
                        <a:pt x="9702" y="20316"/>
                        <a:pt x="12708" y="8142"/>
                      </a:cubicBez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4" name="Google Shape;2053;p60"/>
                <p:cNvSpPr/>
                <p:nvPr/>
              </p:nvSpPr>
              <p:spPr>
                <a:xfrm>
                  <a:off x="568400" y="4247225"/>
                  <a:ext cx="456575" cy="105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3" h="42344" extrusionOk="0">
                      <a:moveTo>
                        <a:pt x="8295" y="1"/>
                      </a:moveTo>
                      <a:lnTo>
                        <a:pt x="1" y="5441"/>
                      </a:lnTo>
                      <a:cubicBezTo>
                        <a:pt x="3121" y="17349"/>
                        <a:pt x="7610" y="30436"/>
                        <a:pt x="10729" y="42344"/>
                      </a:cubicBezTo>
                      <a:lnTo>
                        <a:pt x="18262" y="39719"/>
                      </a:lnTo>
                      <a:lnTo>
                        <a:pt x="16588" y="38996"/>
                      </a:lnTo>
                      <a:cubicBezTo>
                        <a:pt x="14420" y="26251"/>
                        <a:pt x="11719" y="12479"/>
                        <a:pt x="82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5" name="Google Shape;2054;p60"/>
                <p:cNvSpPr/>
                <p:nvPr/>
              </p:nvSpPr>
              <p:spPr>
                <a:xfrm>
                  <a:off x="594100" y="3102100"/>
                  <a:ext cx="136025" cy="2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9381" extrusionOk="0">
                      <a:moveTo>
                        <a:pt x="0" y="1"/>
                      </a:moveTo>
                      <a:lnTo>
                        <a:pt x="1332" y="8370"/>
                      </a:lnTo>
                      <a:cubicBezTo>
                        <a:pt x="1446" y="8903"/>
                        <a:pt x="2093" y="9131"/>
                        <a:pt x="2625" y="9245"/>
                      </a:cubicBezTo>
                      <a:cubicBezTo>
                        <a:pt x="2946" y="9331"/>
                        <a:pt x="3290" y="9380"/>
                        <a:pt x="3638" y="9380"/>
                      </a:cubicBezTo>
                      <a:cubicBezTo>
                        <a:pt x="3910" y="9380"/>
                        <a:pt x="4184" y="9350"/>
                        <a:pt x="4451" y="9284"/>
                      </a:cubicBezTo>
                      <a:cubicBezTo>
                        <a:pt x="5060" y="9093"/>
                        <a:pt x="5440" y="8485"/>
                        <a:pt x="5288" y="7838"/>
                      </a:cubicBezTo>
                      <a:lnTo>
                        <a:pt x="4109" y="68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" name="Google Shape;2055;p60"/>
                <p:cNvSpPr/>
                <p:nvPr/>
              </p:nvSpPr>
              <p:spPr>
                <a:xfrm>
                  <a:off x="234575" y="3276150"/>
                  <a:ext cx="680075" cy="117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3" h="46859" extrusionOk="0">
                      <a:moveTo>
                        <a:pt x="15751" y="1"/>
                      </a:moveTo>
                      <a:lnTo>
                        <a:pt x="14533" y="381"/>
                      </a:lnTo>
                      <a:lnTo>
                        <a:pt x="10348" y="1675"/>
                      </a:lnTo>
                      <a:cubicBezTo>
                        <a:pt x="9854" y="1827"/>
                        <a:pt x="9550" y="2360"/>
                        <a:pt x="9702" y="2892"/>
                      </a:cubicBezTo>
                      <a:cubicBezTo>
                        <a:pt x="11185" y="8713"/>
                        <a:pt x="12098" y="14838"/>
                        <a:pt x="12935" y="20811"/>
                      </a:cubicBezTo>
                      <a:cubicBezTo>
                        <a:pt x="12973" y="21229"/>
                        <a:pt x="12821" y="21686"/>
                        <a:pt x="12479" y="21990"/>
                      </a:cubicBezTo>
                      <a:cubicBezTo>
                        <a:pt x="7077" y="26974"/>
                        <a:pt x="2930" y="33860"/>
                        <a:pt x="1370" y="41050"/>
                      </a:cubicBezTo>
                      <a:lnTo>
                        <a:pt x="0" y="41773"/>
                      </a:lnTo>
                      <a:cubicBezTo>
                        <a:pt x="1784" y="42827"/>
                        <a:pt x="3856" y="43286"/>
                        <a:pt x="5957" y="43286"/>
                      </a:cubicBezTo>
                      <a:cubicBezTo>
                        <a:pt x="6813" y="43286"/>
                        <a:pt x="7674" y="43210"/>
                        <a:pt x="8522" y="43067"/>
                      </a:cubicBezTo>
                      <a:cubicBezTo>
                        <a:pt x="11452" y="42496"/>
                        <a:pt x="14267" y="41393"/>
                        <a:pt x="16816" y="39795"/>
                      </a:cubicBezTo>
                      <a:cubicBezTo>
                        <a:pt x="17387" y="41811"/>
                        <a:pt x="18452" y="43637"/>
                        <a:pt x="19898" y="45159"/>
                      </a:cubicBezTo>
                      <a:cubicBezTo>
                        <a:pt x="20468" y="45806"/>
                        <a:pt x="21153" y="46300"/>
                        <a:pt x="21952" y="46643"/>
                      </a:cubicBezTo>
                      <a:cubicBezTo>
                        <a:pt x="22292" y="46789"/>
                        <a:pt x="22653" y="46858"/>
                        <a:pt x="23013" y="46858"/>
                      </a:cubicBezTo>
                      <a:cubicBezTo>
                        <a:pt x="23500" y="46858"/>
                        <a:pt x="23988" y="46731"/>
                        <a:pt x="24425" y="46491"/>
                      </a:cubicBezTo>
                      <a:lnTo>
                        <a:pt x="21229" y="32072"/>
                      </a:lnTo>
                      <a:cubicBezTo>
                        <a:pt x="21191" y="31768"/>
                        <a:pt x="21191" y="31463"/>
                        <a:pt x="21305" y="31159"/>
                      </a:cubicBezTo>
                      <a:lnTo>
                        <a:pt x="26936" y="13811"/>
                      </a:lnTo>
                      <a:cubicBezTo>
                        <a:pt x="27126" y="13316"/>
                        <a:pt x="27202" y="12822"/>
                        <a:pt x="27126" y="12289"/>
                      </a:cubicBezTo>
                      <a:cubicBezTo>
                        <a:pt x="26784" y="9131"/>
                        <a:pt x="25756" y="6088"/>
                        <a:pt x="24120" y="3387"/>
                      </a:cubicBezTo>
                      <a:cubicBezTo>
                        <a:pt x="23930" y="3082"/>
                        <a:pt x="23702" y="2854"/>
                        <a:pt x="23398" y="2664"/>
                      </a:cubicBezTo>
                      <a:lnTo>
                        <a:pt x="21610" y="1561"/>
                      </a:lnTo>
                      <a:lnTo>
                        <a:pt x="19213" y="77"/>
                      </a:lnTo>
                      <a:cubicBezTo>
                        <a:pt x="18071" y="77"/>
                        <a:pt x="16892" y="1"/>
                        <a:pt x="157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" name="Google Shape;2056;p60"/>
                <p:cNvSpPr/>
                <p:nvPr/>
              </p:nvSpPr>
              <p:spPr>
                <a:xfrm>
                  <a:off x="598850" y="3277100"/>
                  <a:ext cx="213075" cy="38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3" h="15257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28"/>
                        <a:pt x="381" y="1713"/>
                        <a:pt x="609" y="2360"/>
                      </a:cubicBezTo>
                      <a:cubicBezTo>
                        <a:pt x="2169" y="7039"/>
                        <a:pt x="4566" y="11414"/>
                        <a:pt x="7723" y="15257"/>
                      </a:cubicBezTo>
                      <a:cubicBezTo>
                        <a:pt x="8522" y="10996"/>
                        <a:pt x="8408" y="6659"/>
                        <a:pt x="7343" y="2474"/>
                      </a:cubicBezTo>
                      <a:cubicBezTo>
                        <a:pt x="7305" y="2207"/>
                        <a:pt x="7229" y="1979"/>
                        <a:pt x="7153" y="1713"/>
                      </a:cubicBezTo>
                      <a:cubicBezTo>
                        <a:pt x="7115" y="1637"/>
                        <a:pt x="7077" y="1599"/>
                        <a:pt x="7077" y="1523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" name="Google Shape;2057;p60"/>
                <p:cNvSpPr/>
                <p:nvPr/>
              </p:nvSpPr>
              <p:spPr>
                <a:xfrm>
                  <a:off x="598850" y="3276150"/>
                  <a:ext cx="187400" cy="1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6" h="4835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66"/>
                        <a:pt x="381" y="1713"/>
                        <a:pt x="609" y="2398"/>
                      </a:cubicBezTo>
                      <a:cubicBezTo>
                        <a:pt x="875" y="2778"/>
                        <a:pt x="1180" y="3158"/>
                        <a:pt x="1560" y="3463"/>
                      </a:cubicBezTo>
                      <a:cubicBezTo>
                        <a:pt x="2551" y="4343"/>
                        <a:pt x="3824" y="4834"/>
                        <a:pt x="5175" y="4834"/>
                      </a:cubicBezTo>
                      <a:cubicBezTo>
                        <a:pt x="5226" y="4834"/>
                        <a:pt x="5276" y="4834"/>
                        <a:pt x="5327" y="4832"/>
                      </a:cubicBezTo>
                      <a:cubicBezTo>
                        <a:pt x="5897" y="4832"/>
                        <a:pt x="6468" y="4642"/>
                        <a:pt x="6886" y="4262"/>
                      </a:cubicBezTo>
                      <a:cubicBezTo>
                        <a:pt x="7305" y="3805"/>
                        <a:pt x="7495" y="3158"/>
                        <a:pt x="7343" y="2512"/>
                      </a:cubicBezTo>
                      <a:cubicBezTo>
                        <a:pt x="7343" y="2283"/>
                        <a:pt x="7267" y="2017"/>
                        <a:pt x="7153" y="1789"/>
                      </a:cubicBezTo>
                      <a:cubicBezTo>
                        <a:pt x="7153" y="1751"/>
                        <a:pt x="7153" y="1751"/>
                        <a:pt x="7153" y="1751"/>
                      </a:cubicBezTo>
                      <a:cubicBezTo>
                        <a:pt x="7115" y="1675"/>
                        <a:pt x="7077" y="1599"/>
                        <a:pt x="7077" y="1561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" name="Google Shape;2058;p60"/>
                <p:cNvSpPr/>
                <p:nvPr/>
              </p:nvSpPr>
              <p:spPr>
                <a:xfrm>
                  <a:off x="550350" y="3296125"/>
                  <a:ext cx="198800" cy="6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" h="27811" fill="none" extrusionOk="0">
                      <a:moveTo>
                        <a:pt x="799" y="1"/>
                      </a:moveTo>
                      <a:cubicBezTo>
                        <a:pt x="114" y="3653"/>
                        <a:pt x="0" y="7381"/>
                        <a:pt x="533" y="11072"/>
                      </a:cubicBezTo>
                      <a:lnTo>
                        <a:pt x="6620" y="12746"/>
                      </a:lnTo>
                      <a:lnTo>
                        <a:pt x="5098" y="17691"/>
                      </a:lnTo>
                      <a:lnTo>
                        <a:pt x="7951" y="17615"/>
                      </a:lnTo>
                      <a:lnTo>
                        <a:pt x="6886" y="2781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" name="Google Shape;2059;p60"/>
                <p:cNvSpPr/>
                <p:nvPr/>
              </p:nvSpPr>
              <p:spPr>
                <a:xfrm>
                  <a:off x="751025" y="3328475"/>
                  <a:ext cx="140775" cy="67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27012" fill="none" extrusionOk="0">
                      <a:moveTo>
                        <a:pt x="1408" y="0"/>
                      </a:moveTo>
                      <a:cubicBezTo>
                        <a:pt x="3120" y="3348"/>
                        <a:pt x="4528" y="6848"/>
                        <a:pt x="5631" y="10500"/>
                      </a:cubicBezTo>
                      <a:lnTo>
                        <a:pt x="2702" y="11109"/>
                      </a:lnTo>
                      <a:lnTo>
                        <a:pt x="4185" y="16778"/>
                      </a:lnTo>
                      <a:lnTo>
                        <a:pt x="2207" y="16359"/>
                      </a:lnTo>
                      <a:lnTo>
                        <a:pt x="0" y="27012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1" name="Google Shape;2060;p60"/>
                <p:cNvSpPr/>
                <p:nvPr/>
              </p:nvSpPr>
              <p:spPr>
                <a:xfrm>
                  <a:off x="659725" y="3658500"/>
                  <a:ext cx="130325" cy="60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3" h="24121" fill="none" extrusionOk="0">
                      <a:moveTo>
                        <a:pt x="5212" y="1"/>
                      </a:moveTo>
                      <a:cubicBezTo>
                        <a:pt x="4604" y="8256"/>
                        <a:pt x="2815" y="16359"/>
                        <a:pt x="0" y="24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2" name="Google Shape;2061;p60"/>
                <p:cNvSpPr/>
                <p:nvPr/>
              </p:nvSpPr>
              <p:spPr>
                <a:xfrm>
                  <a:off x="863250" y="3424525"/>
                  <a:ext cx="561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9588" fill="none" extrusionOk="0">
                      <a:moveTo>
                        <a:pt x="1256" y="9588"/>
                      </a:moveTo>
                      <a:cubicBezTo>
                        <a:pt x="2245" y="6392"/>
                        <a:pt x="1789" y="2892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3" name="Google Shape;2062;p60"/>
                <p:cNvSpPr/>
                <p:nvPr/>
              </p:nvSpPr>
              <p:spPr>
                <a:xfrm>
                  <a:off x="-184875" y="2743925"/>
                  <a:ext cx="679125" cy="6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5" h="26694" extrusionOk="0">
                      <a:moveTo>
                        <a:pt x="17985" y="1"/>
                      </a:moveTo>
                      <a:cubicBezTo>
                        <a:pt x="17318" y="1"/>
                        <a:pt x="16643" y="97"/>
                        <a:pt x="15979" y="290"/>
                      </a:cubicBezTo>
                      <a:cubicBezTo>
                        <a:pt x="12517" y="1241"/>
                        <a:pt x="9778" y="3980"/>
                        <a:pt x="8865" y="7442"/>
                      </a:cubicBezTo>
                      <a:cubicBezTo>
                        <a:pt x="8142" y="10257"/>
                        <a:pt x="9093" y="13415"/>
                        <a:pt x="9093" y="16306"/>
                      </a:cubicBezTo>
                      <a:cubicBezTo>
                        <a:pt x="9093" y="17523"/>
                        <a:pt x="8561" y="18665"/>
                        <a:pt x="7648" y="19464"/>
                      </a:cubicBezTo>
                      <a:cubicBezTo>
                        <a:pt x="7000" y="19982"/>
                        <a:pt x="6211" y="20253"/>
                        <a:pt x="5413" y="20253"/>
                      </a:cubicBezTo>
                      <a:cubicBezTo>
                        <a:pt x="5039" y="20253"/>
                        <a:pt x="4664" y="20194"/>
                        <a:pt x="4300" y="20072"/>
                      </a:cubicBezTo>
                      <a:cubicBezTo>
                        <a:pt x="3159" y="19654"/>
                        <a:pt x="2360" y="18627"/>
                        <a:pt x="2207" y="17409"/>
                      </a:cubicBezTo>
                      <a:cubicBezTo>
                        <a:pt x="2169" y="16801"/>
                        <a:pt x="2360" y="16154"/>
                        <a:pt x="2740" y="15697"/>
                      </a:cubicBezTo>
                      <a:cubicBezTo>
                        <a:pt x="3087" y="15287"/>
                        <a:pt x="3566" y="15060"/>
                        <a:pt x="4067" y="15060"/>
                      </a:cubicBezTo>
                      <a:cubicBezTo>
                        <a:pt x="4169" y="15060"/>
                        <a:pt x="4273" y="15069"/>
                        <a:pt x="4376" y="15089"/>
                      </a:cubicBezTo>
                      <a:cubicBezTo>
                        <a:pt x="5023" y="15241"/>
                        <a:pt x="5441" y="15811"/>
                        <a:pt x="5441" y="16458"/>
                      </a:cubicBezTo>
                      <a:cubicBezTo>
                        <a:pt x="5403" y="16953"/>
                        <a:pt x="5061" y="17371"/>
                        <a:pt x="4566" y="17523"/>
                      </a:cubicBezTo>
                      <a:cubicBezTo>
                        <a:pt x="4452" y="17548"/>
                        <a:pt x="4334" y="17560"/>
                        <a:pt x="4216" y="17560"/>
                      </a:cubicBezTo>
                      <a:cubicBezTo>
                        <a:pt x="3783" y="17560"/>
                        <a:pt x="3343" y="17396"/>
                        <a:pt x="3044" y="17067"/>
                      </a:cubicBezTo>
                      <a:lnTo>
                        <a:pt x="3044" y="17067"/>
                      </a:lnTo>
                      <a:cubicBezTo>
                        <a:pt x="3154" y="17782"/>
                        <a:pt x="3881" y="18219"/>
                        <a:pt x="4606" y="18219"/>
                      </a:cubicBezTo>
                      <a:cubicBezTo>
                        <a:pt x="4884" y="18219"/>
                        <a:pt x="5161" y="18155"/>
                        <a:pt x="5403" y="18018"/>
                      </a:cubicBezTo>
                      <a:cubicBezTo>
                        <a:pt x="6240" y="17447"/>
                        <a:pt x="6583" y="16382"/>
                        <a:pt x="6316" y="15431"/>
                      </a:cubicBezTo>
                      <a:cubicBezTo>
                        <a:pt x="6012" y="14252"/>
                        <a:pt x="5061" y="13377"/>
                        <a:pt x="3881" y="13148"/>
                      </a:cubicBezTo>
                      <a:cubicBezTo>
                        <a:pt x="3706" y="13120"/>
                        <a:pt x="3529" y="13106"/>
                        <a:pt x="3354" y="13106"/>
                      </a:cubicBezTo>
                      <a:cubicBezTo>
                        <a:pt x="2351" y="13106"/>
                        <a:pt x="1383" y="13562"/>
                        <a:pt x="800" y="14404"/>
                      </a:cubicBezTo>
                      <a:cubicBezTo>
                        <a:pt x="267" y="15203"/>
                        <a:pt x="1" y="16154"/>
                        <a:pt x="77" y="17143"/>
                      </a:cubicBezTo>
                      <a:cubicBezTo>
                        <a:pt x="191" y="19882"/>
                        <a:pt x="1485" y="22431"/>
                        <a:pt x="3653" y="24143"/>
                      </a:cubicBezTo>
                      <a:cubicBezTo>
                        <a:pt x="5778" y="25784"/>
                        <a:pt x="8342" y="26693"/>
                        <a:pt x="11021" y="26693"/>
                      </a:cubicBezTo>
                      <a:cubicBezTo>
                        <a:pt x="11076" y="26693"/>
                        <a:pt x="11131" y="26693"/>
                        <a:pt x="11186" y="26692"/>
                      </a:cubicBezTo>
                      <a:cubicBezTo>
                        <a:pt x="13925" y="26654"/>
                        <a:pt x="16588" y="26007"/>
                        <a:pt x="18985" y="24790"/>
                      </a:cubicBezTo>
                      <a:cubicBezTo>
                        <a:pt x="21648" y="23458"/>
                        <a:pt x="24045" y="21594"/>
                        <a:pt x="25491" y="19007"/>
                      </a:cubicBezTo>
                      <a:cubicBezTo>
                        <a:pt x="26898" y="16458"/>
                        <a:pt x="27164" y="13148"/>
                        <a:pt x="25719" y="10599"/>
                      </a:cubicBezTo>
                      <a:cubicBezTo>
                        <a:pt x="24616" y="8735"/>
                        <a:pt x="25110" y="6339"/>
                        <a:pt x="24197" y="4398"/>
                      </a:cubicBezTo>
                      <a:cubicBezTo>
                        <a:pt x="23246" y="2458"/>
                        <a:pt x="21610" y="708"/>
                        <a:pt x="19518" y="175"/>
                      </a:cubicBezTo>
                      <a:cubicBezTo>
                        <a:pt x="19018" y="59"/>
                        <a:pt x="18504" y="1"/>
                        <a:pt x="179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4" name="Google Shape;2063;p60"/>
                <p:cNvSpPr/>
                <p:nvPr/>
              </p:nvSpPr>
              <p:spPr>
                <a:xfrm>
                  <a:off x="30075" y="2808225"/>
                  <a:ext cx="243525" cy="4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18414" fill="none" extrusionOk="0">
                      <a:moveTo>
                        <a:pt x="9740" y="343"/>
                      </a:moveTo>
                      <a:cubicBezTo>
                        <a:pt x="8218" y="0"/>
                        <a:pt x="6621" y="495"/>
                        <a:pt x="5555" y="1674"/>
                      </a:cubicBezTo>
                      <a:cubicBezTo>
                        <a:pt x="4528" y="2815"/>
                        <a:pt x="3881" y="4261"/>
                        <a:pt x="3691" y="5783"/>
                      </a:cubicBezTo>
                      <a:cubicBezTo>
                        <a:pt x="3501" y="7305"/>
                        <a:pt x="3425" y="8864"/>
                        <a:pt x="3463" y="10386"/>
                      </a:cubicBezTo>
                      <a:cubicBezTo>
                        <a:pt x="3501" y="11946"/>
                        <a:pt x="3311" y="13506"/>
                        <a:pt x="2854" y="14990"/>
                      </a:cubicBezTo>
                      <a:cubicBezTo>
                        <a:pt x="2360" y="16435"/>
                        <a:pt x="1332" y="17691"/>
                        <a:pt x="1" y="1841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5" name="Google Shape;2064;p60"/>
                <p:cNvSpPr/>
                <p:nvPr/>
              </p:nvSpPr>
              <p:spPr>
                <a:xfrm>
                  <a:off x="40550" y="2912850"/>
                  <a:ext cx="249200" cy="39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8" h="15751" fill="none" extrusionOk="0">
                      <a:moveTo>
                        <a:pt x="0" y="15522"/>
                      </a:moveTo>
                      <a:cubicBezTo>
                        <a:pt x="1979" y="15750"/>
                        <a:pt x="3957" y="14685"/>
                        <a:pt x="5174" y="13087"/>
                      </a:cubicBezTo>
                      <a:cubicBezTo>
                        <a:pt x="6354" y="11527"/>
                        <a:pt x="6924" y="9511"/>
                        <a:pt x="7115" y="7533"/>
                      </a:cubicBezTo>
                      <a:cubicBezTo>
                        <a:pt x="7229" y="6125"/>
                        <a:pt x="7229" y="4717"/>
                        <a:pt x="7571" y="3348"/>
                      </a:cubicBezTo>
                      <a:cubicBezTo>
                        <a:pt x="7914" y="1978"/>
                        <a:pt x="8674" y="609"/>
                        <a:pt x="9968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" name="Google Shape;2065;p60"/>
                <p:cNvSpPr/>
                <p:nvPr/>
              </p:nvSpPr>
              <p:spPr>
                <a:xfrm>
                  <a:off x="-129700" y="3146800"/>
                  <a:ext cx="525025" cy="2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01" h="9094" fill="none" extrusionOk="0">
                      <a:moveTo>
                        <a:pt x="0" y="4718"/>
                      </a:moveTo>
                      <a:cubicBezTo>
                        <a:pt x="3082" y="7800"/>
                        <a:pt x="7533" y="9093"/>
                        <a:pt x="11794" y="8180"/>
                      </a:cubicBezTo>
                      <a:cubicBezTo>
                        <a:pt x="16055" y="7191"/>
                        <a:pt x="19517" y="4110"/>
                        <a:pt x="21001" y="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7" name="Google Shape;2066;p60"/>
                <p:cNvSpPr/>
                <p:nvPr/>
              </p:nvSpPr>
              <p:spPr>
                <a:xfrm>
                  <a:off x="-155375" y="3088800"/>
                  <a:ext cx="106550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2" h="4718" fill="none" extrusionOk="0">
                      <a:moveTo>
                        <a:pt x="229" y="4718"/>
                      </a:moveTo>
                      <a:cubicBezTo>
                        <a:pt x="0" y="3881"/>
                        <a:pt x="0" y="2968"/>
                        <a:pt x="229" y="2131"/>
                      </a:cubicBezTo>
                      <a:cubicBezTo>
                        <a:pt x="457" y="1256"/>
                        <a:pt x="1104" y="571"/>
                        <a:pt x="1979" y="266"/>
                      </a:cubicBezTo>
                      <a:cubicBezTo>
                        <a:pt x="2816" y="0"/>
                        <a:pt x="3767" y="343"/>
                        <a:pt x="4261" y="114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" name="Google Shape;2067;p60"/>
                <p:cNvSpPr/>
                <p:nvPr/>
              </p:nvSpPr>
              <p:spPr>
                <a:xfrm>
                  <a:off x="281175" y="3986625"/>
                  <a:ext cx="249225" cy="24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" h="9619" extrusionOk="0">
                      <a:moveTo>
                        <a:pt x="2626" y="1"/>
                      </a:moveTo>
                      <a:cubicBezTo>
                        <a:pt x="2473" y="305"/>
                        <a:pt x="2207" y="571"/>
                        <a:pt x="1903" y="762"/>
                      </a:cubicBezTo>
                      <a:cubicBezTo>
                        <a:pt x="1294" y="1180"/>
                        <a:pt x="609" y="1599"/>
                        <a:pt x="1" y="1979"/>
                      </a:cubicBezTo>
                      <a:lnTo>
                        <a:pt x="1218" y="3311"/>
                      </a:lnTo>
                      <a:cubicBezTo>
                        <a:pt x="914" y="4376"/>
                        <a:pt x="1370" y="5555"/>
                        <a:pt x="2359" y="6126"/>
                      </a:cubicBezTo>
                      <a:cubicBezTo>
                        <a:pt x="4071" y="6925"/>
                        <a:pt x="5327" y="8523"/>
                        <a:pt x="6925" y="9512"/>
                      </a:cubicBezTo>
                      <a:cubicBezTo>
                        <a:pt x="7035" y="9578"/>
                        <a:pt x="7159" y="9619"/>
                        <a:pt x="7280" y="9619"/>
                      </a:cubicBezTo>
                      <a:cubicBezTo>
                        <a:pt x="7367" y="9619"/>
                        <a:pt x="7454" y="9598"/>
                        <a:pt x="7533" y="9550"/>
                      </a:cubicBezTo>
                      <a:cubicBezTo>
                        <a:pt x="7724" y="9436"/>
                        <a:pt x="7876" y="9245"/>
                        <a:pt x="7914" y="9055"/>
                      </a:cubicBezTo>
                      <a:lnTo>
                        <a:pt x="8142" y="9055"/>
                      </a:lnTo>
                      <a:cubicBezTo>
                        <a:pt x="8675" y="8865"/>
                        <a:pt x="9055" y="8332"/>
                        <a:pt x="8979" y="7724"/>
                      </a:cubicBezTo>
                      <a:lnTo>
                        <a:pt x="8979" y="7724"/>
                      </a:lnTo>
                      <a:cubicBezTo>
                        <a:pt x="9004" y="7749"/>
                        <a:pt x="9034" y="7757"/>
                        <a:pt x="9066" y="7757"/>
                      </a:cubicBezTo>
                      <a:cubicBezTo>
                        <a:pt x="9131" y="7757"/>
                        <a:pt x="9207" y="7724"/>
                        <a:pt x="9283" y="7724"/>
                      </a:cubicBezTo>
                      <a:cubicBezTo>
                        <a:pt x="9740" y="7533"/>
                        <a:pt x="9968" y="7001"/>
                        <a:pt x="9854" y="6544"/>
                      </a:cubicBezTo>
                      <a:lnTo>
                        <a:pt x="9436" y="5175"/>
                      </a:lnTo>
                      <a:cubicBezTo>
                        <a:pt x="9474" y="4262"/>
                        <a:pt x="9359" y="3349"/>
                        <a:pt x="9093" y="2512"/>
                      </a:cubicBezTo>
                      <a:cubicBezTo>
                        <a:pt x="8979" y="2207"/>
                        <a:pt x="8865" y="1941"/>
                        <a:pt x="8675" y="1713"/>
                      </a:cubicBezTo>
                      <a:cubicBezTo>
                        <a:pt x="8522" y="1484"/>
                        <a:pt x="8332" y="1142"/>
                        <a:pt x="8028" y="1104"/>
                      </a:cubicBezTo>
                      <a:cubicBezTo>
                        <a:pt x="7560" y="1010"/>
                        <a:pt x="7081" y="978"/>
                        <a:pt x="6596" y="978"/>
                      </a:cubicBezTo>
                      <a:cubicBezTo>
                        <a:pt x="5507" y="978"/>
                        <a:pt x="4390" y="1142"/>
                        <a:pt x="3310" y="1142"/>
                      </a:cubicBezTo>
                      <a:lnTo>
                        <a:pt x="2626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" name="Google Shape;2068;p60"/>
                <p:cNvSpPr/>
                <p:nvPr/>
              </p:nvSpPr>
              <p:spPr>
                <a:xfrm>
                  <a:off x="464750" y="4050350"/>
                  <a:ext cx="475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" h="2094" fill="none" extrusionOk="0">
                      <a:moveTo>
                        <a:pt x="0" y="1"/>
                      </a:moveTo>
                      <a:cubicBezTo>
                        <a:pt x="989" y="267"/>
                        <a:pt x="1750" y="1066"/>
                        <a:pt x="1902" y="209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" name="Google Shape;2069;p60"/>
                <p:cNvSpPr/>
                <p:nvPr/>
              </p:nvSpPr>
              <p:spPr>
                <a:xfrm>
                  <a:off x="433350" y="4087450"/>
                  <a:ext cx="66600" cy="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3311" fill="none" extrusionOk="0">
                      <a:moveTo>
                        <a:pt x="1" y="0"/>
                      </a:moveTo>
                      <a:cubicBezTo>
                        <a:pt x="1370" y="609"/>
                        <a:pt x="2359" y="1865"/>
                        <a:pt x="2664" y="331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" name="Google Shape;2070;p60"/>
                <p:cNvSpPr/>
                <p:nvPr/>
              </p:nvSpPr>
              <p:spPr>
                <a:xfrm>
                  <a:off x="391500" y="4128350"/>
                  <a:ext cx="85625" cy="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120" fill="none" extrusionOk="0">
                      <a:moveTo>
                        <a:pt x="1" y="0"/>
                      </a:moveTo>
                      <a:cubicBezTo>
                        <a:pt x="1561" y="495"/>
                        <a:pt x="2778" y="1636"/>
                        <a:pt x="3425" y="3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" name="Google Shape;2071;p60"/>
                <p:cNvSpPr/>
                <p:nvPr/>
              </p:nvSpPr>
              <p:spPr>
                <a:xfrm>
                  <a:off x="69075" y="3325625"/>
                  <a:ext cx="458475" cy="7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39" h="29675" extrusionOk="0">
                      <a:moveTo>
                        <a:pt x="16816" y="0"/>
                      </a:moveTo>
                      <a:lnTo>
                        <a:pt x="16816" y="0"/>
                      </a:lnTo>
                      <a:cubicBezTo>
                        <a:pt x="8104" y="1712"/>
                        <a:pt x="1" y="9397"/>
                        <a:pt x="2397" y="18756"/>
                      </a:cubicBezTo>
                      <a:cubicBezTo>
                        <a:pt x="3044" y="21647"/>
                        <a:pt x="5936" y="27354"/>
                        <a:pt x="7990" y="29674"/>
                      </a:cubicBezTo>
                      <a:lnTo>
                        <a:pt x="12137" y="26403"/>
                      </a:lnTo>
                      <a:cubicBezTo>
                        <a:pt x="8637" y="22294"/>
                        <a:pt x="6088" y="13430"/>
                        <a:pt x="12593" y="10729"/>
                      </a:cubicBezTo>
                      <a:cubicBezTo>
                        <a:pt x="14381" y="9854"/>
                        <a:pt x="16398" y="9511"/>
                        <a:pt x="18338" y="9169"/>
                      </a:cubicBezTo>
                      <a:lnTo>
                        <a:pt x="16816" y="343"/>
                      </a:lnTo>
                      <a:cubicBezTo>
                        <a:pt x="16702" y="343"/>
                        <a:pt x="16626" y="343"/>
                        <a:pt x="16512" y="381"/>
                      </a:cubicBezTo>
                      <a:lnTo>
                        <a:pt x="1681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" name="Google Shape;2072;p60"/>
                <p:cNvSpPr/>
                <p:nvPr/>
              </p:nvSpPr>
              <p:spPr>
                <a:xfrm>
                  <a:off x="229825" y="3940975"/>
                  <a:ext cx="99875" cy="5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5" h="2322" fill="none" extrusionOk="0">
                      <a:moveTo>
                        <a:pt x="0" y="2321"/>
                      </a:moveTo>
                      <a:lnTo>
                        <a:pt x="3995" y="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" name="Google Shape;2073;p60"/>
                <p:cNvSpPr/>
                <p:nvPr/>
              </p:nvSpPr>
              <p:spPr>
                <a:xfrm>
                  <a:off x="482800" y="3335125"/>
                  <a:ext cx="428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8599" fill="none" extrusionOk="0">
                      <a:moveTo>
                        <a:pt x="1447" y="8599"/>
                      </a:moveTo>
                      <a:cubicBezTo>
                        <a:pt x="1713" y="5669"/>
                        <a:pt x="1256" y="2664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5" name="Google Shape;2074;p60"/>
                <p:cNvSpPr/>
                <p:nvPr/>
              </p:nvSpPr>
              <p:spPr>
                <a:xfrm>
                  <a:off x="268800" y="2305675"/>
                  <a:ext cx="781850" cy="91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4" h="36450" extrusionOk="0">
                      <a:moveTo>
                        <a:pt x="13781" y="1"/>
                      </a:moveTo>
                      <a:cubicBezTo>
                        <a:pt x="12688" y="1"/>
                        <a:pt x="11588" y="130"/>
                        <a:pt x="10501" y="395"/>
                      </a:cubicBezTo>
                      <a:cubicBezTo>
                        <a:pt x="8979" y="776"/>
                        <a:pt x="7534" y="1499"/>
                        <a:pt x="6240" y="2412"/>
                      </a:cubicBezTo>
                      <a:lnTo>
                        <a:pt x="6088" y="2526"/>
                      </a:lnTo>
                      <a:cubicBezTo>
                        <a:pt x="3577" y="4390"/>
                        <a:pt x="1713" y="7053"/>
                        <a:pt x="876" y="10097"/>
                      </a:cubicBezTo>
                      <a:cubicBezTo>
                        <a:pt x="153" y="12798"/>
                        <a:pt x="1" y="15651"/>
                        <a:pt x="381" y="18428"/>
                      </a:cubicBezTo>
                      <a:cubicBezTo>
                        <a:pt x="458" y="18885"/>
                        <a:pt x="534" y="19341"/>
                        <a:pt x="648" y="19798"/>
                      </a:cubicBezTo>
                      <a:cubicBezTo>
                        <a:pt x="1218" y="22613"/>
                        <a:pt x="2360" y="25238"/>
                        <a:pt x="3996" y="27597"/>
                      </a:cubicBezTo>
                      <a:cubicBezTo>
                        <a:pt x="4262" y="27977"/>
                        <a:pt x="4528" y="28320"/>
                        <a:pt x="4795" y="28662"/>
                      </a:cubicBezTo>
                      <a:cubicBezTo>
                        <a:pt x="8885" y="33617"/>
                        <a:pt x="14922" y="36450"/>
                        <a:pt x="21255" y="36450"/>
                      </a:cubicBezTo>
                      <a:cubicBezTo>
                        <a:pt x="22168" y="36450"/>
                        <a:pt x="23087" y="36391"/>
                        <a:pt x="24007" y="36271"/>
                      </a:cubicBezTo>
                      <a:cubicBezTo>
                        <a:pt x="24235" y="36233"/>
                        <a:pt x="24501" y="36157"/>
                        <a:pt x="24692" y="36005"/>
                      </a:cubicBezTo>
                      <a:cubicBezTo>
                        <a:pt x="25338" y="35586"/>
                        <a:pt x="25871" y="35092"/>
                        <a:pt x="26366" y="34483"/>
                      </a:cubicBezTo>
                      <a:cubicBezTo>
                        <a:pt x="27849" y="32771"/>
                        <a:pt x="29105" y="30831"/>
                        <a:pt x="30094" y="28776"/>
                      </a:cubicBezTo>
                      <a:cubicBezTo>
                        <a:pt x="30703" y="27483"/>
                        <a:pt x="31273" y="26075"/>
                        <a:pt x="31235" y="24629"/>
                      </a:cubicBezTo>
                      <a:cubicBezTo>
                        <a:pt x="31235" y="23412"/>
                        <a:pt x="30703" y="22271"/>
                        <a:pt x="29790" y="21472"/>
                      </a:cubicBezTo>
                      <a:cubicBezTo>
                        <a:pt x="29599" y="21282"/>
                        <a:pt x="29447" y="21053"/>
                        <a:pt x="29447" y="20825"/>
                      </a:cubicBezTo>
                      <a:cubicBezTo>
                        <a:pt x="29371" y="16983"/>
                        <a:pt x="28572" y="13178"/>
                        <a:pt x="27050" y="9678"/>
                      </a:cubicBezTo>
                      <a:cubicBezTo>
                        <a:pt x="26898" y="9336"/>
                        <a:pt x="26746" y="8955"/>
                        <a:pt x="26594" y="8613"/>
                      </a:cubicBezTo>
                      <a:cubicBezTo>
                        <a:pt x="25795" y="6939"/>
                        <a:pt x="24768" y="5417"/>
                        <a:pt x="23512" y="4048"/>
                      </a:cubicBezTo>
                      <a:cubicBezTo>
                        <a:pt x="20913" y="1419"/>
                        <a:pt x="17393" y="1"/>
                        <a:pt x="13781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6" name="Google Shape;2075;p60"/>
                <p:cNvSpPr/>
                <p:nvPr/>
              </p:nvSpPr>
              <p:spPr>
                <a:xfrm>
                  <a:off x="296400" y="2994600"/>
                  <a:ext cx="185475" cy="1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5294" extrusionOk="0">
                      <a:moveTo>
                        <a:pt x="3522" y="1"/>
                      </a:moveTo>
                      <a:cubicBezTo>
                        <a:pt x="2359" y="1"/>
                        <a:pt x="1155" y="457"/>
                        <a:pt x="571" y="1409"/>
                      </a:cubicBezTo>
                      <a:cubicBezTo>
                        <a:pt x="0" y="2399"/>
                        <a:pt x="419" y="3768"/>
                        <a:pt x="1294" y="4491"/>
                      </a:cubicBezTo>
                      <a:cubicBezTo>
                        <a:pt x="2021" y="5015"/>
                        <a:pt x="2883" y="5294"/>
                        <a:pt x="3758" y="5294"/>
                      </a:cubicBezTo>
                      <a:cubicBezTo>
                        <a:pt x="4027" y="5294"/>
                        <a:pt x="4297" y="5267"/>
                        <a:pt x="4566" y="5214"/>
                      </a:cubicBezTo>
                      <a:cubicBezTo>
                        <a:pt x="5859" y="5024"/>
                        <a:pt x="7077" y="3806"/>
                        <a:pt x="7419" y="2551"/>
                      </a:cubicBezTo>
                      <a:cubicBezTo>
                        <a:pt x="6848" y="1257"/>
                        <a:pt x="5707" y="344"/>
                        <a:pt x="4337" y="78"/>
                      </a:cubicBezTo>
                      <a:cubicBezTo>
                        <a:pt x="4074" y="27"/>
                        <a:pt x="3799" y="1"/>
                        <a:pt x="3522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" name="Google Shape;2076;p60"/>
                <p:cNvSpPr/>
                <p:nvPr/>
              </p:nvSpPr>
              <p:spPr>
                <a:xfrm>
                  <a:off x="516100" y="2711225"/>
                  <a:ext cx="244450" cy="23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8" h="9413" extrusionOk="0">
                      <a:moveTo>
                        <a:pt x="4608" y="1"/>
                      </a:moveTo>
                      <a:cubicBezTo>
                        <a:pt x="4201" y="1"/>
                        <a:pt x="3791" y="62"/>
                        <a:pt x="3386" y="190"/>
                      </a:cubicBezTo>
                      <a:cubicBezTo>
                        <a:pt x="1142" y="951"/>
                        <a:pt x="0" y="3576"/>
                        <a:pt x="799" y="6049"/>
                      </a:cubicBezTo>
                      <a:cubicBezTo>
                        <a:pt x="1483" y="8098"/>
                        <a:pt x="3256" y="9413"/>
                        <a:pt x="5126" y="9413"/>
                      </a:cubicBezTo>
                      <a:cubicBezTo>
                        <a:pt x="5547" y="9413"/>
                        <a:pt x="5973" y="9346"/>
                        <a:pt x="6392" y="9206"/>
                      </a:cubicBezTo>
                      <a:cubicBezTo>
                        <a:pt x="8637" y="8483"/>
                        <a:pt x="9778" y="5858"/>
                        <a:pt x="8979" y="3386"/>
                      </a:cubicBezTo>
                      <a:cubicBezTo>
                        <a:pt x="8290" y="1320"/>
                        <a:pt x="6494" y="1"/>
                        <a:pt x="46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8" name="Google Shape;2077;p60"/>
                <p:cNvSpPr/>
                <p:nvPr/>
              </p:nvSpPr>
              <p:spPr>
                <a:xfrm>
                  <a:off x="516100" y="2697900"/>
                  <a:ext cx="224475" cy="1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9" h="6582" fill="none" extrusionOk="0">
                      <a:moveTo>
                        <a:pt x="799" y="6582"/>
                      </a:moveTo>
                      <a:cubicBezTo>
                        <a:pt x="0" y="4109"/>
                        <a:pt x="1142" y="1484"/>
                        <a:pt x="3386" y="761"/>
                      </a:cubicBezTo>
                      <a:cubicBezTo>
                        <a:pt x="5669" y="0"/>
                        <a:pt x="8142" y="1408"/>
                        <a:pt x="8979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9" name="Google Shape;2078;p60"/>
                <p:cNvSpPr/>
                <p:nvPr/>
              </p:nvSpPr>
              <p:spPr>
                <a:xfrm>
                  <a:off x="511350" y="2604500"/>
                  <a:ext cx="1484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3394" extrusionOk="0">
                      <a:moveTo>
                        <a:pt x="3369" y="0"/>
                      </a:moveTo>
                      <a:cubicBezTo>
                        <a:pt x="2928" y="0"/>
                        <a:pt x="2483" y="77"/>
                        <a:pt x="2055" y="236"/>
                      </a:cubicBezTo>
                      <a:cubicBezTo>
                        <a:pt x="837" y="807"/>
                        <a:pt x="38" y="2024"/>
                        <a:pt x="0" y="3394"/>
                      </a:cubicBezTo>
                      <a:cubicBezTo>
                        <a:pt x="1355" y="1831"/>
                        <a:pt x="3279" y="934"/>
                        <a:pt x="5341" y="934"/>
                      </a:cubicBezTo>
                      <a:cubicBezTo>
                        <a:pt x="5538" y="934"/>
                        <a:pt x="5736" y="942"/>
                        <a:pt x="5935" y="959"/>
                      </a:cubicBezTo>
                      <a:cubicBezTo>
                        <a:pt x="5213" y="340"/>
                        <a:pt x="4298" y="0"/>
                        <a:pt x="3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0" name="Google Shape;2079;p60"/>
                <p:cNvSpPr/>
                <p:nvPr/>
              </p:nvSpPr>
              <p:spPr>
                <a:xfrm>
                  <a:off x="802375" y="2588975"/>
                  <a:ext cx="112275" cy="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1885" extrusionOk="0">
                      <a:moveTo>
                        <a:pt x="2522" y="0"/>
                      </a:moveTo>
                      <a:cubicBezTo>
                        <a:pt x="2291" y="0"/>
                        <a:pt x="2059" y="19"/>
                        <a:pt x="1827" y="58"/>
                      </a:cubicBezTo>
                      <a:cubicBezTo>
                        <a:pt x="914" y="248"/>
                        <a:pt x="191" y="933"/>
                        <a:pt x="1" y="1884"/>
                      </a:cubicBezTo>
                      <a:cubicBezTo>
                        <a:pt x="1248" y="967"/>
                        <a:pt x="2778" y="475"/>
                        <a:pt x="4318" y="475"/>
                      </a:cubicBezTo>
                      <a:cubicBezTo>
                        <a:pt x="4376" y="475"/>
                        <a:pt x="4433" y="475"/>
                        <a:pt x="4490" y="477"/>
                      </a:cubicBezTo>
                      <a:cubicBezTo>
                        <a:pt x="3866" y="164"/>
                        <a:pt x="3199" y="0"/>
                        <a:pt x="2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" name="Google Shape;2080;p60"/>
                <p:cNvSpPr/>
                <p:nvPr/>
              </p:nvSpPr>
              <p:spPr>
                <a:xfrm>
                  <a:off x="800475" y="2657850"/>
                  <a:ext cx="171225" cy="2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8633" extrusionOk="0">
                      <a:moveTo>
                        <a:pt x="2790" y="1"/>
                      </a:moveTo>
                      <a:cubicBezTo>
                        <a:pt x="2606" y="1"/>
                        <a:pt x="2424" y="27"/>
                        <a:pt x="2245" y="80"/>
                      </a:cubicBezTo>
                      <a:cubicBezTo>
                        <a:pt x="724" y="499"/>
                        <a:pt x="1" y="2743"/>
                        <a:pt x="647" y="5102"/>
                      </a:cubicBezTo>
                      <a:cubicBezTo>
                        <a:pt x="1257" y="7169"/>
                        <a:pt x="2712" y="8632"/>
                        <a:pt x="4098" y="8632"/>
                      </a:cubicBezTo>
                      <a:cubicBezTo>
                        <a:pt x="4268" y="8632"/>
                        <a:pt x="4437" y="8610"/>
                        <a:pt x="4604" y="8564"/>
                      </a:cubicBezTo>
                      <a:cubicBezTo>
                        <a:pt x="6164" y="8146"/>
                        <a:pt x="6849" y="5901"/>
                        <a:pt x="6202" y="3542"/>
                      </a:cubicBezTo>
                      <a:cubicBezTo>
                        <a:pt x="5631" y="1460"/>
                        <a:pt x="4171" y="1"/>
                        <a:pt x="27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Google Shape;2081;p60"/>
                <p:cNvSpPr/>
                <p:nvPr/>
              </p:nvSpPr>
              <p:spPr>
                <a:xfrm>
                  <a:off x="800475" y="2648425"/>
                  <a:ext cx="155050" cy="1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" h="5480" fill="none" extrusionOk="0">
                      <a:moveTo>
                        <a:pt x="686" y="5479"/>
                      </a:moveTo>
                      <a:cubicBezTo>
                        <a:pt x="1" y="3120"/>
                        <a:pt x="724" y="876"/>
                        <a:pt x="2245" y="457"/>
                      </a:cubicBezTo>
                      <a:cubicBezTo>
                        <a:pt x="3805" y="1"/>
                        <a:pt x="5555" y="1561"/>
                        <a:pt x="6202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" name="Google Shape;2082;p60"/>
                <p:cNvSpPr/>
                <p:nvPr/>
              </p:nvSpPr>
              <p:spPr>
                <a:xfrm>
                  <a:off x="601700" y="2746400"/>
                  <a:ext cx="154100" cy="1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6164" extrusionOk="0">
                      <a:moveTo>
                        <a:pt x="2819" y="0"/>
                      </a:moveTo>
                      <a:cubicBezTo>
                        <a:pt x="2576" y="0"/>
                        <a:pt x="2332" y="37"/>
                        <a:pt x="2093" y="114"/>
                      </a:cubicBezTo>
                      <a:cubicBezTo>
                        <a:pt x="685" y="571"/>
                        <a:pt x="0" y="2283"/>
                        <a:pt x="533" y="3919"/>
                      </a:cubicBezTo>
                      <a:cubicBezTo>
                        <a:pt x="975" y="5277"/>
                        <a:pt x="2152" y="6164"/>
                        <a:pt x="3345" y="6164"/>
                      </a:cubicBezTo>
                      <a:cubicBezTo>
                        <a:pt x="3588" y="6164"/>
                        <a:pt x="3833" y="6127"/>
                        <a:pt x="4071" y="6049"/>
                      </a:cubicBezTo>
                      <a:cubicBezTo>
                        <a:pt x="5479" y="5593"/>
                        <a:pt x="6164" y="3881"/>
                        <a:pt x="5631" y="2245"/>
                      </a:cubicBezTo>
                      <a:cubicBezTo>
                        <a:pt x="5189" y="886"/>
                        <a:pt x="4012" y="0"/>
                        <a:pt x="28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4" name="Google Shape;2083;p60"/>
                <p:cNvSpPr/>
                <p:nvPr/>
              </p:nvSpPr>
              <p:spPr>
                <a:xfrm>
                  <a:off x="817600" y="2877525"/>
                  <a:ext cx="99900" cy="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392" extrusionOk="0">
                      <a:moveTo>
                        <a:pt x="2264" y="1"/>
                      </a:moveTo>
                      <a:cubicBezTo>
                        <a:pt x="2219" y="1"/>
                        <a:pt x="2175" y="2"/>
                        <a:pt x="2131" y="5"/>
                      </a:cubicBezTo>
                      <a:cubicBezTo>
                        <a:pt x="1560" y="81"/>
                        <a:pt x="1028" y="234"/>
                        <a:pt x="533" y="500"/>
                      </a:cubicBezTo>
                      <a:lnTo>
                        <a:pt x="1" y="2440"/>
                      </a:lnTo>
                      <a:cubicBezTo>
                        <a:pt x="77" y="2783"/>
                        <a:pt x="305" y="3087"/>
                        <a:pt x="609" y="3239"/>
                      </a:cubicBezTo>
                      <a:cubicBezTo>
                        <a:pt x="812" y="3341"/>
                        <a:pt x="1032" y="3391"/>
                        <a:pt x="1257" y="3391"/>
                      </a:cubicBezTo>
                      <a:cubicBezTo>
                        <a:pt x="1370" y="3391"/>
                        <a:pt x="1484" y="3379"/>
                        <a:pt x="1598" y="3353"/>
                      </a:cubicBezTo>
                      <a:cubicBezTo>
                        <a:pt x="2283" y="3315"/>
                        <a:pt x="2930" y="3011"/>
                        <a:pt x="3424" y="2516"/>
                      </a:cubicBezTo>
                      <a:cubicBezTo>
                        <a:pt x="3919" y="1984"/>
                        <a:pt x="3995" y="1185"/>
                        <a:pt x="3615" y="614"/>
                      </a:cubicBezTo>
                      <a:cubicBezTo>
                        <a:pt x="3266" y="195"/>
                        <a:pt x="2757" y="1"/>
                        <a:pt x="2264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Google Shape;2084;p60"/>
                <p:cNvSpPr/>
                <p:nvPr/>
              </p:nvSpPr>
              <p:spPr>
                <a:xfrm>
                  <a:off x="817600" y="2876700"/>
                  <a:ext cx="99900" cy="8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463" fill="none" extrusionOk="0">
                      <a:moveTo>
                        <a:pt x="533" y="533"/>
                      </a:moveTo>
                      <a:cubicBezTo>
                        <a:pt x="1028" y="267"/>
                        <a:pt x="1560" y="114"/>
                        <a:pt x="2131" y="38"/>
                      </a:cubicBezTo>
                      <a:cubicBezTo>
                        <a:pt x="2664" y="0"/>
                        <a:pt x="3234" y="191"/>
                        <a:pt x="3615" y="647"/>
                      </a:cubicBezTo>
                      <a:cubicBezTo>
                        <a:pt x="3995" y="1218"/>
                        <a:pt x="3919" y="2017"/>
                        <a:pt x="3424" y="2549"/>
                      </a:cubicBezTo>
                      <a:cubicBezTo>
                        <a:pt x="2930" y="3044"/>
                        <a:pt x="2283" y="3348"/>
                        <a:pt x="1598" y="3386"/>
                      </a:cubicBezTo>
                      <a:cubicBezTo>
                        <a:pt x="1256" y="3462"/>
                        <a:pt x="914" y="3424"/>
                        <a:pt x="609" y="3272"/>
                      </a:cubicBezTo>
                      <a:cubicBezTo>
                        <a:pt x="305" y="3120"/>
                        <a:pt x="77" y="2816"/>
                        <a:pt x="1" y="247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" name="Google Shape;2085;p60"/>
                <p:cNvSpPr/>
                <p:nvPr/>
              </p:nvSpPr>
              <p:spPr>
                <a:xfrm>
                  <a:off x="610250" y="3003200"/>
                  <a:ext cx="302475" cy="17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6872" extrusionOk="0">
                      <a:moveTo>
                        <a:pt x="12099" y="0"/>
                      </a:moveTo>
                      <a:lnTo>
                        <a:pt x="12099" y="0"/>
                      </a:lnTo>
                      <a:cubicBezTo>
                        <a:pt x="11718" y="114"/>
                        <a:pt x="11376" y="190"/>
                        <a:pt x="11034" y="266"/>
                      </a:cubicBezTo>
                      <a:cubicBezTo>
                        <a:pt x="9196" y="721"/>
                        <a:pt x="7314" y="951"/>
                        <a:pt x="5436" y="951"/>
                      </a:cubicBezTo>
                      <a:cubicBezTo>
                        <a:pt x="3853" y="951"/>
                        <a:pt x="2272" y="787"/>
                        <a:pt x="724" y="457"/>
                      </a:cubicBezTo>
                      <a:lnTo>
                        <a:pt x="1" y="305"/>
                      </a:lnTo>
                      <a:lnTo>
                        <a:pt x="1" y="305"/>
                      </a:lnTo>
                      <a:cubicBezTo>
                        <a:pt x="648" y="1370"/>
                        <a:pt x="1370" y="2359"/>
                        <a:pt x="2245" y="3272"/>
                      </a:cubicBezTo>
                      <a:cubicBezTo>
                        <a:pt x="3159" y="4299"/>
                        <a:pt x="4224" y="5174"/>
                        <a:pt x="5403" y="5897"/>
                      </a:cubicBezTo>
                      <a:cubicBezTo>
                        <a:pt x="5784" y="6163"/>
                        <a:pt x="6164" y="6354"/>
                        <a:pt x="6544" y="6506"/>
                      </a:cubicBezTo>
                      <a:cubicBezTo>
                        <a:pt x="6925" y="6696"/>
                        <a:pt x="7305" y="6772"/>
                        <a:pt x="7686" y="6848"/>
                      </a:cubicBezTo>
                      <a:cubicBezTo>
                        <a:pt x="7802" y="6864"/>
                        <a:pt x="7918" y="6872"/>
                        <a:pt x="8032" y="6872"/>
                      </a:cubicBezTo>
                      <a:cubicBezTo>
                        <a:pt x="8740" y="6872"/>
                        <a:pt x="9401" y="6573"/>
                        <a:pt x="9892" y="6049"/>
                      </a:cubicBezTo>
                      <a:lnTo>
                        <a:pt x="1209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" name="Google Shape;2086;p60"/>
                <p:cNvSpPr/>
                <p:nvPr/>
              </p:nvSpPr>
              <p:spPr>
                <a:xfrm>
                  <a:off x="628325" y="3010800"/>
                  <a:ext cx="257775" cy="5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1" h="2276" extrusionOk="0">
                      <a:moveTo>
                        <a:pt x="10311" y="1"/>
                      </a:moveTo>
                      <a:cubicBezTo>
                        <a:pt x="8491" y="430"/>
                        <a:pt x="6627" y="650"/>
                        <a:pt x="4767" y="650"/>
                      </a:cubicBezTo>
                      <a:cubicBezTo>
                        <a:pt x="3166" y="650"/>
                        <a:pt x="1567" y="487"/>
                        <a:pt x="1" y="153"/>
                      </a:cubicBezTo>
                      <a:lnTo>
                        <a:pt x="1" y="153"/>
                      </a:lnTo>
                      <a:cubicBezTo>
                        <a:pt x="2081" y="1549"/>
                        <a:pt x="4496" y="2275"/>
                        <a:pt x="6949" y="2275"/>
                      </a:cubicBezTo>
                      <a:cubicBezTo>
                        <a:pt x="7905" y="2275"/>
                        <a:pt x="8867" y="2165"/>
                        <a:pt x="9816" y="1941"/>
                      </a:cubicBezTo>
                      <a:lnTo>
                        <a:pt x="103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" name="Google Shape;2087;p60"/>
                <p:cNvSpPr/>
                <p:nvPr/>
              </p:nvSpPr>
              <p:spPr>
                <a:xfrm>
                  <a:off x="666375" y="3070575"/>
                  <a:ext cx="146500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" h="3811" extrusionOk="0">
                      <a:moveTo>
                        <a:pt x="1157" y="1"/>
                      </a:moveTo>
                      <a:cubicBezTo>
                        <a:pt x="741" y="1"/>
                        <a:pt x="313" y="158"/>
                        <a:pt x="39" y="501"/>
                      </a:cubicBezTo>
                      <a:cubicBezTo>
                        <a:pt x="0" y="501"/>
                        <a:pt x="0" y="539"/>
                        <a:pt x="0" y="577"/>
                      </a:cubicBezTo>
                      <a:cubicBezTo>
                        <a:pt x="914" y="1604"/>
                        <a:pt x="1979" y="2479"/>
                        <a:pt x="3158" y="3202"/>
                      </a:cubicBezTo>
                      <a:cubicBezTo>
                        <a:pt x="3539" y="3430"/>
                        <a:pt x="3919" y="3620"/>
                        <a:pt x="4299" y="3811"/>
                      </a:cubicBezTo>
                      <a:cubicBezTo>
                        <a:pt x="4642" y="3735"/>
                        <a:pt x="4946" y="3544"/>
                        <a:pt x="5213" y="3316"/>
                      </a:cubicBezTo>
                      <a:cubicBezTo>
                        <a:pt x="5859" y="2745"/>
                        <a:pt x="5593" y="2213"/>
                        <a:pt x="5060" y="1642"/>
                      </a:cubicBezTo>
                      <a:cubicBezTo>
                        <a:pt x="4071" y="577"/>
                        <a:pt x="2702" y="6"/>
                        <a:pt x="1294" y="6"/>
                      </a:cubicBezTo>
                      <a:cubicBezTo>
                        <a:pt x="1249" y="3"/>
                        <a:pt x="1203" y="1"/>
                        <a:pt x="1157" y="1"/>
                      </a:cubicBezTo>
                      <a:close/>
                    </a:path>
                  </a:pathLst>
                </a:custGeom>
                <a:solidFill>
                  <a:srgbClr val="FF86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" name="Google Shape;2088;p60"/>
                <p:cNvSpPr/>
                <p:nvPr/>
              </p:nvSpPr>
              <p:spPr>
                <a:xfrm>
                  <a:off x="352500" y="3049800"/>
                  <a:ext cx="79925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1104" fill="none" extrusionOk="0">
                      <a:moveTo>
                        <a:pt x="1" y="685"/>
                      </a:moveTo>
                      <a:cubicBezTo>
                        <a:pt x="1028" y="0"/>
                        <a:pt x="2360" y="191"/>
                        <a:pt x="3197" y="11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" name="Google Shape;2089;p60"/>
                <p:cNvSpPr/>
                <p:nvPr/>
              </p:nvSpPr>
              <p:spPr>
                <a:xfrm>
                  <a:off x="417175" y="2303925"/>
                  <a:ext cx="518375" cy="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5" h="9903" extrusionOk="0">
                      <a:moveTo>
                        <a:pt x="7751" y="0"/>
                      </a:moveTo>
                      <a:cubicBezTo>
                        <a:pt x="6664" y="0"/>
                        <a:pt x="5570" y="128"/>
                        <a:pt x="4490" y="389"/>
                      </a:cubicBezTo>
                      <a:cubicBezTo>
                        <a:pt x="2854" y="808"/>
                        <a:pt x="1332" y="1569"/>
                        <a:pt x="1" y="2558"/>
                      </a:cubicBezTo>
                      <a:cubicBezTo>
                        <a:pt x="3416" y="7267"/>
                        <a:pt x="8824" y="9903"/>
                        <a:pt x="14393" y="9903"/>
                      </a:cubicBezTo>
                      <a:cubicBezTo>
                        <a:pt x="16518" y="9903"/>
                        <a:pt x="18665" y="9519"/>
                        <a:pt x="20735" y="8721"/>
                      </a:cubicBezTo>
                      <a:cubicBezTo>
                        <a:pt x="19974" y="7047"/>
                        <a:pt x="18909" y="5487"/>
                        <a:pt x="17615" y="4118"/>
                      </a:cubicBezTo>
                      <a:cubicBezTo>
                        <a:pt x="14975" y="1448"/>
                        <a:pt x="11408" y="0"/>
                        <a:pt x="77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Google Shape;2090;p60"/>
                <p:cNvSpPr/>
                <p:nvPr/>
              </p:nvSpPr>
              <p:spPr>
                <a:xfrm>
                  <a:off x="266900" y="2362150"/>
                  <a:ext cx="266350" cy="4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7730" extrusionOk="0">
                      <a:moveTo>
                        <a:pt x="6316" y="0"/>
                      </a:moveTo>
                      <a:lnTo>
                        <a:pt x="6164" y="115"/>
                      </a:lnTo>
                      <a:cubicBezTo>
                        <a:pt x="3615" y="2017"/>
                        <a:pt x="1713" y="4718"/>
                        <a:pt x="876" y="7800"/>
                      </a:cubicBezTo>
                      <a:cubicBezTo>
                        <a:pt x="39" y="11033"/>
                        <a:pt x="1" y="14457"/>
                        <a:pt x="724" y="17729"/>
                      </a:cubicBezTo>
                      <a:cubicBezTo>
                        <a:pt x="3463" y="16321"/>
                        <a:pt x="5822" y="14229"/>
                        <a:pt x="7496" y="11680"/>
                      </a:cubicBezTo>
                      <a:cubicBezTo>
                        <a:pt x="9284" y="9055"/>
                        <a:pt x="10311" y="6011"/>
                        <a:pt x="10539" y="2854"/>
                      </a:cubicBezTo>
                      <a:cubicBezTo>
                        <a:pt x="10653" y="1180"/>
                        <a:pt x="8218" y="77"/>
                        <a:pt x="63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" name="Google Shape;2091;p60"/>
                <p:cNvSpPr/>
                <p:nvPr/>
              </p:nvSpPr>
              <p:spPr>
                <a:xfrm>
                  <a:off x="276425" y="2589250"/>
                  <a:ext cx="253025" cy="46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1" h="18727" extrusionOk="0">
                      <a:moveTo>
                        <a:pt x="6285" y="1"/>
                      </a:moveTo>
                      <a:cubicBezTo>
                        <a:pt x="5529" y="1"/>
                        <a:pt x="4718" y="237"/>
                        <a:pt x="4109" y="542"/>
                      </a:cubicBezTo>
                      <a:cubicBezTo>
                        <a:pt x="3196" y="1074"/>
                        <a:pt x="2435" y="1797"/>
                        <a:pt x="1903" y="2672"/>
                      </a:cubicBezTo>
                      <a:cubicBezTo>
                        <a:pt x="951" y="3966"/>
                        <a:pt x="305" y="5449"/>
                        <a:pt x="0" y="7047"/>
                      </a:cubicBezTo>
                      <a:cubicBezTo>
                        <a:pt x="38" y="7504"/>
                        <a:pt x="114" y="7998"/>
                        <a:pt x="229" y="8455"/>
                      </a:cubicBezTo>
                      <a:cubicBezTo>
                        <a:pt x="837" y="11308"/>
                        <a:pt x="1979" y="14047"/>
                        <a:pt x="3653" y="16444"/>
                      </a:cubicBezTo>
                      <a:cubicBezTo>
                        <a:pt x="4490" y="16558"/>
                        <a:pt x="5288" y="16824"/>
                        <a:pt x="6049" y="17205"/>
                      </a:cubicBezTo>
                      <a:cubicBezTo>
                        <a:pt x="6658" y="17547"/>
                        <a:pt x="7267" y="17928"/>
                        <a:pt x="7876" y="18232"/>
                      </a:cubicBezTo>
                      <a:cubicBezTo>
                        <a:pt x="8560" y="18575"/>
                        <a:pt x="9321" y="18727"/>
                        <a:pt x="10120" y="18727"/>
                      </a:cubicBezTo>
                      <a:cubicBezTo>
                        <a:pt x="7495" y="16520"/>
                        <a:pt x="5897" y="13362"/>
                        <a:pt x="5669" y="9977"/>
                      </a:cubicBezTo>
                      <a:cubicBezTo>
                        <a:pt x="7609" y="7085"/>
                        <a:pt x="8218" y="3547"/>
                        <a:pt x="7343" y="199"/>
                      </a:cubicBezTo>
                      <a:cubicBezTo>
                        <a:pt x="7026" y="60"/>
                        <a:pt x="6662" y="1"/>
                        <a:pt x="6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" name="Google Shape;2092;p60"/>
                <p:cNvSpPr/>
                <p:nvPr/>
              </p:nvSpPr>
              <p:spPr>
                <a:xfrm>
                  <a:off x="543675" y="2688375"/>
                  <a:ext cx="10750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" h="2094" fill="none" extrusionOk="0">
                      <a:moveTo>
                        <a:pt x="1" y="2093"/>
                      </a:moveTo>
                      <a:cubicBezTo>
                        <a:pt x="914" y="685"/>
                        <a:pt x="2664" y="1"/>
                        <a:pt x="4300" y="495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Google Shape;2093;p60"/>
                <p:cNvSpPr/>
                <p:nvPr/>
              </p:nvSpPr>
              <p:spPr>
                <a:xfrm>
                  <a:off x="810000" y="2638925"/>
                  <a:ext cx="6945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" h="2017" fill="none" extrusionOk="0">
                      <a:moveTo>
                        <a:pt x="0" y="2017"/>
                      </a:moveTo>
                      <a:cubicBezTo>
                        <a:pt x="305" y="761"/>
                        <a:pt x="1560" y="0"/>
                        <a:pt x="2777" y="34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" name="Google Shape;2094;p60"/>
                <p:cNvSpPr/>
                <p:nvPr/>
              </p:nvSpPr>
              <p:spPr>
                <a:xfrm>
                  <a:off x="290700" y="2642725"/>
                  <a:ext cx="165500" cy="13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0" h="5517" fill="none" extrusionOk="0">
                      <a:moveTo>
                        <a:pt x="0" y="5517"/>
                      </a:moveTo>
                      <a:cubicBezTo>
                        <a:pt x="2549" y="4185"/>
                        <a:pt x="4603" y="2055"/>
                        <a:pt x="6620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" name="Google Shape;2095;p60"/>
                <p:cNvSpPr/>
                <p:nvPr/>
              </p:nvSpPr>
              <p:spPr>
                <a:xfrm>
                  <a:off x="453325" y="2360250"/>
                  <a:ext cx="68500" cy="1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4110" fill="none" extrusionOk="0">
                      <a:moveTo>
                        <a:pt x="2740" y="4109"/>
                      </a:moveTo>
                      <a:cubicBezTo>
                        <a:pt x="1408" y="3082"/>
                        <a:pt x="419" y="1636"/>
                        <a:pt x="1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" name="Google Shape;2096;p60"/>
                <p:cNvSpPr/>
                <p:nvPr/>
              </p:nvSpPr>
              <p:spPr>
                <a:xfrm>
                  <a:off x="288775" y="2477225"/>
                  <a:ext cx="214025" cy="2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1" h="8257" fill="none" extrusionOk="0">
                      <a:moveTo>
                        <a:pt x="8561" y="1"/>
                      </a:moveTo>
                      <a:cubicBezTo>
                        <a:pt x="7229" y="3995"/>
                        <a:pt x="4034" y="7077"/>
                        <a:pt x="1" y="825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" name="Google Shape;2097;p60"/>
                <p:cNvSpPr/>
                <p:nvPr/>
              </p:nvSpPr>
              <p:spPr>
                <a:xfrm>
                  <a:off x="291650" y="2439200"/>
                  <a:ext cx="168350" cy="1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4" h="7001" fill="none" extrusionOk="0">
                      <a:moveTo>
                        <a:pt x="0" y="7000"/>
                      </a:moveTo>
                      <a:cubicBezTo>
                        <a:pt x="913" y="6848"/>
                        <a:pt x="1750" y="6430"/>
                        <a:pt x="2435" y="5783"/>
                      </a:cubicBezTo>
                      <a:cubicBezTo>
                        <a:pt x="4299" y="4223"/>
                        <a:pt x="5783" y="2245"/>
                        <a:pt x="6734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9" name="Google Shape;2098;p60"/>
                <p:cNvSpPr/>
                <p:nvPr/>
              </p:nvSpPr>
              <p:spPr>
                <a:xfrm>
                  <a:off x="300200" y="2401150"/>
                  <a:ext cx="136975" cy="17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9" h="7115" fill="none" extrusionOk="0">
                      <a:moveTo>
                        <a:pt x="0" y="7115"/>
                      </a:moveTo>
                      <a:cubicBezTo>
                        <a:pt x="952" y="4185"/>
                        <a:pt x="2892" y="1674"/>
                        <a:pt x="5479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0" name="Google Shape;2099;p60"/>
                <p:cNvSpPr/>
                <p:nvPr/>
              </p:nvSpPr>
              <p:spPr>
                <a:xfrm>
                  <a:off x="518950" y="2445850"/>
                  <a:ext cx="37000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0" h="2017" fill="none" extrusionOk="0">
                      <a:moveTo>
                        <a:pt x="1" y="0"/>
                      </a:moveTo>
                      <a:cubicBezTo>
                        <a:pt x="2397" y="761"/>
                        <a:pt x="4870" y="1294"/>
                        <a:pt x="7343" y="1674"/>
                      </a:cubicBezTo>
                      <a:cubicBezTo>
                        <a:pt x="9854" y="2017"/>
                        <a:pt x="12403" y="1826"/>
                        <a:pt x="14800" y="106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1" name="Google Shape;2100;p60"/>
                <p:cNvSpPr/>
                <p:nvPr/>
              </p:nvSpPr>
              <p:spPr>
                <a:xfrm>
                  <a:off x="503725" y="2376425"/>
                  <a:ext cx="326275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1" h="1675" fill="none" extrusionOk="0">
                      <a:moveTo>
                        <a:pt x="1" y="1674"/>
                      </a:moveTo>
                      <a:cubicBezTo>
                        <a:pt x="4186" y="266"/>
                        <a:pt x="8713" y="0"/>
                        <a:pt x="13050" y="95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2" name="Google Shape;2101;p60"/>
                <p:cNvSpPr/>
                <p:nvPr/>
              </p:nvSpPr>
              <p:spPr>
                <a:xfrm>
                  <a:off x="481850" y="2321250"/>
                  <a:ext cx="253975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9" h="2284" fill="none" extrusionOk="0">
                      <a:moveTo>
                        <a:pt x="1" y="2283"/>
                      </a:moveTo>
                      <a:cubicBezTo>
                        <a:pt x="3044" y="495"/>
                        <a:pt x="6735" y="1"/>
                        <a:pt x="10159" y="952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3" name="Google Shape;2102;p60"/>
                <p:cNvSpPr/>
                <p:nvPr/>
              </p:nvSpPr>
              <p:spPr>
                <a:xfrm>
                  <a:off x="315425" y="2667450"/>
                  <a:ext cx="143625" cy="17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" h="6849" fill="none" extrusionOk="0">
                      <a:moveTo>
                        <a:pt x="5745" y="1"/>
                      </a:moveTo>
                      <a:cubicBezTo>
                        <a:pt x="5098" y="3120"/>
                        <a:pt x="2930" y="5669"/>
                        <a:pt x="0" y="6849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4" name="Google Shape;2103;p60"/>
                <p:cNvSpPr/>
                <p:nvPr/>
              </p:nvSpPr>
              <p:spPr>
                <a:xfrm>
                  <a:off x="323025" y="2848175"/>
                  <a:ext cx="86575" cy="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1712" fill="none" extrusionOk="0">
                      <a:moveTo>
                        <a:pt x="1" y="1712"/>
                      </a:moveTo>
                      <a:cubicBezTo>
                        <a:pt x="1256" y="1446"/>
                        <a:pt x="2473" y="837"/>
                        <a:pt x="3463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5" name="Google Shape;2104;p60"/>
                <p:cNvSpPr/>
                <p:nvPr/>
              </p:nvSpPr>
              <p:spPr>
                <a:xfrm>
                  <a:off x="501825" y="2832950"/>
                  <a:ext cx="36175" cy="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384" extrusionOk="0">
                      <a:moveTo>
                        <a:pt x="990" y="0"/>
                      </a:moveTo>
                      <a:cubicBezTo>
                        <a:pt x="762" y="0"/>
                        <a:pt x="571" y="38"/>
                        <a:pt x="343" y="152"/>
                      </a:cubicBezTo>
                      <a:cubicBezTo>
                        <a:pt x="153" y="229"/>
                        <a:pt x="1" y="457"/>
                        <a:pt x="1" y="685"/>
                      </a:cubicBezTo>
                      <a:cubicBezTo>
                        <a:pt x="39" y="837"/>
                        <a:pt x="115" y="989"/>
                        <a:pt x="267" y="1104"/>
                      </a:cubicBezTo>
                      <a:cubicBezTo>
                        <a:pt x="480" y="1290"/>
                        <a:pt x="768" y="1383"/>
                        <a:pt x="1065" y="1383"/>
                      </a:cubicBezTo>
                      <a:cubicBezTo>
                        <a:pt x="1192" y="1383"/>
                        <a:pt x="1321" y="1366"/>
                        <a:pt x="1447" y="1332"/>
                      </a:cubicBez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6" name="Google Shape;2105;p60"/>
                <p:cNvSpPr/>
                <p:nvPr/>
              </p:nvSpPr>
              <p:spPr>
                <a:xfrm>
                  <a:off x="946950" y="2708925"/>
                  <a:ext cx="29500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652" extrusionOk="0">
                      <a:moveTo>
                        <a:pt x="602" y="1"/>
                      </a:moveTo>
                      <a:cubicBezTo>
                        <a:pt x="492" y="1"/>
                        <a:pt x="388" y="36"/>
                        <a:pt x="305" y="92"/>
                      </a:cubicBezTo>
                      <a:cubicBezTo>
                        <a:pt x="191" y="168"/>
                        <a:pt x="115" y="244"/>
                        <a:pt x="1" y="358"/>
                      </a:cubicBezTo>
                      <a:lnTo>
                        <a:pt x="457" y="1651"/>
                      </a:lnTo>
                      <a:cubicBezTo>
                        <a:pt x="914" y="1461"/>
                        <a:pt x="1180" y="929"/>
                        <a:pt x="1066" y="434"/>
                      </a:cubicBezTo>
                      <a:cubicBezTo>
                        <a:pt x="1028" y="244"/>
                        <a:pt x="876" y="92"/>
                        <a:pt x="723" y="16"/>
                      </a:cubicBezTo>
                      <a:cubicBezTo>
                        <a:pt x="683" y="5"/>
                        <a:pt x="642" y="1"/>
                        <a:pt x="6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7" name="Google Shape;2106;p60"/>
                <p:cNvSpPr/>
                <p:nvPr/>
              </p:nvSpPr>
              <p:spPr>
                <a:xfrm>
                  <a:off x="848025" y="2693000"/>
                  <a:ext cx="118925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" h="5528" extrusionOk="0">
                      <a:moveTo>
                        <a:pt x="2115" y="1"/>
                      </a:moveTo>
                      <a:cubicBezTo>
                        <a:pt x="1994" y="1"/>
                        <a:pt x="1872" y="15"/>
                        <a:pt x="1751" y="44"/>
                      </a:cubicBezTo>
                      <a:cubicBezTo>
                        <a:pt x="610" y="310"/>
                        <a:pt x="1" y="1756"/>
                        <a:pt x="343" y="3240"/>
                      </a:cubicBezTo>
                      <a:cubicBezTo>
                        <a:pt x="682" y="4595"/>
                        <a:pt x="1654" y="5527"/>
                        <a:pt x="2669" y="5527"/>
                      </a:cubicBezTo>
                      <a:cubicBezTo>
                        <a:pt x="2794" y="5527"/>
                        <a:pt x="2919" y="5513"/>
                        <a:pt x="3044" y="5484"/>
                      </a:cubicBezTo>
                      <a:cubicBezTo>
                        <a:pt x="4148" y="5218"/>
                        <a:pt x="4756" y="3772"/>
                        <a:pt x="4414" y="2288"/>
                      </a:cubicBezTo>
                      <a:cubicBezTo>
                        <a:pt x="4075" y="933"/>
                        <a:pt x="3103" y="1"/>
                        <a:pt x="21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  <p:sp>
        <p:nvSpPr>
          <p:cNvPr id="100" name="Google Shape;447;p24"/>
          <p:cNvSpPr/>
          <p:nvPr/>
        </p:nvSpPr>
        <p:spPr>
          <a:xfrm>
            <a:off x="2698578" y="228816"/>
            <a:ext cx="5965361" cy="468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a.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Cặp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nhất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nói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ấy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nhạc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nhiều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trình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diễn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gọi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Cặp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thời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ngày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nay, con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người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đã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biết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nguồn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sách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nạp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sống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thần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Cặp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Cháu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biết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tấm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của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lúc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ấy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thật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tắc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 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hình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vẽ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nhỏ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mặt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Trái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mặt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phẳng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cơ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sơ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toán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học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địa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lí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bằng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" y="559180"/>
            <a:ext cx="285317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144;p47"/>
          <p:cNvSpPr/>
          <p:nvPr/>
        </p:nvSpPr>
        <p:spPr>
          <a:xfrm flipH="1">
            <a:off x="5008234" y="828863"/>
            <a:ext cx="6702650" cy="6455984"/>
          </a:xfrm>
          <a:custGeom>
            <a:avLst/>
            <a:gdLst/>
            <a:ahLst/>
            <a:cxnLst/>
            <a:rect l="l" t="t" r="r" b="b"/>
            <a:pathLst>
              <a:path w="192439" h="185357" extrusionOk="0">
                <a:moveTo>
                  <a:pt x="112964" y="1"/>
                </a:moveTo>
                <a:cubicBezTo>
                  <a:pt x="109203" y="1"/>
                  <a:pt x="105436" y="1180"/>
                  <a:pt x="102184" y="3131"/>
                </a:cubicBezTo>
                <a:cubicBezTo>
                  <a:pt x="97226" y="6113"/>
                  <a:pt x="93461" y="10699"/>
                  <a:pt x="89099" y="14501"/>
                </a:cubicBezTo>
                <a:cubicBezTo>
                  <a:pt x="85126" y="17999"/>
                  <a:pt x="80193" y="21002"/>
                  <a:pt x="75007" y="21002"/>
                </a:cubicBezTo>
                <a:cubicBezTo>
                  <a:pt x="74500" y="21002"/>
                  <a:pt x="73990" y="20973"/>
                  <a:pt x="73479" y="20913"/>
                </a:cubicBezTo>
                <a:cubicBezTo>
                  <a:pt x="68893" y="20354"/>
                  <a:pt x="65016" y="17446"/>
                  <a:pt x="61102" y="14986"/>
                </a:cubicBezTo>
                <a:cubicBezTo>
                  <a:pt x="57969" y="13047"/>
                  <a:pt x="54359" y="11274"/>
                  <a:pt x="50749" y="11274"/>
                </a:cubicBezTo>
                <a:cubicBezTo>
                  <a:pt x="49848" y="11274"/>
                  <a:pt x="48947" y="11385"/>
                  <a:pt x="48054" y="11631"/>
                </a:cubicBezTo>
                <a:cubicBezTo>
                  <a:pt x="44400" y="12637"/>
                  <a:pt x="41642" y="15806"/>
                  <a:pt x="40262" y="19347"/>
                </a:cubicBezTo>
                <a:cubicBezTo>
                  <a:pt x="38920" y="22889"/>
                  <a:pt x="38771" y="26766"/>
                  <a:pt x="38883" y="30569"/>
                </a:cubicBezTo>
                <a:cubicBezTo>
                  <a:pt x="39107" y="37615"/>
                  <a:pt x="38920" y="46375"/>
                  <a:pt x="34186" y="51595"/>
                </a:cubicBezTo>
                <a:cubicBezTo>
                  <a:pt x="31576" y="54502"/>
                  <a:pt x="27811" y="56180"/>
                  <a:pt x="25388" y="59274"/>
                </a:cubicBezTo>
                <a:cubicBezTo>
                  <a:pt x="21846" y="63785"/>
                  <a:pt x="22107" y="70234"/>
                  <a:pt x="23151" y="75901"/>
                </a:cubicBezTo>
                <a:cubicBezTo>
                  <a:pt x="24157" y="81605"/>
                  <a:pt x="25760" y="87458"/>
                  <a:pt x="24307" y="93050"/>
                </a:cubicBezTo>
                <a:cubicBezTo>
                  <a:pt x="21548" y="103674"/>
                  <a:pt x="9059" y="108931"/>
                  <a:pt x="4511" y="118922"/>
                </a:cubicBezTo>
                <a:cubicBezTo>
                  <a:pt x="0" y="128727"/>
                  <a:pt x="4362" y="140321"/>
                  <a:pt x="14204" y="144757"/>
                </a:cubicBezTo>
                <a:cubicBezTo>
                  <a:pt x="22144" y="148336"/>
                  <a:pt x="31464" y="146248"/>
                  <a:pt x="40039" y="147963"/>
                </a:cubicBezTo>
                <a:cubicBezTo>
                  <a:pt x="49209" y="149827"/>
                  <a:pt x="59536" y="155568"/>
                  <a:pt x="61064" y="164813"/>
                </a:cubicBezTo>
                <a:cubicBezTo>
                  <a:pt x="61661" y="168653"/>
                  <a:pt x="62332" y="172568"/>
                  <a:pt x="64233" y="175997"/>
                </a:cubicBezTo>
                <a:cubicBezTo>
                  <a:pt x="66134" y="179390"/>
                  <a:pt x="69564" y="182186"/>
                  <a:pt x="73441" y="182260"/>
                </a:cubicBezTo>
                <a:cubicBezTo>
                  <a:pt x="73487" y="182261"/>
                  <a:pt x="73532" y="182261"/>
                  <a:pt x="73577" y="182261"/>
                </a:cubicBezTo>
                <a:cubicBezTo>
                  <a:pt x="78287" y="182261"/>
                  <a:pt x="82117" y="178421"/>
                  <a:pt x="84961" y="174618"/>
                </a:cubicBezTo>
                <a:cubicBezTo>
                  <a:pt x="87831" y="170778"/>
                  <a:pt x="90627" y="166416"/>
                  <a:pt x="95101" y="164776"/>
                </a:cubicBezTo>
                <a:cubicBezTo>
                  <a:pt x="96376" y="164311"/>
                  <a:pt x="97693" y="164101"/>
                  <a:pt x="99017" y="164101"/>
                </a:cubicBezTo>
                <a:cubicBezTo>
                  <a:pt x="102998" y="164101"/>
                  <a:pt x="107048" y="165996"/>
                  <a:pt x="110236" y="168541"/>
                </a:cubicBezTo>
                <a:cubicBezTo>
                  <a:pt x="114449" y="171934"/>
                  <a:pt x="117730" y="176407"/>
                  <a:pt x="121793" y="179986"/>
                </a:cubicBezTo>
                <a:cubicBezTo>
                  <a:pt x="125211" y="182969"/>
                  <a:pt x="129587" y="185357"/>
                  <a:pt x="134015" y="185357"/>
                </a:cubicBezTo>
                <a:cubicBezTo>
                  <a:pt x="134900" y="185357"/>
                  <a:pt x="135786" y="185261"/>
                  <a:pt x="136668" y="185056"/>
                </a:cubicBezTo>
                <a:cubicBezTo>
                  <a:pt x="142223" y="183789"/>
                  <a:pt x="146062" y="178458"/>
                  <a:pt x="147479" y="172903"/>
                </a:cubicBezTo>
                <a:cubicBezTo>
                  <a:pt x="148896" y="167386"/>
                  <a:pt x="148411" y="161570"/>
                  <a:pt x="148299" y="155866"/>
                </a:cubicBezTo>
                <a:cubicBezTo>
                  <a:pt x="148225" y="150125"/>
                  <a:pt x="148672" y="144160"/>
                  <a:pt x="151654" y="139277"/>
                </a:cubicBezTo>
                <a:cubicBezTo>
                  <a:pt x="156240" y="131895"/>
                  <a:pt x="165336" y="129025"/>
                  <a:pt x="173463" y="125856"/>
                </a:cubicBezTo>
                <a:cubicBezTo>
                  <a:pt x="181590" y="122724"/>
                  <a:pt x="190351" y="117543"/>
                  <a:pt x="191693" y="108931"/>
                </a:cubicBezTo>
                <a:cubicBezTo>
                  <a:pt x="192438" y="104234"/>
                  <a:pt x="190649" y="99350"/>
                  <a:pt x="187517" y="95771"/>
                </a:cubicBezTo>
                <a:cubicBezTo>
                  <a:pt x="184386" y="92155"/>
                  <a:pt x="180024" y="89806"/>
                  <a:pt x="175476" y="88352"/>
                </a:cubicBezTo>
                <a:cubicBezTo>
                  <a:pt x="172978" y="87570"/>
                  <a:pt x="170331" y="87048"/>
                  <a:pt x="168057" y="85780"/>
                </a:cubicBezTo>
                <a:cubicBezTo>
                  <a:pt x="165746" y="84513"/>
                  <a:pt x="163770" y="82276"/>
                  <a:pt x="163658" y="79629"/>
                </a:cubicBezTo>
                <a:cubicBezTo>
                  <a:pt x="163547" y="76087"/>
                  <a:pt x="166715" y="73441"/>
                  <a:pt x="169399" y="71092"/>
                </a:cubicBezTo>
                <a:cubicBezTo>
                  <a:pt x="173649" y="67401"/>
                  <a:pt x="177415" y="63151"/>
                  <a:pt x="180583" y="58417"/>
                </a:cubicBezTo>
                <a:cubicBezTo>
                  <a:pt x="183491" y="54055"/>
                  <a:pt x="185914" y="48873"/>
                  <a:pt x="184759" y="43766"/>
                </a:cubicBezTo>
                <a:cubicBezTo>
                  <a:pt x="183417" y="37615"/>
                  <a:pt x="177191" y="33626"/>
                  <a:pt x="171003" y="32619"/>
                </a:cubicBezTo>
                <a:cubicBezTo>
                  <a:pt x="169455" y="32377"/>
                  <a:pt x="167901" y="32277"/>
                  <a:pt x="166343" y="32277"/>
                </a:cubicBezTo>
                <a:cubicBezTo>
                  <a:pt x="161669" y="32277"/>
                  <a:pt x="156957" y="33178"/>
                  <a:pt x="152288" y="33849"/>
                </a:cubicBezTo>
                <a:cubicBezTo>
                  <a:pt x="151063" y="34019"/>
                  <a:pt x="149896" y="34088"/>
                  <a:pt x="148762" y="34088"/>
                </a:cubicBezTo>
                <a:cubicBezTo>
                  <a:pt x="144166" y="34088"/>
                  <a:pt x="140126" y="32955"/>
                  <a:pt x="135102" y="32805"/>
                </a:cubicBezTo>
                <a:cubicBezTo>
                  <a:pt x="132120" y="32731"/>
                  <a:pt x="129622" y="30270"/>
                  <a:pt x="128578" y="27474"/>
                </a:cubicBezTo>
                <a:cubicBezTo>
                  <a:pt x="127497" y="24678"/>
                  <a:pt x="127609" y="21584"/>
                  <a:pt x="127758" y="18602"/>
                </a:cubicBezTo>
                <a:cubicBezTo>
                  <a:pt x="127907" y="15657"/>
                  <a:pt x="128093" y="12600"/>
                  <a:pt x="127236" y="9729"/>
                </a:cubicBezTo>
                <a:cubicBezTo>
                  <a:pt x="125819" y="4957"/>
                  <a:pt x="121383" y="1416"/>
                  <a:pt x="116537" y="372"/>
                </a:cubicBezTo>
                <a:cubicBezTo>
                  <a:pt x="115358" y="120"/>
                  <a:pt x="114161" y="1"/>
                  <a:pt x="11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1785;p58"/>
          <p:cNvSpPr/>
          <p:nvPr/>
        </p:nvSpPr>
        <p:spPr>
          <a:xfrm rot="9900042">
            <a:off x="-1758597" y="-818008"/>
            <a:ext cx="5466560" cy="3361435"/>
          </a:xfrm>
          <a:custGeom>
            <a:avLst/>
            <a:gdLst/>
            <a:ahLst/>
            <a:cxnLst/>
            <a:rect l="l" t="t" r="r" b="b"/>
            <a:pathLst>
              <a:path w="225842" h="191024" extrusionOk="0">
                <a:moveTo>
                  <a:pt x="124822" y="1"/>
                </a:moveTo>
                <a:cubicBezTo>
                  <a:pt x="121435" y="1"/>
                  <a:pt x="117912" y="1193"/>
                  <a:pt x="115270" y="3314"/>
                </a:cubicBezTo>
                <a:cubicBezTo>
                  <a:pt x="109976" y="7564"/>
                  <a:pt x="107404" y="14274"/>
                  <a:pt x="105428" y="20798"/>
                </a:cubicBezTo>
                <a:cubicBezTo>
                  <a:pt x="103489" y="27322"/>
                  <a:pt x="101775" y="34145"/>
                  <a:pt x="97525" y="39438"/>
                </a:cubicBezTo>
                <a:cubicBezTo>
                  <a:pt x="94560" y="43132"/>
                  <a:pt x="89163" y="46789"/>
                  <a:pt x="84829" y="46789"/>
                </a:cubicBezTo>
                <a:cubicBezTo>
                  <a:pt x="82951" y="46789"/>
                  <a:pt x="81272" y="46102"/>
                  <a:pt x="80078" y="44434"/>
                </a:cubicBezTo>
                <a:cubicBezTo>
                  <a:pt x="77312" y="40595"/>
                  <a:pt x="73230" y="38815"/>
                  <a:pt x="69186" y="38815"/>
                </a:cubicBezTo>
                <a:cubicBezTo>
                  <a:pt x="63254" y="38815"/>
                  <a:pt x="57406" y="42646"/>
                  <a:pt x="55920" y="49429"/>
                </a:cubicBezTo>
                <a:cubicBezTo>
                  <a:pt x="55324" y="52076"/>
                  <a:pt x="55510" y="54909"/>
                  <a:pt x="54243" y="57295"/>
                </a:cubicBezTo>
                <a:cubicBezTo>
                  <a:pt x="52901" y="59756"/>
                  <a:pt x="50142" y="61210"/>
                  <a:pt x="47346" y="61694"/>
                </a:cubicBezTo>
                <a:cubicBezTo>
                  <a:pt x="46311" y="61874"/>
                  <a:pt x="45266" y="61941"/>
                  <a:pt x="44218" y="61941"/>
                </a:cubicBezTo>
                <a:cubicBezTo>
                  <a:pt x="42435" y="61941"/>
                  <a:pt x="40644" y="61747"/>
                  <a:pt x="38884" y="61583"/>
                </a:cubicBezTo>
                <a:cubicBezTo>
                  <a:pt x="36095" y="61326"/>
                  <a:pt x="33275" y="61140"/>
                  <a:pt x="30463" y="61140"/>
                </a:cubicBezTo>
                <a:cubicBezTo>
                  <a:pt x="27148" y="61140"/>
                  <a:pt x="23844" y="61398"/>
                  <a:pt x="20616" y="62104"/>
                </a:cubicBezTo>
                <a:cubicBezTo>
                  <a:pt x="14614" y="63447"/>
                  <a:pt x="8836" y="66429"/>
                  <a:pt x="5183" y="71350"/>
                </a:cubicBezTo>
                <a:cubicBezTo>
                  <a:pt x="2051" y="75488"/>
                  <a:pt x="635" y="80707"/>
                  <a:pt x="374" y="85926"/>
                </a:cubicBezTo>
                <a:cubicBezTo>
                  <a:pt x="1" y="92152"/>
                  <a:pt x="1268" y="98564"/>
                  <a:pt x="4586" y="103821"/>
                </a:cubicBezTo>
                <a:cubicBezTo>
                  <a:pt x="8687" y="110307"/>
                  <a:pt x="15658" y="114594"/>
                  <a:pt x="22965" y="116980"/>
                </a:cubicBezTo>
                <a:cubicBezTo>
                  <a:pt x="30272" y="119404"/>
                  <a:pt x="37579" y="119180"/>
                  <a:pt x="45184" y="120336"/>
                </a:cubicBezTo>
                <a:cubicBezTo>
                  <a:pt x="53907" y="121640"/>
                  <a:pt x="61363" y="129096"/>
                  <a:pt x="62631" y="137857"/>
                </a:cubicBezTo>
                <a:cubicBezTo>
                  <a:pt x="63414" y="143337"/>
                  <a:pt x="62034" y="148855"/>
                  <a:pt x="61550" y="154335"/>
                </a:cubicBezTo>
                <a:cubicBezTo>
                  <a:pt x="60506" y="165780"/>
                  <a:pt x="64830" y="178753"/>
                  <a:pt x="75940" y="183786"/>
                </a:cubicBezTo>
                <a:cubicBezTo>
                  <a:pt x="78848" y="185053"/>
                  <a:pt x="81979" y="185762"/>
                  <a:pt x="85148" y="185874"/>
                </a:cubicBezTo>
                <a:cubicBezTo>
                  <a:pt x="85398" y="185884"/>
                  <a:pt x="85649" y="185889"/>
                  <a:pt x="85899" y="185889"/>
                </a:cubicBezTo>
                <a:cubicBezTo>
                  <a:pt x="88294" y="185889"/>
                  <a:pt x="90674" y="185409"/>
                  <a:pt x="92902" y="184531"/>
                </a:cubicBezTo>
                <a:cubicBezTo>
                  <a:pt x="97887" y="182516"/>
                  <a:pt x="102972" y="177853"/>
                  <a:pt x="108635" y="177853"/>
                </a:cubicBezTo>
                <a:cubicBezTo>
                  <a:pt x="108943" y="177853"/>
                  <a:pt x="109254" y="177867"/>
                  <a:pt x="109566" y="177896"/>
                </a:cubicBezTo>
                <a:cubicBezTo>
                  <a:pt x="116053" y="178529"/>
                  <a:pt x="119408" y="186060"/>
                  <a:pt x="125037" y="189303"/>
                </a:cubicBezTo>
                <a:cubicBezTo>
                  <a:pt x="127085" y="190490"/>
                  <a:pt x="129318" y="191023"/>
                  <a:pt x="131580" y="191023"/>
                </a:cubicBezTo>
                <a:cubicBezTo>
                  <a:pt x="138127" y="191023"/>
                  <a:pt x="144918" y="186555"/>
                  <a:pt x="148188" y="180542"/>
                </a:cubicBezTo>
                <a:cubicBezTo>
                  <a:pt x="151543" y="174279"/>
                  <a:pt x="153034" y="165854"/>
                  <a:pt x="159633" y="163207"/>
                </a:cubicBezTo>
                <a:cubicBezTo>
                  <a:pt x="160875" y="162713"/>
                  <a:pt x="162180" y="162492"/>
                  <a:pt x="163496" y="162492"/>
                </a:cubicBezTo>
                <a:cubicBezTo>
                  <a:pt x="166249" y="162492"/>
                  <a:pt x="169055" y="163460"/>
                  <a:pt x="171451" y="164922"/>
                </a:cubicBezTo>
                <a:cubicBezTo>
                  <a:pt x="174955" y="167084"/>
                  <a:pt x="177751" y="170253"/>
                  <a:pt x="180659" y="173161"/>
                </a:cubicBezTo>
                <a:cubicBezTo>
                  <a:pt x="185915" y="178418"/>
                  <a:pt x="191992" y="183189"/>
                  <a:pt x="199149" y="185240"/>
                </a:cubicBezTo>
                <a:cubicBezTo>
                  <a:pt x="201280" y="185839"/>
                  <a:pt x="203522" y="186151"/>
                  <a:pt x="205757" y="186151"/>
                </a:cubicBezTo>
                <a:cubicBezTo>
                  <a:pt x="211032" y="186151"/>
                  <a:pt x="216263" y="184414"/>
                  <a:pt x="219877" y="180617"/>
                </a:cubicBezTo>
                <a:cubicBezTo>
                  <a:pt x="225208" y="174988"/>
                  <a:pt x="225842" y="166115"/>
                  <a:pt x="223307" y="158771"/>
                </a:cubicBezTo>
                <a:cubicBezTo>
                  <a:pt x="220772" y="151464"/>
                  <a:pt x="215590" y="145350"/>
                  <a:pt x="210371" y="139684"/>
                </a:cubicBezTo>
                <a:cubicBezTo>
                  <a:pt x="207686" y="136776"/>
                  <a:pt x="204928" y="133868"/>
                  <a:pt x="203138" y="130401"/>
                </a:cubicBezTo>
                <a:cubicBezTo>
                  <a:pt x="201349" y="126897"/>
                  <a:pt x="200641" y="122610"/>
                  <a:pt x="202206" y="119031"/>
                </a:cubicBezTo>
                <a:cubicBezTo>
                  <a:pt x="204331" y="114184"/>
                  <a:pt x="209849" y="111798"/>
                  <a:pt x="212943" y="107511"/>
                </a:cubicBezTo>
                <a:cubicBezTo>
                  <a:pt x="216745" y="102143"/>
                  <a:pt x="215739" y="93867"/>
                  <a:pt x="210706" y="89580"/>
                </a:cubicBezTo>
                <a:cubicBezTo>
                  <a:pt x="205562" y="85255"/>
                  <a:pt x="197733" y="85143"/>
                  <a:pt x="192886" y="80483"/>
                </a:cubicBezTo>
                <a:cubicBezTo>
                  <a:pt x="188525" y="76233"/>
                  <a:pt x="187928" y="69337"/>
                  <a:pt x="188897" y="63297"/>
                </a:cubicBezTo>
                <a:cubicBezTo>
                  <a:pt x="189867" y="57295"/>
                  <a:pt x="192178" y="51480"/>
                  <a:pt x="192514" y="45366"/>
                </a:cubicBezTo>
                <a:cubicBezTo>
                  <a:pt x="192886" y="39289"/>
                  <a:pt x="190724" y="32430"/>
                  <a:pt x="185281" y="29708"/>
                </a:cubicBezTo>
                <a:cubicBezTo>
                  <a:pt x="183531" y="28833"/>
                  <a:pt x="181667" y="28473"/>
                  <a:pt x="179761" y="28473"/>
                </a:cubicBezTo>
                <a:cubicBezTo>
                  <a:pt x="175819" y="28473"/>
                  <a:pt x="171702" y="30013"/>
                  <a:pt x="168058" y="31721"/>
                </a:cubicBezTo>
                <a:cubicBezTo>
                  <a:pt x="163434" y="33922"/>
                  <a:pt x="158564" y="36423"/>
                  <a:pt x="153565" y="36423"/>
                </a:cubicBezTo>
                <a:cubicBezTo>
                  <a:pt x="152721" y="36423"/>
                  <a:pt x="151872" y="36351"/>
                  <a:pt x="151021" y="36195"/>
                </a:cubicBezTo>
                <a:cubicBezTo>
                  <a:pt x="142633" y="34629"/>
                  <a:pt x="137973" y="25384"/>
                  <a:pt x="136967" y="16921"/>
                </a:cubicBezTo>
                <a:cubicBezTo>
                  <a:pt x="136408" y="12373"/>
                  <a:pt x="136408" y="7452"/>
                  <a:pt x="133574" y="3873"/>
                </a:cubicBezTo>
                <a:cubicBezTo>
                  <a:pt x="131483" y="1203"/>
                  <a:pt x="128221" y="1"/>
                  <a:pt x="12482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Google Shape;462;p25"/>
          <p:cNvSpPr/>
          <p:nvPr/>
        </p:nvSpPr>
        <p:spPr>
          <a:xfrm>
            <a:off x="249376" y="424176"/>
            <a:ext cx="5122723" cy="4378091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in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đậm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thuật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ngữ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nhạc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nhiều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trình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diễn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gọi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thời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ngày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nay, con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người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đã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biết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nguồn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là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hình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vẽ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nhỏ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mặt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Trái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mặt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phẳng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cơ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sở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toán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học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địa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lí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bằng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̀.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cứ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dựa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vào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sử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dụng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..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tính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chất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định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nghĩa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thuộc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lĩnh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vực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nhất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định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chỉ có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nghĩa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thuộc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chuyên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" name="Google Shape;464;p25"/>
          <p:cNvSpPr txBox="1"/>
          <p:nvPr/>
        </p:nvSpPr>
        <p:spPr>
          <a:xfrm>
            <a:off x="5509260" y="424176"/>
            <a:ext cx="3177540" cy="4378091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in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đậm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ngư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̃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thường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nói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ấy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sách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nạp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sống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thần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Cháu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biết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tấm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của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lúc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ấy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thật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tắc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cứ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đều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dùng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nghĩa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chuyển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3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-352888" y="2297088"/>
            <a:ext cx="850670" cy="1306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-1128713" y="3506707"/>
            <a:ext cx="1888408" cy="205668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788433" y="23521"/>
            <a:ext cx="2151441" cy="339321"/>
          </a:xfrm>
          <a:prstGeom prst="rect">
            <a:avLst/>
          </a:prstGeom>
        </p:spPr>
      </p:pic>
      <p:sp>
        <p:nvSpPr>
          <p:cNvPr id="13" name="Google Shape;511;p62"/>
          <p:cNvSpPr txBox="1"/>
          <p:nvPr/>
        </p:nvSpPr>
        <p:spPr>
          <a:xfrm>
            <a:off x="175956" y="404689"/>
            <a:ext cx="876391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Sắp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xếp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cụm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lĩnh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vực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khoa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thích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am-</a:t>
            </a:r>
            <a:r>
              <a:rPr lang="en-US" sz="20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pe</a:t>
            </a:r>
            <a:r>
              <a:rPr lang="en-US" sz="20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</a:t>
            </a:r>
            <a:r>
              <a:rPr lang="en-US" sz="20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phong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trào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cách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mạng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giống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thuần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chủng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cốt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trở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phương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trình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phân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giác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láy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chiến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lược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hoán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dụ</a:t>
            </a:r>
            <a:r>
              <a:rPr lang="en-US" sz="20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0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nhiệt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dung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riêng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đấu</a:t>
            </a:r>
            <a:r>
              <a:rPr lang="en-US" sz="20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phát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hiệu</a:t>
            </a:r>
            <a:r>
              <a:rPr lang="en-US" sz="20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điện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20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,…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4667" y="2599732"/>
            <a:ext cx="6016634" cy="223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926735" y="-899827"/>
            <a:ext cx="11564211" cy="6455984"/>
            <a:chOff x="-1211496" y="-766021"/>
            <a:chExt cx="11564211" cy="6455984"/>
          </a:xfrm>
        </p:grpSpPr>
        <p:sp>
          <p:nvSpPr>
            <p:cNvPr id="13" name="Google Shape;1144;p47"/>
            <p:cNvSpPr/>
            <p:nvPr/>
          </p:nvSpPr>
          <p:spPr>
            <a:xfrm flipH="1">
              <a:off x="3650065" y="-766021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960;p46"/>
            <p:cNvSpPr/>
            <p:nvPr/>
          </p:nvSpPr>
          <p:spPr>
            <a:xfrm>
              <a:off x="-1211496" y="524950"/>
              <a:ext cx="7305543" cy="4896077"/>
            </a:xfrm>
            <a:custGeom>
              <a:avLst/>
              <a:gdLst/>
              <a:ahLst/>
              <a:cxnLst/>
              <a:rect l="l" t="t" r="r" b="b"/>
              <a:pathLst>
                <a:path w="284761" h="190843" extrusionOk="0">
                  <a:moveTo>
                    <a:pt x="116309" y="1"/>
                  </a:moveTo>
                  <a:cubicBezTo>
                    <a:pt x="114400" y="1"/>
                    <a:pt x="112495" y="195"/>
                    <a:pt x="110635" y="596"/>
                  </a:cubicBezTo>
                  <a:cubicBezTo>
                    <a:pt x="99197" y="3052"/>
                    <a:pt x="89886" y="12327"/>
                    <a:pt x="85854" y="23288"/>
                  </a:cubicBezTo>
                  <a:cubicBezTo>
                    <a:pt x="81931" y="33918"/>
                    <a:pt x="82591" y="45686"/>
                    <a:pt x="79878" y="56683"/>
                  </a:cubicBezTo>
                  <a:cubicBezTo>
                    <a:pt x="74438" y="78986"/>
                    <a:pt x="52990" y="99518"/>
                    <a:pt x="30119" y="99518"/>
                  </a:cubicBezTo>
                  <a:cubicBezTo>
                    <a:pt x="29721" y="99518"/>
                    <a:pt x="29323" y="99512"/>
                    <a:pt x="28924" y="99500"/>
                  </a:cubicBezTo>
                  <a:cubicBezTo>
                    <a:pt x="27235" y="99445"/>
                    <a:pt x="25537" y="99391"/>
                    <a:pt x="23842" y="99391"/>
                  </a:cubicBezTo>
                  <a:cubicBezTo>
                    <a:pt x="20972" y="99391"/>
                    <a:pt x="18112" y="99547"/>
                    <a:pt x="15323" y="100123"/>
                  </a:cubicBezTo>
                  <a:cubicBezTo>
                    <a:pt x="10851" y="101039"/>
                    <a:pt x="6489" y="103165"/>
                    <a:pt x="3703" y="106758"/>
                  </a:cubicBezTo>
                  <a:cubicBezTo>
                    <a:pt x="917" y="110350"/>
                    <a:pt x="0" y="115263"/>
                    <a:pt x="37" y="119882"/>
                  </a:cubicBezTo>
                  <a:cubicBezTo>
                    <a:pt x="184" y="132089"/>
                    <a:pt x="5902" y="143526"/>
                    <a:pt x="15543" y="151004"/>
                  </a:cubicBezTo>
                  <a:cubicBezTo>
                    <a:pt x="22325" y="156136"/>
                    <a:pt x="30610" y="158959"/>
                    <a:pt x="39115" y="159032"/>
                  </a:cubicBezTo>
                  <a:cubicBezTo>
                    <a:pt x="39199" y="159034"/>
                    <a:pt x="39285" y="159035"/>
                    <a:pt x="39371" y="159035"/>
                  </a:cubicBezTo>
                  <a:cubicBezTo>
                    <a:pt x="42553" y="159035"/>
                    <a:pt x="46677" y="158028"/>
                    <a:pt x="50435" y="158028"/>
                  </a:cubicBezTo>
                  <a:cubicBezTo>
                    <a:pt x="53968" y="158028"/>
                    <a:pt x="57179" y="158917"/>
                    <a:pt x="58983" y="162368"/>
                  </a:cubicBezTo>
                  <a:cubicBezTo>
                    <a:pt x="60743" y="165667"/>
                    <a:pt x="60450" y="169663"/>
                    <a:pt x="60120" y="173402"/>
                  </a:cubicBezTo>
                  <a:cubicBezTo>
                    <a:pt x="59790" y="177141"/>
                    <a:pt x="59496" y="181101"/>
                    <a:pt x="61256" y="184436"/>
                  </a:cubicBezTo>
                  <a:cubicBezTo>
                    <a:pt x="63199" y="188102"/>
                    <a:pt x="67305" y="190155"/>
                    <a:pt x="71410" y="190668"/>
                  </a:cubicBezTo>
                  <a:cubicBezTo>
                    <a:pt x="72350" y="190789"/>
                    <a:pt x="73285" y="190843"/>
                    <a:pt x="74215" y="190843"/>
                  </a:cubicBezTo>
                  <a:cubicBezTo>
                    <a:pt x="79493" y="190843"/>
                    <a:pt x="84640" y="189127"/>
                    <a:pt x="89813" y="188286"/>
                  </a:cubicBezTo>
                  <a:cubicBezTo>
                    <a:pt x="96411" y="187222"/>
                    <a:pt x="102900" y="185866"/>
                    <a:pt x="109425" y="184546"/>
                  </a:cubicBezTo>
                  <a:cubicBezTo>
                    <a:pt x="120971" y="182199"/>
                    <a:pt x="132658" y="179935"/>
                    <a:pt x="144437" y="179935"/>
                  </a:cubicBezTo>
                  <a:cubicBezTo>
                    <a:pt x="146083" y="179935"/>
                    <a:pt x="147732" y="179980"/>
                    <a:pt x="149382" y="180074"/>
                  </a:cubicBezTo>
                  <a:cubicBezTo>
                    <a:pt x="162652" y="180844"/>
                    <a:pt x="175629" y="184106"/>
                    <a:pt x="188570" y="187039"/>
                  </a:cubicBezTo>
                  <a:cubicBezTo>
                    <a:pt x="192269" y="187888"/>
                    <a:pt x="195969" y="188705"/>
                    <a:pt x="199756" y="188705"/>
                  </a:cubicBezTo>
                  <a:cubicBezTo>
                    <a:pt x="200059" y="188705"/>
                    <a:pt x="200363" y="188700"/>
                    <a:pt x="200667" y="188689"/>
                  </a:cubicBezTo>
                  <a:cubicBezTo>
                    <a:pt x="204736" y="188505"/>
                    <a:pt x="208915" y="187186"/>
                    <a:pt x="211738" y="184290"/>
                  </a:cubicBezTo>
                  <a:cubicBezTo>
                    <a:pt x="214597" y="181357"/>
                    <a:pt x="215513" y="174979"/>
                    <a:pt x="214927" y="170946"/>
                  </a:cubicBezTo>
                  <a:cubicBezTo>
                    <a:pt x="213864" y="163615"/>
                    <a:pt x="218703" y="156393"/>
                    <a:pt x="225045" y="152507"/>
                  </a:cubicBezTo>
                  <a:cubicBezTo>
                    <a:pt x="231386" y="148621"/>
                    <a:pt x="238938" y="147375"/>
                    <a:pt x="246306" y="146349"/>
                  </a:cubicBezTo>
                  <a:cubicBezTo>
                    <a:pt x="253675" y="145322"/>
                    <a:pt x="261226" y="144369"/>
                    <a:pt x="267788" y="140887"/>
                  </a:cubicBezTo>
                  <a:cubicBezTo>
                    <a:pt x="278089" y="135498"/>
                    <a:pt x="284761" y="123877"/>
                    <a:pt x="284284" y="112293"/>
                  </a:cubicBezTo>
                  <a:cubicBezTo>
                    <a:pt x="284027" y="105842"/>
                    <a:pt x="281498" y="99243"/>
                    <a:pt x="276403" y="95284"/>
                  </a:cubicBezTo>
                  <a:cubicBezTo>
                    <a:pt x="268741" y="89345"/>
                    <a:pt x="257634" y="90592"/>
                    <a:pt x="248982" y="86119"/>
                  </a:cubicBezTo>
                  <a:cubicBezTo>
                    <a:pt x="243887" y="83407"/>
                    <a:pt x="240038" y="78898"/>
                    <a:pt x="238168" y="73436"/>
                  </a:cubicBezTo>
                  <a:cubicBezTo>
                    <a:pt x="236372" y="68047"/>
                    <a:pt x="238278" y="62145"/>
                    <a:pt x="238755" y="56463"/>
                  </a:cubicBezTo>
                  <a:cubicBezTo>
                    <a:pt x="239451" y="47702"/>
                    <a:pt x="238388" y="38427"/>
                    <a:pt x="233476" y="31169"/>
                  </a:cubicBezTo>
                  <a:cubicBezTo>
                    <a:pt x="229511" y="25280"/>
                    <a:pt x="222535" y="21111"/>
                    <a:pt x="215597" y="21111"/>
                  </a:cubicBezTo>
                  <a:cubicBezTo>
                    <a:pt x="213940" y="21111"/>
                    <a:pt x="212286" y="21349"/>
                    <a:pt x="210675" y="21858"/>
                  </a:cubicBezTo>
                  <a:cubicBezTo>
                    <a:pt x="199237" y="25487"/>
                    <a:pt x="195095" y="39564"/>
                    <a:pt x="185747" y="47079"/>
                  </a:cubicBezTo>
                  <a:cubicBezTo>
                    <a:pt x="181066" y="50802"/>
                    <a:pt x="175557" y="52559"/>
                    <a:pt x="170118" y="52559"/>
                  </a:cubicBezTo>
                  <a:cubicBezTo>
                    <a:pt x="160778" y="52559"/>
                    <a:pt x="151648" y="47375"/>
                    <a:pt x="147293" y="38061"/>
                  </a:cubicBezTo>
                  <a:cubicBezTo>
                    <a:pt x="143737" y="30436"/>
                    <a:pt x="144140" y="21381"/>
                    <a:pt x="140364" y="13866"/>
                  </a:cubicBezTo>
                  <a:cubicBezTo>
                    <a:pt x="135978" y="5124"/>
                    <a:pt x="126097" y="1"/>
                    <a:pt x="116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b="1">
                <a:latin typeface="#9Slide06 SVNFresh Script" pitchFamily="2" charset="0"/>
              </a:endParaRPr>
            </a:p>
          </p:txBody>
        </p:sp>
      </p:grpSp>
      <p:sp>
        <p:nvSpPr>
          <p:cNvPr id="12" name="Google Shape;961;p46"/>
          <p:cNvSpPr/>
          <p:nvPr/>
        </p:nvSpPr>
        <p:spPr>
          <a:xfrm>
            <a:off x="490026" y="5032925"/>
            <a:ext cx="1571100" cy="9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 b="1">
              <a:latin typeface="#9Slide06 SVNFresh Script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96607" y="391146"/>
          <a:ext cx="8284685" cy="4058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3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4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7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thuần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Ampe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1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20;p41"/>
          <p:cNvGrpSpPr/>
          <p:nvPr/>
        </p:nvGrpSpPr>
        <p:grpSpPr>
          <a:xfrm>
            <a:off x="-556613" y="1999323"/>
            <a:ext cx="1677010" cy="3211412"/>
            <a:chOff x="8949000" y="923438"/>
            <a:chExt cx="1929150" cy="3694250"/>
          </a:xfrm>
        </p:grpSpPr>
        <p:sp>
          <p:nvSpPr>
            <p:cNvPr id="4" name="Google Shape;521;p41"/>
            <p:cNvSpPr/>
            <p:nvPr/>
          </p:nvSpPr>
          <p:spPr>
            <a:xfrm>
              <a:off x="8949000" y="923438"/>
              <a:ext cx="1929150" cy="3694250"/>
            </a:xfrm>
            <a:custGeom>
              <a:avLst/>
              <a:gdLst/>
              <a:ahLst/>
              <a:cxnLst/>
              <a:rect l="l" t="t" r="r" b="b"/>
              <a:pathLst>
                <a:path w="77166" h="147770" extrusionOk="0">
                  <a:moveTo>
                    <a:pt x="18696" y="1"/>
                  </a:moveTo>
                  <a:cubicBezTo>
                    <a:pt x="9018" y="11365"/>
                    <a:pt x="3593" y="26065"/>
                    <a:pt x="2603" y="40985"/>
                  </a:cubicBezTo>
                  <a:lnTo>
                    <a:pt x="21628" y="54328"/>
                  </a:lnTo>
                  <a:lnTo>
                    <a:pt x="21628" y="54328"/>
                  </a:lnTo>
                  <a:lnTo>
                    <a:pt x="0" y="45897"/>
                  </a:lnTo>
                  <a:lnTo>
                    <a:pt x="0" y="45897"/>
                  </a:lnTo>
                  <a:cubicBezTo>
                    <a:pt x="2236" y="72584"/>
                    <a:pt x="11181" y="98281"/>
                    <a:pt x="26027" y="120606"/>
                  </a:cubicBezTo>
                  <a:cubicBezTo>
                    <a:pt x="30573" y="127424"/>
                    <a:pt x="35778" y="134023"/>
                    <a:pt x="42267" y="139045"/>
                  </a:cubicBezTo>
                  <a:cubicBezTo>
                    <a:pt x="48719" y="144104"/>
                    <a:pt x="56637" y="147623"/>
                    <a:pt x="64885" y="147770"/>
                  </a:cubicBezTo>
                  <a:cubicBezTo>
                    <a:pt x="70310" y="143664"/>
                    <a:pt x="74306" y="135782"/>
                    <a:pt x="75736" y="129111"/>
                  </a:cubicBezTo>
                  <a:cubicBezTo>
                    <a:pt x="77165" y="122475"/>
                    <a:pt x="76836" y="115547"/>
                    <a:pt x="76176" y="108802"/>
                  </a:cubicBezTo>
                  <a:cubicBezTo>
                    <a:pt x="73903" y="85781"/>
                    <a:pt x="67304" y="65472"/>
                    <a:pt x="57847" y="44394"/>
                  </a:cubicBezTo>
                  <a:cubicBezTo>
                    <a:pt x="49635" y="25955"/>
                    <a:pt x="35962" y="10448"/>
                    <a:pt x="18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522;p41"/>
            <p:cNvSpPr/>
            <p:nvPr/>
          </p:nvSpPr>
          <p:spPr>
            <a:xfrm>
              <a:off x="9408125" y="1039838"/>
              <a:ext cx="1023700" cy="3374400"/>
            </a:xfrm>
            <a:custGeom>
              <a:avLst/>
              <a:gdLst/>
              <a:ahLst/>
              <a:cxnLst/>
              <a:rect l="l" t="t" r="r" b="b"/>
              <a:pathLst>
                <a:path w="40948" h="134976" fill="none" extrusionOk="0">
                  <a:moveTo>
                    <a:pt x="40948" y="134975"/>
                  </a:moveTo>
                  <a:cubicBezTo>
                    <a:pt x="23389" y="91242"/>
                    <a:pt x="9679" y="46080"/>
                    <a:pt x="1" y="0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523;p41"/>
            <p:cNvSpPr/>
            <p:nvPr/>
          </p:nvSpPr>
          <p:spPr>
            <a:xfrm>
              <a:off x="9419125" y="957363"/>
              <a:ext cx="1127275" cy="3593425"/>
            </a:xfrm>
            <a:custGeom>
              <a:avLst/>
              <a:gdLst/>
              <a:ahLst/>
              <a:cxnLst/>
              <a:rect l="l" t="t" r="r" b="b"/>
              <a:pathLst>
                <a:path w="45091" h="143737" fill="none" extrusionOk="0">
                  <a:moveTo>
                    <a:pt x="1" y="0"/>
                  </a:moveTo>
                  <a:cubicBezTo>
                    <a:pt x="12611" y="48645"/>
                    <a:pt x="27678" y="96594"/>
                    <a:pt x="45090" y="143737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524;p41"/>
            <p:cNvSpPr/>
            <p:nvPr/>
          </p:nvSpPr>
          <p:spPr>
            <a:xfrm>
              <a:off x="9014050" y="2249563"/>
              <a:ext cx="693800" cy="252050"/>
            </a:xfrm>
            <a:custGeom>
              <a:avLst/>
              <a:gdLst/>
              <a:ahLst/>
              <a:cxnLst/>
              <a:rect l="l" t="t" r="r" b="b"/>
              <a:pathLst>
                <a:path w="27752" h="10082" fill="none" extrusionOk="0">
                  <a:moveTo>
                    <a:pt x="1" y="0"/>
                  </a:moveTo>
                  <a:lnTo>
                    <a:pt x="27751" y="1008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525;p41"/>
            <p:cNvSpPr/>
            <p:nvPr/>
          </p:nvSpPr>
          <p:spPr>
            <a:xfrm>
              <a:off x="9059875" y="1901313"/>
              <a:ext cx="559975" cy="352850"/>
            </a:xfrm>
            <a:custGeom>
              <a:avLst/>
              <a:gdLst/>
              <a:ahLst/>
              <a:cxnLst/>
              <a:rect l="l" t="t" r="r" b="b"/>
              <a:pathLst>
                <a:path w="22399" h="14114" fill="none" extrusionOk="0">
                  <a:moveTo>
                    <a:pt x="1" y="0"/>
                  </a:moveTo>
                  <a:lnTo>
                    <a:pt x="22399" y="14113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526;p41"/>
            <p:cNvSpPr/>
            <p:nvPr/>
          </p:nvSpPr>
          <p:spPr>
            <a:xfrm>
              <a:off x="9857200" y="1622688"/>
              <a:ext cx="255700" cy="558150"/>
            </a:xfrm>
            <a:custGeom>
              <a:avLst/>
              <a:gdLst/>
              <a:ahLst/>
              <a:cxnLst/>
              <a:rect l="l" t="t" r="r" b="b"/>
              <a:pathLst>
                <a:path w="10228" h="22326" fill="none" extrusionOk="0">
                  <a:moveTo>
                    <a:pt x="0" y="22326"/>
                  </a:moveTo>
                  <a:lnTo>
                    <a:pt x="10228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527;p41"/>
            <p:cNvSpPr/>
            <p:nvPr/>
          </p:nvSpPr>
          <p:spPr>
            <a:xfrm>
              <a:off x="9921350" y="1871963"/>
              <a:ext cx="329025" cy="585650"/>
            </a:xfrm>
            <a:custGeom>
              <a:avLst/>
              <a:gdLst/>
              <a:ahLst/>
              <a:cxnLst/>
              <a:rect l="l" t="t" r="r" b="b"/>
              <a:pathLst>
                <a:path w="13161" h="23426" fill="none" extrusionOk="0">
                  <a:moveTo>
                    <a:pt x="0" y="23425"/>
                  </a:moveTo>
                  <a:lnTo>
                    <a:pt x="13161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528;p41"/>
            <p:cNvSpPr/>
            <p:nvPr/>
          </p:nvSpPr>
          <p:spPr>
            <a:xfrm>
              <a:off x="9376975" y="3471188"/>
              <a:ext cx="751525" cy="202550"/>
            </a:xfrm>
            <a:custGeom>
              <a:avLst/>
              <a:gdLst/>
              <a:ahLst/>
              <a:cxnLst/>
              <a:rect l="l" t="t" r="r" b="b"/>
              <a:pathLst>
                <a:path w="30061" h="8102" fill="none" extrusionOk="0">
                  <a:moveTo>
                    <a:pt x="0" y="0"/>
                  </a:moveTo>
                  <a:lnTo>
                    <a:pt x="30060" y="810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529;p41"/>
            <p:cNvSpPr/>
            <p:nvPr/>
          </p:nvSpPr>
          <p:spPr>
            <a:xfrm>
              <a:off x="9422800" y="3634313"/>
              <a:ext cx="701100" cy="139325"/>
            </a:xfrm>
            <a:custGeom>
              <a:avLst/>
              <a:gdLst/>
              <a:ahLst/>
              <a:cxnLst/>
              <a:rect l="l" t="t" r="r" b="b"/>
              <a:pathLst>
                <a:path w="28044" h="5573" fill="none" extrusionOk="0">
                  <a:moveTo>
                    <a:pt x="0" y="0"/>
                  </a:moveTo>
                  <a:lnTo>
                    <a:pt x="28044" y="557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530;p41"/>
            <p:cNvSpPr/>
            <p:nvPr/>
          </p:nvSpPr>
          <p:spPr>
            <a:xfrm>
              <a:off x="10276925" y="3153163"/>
              <a:ext cx="428925" cy="551750"/>
            </a:xfrm>
            <a:custGeom>
              <a:avLst/>
              <a:gdLst/>
              <a:ahLst/>
              <a:cxnLst/>
              <a:rect l="l" t="t" r="r" b="b"/>
              <a:pathLst>
                <a:path w="17157" h="22070" fill="none" extrusionOk="0">
                  <a:moveTo>
                    <a:pt x="1" y="22069"/>
                  </a:moveTo>
                  <a:lnTo>
                    <a:pt x="17157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531;p41"/>
            <p:cNvSpPr/>
            <p:nvPr/>
          </p:nvSpPr>
          <p:spPr>
            <a:xfrm>
              <a:off x="10320925" y="3366713"/>
              <a:ext cx="367525" cy="433500"/>
            </a:xfrm>
            <a:custGeom>
              <a:avLst/>
              <a:gdLst/>
              <a:ahLst/>
              <a:cxnLst/>
              <a:rect l="l" t="t" r="r" b="b"/>
              <a:pathLst>
                <a:path w="14701" h="17340" fill="none" extrusionOk="0">
                  <a:moveTo>
                    <a:pt x="0" y="17340"/>
                  </a:moveTo>
                  <a:lnTo>
                    <a:pt x="14700" y="0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" name="Google Shape;532;p41"/>
          <p:cNvGrpSpPr/>
          <p:nvPr/>
        </p:nvGrpSpPr>
        <p:grpSpPr>
          <a:xfrm flipH="1">
            <a:off x="7961120" y="2157394"/>
            <a:ext cx="1677010" cy="3211412"/>
            <a:chOff x="8949000" y="923438"/>
            <a:chExt cx="1929150" cy="3694250"/>
          </a:xfrm>
        </p:grpSpPr>
        <p:sp>
          <p:nvSpPr>
            <p:cNvPr id="17" name="Google Shape;533;p41"/>
            <p:cNvSpPr/>
            <p:nvPr/>
          </p:nvSpPr>
          <p:spPr>
            <a:xfrm>
              <a:off x="8949000" y="923438"/>
              <a:ext cx="1929150" cy="3694250"/>
            </a:xfrm>
            <a:custGeom>
              <a:avLst/>
              <a:gdLst/>
              <a:ahLst/>
              <a:cxnLst/>
              <a:rect l="l" t="t" r="r" b="b"/>
              <a:pathLst>
                <a:path w="77166" h="147770" extrusionOk="0">
                  <a:moveTo>
                    <a:pt x="18696" y="1"/>
                  </a:moveTo>
                  <a:cubicBezTo>
                    <a:pt x="9018" y="11365"/>
                    <a:pt x="3593" y="26065"/>
                    <a:pt x="2603" y="40985"/>
                  </a:cubicBezTo>
                  <a:lnTo>
                    <a:pt x="21628" y="54328"/>
                  </a:lnTo>
                  <a:lnTo>
                    <a:pt x="21628" y="54328"/>
                  </a:lnTo>
                  <a:lnTo>
                    <a:pt x="0" y="45897"/>
                  </a:lnTo>
                  <a:lnTo>
                    <a:pt x="0" y="45897"/>
                  </a:lnTo>
                  <a:cubicBezTo>
                    <a:pt x="2236" y="72584"/>
                    <a:pt x="11181" y="98281"/>
                    <a:pt x="26027" y="120606"/>
                  </a:cubicBezTo>
                  <a:cubicBezTo>
                    <a:pt x="30573" y="127424"/>
                    <a:pt x="35778" y="134023"/>
                    <a:pt x="42267" y="139045"/>
                  </a:cubicBezTo>
                  <a:cubicBezTo>
                    <a:pt x="48719" y="144104"/>
                    <a:pt x="56637" y="147623"/>
                    <a:pt x="64885" y="147770"/>
                  </a:cubicBezTo>
                  <a:cubicBezTo>
                    <a:pt x="70310" y="143664"/>
                    <a:pt x="74306" y="135782"/>
                    <a:pt x="75736" y="129111"/>
                  </a:cubicBezTo>
                  <a:cubicBezTo>
                    <a:pt x="77165" y="122475"/>
                    <a:pt x="76836" y="115547"/>
                    <a:pt x="76176" y="108802"/>
                  </a:cubicBezTo>
                  <a:cubicBezTo>
                    <a:pt x="73903" y="85781"/>
                    <a:pt x="67304" y="65472"/>
                    <a:pt x="57847" y="44394"/>
                  </a:cubicBezTo>
                  <a:cubicBezTo>
                    <a:pt x="49635" y="25955"/>
                    <a:pt x="35962" y="10448"/>
                    <a:pt x="18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534;p41"/>
            <p:cNvSpPr/>
            <p:nvPr/>
          </p:nvSpPr>
          <p:spPr>
            <a:xfrm>
              <a:off x="9408125" y="1039838"/>
              <a:ext cx="1023700" cy="3374400"/>
            </a:xfrm>
            <a:custGeom>
              <a:avLst/>
              <a:gdLst/>
              <a:ahLst/>
              <a:cxnLst/>
              <a:rect l="l" t="t" r="r" b="b"/>
              <a:pathLst>
                <a:path w="40948" h="134976" fill="none" extrusionOk="0">
                  <a:moveTo>
                    <a:pt x="40948" y="134975"/>
                  </a:moveTo>
                  <a:cubicBezTo>
                    <a:pt x="23389" y="91242"/>
                    <a:pt x="9679" y="46080"/>
                    <a:pt x="1" y="0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535;p41"/>
            <p:cNvSpPr/>
            <p:nvPr/>
          </p:nvSpPr>
          <p:spPr>
            <a:xfrm>
              <a:off x="9419125" y="957363"/>
              <a:ext cx="1127275" cy="3593425"/>
            </a:xfrm>
            <a:custGeom>
              <a:avLst/>
              <a:gdLst/>
              <a:ahLst/>
              <a:cxnLst/>
              <a:rect l="l" t="t" r="r" b="b"/>
              <a:pathLst>
                <a:path w="45091" h="143737" fill="none" extrusionOk="0">
                  <a:moveTo>
                    <a:pt x="1" y="0"/>
                  </a:moveTo>
                  <a:cubicBezTo>
                    <a:pt x="12611" y="48645"/>
                    <a:pt x="27678" y="96594"/>
                    <a:pt x="45090" y="143737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536;p41"/>
            <p:cNvSpPr/>
            <p:nvPr/>
          </p:nvSpPr>
          <p:spPr>
            <a:xfrm>
              <a:off x="9014050" y="2249563"/>
              <a:ext cx="693800" cy="252050"/>
            </a:xfrm>
            <a:custGeom>
              <a:avLst/>
              <a:gdLst/>
              <a:ahLst/>
              <a:cxnLst/>
              <a:rect l="l" t="t" r="r" b="b"/>
              <a:pathLst>
                <a:path w="27752" h="10082" fill="none" extrusionOk="0">
                  <a:moveTo>
                    <a:pt x="1" y="0"/>
                  </a:moveTo>
                  <a:lnTo>
                    <a:pt x="27751" y="1008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537;p41"/>
            <p:cNvSpPr/>
            <p:nvPr/>
          </p:nvSpPr>
          <p:spPr>
            <a:xfrm>
              <a:off x="9059875" y="1901313"/>
              <a:ext cx="559975" cy="352850"/>
            </a:xfrm>
            <a:custGeom>
              <a:avLst/>
              <a:gdLst/>
              <a:ahLst/>
              <a:cxnLst/>
              <a:rect l="l" t="t" r="r" b="b"/>
              <a:pathLst>
                <a:path w="22399" h="14114" fill="none" extrusionOk="0">
                  <a:moveTo>
                    <a:pt x="1" y="0"/>
                  </a:moveTo>
                  <a:lnTo>
                    <a:pt x="22399" y="14113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538;p41"/>
            <p:cNvSpPr/>
            <p:nvPr/>
          </p:nvSpPr>
          <p:spPr>
            <a:xfrm>
              <a:off x="9857200" y="1622688"/>
              <a:ext cx="255700" cy="558150"/>
            </a:xfrm>
            <a:custGeom>
              <a:avLst/>
              <a:gdLst/>
              <a:ahLst/>
              <a:cxnLst/>
              <a:rect l="l" t="t" r="r" b="b"/>
              <a:pathLst>
                <a:path w="10228" h="22326" fill="none" extrusionOk="0">
                  <a:moveTo>
                    <a:pt x="0" y="22326"/>
                  </a:moveTo>
                  <a:lnTo>
                    <a:pt x="10228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539;p41"/>
            <p:cNvSpPr/>
            <p:nvPr/>
          </p:nvSpPr>
          <p:spPr>
            <a:xfrm>
              <a:off x="9921350" y="1871963"/>
              <a:ext cx="329025" cy="585650"/>
            </a:xfrm>
            <a:custGeom>
              <a:avLst/>
              <a:gdLst/>
              <a:ahLst/>
              <a:cxnLst/>
              <a:rect l="l" t="t" r="r" b="b"/>
              <a:pathLst>
                <a:path w="13161" h="23426" fill="none" extrusionOk="0">
                  <a:moveTo>
                    <a:pt x="0" y="23425"/>
                  </a:moveTo>
                  <a:lnTo>
                    <a:pt x="13161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540;p41"/>
            <p:cNvSpPr/>
            <p:nvPr/>
          </p:nvSpPr>
          <p:spPr>
            <a:xfrm>
              <a:off x="9376975" y="3471188"/>
              <a:ext cx="751525" cy="202550"/>
            </a:xfrm>
            <a:custGeom>
              <a:avLst/>
              <a:gdLst/>
              <a:ahLst/>
              <a:cxnLst/>
              <a:rect l="l" t="t" r="r" b="b"/>
              <a:pathLst>
                <a:path w="30061" h="8102" fill="none" extrusionOk="0">
                  <a:moveTo>
                    <a:pt x="0" y="0"/>
                  </a:moveTo>
                  <a:lnTo>
                    <a:pt x="30060" y="810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541;p41"/>
            <p:cNvSpPr/>
            <p:nvPr/>
          </p:nvSpPr>
          <p:spPr>
            <a:xfrm>
              <a:off x="9422800" y="3634313"/>
              <a:ext cx="701100" cy="139325"/>
            </a:xfrm>
            <a:custGeom>
              <a:avLst/>
              <a:gdLst/>
              <a:ahLst/>
              <a:cxnLst/>
              <a:rect l="l" t="t" r="r" b="b"/>
              <a:pathLst>
                <a:path w="28044" h="5573" fill="none" extrusionOk="0">
                  <a:moveTo>
                    <a:pt x="0" y="0"/>
                  </a:moveTo>
                  <a:lnTo>
                    <a:pt x="28044" y="557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542;p41"/>
            <p:cNvSpPr/>
            <p:nvPr/>
          </p:nvSpPr>
          <p:spPr>
            <a:xfrm>
              <a:off x="10276925" y="3153163"/>
              <a:ext cx="428925" cy="551750"/>
            </a:xfrm>
            <a:custGeom>
              <a:avLst/>
              <a:gdLst/>
              <a:ahLst/>
              <a:cxnLst/>
              <a:rect l="l" t="t" r="r" b="b"/>
              <a:pathLst>
                <a:path w="17157" h="22070" fill="none" extrusionOk="0">
                  <a:moveTo>
                    <a:pt x="1" y="22069"/>
                  </a:moveTo>
                  <a:lnTo>
                    <a:pt x="17157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543;p41"/>
            <p:cNvSpPr/>
            <p:nvPr/>
          </p:nvSpPr>
          <p:spPr>
            <a:xfrm>
              <a:off x="10320925" y="3366713"/>
              <a:ext cx="367525" cy="433500"/>
            </a:xfrm>
            <a:custGeom>
              <a:avLst/>
              <a:gdLst/>
              <a:ahLst/>
              <a:cxnLst/>
              <a:rect l="l" t="t" r="r" b="b"/>
              <a:pathLst>
                <a:path w="14701" h="17340" fill="none" extrusionOk="0">
                  <a:moveTo>
                    <a:pt x="0" y="17340"/>
                  </a:moveTo>
                  <a:lnTo>
                    <a:pt x="14700" y="0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8" name="Google Shape;544;p41"/>
          <p:cNvGrpSpPr/>
          <p:nvPr/>
        </p:nvGrpSpPr>
        <p:grpSpPr>
          <a:xfrm>
            <a:off x="-242589" y="2849390"/>
            <a:ext cx="7866077" cy="6883956"/>
            <a:chOff x="181658" y="2671413"/>
            <a:chExt cx="7866077" cy="6883956"/>
          </a:xfrm>
        </p:grpSpPr>
        <p:grpSp>
          <p:nvGrpSpPr>
            <p:cNvPr id="29" name="Google Shape;545;p41"/>
            <p:cNvGrpSpPr/>
            <p:nvPr/>
          </p:nvGrpSpPr>
          <p:grpSpPr>
            <a:xfrm>
              <a:off x="181658" y="2826885"/>
              <a:ext cx="7866077" cy="6728484"/>
              <a:chOff x="544725" y="619458"/>
              <a:chExt cx="5646050" cy="4829517"/>
            </a:xfrm>
          </p:grpSpPr>
          <p:sp>
            <p:nvSpPr>
              <p:cNvPr id="32" name="Google Shape;546;p41"/>
              <p:cNvSpPr/>
              <p:nvPr/>
            </p:nvSpPr>
            <p:spPr>
              <a:xfrm>
                <a:off x="1322025" y="815050"/>
                <a:ext cx="4810975" cy="4633925"/>
              </a:xfrm>
              <a:custGeom>
                <a:avLst/>
                <a:gdLst/>
                <a:ahLst/>
                <a:cxnLst/>
                <a:rect l="l" t="t" r="r" b="b"/>
                <a:pathLst>
                  <a:path w="192439" h="185357" extrusionOk="0">
                    <a:moveTo>
                      <a:pt x="112964" y="1"/>
                    </a:moveTo>
                    <a:cubicBezTo>
                      <a:pt x="109203" y="1"/>
                      <a:pt x="105436" y="1180"/>
                      <a:pt x="102184" y="3131"/>
                    </a:cubicBezTo>
                    <a:cubicBezTo>
                      <a:pt x="97226" y="6113"/>
                      <a:pt x="93461" y="10699"/>
                      <a:pt x="89099" y="14501"/>
                    </a:cubicBezTo>
                    <a:cubicBezTo>
                      <a:pt x="85126" y="17999"/>
                      <a:pt x="80193" y="21002"/>
                      <a:pt x="75007" y="21002"/>
                    </a:cubicBezTo>
                    <a:cubicBezTo>
                      <a:pt x="74500" y="21002"/>
                      <a:pt x="73990" y="20973"/>
                      <a:pt x="73479" y="20913"/>
                    </a:cubicBezTo>
                    <a:cubicBezTo>
                      <a:pt x="68893" y="20354"/>
                      <a:pt x="65016" y="17446"/>
                      <a:pt x="61102" y="14986"/>
                    </a:cubicBezTo>
                    <a:cubicBezTo>
                      <a:pt x="57969" y="13047"/>
                      <a:pt x="54359" y="11274"/>
                      <a:pt x="50749" y="11274"/>
                    </a:cubicBezTo>
                    <a:cubicBezTo>
                      <a:pt x="49848" y="11274"/>
                      <a:pt x="48947" y="11385"/>
                      <a:pt x="48054" y="11631"/>
                    </a:cubicBezTo>
                    <a:cubicBezTo>
                      <a:pt x="44400" y="12637"/>
                      <a:pt x="41642" y="15806"/>
                      <a:pt x="40262" y="19347"/>
                    </a:cubicBezTo>
                    <a:cubicBezTo>
                      <a:pt x="38920" y="22889"/>
                      <a:pt x="38771" y="26766"/>
                      <a:pt x="38883" y="30569"/>
                    </a:cubicBezTo>
                    <a:cubicBezTo>
                      <a:pt x="39107" y="37615"/>
                      <a:pt x="38920" y="46375"/>
                      <a:pt x="34186" y="51595"/>
                    </a:cubicBezTo>
                    <a:cubicBezTo>
                      <a:pt x="31576" y="54502"/>
                      <a:pt x="27811" y="56180"/>
                      <a:pt x="25388" y="59274"/>
                    </a:cubicBezTo>
                    <a:cubicBezTo>
                      <a:pt x="21846" y="63785"/>
                      <a:pt x="22107" y="70234"/>
                      <a:pt x="23151" y="75901"/>
                    </a:cubicBezTo>
                    <a:cubicBezTo>
                      <a:pt x="24157" y="81605"/>
                      <a:pt x="25760" y="87458"/>
                      <a:pt x="24307" y="93050"/>
                    </a:cubicBezTo>
                    <a:cubicBezTo>
                      <a:pt x="21548" y="103674"/>
                      <a:pt x="9059" y="108931"/>
                      <a:pt x="4511" y="118922"/>
                    </a:cubicBezTo>
                    <a:cubicBezTo>
                      <a:pt x="0" y="128727"/>
                      <a:pt x="4362" y="140321"/>
                      <a:pt x="14204" y="144757"/>
                    </a:cubicBezTo>
                    <a:cubicBezTo>
                      <a:pt x="22144" y="148336"/>
                      <a:pt x="31464" y="146248"/>
                      <a:pt x="40039" y="147963"/>
                    </a:cubicBezTo>
                    <a:cubicBezTo>
                      <a:pt x="49209" y="149827"/>
                      <a:pt x="59536" y="155568"/>
                      <a:pt x="61064" y="164813"/>
                    </a:cubicBezTo>
                    <a:cubicBezTo>
                      <a:pt x="61661" y="168653"/>
                      <a:pt x="62332" y="172568"/>
                      <a:pt x="64233" y="175997"/>
                    </a:cubicBezTo>
                    <a:cubicBezTo>
                      <a:pt x="66134" y="179390"/>
                      <a:pt x="69564" y="182186"/>
                      <a:pt x="73441" y="182260"/>
                    </a:cubicBezTo>
                    <a:cubicBezTo>
                      <a:pt x="73487" y="182261"/>
                      <a:pt x="73532" y="182261"/>
                      <a:pt x="73577" y="182261"/>
                    </a:cubicBezTo>
                    <a:cubicBezTo>
                      <a:pt x="78287" y="182261"/>
                      <a:pt x="82117" y="178421"/>
                      <a:pt x="84961" y="174618"/>
                    </a:cubicBezTo>
                    <a:cubicBezTo>
                      <a:pt x="87831" y="170778"/>
                      <a:pt x="90627" y="166416"/>
                      <a:pt x="95101" y="164776"/>
                    </a:cubicBezTo>
                    <a:cubicBezTo>
                      <a:pt x="96376" y="164311"/>
                      <a:pt x="97693" y="164101"/>
                      <a:pt x="99017" y="164101"/>
                    </a:cubicBezTo>
                    <a:cubicBezTo>
                      <a:pt x="102998" y="164101"/>
                      <a:pt x="107048" y="165996"/>
                      <a:pt x="110236" y="168541"/>
                    </a:cubicBezTo>
                    <a:cubicBezTo>
                      <a:pt x="114449" y="171934"/>
                      <a:pt x="117730" y="176407"/>
                      <a:pt x="121793" y="179986"/>
                    </a:cubicBezTo>
                    <a:cubicBezTo>
                      <a:pt x="125211" y="182969"/>
                      <a:pt x="129587" y="185357"/>
                      <a:pt x="134015" y="185357"/>
                    </a:cubicBezTo>
                    <a:cubicBezTo>
                      <a:pt x="134900" y="185357"/>
                      <a:pt x="135786" y="185261"/>
                      <a:pt x="136668" y="185056"/>
                    </a:cubicBezTo>
                    <a:cubicBezTo>
                      <a:pt x="142223" y="183789"/>
                      <a:pt x="146062" y="178458"/>
                      <a:pt x="147479" y="172903"/>
                    </a:cubicBezTo>
                    <a:cubicBezTo>
                      <a:pt x="148896" y="167386"/>
                      <a:pt x="148411" y="161570"/>
                      <a:pt x="148299" y="155866"/>
                    </a:cubicBezTo>
                    <a:cubicBezTo>
                      <a:pt x="148225" y="150125"/>
                      <a:pt x="148672" y="144160"/>
                      <a:pt x="151654" y="139277"/>
                    </a:cubicBezTo>
                    <a:cubicBezTo>
                      <a:pt x="156240" y="131895"/>
                      <a:pt x="165336" y="129025"/>
                      <a:pt x="173463" y="125856"/>
                    </a:cubicBezTo>
                    <a:cubicBezTo>
                      <a:pt x="181590" y="122724"/>
                      <a:pt x="190351" y="117543"/>
                      <a:pt x="191693" y="108931"/>
                    </a:cubicBezTo>
                    <a:cubicBezTo>
                      <a:pt x="192438" y="104234"/>
                      <a:pt x="190649" y="99350"/>
                      <a:pt x="187517" y="95771"/>
                    </a:cubicBezTo>
                    <a:cubicBezTo>
                      <a:pt x="184386" y="92155"/>
                      <a:pt x="180024" y="89806"/>
                      <a:pt x="175476" y="88352"/>
                    </a:cubicBezTo>
                    <a:cubicBezTo>
                      <a:pt x="172978" y="87570"/>
                      <a:pt x="170331" y="87048"/>
                      <a:pt x="168057" y="85780"/>
                    </a:cubicBezTo>
                    <a:cubicBezTo>
                      <a:pt x="165746" y="84513"/>
                      <a:pt x="163770" y="82276"/>
                      <a:pt x="163658" y="79629"/>
                    </a:cubicBezTo>
                    <a:cubicBezTo>
                      <a:pt x="163547" y="76087"/>
                      <a:pt x="166715" y="73441"/>
                      <a:pt x="169399" y="71092"/>
                    </a:cubicBezTo>
                    <a:cubicBezTo>
                      <a:pt x="173649" y="67401"/>
                      <a:pt x="177415" y="63151"/>
                      <a:pt x="180583" y="58417"/>
                    </a:cubicBezTo>
                    <a:cubicBezTo>
                      <a:pt x="183491" y="54055"/>
                      <a:pt x="185914" y="48873"/>
                      <a:pt x="184759" y="43766"/>
                    </a:cubicBezTo>
                    <a:cubicBezTo>
                      <a:pt x="183417" y="37615"/>
                      <a:pt x="177191" y="33626"/>
                      <a:pt x="171003" y="32619"/>
                    </a:cubicBezTo>
                    <a:cubicBezTo>
                      <a:pt x="169455" y="32377"/>
                      <a:pt x="167901" y="32277"/>
                      <a:pt x="166343" y="32277"/>
                    </a:cubicBezTo>
                    <a:cubicBezTo>
                      <a:pt x="161669" y="32277"/>
                      <a:pt x="156957" y="33178"/>
                      <a:pt x="152288" y="33849"/>
                    </a:cubicBezTo>
                    <a:cubicBezTo>
                      <a:pt x="151063" y="34019"/>
                      <a:pt x="149896" y="34088"/>
                      <a:pt x="148762" y="34088"/>
                    </a:cubicBezTo>
                    <a:cubicBezTo>
                      <a:pt x="144166" y="34088"/>
                      <a:pt x="140126" y="32955"/>
                      <a:pt x="135102" y="32805"/>
                    </a:cubicBezTo>
                    <a:cubicBezTo>
                      <a:pt x="132120" y="32731"/>
                      <a:pt x="129622" y="30270"/>
                      <a:pt x="128578" y="27474"/>
                    </a:cubicBezTo>
                    <a:cubicBezTo>
                      <a:pt x="127497" y="24678"/>
                      <a:pt x="127609" y="21584"/>
                      <a:pt x="127758" y="18602"/>
                    </a:cubicBezTo>
                    <a:cubicBezTo>
                      <a:pt x="127907" y="15657"/>
                      <a:pt x="128093" y="12600"/>
                      <a:pt x="127236" y="9729"/>
                    </a:cubicBezTo>
                    <a:cubicBezTo>
                      <a:pt x="125819" y="4957"/>
                      <a:pt x="121383" y="1416"/>
                      <a:pt x="116537" y="372"/>
                    </a:cubicBezTo>
                    <a:cubicBezTo>
                      <a:pt x="115358" y="120"/>
                      <a:pt x="114161" y="1"/>
                      <a:pt x="1129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547;p41"/>
              <p:cNvSpPr/>
              <p:nvPr/>
            </p:nvSpPr>
            <p:spPr>
              <a:xfrm>
                <a:off x="544725" y="619458"/>
                <a:ext cx="5646050" cy="4775600"/>
              </a:xfrm>
              <a:custGeom>
                <a:avLst/>
                <a:gdLst/>
                <a:ahLst/>
                <a:cxnLst/>
                <a:rect l="l" t="t" r="r" b="b"/>
                <a:pathLst>
                  <a:path w="225842" h="191024" extrusionOk="0">
                    <a:moveTo>
                      <a:pt x="124822" y="1"/>
                    </a:moveTo>
                    <a:cubicBezTo>
                      <a:pt x="121435" y="1"/>
                      <a:pt x="117912" y="1193"/>
                      <a:pt x="115270" y="3314"/>
                    </a:cubicBezTo>
                    <a:cubicBezTo>
                      <a:pt x="109976" y="7564"/>
                      <a:pt x="107404" y="14274"/>
                      <a:pt x="105428" y="20798"/>
                    </a:cubicBezTo>
                    <a:cubicBezTo>
                      <a:pt x="103489" y="27322"/>
                      <a:pt x="101775" y="34145"/>
                      <a:pt x="97525" y="39438"/>
                    </a:cubicBezTo>
                    <a:cubicBezTo>
                      <a:pt x="94560" y="43132"/>
                      <a:pt x="89163" y="46789"/>
                      <a:pt x="84829" y="46789"/>
                    </a:cubicBezTo>
                    <a:cubicBezTo>
                      <a:pt x="82951" y="46789"/>
                      <a:pt x="81272" y="46102"/>
                      <a:pt x="80078" y="44434"/>
                    </a:cubicBezTo>
                    <a:cubicBezTo>
                      <a:pt x="77312" y="40595"/>
                      <a:pt x="73230" y="38815"/>
                      <a:pt x="69186" y="38815"/>
                    </a:cubicBezTo>
                    <a:cubicBezTo>
                      <a:pt x="63254" y="38815"/>
                      <a:pt x="57406" y="42646"/>
                      <a:pt x="55920" y="49429"/>
                    </a:cubicBezTo>
                    <a:cubicBezTo>
                      <a:pt x="55324" y="52076"/>
                      <a:pt x="55510" y="54909"/>
                      <a:pt x="54243" y="57295"/>
                    </a:cubicBezTo>
                    <a:cubicBezTo>
                      <a:pt x="52901" y="59756"/>
                      <a:pt x="50142" y="61210"/>
                      <a:pt x="47346" y="61694"/>
                    </a:cubicBezTo>
                    <a:cubicBezTo>
                      <a:pt x="46311" y="61874"/>
                      <a:pt x="45266" y="61941"/>
                      <a:pt x="44218" y="61941"/>
                    </a:cubicBezTo>
                    <a:cubicBezTo>
                      <a:pt x="42435" y="61941"/>
                      <a:pt x="40644" y="61747"/>
                      <a:pt x="38884" y="61583"/>
                    </a:cubicBezTo>
                    <a:cubicBezTo>
                      <a:pt x="36095" y="61326"/>
                      <a:pt x="33275" y="61140"/>
                      <a:pt x="30463" y="61140"/>
                    </a:cubicBezTo>
                    <a:cubicBezTo>
                      <a:pt x="27148" y="61140"/>
                      <a:pt x="23844" y="61398"/>
                      <a:pt x="20616" y="62104"/>
                    </a:cubicBezTo>
                    <a:cubicBezTo>
                      <a:pt x="14614" y="63447"/>
                      <a:pt x="8836" y="66429"/>
                      <a:pt x="5183" y="71350"/>
                    </a:cubicBezTo>
                    <a:cubicBezTo>
                      <a:pt x="2051" y="75488"/>
                      <a:pt x="635" y="80707"/>
                      <a:pt x="374" y="85926"/>
                    </a:cubicBezTo>
                    <a:cubicBezTo>
                      <a:pt x="1" y="92152"/>
                      <a:pt x="1268" y="98564"/>
                      <a:pt x="4586" y="103821"/>
                    </a:cubicBezTo>
                    <a:cubicBezTo>
                      <a:pt x="8687" y="110307"/>
                      <a:pt x="15658" y="114594"/>
                      <a:pt x="22965" y="116980"/>
                    </a:cubicBezTo>
                    <a:cubicBezTo>
                      <a:pt x="30272" y="119404"/>
                      <a:pt x="37579" y="119180"/>
                      <a:pt x="45184" y="120336"/>
                    </a:cubicBezTo>
                    <a:cubicBezTo>
                      <a:pt x="53907" y="121640"/>
                      <a:pt x="61363" y="129096"/>
                      <a:pt x="62631" y="137857"/>
                    </a:cubicBezTo>
                    <a:cubicBezTo>
                      <a:pt x="63414" y="143337"/>
                      <a:pt x="62034" y="148855"/>
                      <a:pt x="61550" y="154335"/>
                    </a:cubicBezTo>
                    <a:cubicBezTo>
                      <a:pt x="60506" y="165780"/>
                      <a:pt x="64830" y="178753"/>
                      <a:pt x="75940" y="183786"/>
                    </a:cubicBezTo>
                    <a:cubicBezTo>
                      <a:pt x="78848" y="185053"/>
                      <a:pt x="81979" y="185762"/>
                      <a:pt x="85148" y="185874"/>
                    </a:cubicBezTo>
                    <a:cubicBezTo>
                      <a:pt x="85398" y="185884"/>
                      <a:pt x="85649" y="185889"/>
                      <a:pt x="85899" y="185889"/>
                    </a:cubicBezTo>
                    <a:cubicBezTo>
                      <a:pt x="88294" y="185889"/>
                      <a:pt x="90674" y="185409"/>
                      <a:pt x="92902" y="184531"/>
                    </a:cubicBezTo>
                    <a:cubicBezTo>
                      <a:pt x="97887" y="182516"/>
                      <a:pt x="102972" y="177853"/>
                      <a:pt x="108635" y="177853"/>
                    </a:cubicBezTo>
                    <a:cubicBezTo>
                      <a:pt x="108943" y="177853"/>
                      <a:pt x="109254" y="177867"/>
                      <a:pt x="109566" y="177896"/>
                    </a:cubicBezTo>
                    <a:cubicBezTo>
                      <a:pt x="116053" y="178529"/>
                      <a:pt x="119408" y="186060"/>
                      <a:pt x="125037" y="189303"/>
                    </a:cubicBezTo>
                    <a:cubicBezTo>
                      <a:pt x="127085" y="190490"/>
                      <a:pt x="129318" y="191023"/>
                      <a:pt x="131580" y="191023"/>
                    </a:cubicBezTo>
                    <a:cubicBezTo>
                      <a:pt x="138127" y="191023"/>
                      <a:pt x="144918" y="186555"/>
                      <a:pt x="148188" y="180542"/>
                    </a:cubicBezTo>
                    <a:cubicBezTo>
                      <a:pt x="151543" y="174279"/>
                      <a:pt x="153034" y="165854"/>
                      <a:pt x="159633" y="163207"/>
                    </a:cubicBezTo>
                    <a:cubicBezTo>
                      <a:pt x="160875" y="162713"/>
                      <a:pt x="162180" y="162492"/>
                      <a:pt x="163496" y="162492"/>
                    </a:cubicBezTo>
                    <a:cubicBezTo>
                      <a:pt x="166249" y="162492"/>
                      <a:pt x="169055" y="163460"/>
                      <a:pt x="171451" y="164922"/>
                    </a:cubicBezTo>
                    <a:cubicBezTo>
                      <a:pt x="174955" y="167084"/>
                      <a:pt x="177751" y="170253"/>
                      <a:pt x="180659" y="173161"/>
                    </a:cubicBezTo>
                    <a:cubicBezTo>
                      <a:pt x="185915" y="178418"/>
                      <a:pt x="191992" y="183189"/>
                      <a:pt x="199149" y="185240"/>
                    </a:cubicBezTo>
                    <a:cubicBezTo>
                      <a:pt x="201280" y="185839"/>
                      <a:pt x="203522" y="186151"/>
                      <a:pt x="205757" y="186151"/>
                    </a:cubicBezTo>
                    <a:cubicBezTo>
                      <a:pt x="211032" y="186151"/>
                      <a:pt x="216263" y="184414"/>
                      <a:pt x="219877" y="180617"/>
                    </a:cubicBezTo>
                    <a:cubicBezTo>
                      <a:pt x="225208" y="174988"/>
                      <a:pt x="225842" y="166115"/>
                      <a:pt x="223307" y="158771"/>
                    </a:cubicBezTo>
                    <a:cubicBezTo>
                      <a:pt x="220772" y="151464"/>
                      <a:pt x="215590" y="145350"/>
                      <a:pt x="210371" y="139684"/>
                    </a:cubicBezTo>
                    <a:cubicBezTo>
                      <a:pt x="207686" y="136776"/>
                      <a:pt x="204928" y="133868"/>
                      <a:pt x="203138" y="130401"/>
                    </a:cubicBezTo>
                    <a:cubicBezTo>
                      <a:pt x="201349" y="126897"/>
                      <a:pt x="200641" y="122610"/>
                      <a:pt x="202206" y="119031"/>
                    </a:cubicBezTo>
                    <a:cubicBezTo>
                      <a:pt x="204331" y="114184"/>
                      <a:pt x="209849" y="111798"/>
                      <a:pt x="212943" y="107511"/>
                    </a:cubicBezTo>
                    <a:cubicBezTo>
                      <a:pt x="216745" y="102143"/>
                      <a:pt x="215739" y="93867"/>
                      <a:pt x="210706" y="89580"/>
                    </a:cubicBezTo>
                    <a:cubicBezTo>
                      <a:pt x="205562" y="85255"/>
                      <a:pt x="197733" y="85143"/>
                      <a:pt x="192886" y="80483"/>
                    </a:cubicBezTo>
                    <a:cubicBezTo>
                      <a:pt x="188525" y="76233"/>
                      <a:pt x="187928" y="69337"/>
                      <a:pt x="188897" y="63297"/>
                    </a:cubicBezTo>
                    <a:cubicBezTo>
                      <a:pt x="189867" y="57295"/>
                      <a:pt x="192178" y="51480"/>
                      <a:pt x="192514" y="45366"/>
                    </a:cubicBezTo>
                    <a:cubicBezTo>
                      <a:pt x="192886" y="39289"/>
                      <a:pt x="190724" y="32430"/>
                      <a:pt x="185281" y="29708"/>
                    </a:cubicBezTo>
                    <a:cubicBezTo>
                      <a:pt x="183531" y="28833"/>
                      <a:pt x="181667" y="28473"/>
                      <a:pt x="179761" y="28473"/>
                    </a:cubicBezTo>
                    <a:cubicBezTo>
                      <a:pt x="175819" y="28473"/>
                      <a:pt x="171702" y="30013"/>
                      <a:pt x="168058" y="31721"/>
                    </a:cubicBezTo>
                    <a:cubicBezTo>
                      <a:pt x="163434" y="33922"/>
                      <a:pt x="158564" y="36423"/>
                      <a:pt x="153565" y="36423"/>
                    </a:cubicBezTo>
                    <a:cubicBezTo>
                      <a:pt x="152721" y="36423"/>
                      <a:pt x="151872" y="36351"/>
                      <a:pt x="151021" y="36195"/>
                    </a:cubicBezTo>
                    <a:cubicBezTo>
                      <a:pt x="142633" y="34629"/>
                      <a:pt x="137973" y="25384"/>
                      <a:pt x="136967" y="16921"/>
                    </a:cubicBezTo>
                    <a:cubicBezTo>
                      <a:pt x="136408" y="12373"/>
                      <a:pt x="136408" y="7452"/>
                      <a:pt x="133574" y="3873"/>
                    </a:cubicBezTo>
                    <a:cubicBezTo>
                      <a:pt x="131483" y="1203"/>
                      <a:pt x="128221" y="1"/>
                      <a:pt x="124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0" name="Google Shape;548;p41"/>
            <p:cNvSpPr/>
            <p:nvPr/>
          </p:nvSpPr>
          <p:spPr>
            <a:xfrm>
              <a:off x="3264525" y="3166325"/>
              <a:ext cx="369980" cy="369980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549;p41"/>
            <p:cNvSpPr/>
            <p:nvPr/>
          </p:nvSpPr>
          <p:spPr>
            <a:xfrm>
              <a:off x="6048800" y="2671413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80" y="757979"/>
            <a:ext cx="823641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8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1375619" y="-1164605"/>
            <a:ext cx="11564211" cy="6455984"/>
            <a:chOff x="-1211496" y="-766021"/>
            <a:chExt cx="11564211" cy="6455984"/>
          </a:xfrm>
        </p:grpSpPr>
        <p:sp>
          <p:nvSpPr>
            <p:cNvPr id="42" name="Google Shape;1144;p47"/>
            <p:cNvSpPr/>
            <p:nvPr/>
          </p:nvSpPr>
          <p:spPr>
            <a:xfrm flipH="1">
              <a:off x="3650065" y="-766021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960;p46"/>
            <p:cNvSpPr/>
            <p:nvPr/>
          </p:nvSpPr>
          <p:spPr>
            <a:xfrm>
              <a:off x="-1211496" y="524950"/>
              <a:ext cx="7305543" cy="4896077"/>
            </a:xfrm>
            <a:custGeom>
              <a:avLst/>
              <a:gdLst/>
              <a:ahLst/>
              <a:cxnLst/>
              <a:rect l="l" t="t" r="r" b="b"/>
              <a:pathLst>
                <a:path w="284761" h="190843" extrusionOk="0">
                  <a:moveTo>
                    <a:pt x="116309" y="1"/>
                  </a:moveTo>
                  <a:cubicBezTo>
                    <a:pt x="114400" y="1"/>
                    <a:pt x="112495" y="195"/>
                    <a:pt x="110635" y="596"/>
                  </a:cubicBezTo>
                  <a:cubicBezTo>
                    <a:pt x="99197" y="3052"/>
                    <a:pt x="89886" y="12327"/>
                    <a:pt x="85854" y="23288"/>
                  </a:cubicBezTo>
                  <a:cubicBezTo>
                    <a:pt x="81931" y="33918"/>
                    <a:pt x="82591" y="45686"/>
                    <a:pt x="79878" y="56683"/>
                  </a:cubicBezTo>
                  <a:cubicBezTo>
                    <a:pt x="74438" y="78986"/>
                    <a:pt x="52990" y="99518"/>
                    <a:pt x="30119" y="99518"/>
                  </a:cubicBezTo>
                  <a:cubicBezTo>
                    <a:pt x="29721" y="99518"/>
                    <a:pt x="29323" y="99512"/>
                    <a:pt x="28924" y="99500"/>
                  </a:cubicBezTo>
                  <a:cubicBezTo>
                    <a:pt x="27235" y="99445"/>
                    <a:pt x="25537" y="99391"/>
                    <a:pt x="23842" y="99391"/>
                  </a:cubicBezTo>
                  <a:cubicBezTo>
                    <a:pt x="20972" y="99391"/>
                    <a:pt x="18112" y="99547"/>
                    <a:pt x="15323" y="100123"/>
                  </a:cubicBezTo>
                  <a:cubicBezTo>
                    <a:pt x="10851" y="101039"/>
                    <a:pt x="6489" y="103165"/>
                    <a:pt x="3703" y="106758"/>
                  </a:cubicBezTo>
                  <a:cubicBezTo>
                    <a:pt x="917" y="110350"/>
                    <a:pt x="0" y="115263"/>
                    <a:pt x="37" y="119882"/>
                  </a:cubicBezTo>
                  <a:cubicBezTo>
                    <a:pt x="184" y="132089"/>
                    <a:pt x="5902" y="143526"/>
                    <a:pt x="15543" y="151004"/>
                  </a:cubicBezTo>
                  <a:cubicBezTo>
                    <a:pt x="22325" y="156136"/>
                    <a:pt x="30610" y="158959"/>
                    <a:pt x="39115" y="159032"/>
                  </a:cubicBezTo>
                  <a:cubicBezTo>
                    <a:pt x="39199" y="159034"/>
                    <a:pt x="39285" y="159035"/>
                    <a:pt x="39371" y="159035"/>
                  </a:cubicBezTo>
                  <a:cubicBezTo>
                    <a:pt x="42553" y="159035"/>
                    <a:pt x="46677" y="158028"/>
                    <a:pt x="50435" y="158028"/>
                  </a:cubicBezTo>
                  <a:cubicBezTo>
                    <a:pt x="53968" y="158028"/>
                    <a:pt x="57179" y="158917"/>
                    <a:pt x="58983" y="162368"/>
                  </a:cubicBezTo>
                  <a:cubicBezTo>
                    <a:pt x="60743" y="165667"/>
                    <a:pt x="60450" y="169663"/>
                    <a:pt x="60120" y="173402"/>
                  </a:cubicBezTo>
                  <a:cubicBezTo>
                    <a:pt x="59790" y="177141"/>
                    <a:pt x="59496" y="181101"/>
                    <a:pt x="61256" y="184436"/>
                  </a:cubicBezTo>
                  <a:cubicBezTo>
                    <a:pt x="63199" y="188102"/>
                    <a:pt x="67305" y="190155"/>
                    <a:pt x="71410" y="190668"/>
                  </a:cubicBezTo>
                  <a:cubicBezTo>
                    <a:pt x="72350" y="190789"/>
                    <a:pt x="73285" y="190843"/>
                    <a:pt x="74215" y="190843"/>
                  </a:cubicBezTo>
                  <a:cubicBezTo>
                    <a:pt x="79493" y="190843"/>
                    <a:pt x="84640" y="189127"/>
                    <a:pt x="89813" y="188286"/>
                  </a:cubicBezTo>
                  <a:cubicBezTo>
                    <a:pt x="96411" y="187222"/>
                    <a:pt x="102900" y="185866"/>
                    <a:pt x="109425" y="184546"/>
                  </a:cubicBezTo>
                  <a:cubicBezTo>
                    <a:pt x="120971" y="182199"/>
                    <a:pt x="132658" y="179935"/>
                    <a:pt x="144437" y="179935"/>
                  </a:cubicBezTo>
                  <a:cubicBezTo>
                    <a:pt x="146083" y="179935"/>
                    <a:pt x="147732" y="179980"/>
                    <a:pt x="149382" y="180074"/>
                  </a:cubicBezTo>
                  <a:cubicBezTo>
                    <a:pt x="162652" y="180844"/>
                    <a:pt x="175629" y="184106"/>
                    <a:pt x="188570" y="187039"/>
                  </a:cubicBezTo>
                  <a:cubicBezTo>
                    <a:pt x="192269" y="187888"/>
                    <a:pt x="195969" y="188705"/>
                    <a:pt x="199756" y="188705"/>
                  </a:cubicBezTo>
                  <a:cubicBezTo>
                    <a:pt x="200059" y="188705"/>
                    <a:pt x="200363" y="188700"/>
                    <a:pt x="200667" y="188689"/>
                  </a:cubicBezTo>
                  <a:cubicBezTo>
                    <a:pt x="204736" y="188505"/>
                    <a:pt x="208915" y="187186"/>
                    <a:pt x="211738" y="184290"/>
                  </a:cubicBezTo>
                  <a:cubicBezTo>
                    <a:pt x="214597" y="181357"/>
                    <a:pt x="215513" y="174979"/>
                    <a:pt x="214927" y="170946"/>
                  </a:cubicBezTo>
                  <a:cubicBezTo>
                    <a:pt x="213864" y="163615"/>
                    <a:pt x="218703" y="156393"/>
                    <a:pt x="225045" y="152507"/>
                  </a:cubicBezTo>
                  <a:cubicBezTo>
                    <a:pt x="231386" y="148621"/>
                    <a:pt x="238938" y="147375"/>
                    <a:pt x="246306" y="146349"/>
                  </a:cubicBezTo>
                  <a:cubicBezTo>
                    <a:pt x="253675" y="145322"/>
                    <a:pt x="261226" y="144369"/>
                    <a:pt x="267788" y="140887"/>
                  </a:cubicBezTo>
                  <a:cubicBezTo>
                    <a:pt x="278089" y="135498"/>
                    <a:pt x="284761" y="123877"/>
                    <a:pt x="284284" y="112293"/>
                  </a:cubicBezTo>
                  <a:cubicBezTo>
                    <a:pt x="284027" y="105842"/>
                    <a:pt x="281498" y="99243"/>
                    <a:pt x="276403" y="95284"/>
                  </a:cubicBezTo>
                  <a:cubicBezTo>
                    <a:pt x="268741" y="89345"/>
                    <a:pt x="257634" y="90592"/>
                    <a:pt x="248982" y="86119"/>
                  </a:cubicBezTo>
                  <a:cubicBezTo>
                    <a:pt x="243887" y="83407"/>
                    <a:pt x="240038" y="78898"/>
                    <a:pt x="238168" y="73436"/>
                  </a:cubicBezTo>
                  <a:cubicBezTo>
                    <a:pt x="236372" y="68047"/>
                    <a:pt x="238278" y="62145"/>
                    <a:pt x="238755" y="56463"/>
                  </a:cubicBezTo>
                  <a:cubicBezTo>
                    <a:pt x="239451" y="47702"/>
                    <a:pt x="238388" y="38427"/>
                    <a:pt x="233476" y="31169"/>
                  </a:cubicBezTo>
                  <a:cubicBezTo>
                    <a:pt x="229511" y="25280"/>
                    <a:pt x="222535" y="21111"/>
                    <a:pt x="215597" y="21111"/>
                  </a:cubicBezTo>
                  <a:cubicBezTo>
                    <a:pt x="213940" y="21111"/>
                    <a:pt x="212286" y="21349"/>
                    <a:pt x="210675" y="21858"/>
                  </a:cubicBezTo>
                  <a:cubicBezTo>
                    <a:pt x="199237" y="25487"/>
                    <a:pt x="195095" y="39564"/>
                    <a:pt x="185747" y="47079"/>
                  </a:cubicBezTo>
                  <a:cubicBezTo>
                    <a:pt x="181066" y="50802"/>
                    <a:pt x="175557" y="52559"/>
                    <a:pt x="170118" y="52559"/>
                  </a:cubicBezTo>
                  <a:cubicBezTo>
                    <a:pt x="160778" y="52559"/>
                    <a:pt x="151648" y="47375"/>
                    <a:pt x="147293" y="38061"/>
                  </a:cubicBezTo>
                  <a:cubicBezTo>
                    <a:pt x="143737" y="30436"/>
                    <a:pt x="144140" y="21381"/>
                    <a:pt x="140364" y="13866"/>
                  </a:cubicBezTo>
                  <a:cubicBezTo>
                    <a:pt x="135978" y="5124"/>
                    <a:pt x="126097" y="1"/>
                    <a:pt x="116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b="1">
                <a:latin typeface="#9Slide06 SVNFresh Script" pitchFamily="2" charset="0"/>
              </a:endParaRPr>
            </a:p>
          </p:txBody>
        </p:sp>
      </p:grpSp>
      <p:sp>
        <p:nvSpPr>
          <p:cNvPr id="12" name="Google Shape;961;p46"/>
          <p:cNvSpPr/>
          <p:nvPr/>
        </p:nvSpPr>
        <p:spPr>
          <a:xfrm>
            <a:off x="490026" y="5032925"/>
            <a:ext cx="1571100" cy="9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 b="1">
              <a:latin typeface="#9Slide06 SVNFresh Script" pitchFamily="2" charset="0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26579" y="-175550"/>
            <a:ext cx="3759689" cy="37596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126" y="1010940"/>
            <a:ext cx="6187976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8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-352888" y="2297088"/>
            <a:ext cx="850670" cy="1306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-1128713" y="3506707"/>
            <a:ext cx="1888408" cy="205668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788433" y="23521"/>
            <a:ext cx="2151441" cy="339321"/>
          </a:xfrm>
          <a:prstGeom prst="rect">
            <a:avLst/>
          </a:prstGeom>
        </p:spPr>
      </p:pic>
      <p:sp>
        <p:nvSpPr>
          <p:cNvPr id="13" name="Google Shape;511;p62"/>
          <p:cNvSpPr txBox="1"/>
          <p:nvPr/>
        </p:nvSpPr>
        <p:spPr>
          <a:xfrm>
            <a:off x="175956" y="404689"/>
            <a:ext cx="87639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niệm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10" name="Google Shape;401;p25"/>
          <p:cNvGrpSpPr/>
          <p:nvPr/>
        </p:nvGrpSpPr>
        <p:grpSpPr>
          <a:xfrm>
            <a:off x="1406143" y="1050979"/>
            <a:ext cx="6846209" cy="3798940"/>
            <a:chOff x="1299810" y="264409"/>
            <a:chExt cx="6846209" cy="3798940"/>
          </a:xfrm>
        </p:grpSpPr>
        <p:sp>
          <p:nvSpPr>
            <p:cNvPr id="11" name="Google Shape;402;p25"/>
            <p:cNvSpPr/>
            <p:nvPr/>
          </p:nvSpPr>
          <p:spPr>
            <a:xfrm rot="10800000">
              <a:off x="1864542" y="360464"/>
              <a:ext cx="6281477" cy="887344"/>
            </a:xfrm>
            <a:prstGeom prst="homePlate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403;p25"/>
            <p:cNvSpPr txBox="1"/>
            <p:nvPr/>
          </p:nvSpPr>
          <p:spPr>
            <a:xfrm>
              <a:off x="2146907" y="362809"/>
              <a:ext cx="5999111" cy="1129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8050" tIns="76200" rIns="142225" bIns="762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Là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từ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ngữ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dùng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để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chỉ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các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khái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niệm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của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một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số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lĩnh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vực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chuyên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môn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hoặc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ngành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khoa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học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. </a:t>
              </a:r>
            </a:p>
            <a:p>
              <a:pPr algn="ctr">
                <a:lnSpc>
                  <a:spcPct val="90000"/>
                </a:lnSpc>
                <a:buSzPts val="2000"/>
              </a:pPr>
              <a:endParaRPr sz="20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404;p25"/>
            <p:cNvSpPr/>
            <p:nvPr/>
          </p:nvSpPr>
          <p:spPr>
            <a:xfrm>
              <a:off x="1299810" y="264409"/>
              <a:ext cx="1129464" cy="1129464"/>
            </a:xfrm>
            <a:prstGeom prst="ellipse">
              <a:avLst/>
            </a:prstGeom>
            <a:blipFill rotWithShape="1">
              <a:blip r:embed="rId1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405;p25"/>
            <p:cNvSpPr/>
            <p:nvPr/>
          </p:nvSpPr>
          <p:spPr>
            <a:xfrm rot="10800000">
              <a:off x="1864542" y="1467267"/>
              <a:ext cx="6281477" cy="1129464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406;p25"/>
            <p:cNvSpPr txBox="1"/>
            <p:nvPr/>
          </p:nvSpPr>
          <p:spPr>
            <a:xfrm>
              <a:off x="2146908" y="1522352"/>
              <a:ext cx="5999111" cy="1129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8050" tIns="76200" rIns="142225" bIns="7620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2000"/>
              </a:pP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Nghĩa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của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thuật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ngữ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là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nghĩa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quy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ước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trong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phạm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vi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hẹp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của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lĩnh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vực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chuyên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môn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hoặc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khoa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học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chuyên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ngành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.</a:t>
              </a:r>
              <a:endParaRPr sz="20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407;p25"/>
            <p:cNvSpPr/>
            <p:nvPr/>
          </p:nvSpPr>
          <p:spPr>
            <a:xfrm>
              <a:off x="1299810" y="1522352"/>
              <a:ext cx="1129464" cy="1129464"/>
            </a:xfrm>
            <a:prstGeom prst="ellipse">
              <a:avLst/>
            </a:prstGeom>
            <a:blipFill rotWithShape="1">
              <a:blip r:embed="rId1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408;p25"/>
            <p:cNvSpPr/>
            <p:nvPr/>
          </p:nvSpPr>
          <p:spPr>
            <a:xfrm rot="10800000">
              <a:off x="1864542" y="2933885"/>
              <a:ext cx="6281477" cy="1129464"/>
            </a:xfrm>
            <a:prstGeom prst="homePlat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409;p25"/>
            <p:cNvSpPr txBox="1"/>
            <p:nvPr/>
          </p:nvSpPr>
          <p:spPr>
            <a:xfrm>
              <a:off x="2146906" y="2933885"/>
              <a:ext cx="5999111" cy="1129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8050" tIns="68575" rIns="128000" bIns="6857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1800"/>
              </a:pP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Nhờ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sử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dụng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chính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xác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và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hợp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lí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các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thuật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ngữ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,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văn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bản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có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được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tính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chuyên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môn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cao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và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cách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biểu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đạt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hàm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súc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,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tạo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thuận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lợi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những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cuộc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trao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đổi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,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thảo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luận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bổ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ích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xung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quanh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nội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dung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của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văn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bản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.</a:t>
              </a:r>
              <a:endParaRPr sz="18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410;p25"/>
            <p:cNvSpPr/>
            <p:nvPr/>
          </p:nvSpPr>
          <p:spPr>
            <a:xfrm>
              <a:off x="1299810" y="2933885"/>
              <a:ext cx="1129464" cy="1129464"/>
            </a:xfrm>
            <a:prstGeom prst="ellipse">
              <a:avLst/>
            </a:prstGeom>
            <a:blipFill rotWithShape="1">
              <a:blip r:embed="rId1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04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616945" y="176753"/>
            <a:ext cx="7737780" cy="825782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7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sp>
        <p:nvSpPr>
          <p:cNvPr id="7" name="Google Shape;511;p62"/>
          <p:cNvSpPr txBox="1"/>
          <p:nvPr/>
        </p:nvSpPr>
        <p:spPr>
          <a:xfrm>
            <a:off x="991204" y="176753"/>
            <a:ext cx="87639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0" name="Google Shape;439;p29"/>
          <p:cNvSpPr txBox="1"/>
          <p:nvPr/>
        </p:nvSpPr>
        <p:spPr>
          <a:xfrm>
            <a:off x="503061" y="1082639"/>
            <a:ext cx="7478182" cy="131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buSzPts val="1100"/>
              <a:buFont typeface="Fira Sans Extra Condensed"/>
              <a:buNone/>
            </a:pP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Về</a:t>
            </a: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cấu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cụm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SzPts val="1100"/>
              <a:buFont typeface="Fira Sans Extra Condensed"/>
              <a:buNone/>
            </a:pP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Về</a:t>
            </a: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phạm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vi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ngành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khoa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lĩnh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vực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chuyên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 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SzPts val="1100"/>
            </a:pPr>
            <a:endParaRPr sz="20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36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616945" y="176753"/>
            <a:ext cx="7737780" cy="825782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7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sp>
        <p:nvSpPr>
          <p:cNvPr id="7" name="Google Shape;511;p62"/>
          <p:cNvSpPr txBox="1"/>
          <p:nvPr/>
        </p:nvSpPr>
        <p:spPr>
          <a:xfrm>
            <a:off x="991204" y="176753"/>
            <a:ext cx="87639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442;p29"/>
          <p:cNvSpPr txBox="1"/>
          <p:nvPr/>
        </p:nvSpPr>
        <p:spPr>
          <a:xfrm>
            <a:off x="532750" y="1021907"/>
            <a:ext cx="7821975" cy="279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Về</a:t>
            </a: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mối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hệ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giữa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thông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thường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: 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  <a:buFont typeface="Fira Sans Extra Condensed"/>
              <a:buNone/>
            </a:pPr>
            <a:endParaRPr lang="en-US" sz="1050" dirty="0" smtClean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dùng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thường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</a:t>
            </a:r>
          </a:p>
          <a:p>
            <a:pPr marL="342900" indent="-342900" algn="just">
              <a:buSzPts val="1100"/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Muối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hợp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chất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phân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tử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hay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nhiều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nguyên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tử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loại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hay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nhiều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gốc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acid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Thuật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ma Madurai Medium"/>
            </a:endParaRPr>
          </a:p>
          <a:p>
            <a:pPr marL="342900" indent="-342900" algn="just">
              <a:buSzPts val="1100"/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Canh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còn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hơi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nhạt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,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thêm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tí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muối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nữa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endParaRPr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  <a:buFont typeface="Fira Sans Extra Condensed"/>
              <a:buNone/>
            </a:pPr>
            <a:endParaRPr lang="en-US" sz="1050" dirty="0" smtClean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đôi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dùng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như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thông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thường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</a:t>
            </a:r>
          </a:p>
          <a:p>
            <a:pPr marL="342900" indent="-342900" algn="just">
              <a:buSzPts val="1100"/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Ẩn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phương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trình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này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thập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phân</a:t>
            </a:r>
            <a:endParaRPr lang="en-US" sz="2000" dirty="0" smtClean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marL="342900" indent="-342900" algn="just">
              <a:buSzPts val="1100"/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Liệu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virut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này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biến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khác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hay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vẫn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còn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ẩn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endParaRPr lang="en-US" sz="2000" dirty="0" smtClean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Muốn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phân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biệt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chính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xác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cần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dựa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loại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bản</a:t>
            </a: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</a:p>
          <a:p>
            <a:pPr algn="just">
              <a:buSzPts val="1100"/>
              <a:buFont typeface="Fira Sans Extra Condensed"/>
              <a:buNone/>
            </a:pPr>
            <a:r>
              <a:rPr lang="en-US" sz="20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cảnh</a:t>
            </a: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mà</a:t>
            </a: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nó</a:t>
            </a: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xuất</a:t>
            </a: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hiện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</a:pPr>
            <a:endParaRPr sz="20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2035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-352888" y="2297088"/>
            <a:ext cx="850670" cy="13068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-1128713" y="3506707"/>
            <a:ext cx="1888408" cy="2056682"/>
          </a:xfrm>
          <a:prstGeom prst="rect">
            <a:avLst/>
          </a:prstGeom>
        </p:spPr>
      </p:pic>
      <p:grpSp>
        <p:nvGrpSpPr>
          <p:cNvPr id="449" name="Google Shape;449;p60"/>
          <p:cNvGrpSpPr/>
          <p:nvPr/>
        </p:nvGrpSpPr>
        <p:grpSpPr>
          <a:xfrm>
            <a:off x="285750" y="1524053"/>
            <a:ext cx="2490265" cy="2034915"/>
            <a:chOff x="8366093" y="2514160"/>
            <a:chExt cx="3309508" cy="2754313"/>
          </a:xfrm>
        </p:grpSpPr>
        <p:sp>
          <p:nvSpPr>
            <p:cNvPr id="450" name="Google Shape;450;p60"/>
            <p:cNvSpPr/>
            <p:nvPr/>
          </p:nvSpPr>
          <p:spPr>
            <a:xfrm>
              <a:off x="8366093" y="2514160"/>
              <a:ext cx="3309508" cy="275431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0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1" name="Google Shape;451;p60"/>
            <p:cNvSpPr txBox="1"/>
            <p:nvPr/>
          </p:nvSpPr>
          <p:spPr>
            <a:xfrm>
              <a:off x="8662292" y="3058132"/>
              <a:ext cx="2682010" cy="1624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Các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thuộc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endParaRPr dirty="0"/>
            </a:p>
            <a:p>
              <a:pPr algn="ctr"/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tính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thuật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ngữ</a:t>
              </a:r>
              <a:endParaRPr sz="2400" b="1" dirty="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52" name="Google Shape;452;p60"/>
          <p:cNvGrpSpPr/>
          <p:nvPr/>
        </p:nvGrpSpPr>
        <p:grpSpPr>
          <a:xfrm flipH="1">
            <a:off x="-847611" y="-138892"/>
            <a:ext cx="5472650" cy="5395136"/>
            <a:chOff x="3708441" y="140025"/>
            <a:chExt cx="7193515" cy="7193515"/>
          </a:xfrm>
        </p:grpSpPr>
        <p:sp>
          <p:nvSpPr>
            <p:cNvPr id="453" name="Google Shape;453;p60"/>
            <p:cNvSpPr/>
            <p:nvPr/>
          </p:nvSpPr>
          <p:spPr>
            <a:xfrm rot="-2667402">
              <a:off x="4761793" y="1193377"/>
              <a:ext cx="5086812" cy="5086812"/>
            </a:xfrm>
            <a:prstGeom prst="blockArc">
              <a:avLst>
                <a:gd name="adj1" fmla="val 5631562"/>
                <a:gd name="adj2" fmla="val 21573093"/>
                <a:gd name="adj3" fmla="val 142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00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4" name="Google Shape;454;p60"/>
            <p:cNvSpPr/>
            <p:nvPr/>
          </p:nvSpPr>
          <p:spPr>
            <a:xfrm rot="7800137">
              <a:off x="8984404" y="1884169"/>
              <a:ext cx="269694" cy="232495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0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55" name="Google Shape;455;p60"/>
          <p:cNvGrpSpPr/>
          <p:nvPr/>
        </p:nvGrpSpPr>
        <p:grpSpPr>
          <a:xfrm>
            <a:off x="2319460" y="419927"/>
            <a:ext cx="1182137" cy="1019175"/>
            <a:chOff x="7470860" y="1834710"/>
            <a:chExt cx="1576183" cy="1358900"/>
          </a:xfrm>
        </p:grpSpPr>
        <p:sp>
          <p:nvSpPr>
            <p:cNvPr id="456" name="Google Shape;456;p60"/>
            <p:cNvSpPr/>
            <p:nvPr/>
          </p:nvSpPr>
          <p:spPr>
            <a:xfrm>
              <a:off x="7470860" y="1834710"/>
              <a:ext cx="1576183" cy="13589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7" name="Google Shape;457;p60"/>
            <p:cNvSpPr txBox="1"/>
            <p:nvPr/>
          </p:nvSpPr>
          <p:spPr>
            <a:xfrm>
              <a:off x="7699648" y="2011497"/>
              <a:ext cx="1118604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600" dirty="0" err="1">
                  <a:latin typeface="Cambria"/>
                  <a:ea typeface="Cambria"/>
                  <a:cs typeface="Cambria"/>
                  <a:sym typeface="Cambria"/>
                </a:rPr>
                <a:t>Tính</a:t>
              </a:r>
              <a:r>
                <a:rPr lang="en-US" sz="1600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1600" dirty="0" err="1">
                  <a:latin typeface="Cambria"/>
                  <a:ea typeface="Cambria"/>
                  <a:cs typeface="Cambria"/>
                  <a:sym typeface="Cambria"/>
                </a:rPr>
                <a:t>chính</a:t>
              </a:r>
              <a:r>
                <a:rPr lang="en-US" sz="1600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1600" dirty="0" err="1">
                  <a:latin typeface="Cambria"/>
                  <a:ea typeface="Cambria"/>
                  <a:cs typeface="Cambria"/>
                  <a:sym typeface="Cambria"/>
                </a:rPr>
                <a:t>xác</a:t>
              </a:r>
              <a:endParaRPr sz="1600" b="1" dirty="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58" name="Google Shape;458;p60"/>
          <p:cNvGrpSpPr/>
          <p:nvPr/>
        </p:nvGrpSpPr>
        <p:grpSpPr>
          <a:xfrm>
            <a:off x="3128578" y="2017119"/>
            <a:ext cx="1182137" cy="1041067"/>
            <a:chOff x="6197851" y="2522098"/>
            <a:chExt cx="1576183" cy="1388089"/>
          </a:xfrm>
        </p:grpSpPr>
        <p:sp>
          <p:nvSpPr>
            <p:cNvPr id="459" name="Google Shape;459;p60"/>
            <p:cNvSpPr/>
            <p:nvPr/>
          </p:nvSpPr>
          <p:spPr>
            <a:xfrm>
              <a:off x="6197851" y="2522098"/>
              <a:ext cx="1576183" cy="135731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0" name="Google Shape;460;p60"/>
            <p:cNvSpPr txBox="1"/>
            <p:nvPr/>
          </p:nvSpPr>
          <p:spPr>
            <a:xfrm>
              <a:off x="6513987" y="2679081"/>
              <a:ext cx="1025454" cy="1231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800">
                  <a:latin typeface="Cambria"/>
                  <a:ea typeface="Cambria"/>
                  <a:cs typeface="Cambria"/>
                  <a:sym typeface="Cambria"/>
                </a:rPr>
                <a:t>Tính quốc tế:</a:t>
              </a:r>
              <a:endParaRPr sz="1800" b="1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61" name="Google Shape;461;p60"/>
          <p:cNvGrpSpPr/>
          <p:nvPr/>
        </p:nvGrpSpPr>
        <p:grpSpPr>
          <a:xfrm>
            <a:off x="2400245" y="3676597"/>
            <a:ext cx="1182137" cy="1017985"/>
            <a:chOff x="6197851" y="3911160"/>
            <a:chExt cx="1576183" cy="1357313"/>
          </a:xfrm>
        </p:grpSpPr>
        <p:sp>
          <p:nvSpPr>
            <p:cNvPr id="462" name="Google Shape;462;p60"/>
            <p:cNvSpPr/>
            <p:nvPr/>
          </p:nvSpPr>
          <p:spPr>
            <a:xfrm>
              <a:off x="6197851" y="3911160"/>
              <a:ext cx="1576183" cy="135731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3" name="Google Shape;463;p60"/>
            <p:cNvSpPr txBox="1"/>
            <p:nvPr/>
          </p:nvSpPr>
          <p:spPr>
            <a:xfrm>
              <a:off x="6423928" y="4219796"/>
              <a:ext cx="1124027" cy="7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600">
                  <a:latin typeface="Cambria"/>
                  <a:ea typeface="Cambria"/>
                  <a:cs typeface="Cambria"/>
                  <a:sym typeface="Cambria"/>
                </a:rPr>
                <a:t>Tính hệ thống</a:t>
              </a:r>
              <a:endParaRPr sz="1600" b="1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64" name="Google Shape;464;p60"/>
          <p:cNvSpPr/>
          <p:nvPr/>
        </p:nvSpPr>
        <p:spPr>
          <a:xfrm>
            <a:off x="3501595" y="340461"/>
            <a:ext cx="543426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27000" algn="just">
              <a:buSzPts val="20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một thuật ngữ sẽ chỉ biểu thị cho một khái niệm duy nhất, chính vì vậy sẽ không có sự đồng âm hay nhiều nghĩa.</a:t>
            </a:r>
            <a:endParaRPr/>
          </a:p>
        </p:txBody>
      </p:sp>
      <p:sp>
        <p:nvSpPr>
          <p:cNvPr id="465" name="Google Shape;465;p60"/>
          <p:cNvSpPr/>
          <p:nvPr/>
        </p:nvSpPr>
        <p:spPr>
          <a:xfrm>
            <a:off x="4376196" y="1813534"/>
            <a:ext cx="448205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27000" algn="just">
              <a:buSzPts val="20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các thuật ngữ có thể sử dụng được ở bất kì đâu trên toàn thế giới, đơn giản vì thuật ngữ mang tính quốc tế.</a:t>
            </a:r>
            <a:endParaRPr/>
          </a:p>
        </p:txBody>
      </p:sp>
      <p:sp>
        <p:nvSpPr>
          <p:cNvPr id="466" name="Google Shape;466;p60"/>
          <p:cNvSpPr/>
          <p:nvPr/>
        </p:nvSpPr>
        <p:spPr>
          <a:xfrm>
            <a:off x="3582381" y="3696098"/>
            <a:ext cx="556161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1800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+ Nội dung: một thuật ngữ sẽ tương ứng với một khái niệm, chúng còn có quan hệ với các thuật ngữ khác.</a:t>
            </a:r>
            <a:endParaRPr/>
          </a:p>
          <a:p>
            <a:pPr algn="just"/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 + Hình thức: các thuật ngữ cùng hệ thống sẽ có kết cấu hoàn chỉnh (ví dụ là từ loại một nghĩa, dấu câu chuẩn)</a:t>
            </a:r>
            <a:endParaRPr/>
          </a:p>
          <a:p>
            <a:pPr algn="ctr"/>
            <a:endParaRPr sz="1800" b="1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288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1375619" y="-1164605"/>
            <a:ext cx="11564211" cy="6455984"/>
            <a:chOff x="-1211496" y="-766021"/>
            <a:chExt cx="11564211" cy="6455984"/>
          </a:xfrm>
        </p:grpSpPr>
        <p:sp>
          <p:nvSpPr>
            <p:cNvPr id="42" name="Google Shape;1144;p47"/>
            <p:cNvSpPr/>
            <p:nvPr/>
          </p:nvSpPr>
          <p:spPr>
            <a:xfrm flipH="1">
              <a:off x="3650065" y="-766021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960;p46"/>
            <p:cNvSpPr/>
            <p:nvPr/>
          </p:nvSpPr>
          <p:spPr>
            <a:xfrm>
              <a:off x="-1211496" y="524950"/>
              <a:ext cx="7305543" cy="4896077"/>
            </a:xfrm>
            <a:custGeom>
              <a:avLst/>
              <a:gdLst/>
              <a:ahLst/>
              <a:cxnLst/>
              <a:rect l="l" t="t" r="r" b="b"/>
              <a:pathLst>
                <a:path w="284761" h="190843" extrusionOk="0">
                  <a:moveTo>
                    <a:pt x="116309" y="1"/>
                  </a:moveTo>
                  <a:cubicBezTo>
                    <a:pt x="114400" y="1"/>
                    <a:pt x="112495" y="195"/>
                    <a:pt x="110635" y="596"/>
                  </a:cubicBezTo>
                  <a:cubicBezTo>
                    <a:pt x="99197" y="3052"/>
                    <a:pt x="89886" y="12327"/>
                    <a:pt x="85854" y="23288"/>
                  </a:cubicBezTo>
                  <a:cubicBezTo>
                    <a:pt x="81931" y="33918"/>
                    <a:pt x="82591" y="45686"/>
                    <a:pt x="79878" y="56683"/>
                  </a:cubicBezTo>
                  <a:cubicBezTo>
                    <a:pt x="74438" y="78986"/>
                    <a:pt x="52990" y="99518"/>
                    <a:pt x="30119" y="99518"/>
                  </a:cubicBezTo>
                  <a:cubicBezTo>
                    <a:pt x="29721" y="99518"/>
                    <a:pt x="29323" y="99512"/>
                    <a:pt x="28924" y="99500"/>
                  </a:cubicBezTo>
                  <a:cubicBezTo>
                    <a:pt x="27235" y="99445"/>
                    <a:pt x="25537" y="99391"/>
                    <a:pt x="23842" y="99391"/>
                  </a:cubicBezTo>
                  <a:cubicBezTo>
                    <a:pt x="20972" y="99391"/>
                    <a:pt x="18112" y="99547"/>
                    <a:pt x="15323" y="100123"/>
                  </a:cubicBezTo>
                  <a:cubicBezTo>
                    <a:pt x="10851" y="101039"/>
                    <a:pt x="6489" y="103165"/>
                    <a:pt x="3703" y="106758"/>
                  </a:cubicBezTo>
                  <a:cubicBezTo>
                    <a:pt x="917" y="110350"/>
                    <a:pt x="0" y="115263"/>
                    <a:pt x="37" y="119882"/>
                  </a:cubicBezTo>
                  <a:cubicBezTo>
                    <a:pt x="184" y="132089"/>
                    <a:pt x="5902" y="143526"/>
                    <a:pt x="15543" y="151004"/>
                  </a:cubicBezTo>
                  <a:cubicBezTo>
                    <a:pt x="22325" y="156136"/>
                    <a:pt x="30610" y="158959"/>
                    <a:pt x="39115" y="159032"/>
                  </a:cubicBezTo>
                  <a:cubicBezTo>
                    <a:pt x="39199" y="159034"/>
                    <a:pt x="39285" y="159035"/>
                    <a:pt x="39371" y="159035"/>
                  </a:cubicBezTo>
                  <a:cubicBezTo>
                    <a:pt x="42553" y="159035"/>
                    <a:pt x="46677" y="158028"/>
                    <a:pt x="50435" y="158028"/>
                  </a:cubicBezTo>
                  <a:cubicBezTo>
                    <a:pt x="53968" y="158028"/>
                    <a:pt x="57179" y="158917"/>
                    <a:pt x="58983" y="162368"/>
                  </a:cubicBezTo>
                  <a:cubicBezTo>
                    <a:pt x="60743" y="165667"/>
                    <a:pt x="60450" y="169663"/>
                    <a:pt x="60120" y="173402"/>
                  </a:cubicBezTo>
                  <a:cubicBezTo>
                    <a:pt x="59790" y="177141"/>
                    <a:pt x="59496" y="181101"/>
                    <a:pt x="61256" y="184436"/>
                  </a:cubicBezTo>
                  <a:cubicBezTo>
                    <a:pt x="63199" y="188102"/>
                    <a:pt x="67305" y="190155"/>
                    <a:pt x="71410" y="190668"/>
                  </a:cubicBezTo>
                  <a:cubicBezTo>
                    <a:pt x="72350" y="190789"/>
                    <a:pt x="73285" y="190843"/>
                    <a:pt x="74215" y="190843"/>
                  </a:cubicBezTo>
                  <a:cubicBezTo>
                    <a:pt x="79493" y="190843"/>
                    <a:pt x="84640" y="189127"/>
                    <a:pt x="89813" y="188286"/>
                  </a:cubicBezTo>
                  <a:cubicBezTo>
                    <a:pt x="96411" y="187222"/>
                    <a:pt x="102900" y="185866"/>
                    <a:pt x="109425" y="184546"/>
                  </a:cubicBezTo>
                  <a:cubicBezTo>
                    <a:pt x="120971" y="182199"/>
                    <a:pt x="132658" y="179935"/>
                    <a:pt x="144437" y="179935"/>
                  </a:cubicBezTo>
                  <a:cubicBezTo>
                    <a:pt x="146083" y="179935"/>
                    <a:pt x="147732" y="179980"/>
                    <a:pt x="149382" y="180074"/>
                  </a:cubicBezTo>
                  <a:cubicBezTo>
                    <a:pt x="162652" y="180844"/>
                    <a:pt x="175629" y="184106"/>
                    <a:pt x="188570" y="187039"/>
                  </a:cubicBezTo>
                  <a:cubicBezTo>
                    <a:pt x="192269" y="187888"/>
                    <a:pt x="195969" y="188705"/>
                    <a:pt x="199756" y="188705"/>
                  </a:cubicBezTo>
                  <a:cubicBezTo>
                    <a:pt x="200059" y="188705"/>
                    <a:pt x="200363" y="188700"/>
                    <a:pt x="200667" y="188689"/>
                  </a:cubicBezTo>
                  <a:cubicBezTo>
                    <a:pt x="204736" y="188505"/>
                    <a:pt x="208915" y="187186"/>
                    <a:pt x="211738" y="184290"/>
                  </a:cubicBezTo>
                  <a:cubicBezTo>
                    <a:pt x="214597" y="181357"/>
                    <a:pt x="215513" y="174979"/>
                    <a:pt x="214927" y="170946"/>
                  </a:cubicBezTo>
                  <a:cubicBezTo>
                    <a:pt x="213864" y="163615"/>
                    <a:pt x="218703" y="156393"/>
                    <a:pt x="225045" y="152507"/>
                  </a:cubicBezTo>
                  <a:cubicBezTo>
                    <a:pt x="231386" y="148621"/>
                    <a:pt x="238938" y="147375"/>
                    <a:pt x="246306" y="146349"/>
                  </a:cubicBezTo>
                  <a:cubicBezTo>
                    <a:pt x="253675" y="145322"/>
                    <a:pt x="261226" y="144369"/>
                    <a:pt x="267788" y="140887"/>
                  </a:cubicBezTo>
                  <a:cubicBezTo>
                    <a:pt x="278089" y="135498"/>
                    <a:pt x="284761" y="123877"/>
                    <a:pt x="284284" y="112293"/>
                  </a:cubicBezTo>
                  <a:cubicBezTo>
                    <a:pt x="284027" y="105842"/>
                    <a:pt x="281498" y="99243"/>
                    <a:pt x="276403" y="95284"/>
                  </a:cubicBezTo>
                  <a:cubicBezTo>
                    <a:pt x="268741" y="89345"/>
                    <a:pt x="257634" y="90592"/>
                    <a:pt x="248982" y="86119"/>
                  </a:cubicBezTo>
                  <a:cubicBezTo>
                    <a:pt x="243887" y="83407"/>
                    <a:pt x="240038" y="78898"/>
                    <a:pt x="238168" y="73436"/>
                  </a:cubicBezTo>
                  <a:cubicBezTo>
                    <a:pt x="236372" y="68047"/>
                    <a:pt x="238278" y="62145"/>
                    <a:pt x="238755" y="56463"/>
                  </a:cubicBezTo>
                  <a:cubicBezTo>
                    <a:pt x="239451" y="47702"/>
                    <a:pt x="238388" y="38427"/>
                    <a:pt x="233476" y="31169"/>
                  </a:cubicBezTo>
                  <a:cubicBezTo>
                    <a:pt x="229511" y="25280"/>
                    <a:pt x="222535" y="21111"/>
                    <a:pt x="215597" y="21111"/>
                  </a:cubicBezTo>
                  <a:cubicBezTo>
                    <a:pt x="213940" y="21111"/>
                    <a:pt x="212286" y="21349"/>
                    <a:pt x="210675" y="21858"/>
                  </a:cubicBezTo>
                  <a:cubicBezTo>
                    <a:pt x="199237" y="25487"/>
                    <a:pt x="195095" y="39564"/>
                    <a:pt x="185747" y="47079"/>
                  </a:cubicBezTo>
                  <a:cubicBezTo>
                    <a:pt x="181066" y="50802"/>
                    <a:pt x="175557" y="52559"/>
                    <a:pt x="170118" y="52559"/>
                  </a:cubicBezTo>
                  <a:cubicBezTo>
                    <a:pt x="160778" y="52559"/>
                    <a:pt x="151648" y="47375"/>
                    <a:pt x="147293" y="38061"/>
                  </a:cubicBezTo>
                  <a:cubicBezTo>
                    <a:pt x="143737" y="30436"/>
                    <a:pt x="144140" y="21381"/>
                    <a:pt x="140364" y="13866"/>
                  </a:cubicBezTo>
                  <a:cubicBezTo>
                    <a:pt x="135978" y="5124"/>
                    <a:pt x="126097" y="1"/>
                    <a:pt x="116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b="1">
                <a:latin typeface="#9Slide06 SVNFresh Script" pitchFamily="2" charset="0"/>
              </a:endParaRPr>
            </a:p>
          </p:txBody>
        </p:sp>
      </p:grpSp>
      <p:sp>
        <p:nvSpPr>
          <p:cNvPr id="12" name="Google Shape;961;p46"/>
          <p:cNvSpPr/>
          <p:nvPr/>
        </p:nvSpPr>
        <p:spPr>
          <a:xfrm>
            <a:off x="490026" y="5032925"/>
            <a:ext cx="1571100" cy="9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 b="1">
              <a:latin typeface="#9Slide06 SVNFresh Script" pitchFamily="2" charset="0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26579" y="-175550"/>
            <a:ext cx="3759689" cy="3759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984" y="1230879"/>
            <a:ext cx="649280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622410" y="705564"/>
            <a:ext cx="7737780" cy="356341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7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6857" y="219605"/>
            <a:ext cx="7224386" cy="2566638"/>
          </a:xfrm>
          <a:prstGeom prst="rect">
            <a:avLst/>
          </a:prstGeom>
        </p:spPr>
      </p:pic>
      <p:sp>
        <p:nvSpPr>
          <p:cNvPr id="10" name="Google Shape;425;p59"/>
          <p:cNvSpPr/>
          <p:nvPr/>
        </p:nvSpPr>
        <p:spPr>
          <a:xfrm>
            <a:off x="1310109" y="2318919"/>
            <a:ext cx="1591829" cy="1377119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425;p59"/>
          <p:cNvSpPr/>
          <p:nvPr/>
        </p:nvSpPr>
        <p:spPr>
          <a:xfrm>
            <a:off x="3455190" y="1934499"/>
            <a:ext cx="1591829" cy="1377119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425;p59"/>
          <p:cNvSpPr/>
          <p:nvPr/>
        </p:nvSpPr>
        <p:spPr>
          <a:xfrm>
            <a:off x="5718216" y="2318918"/>
            <a:ext cx="1591829" cy="1377119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766" y="2346328"/>
            <a:ext cx="1382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1,2</a:t>
            </a:r>
          </a:p>
          <a:p>
            <a:pPr algn="ctr"/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tập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1</a:t>
            </a:r>
            <a:endParaRPr lang="en-US" sz="24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59795" y="1955508"/>
            <a:ext cx="1382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3,4</a:t>
            </a:r>
          </a:p>
          <a:p>
            <a:pPr algn="ctr"/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tập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2</a:t>
            </a:r>
            <a:endParaRPr lang="en-US" sz="24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44856" y="2350679"/>
            <a:ext cx="1382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5,6</a:t>
            </a:r>
          </a:p>
          <a:p>
            <a:pPr algn="ctr"/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tập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3</a:t>
            </a:r>
            <a:endParaRPr lang="en-US" sz="24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708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ching Methods: Project-Based Learning by Slidesgo">
  <a:themeElements>
    <a:clrScheme name="Simple Light">
      <a:dk1>
        <a:srgbClr val="000000"/>
      </a:dk1>
      <a:lt1>
        <a:srgbClr val="FFFFFF"/>
      </a:lt1>
      <a:dk2>
        <a:srgbClr val="FFC1C1"/>
      </a:dk2>
      <a:lt2>
        <a:srgbClr val="5D65A1"/>
      </a:lt2>
      <a:accent1>
        <a:srgbClr val="ADB6DF"/>
      </a:accent1>
      <a:accent2>
        <a:srgbClr val="FFBC73"/>
      </a:accent2>
      <a:accent3>
        <a:srgbClr val="A0C4AA"/>
      </a:accent3>
      <a:accent4>
        <a:srgbClr val="FFECED"/>
      </a:accent4>
      <a:accent5>
        <a:srgbClr val="CFE1D4"/>
      </a:accent5>
      <a:accent6>
        <a:srgbClr val="F3F3F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eps to Write an Essay Infographics by Slidesgo">
  <a:themeElements>
    <a:clrScheme name="Simple Light">
      <a:dk1>
        <a:srgbClr val="000000"/>
      </a:dk1>
      <a:lt1>
        <a:srgbClr val="144971"/>
      </a:lt1>
      <a:dk2>
        <a:srgbClr val="429696"/>
      </a:dk2>
      <a:lt2>
        <a:srgbClr val="5FC5C6"/>
      </a:lt2>
      <a:accent1>
        <a:srgbClr val="FC5346"/>
      </a:accent1>
      <a:accent2>
        <a:srgbClr val="EB5A93"/>
      </a:accent2>
      <a:accent3>
        <a:srgbClr val="FF8C01"/>
      </a:accent3>
      <a:accent4>
        <a:srgbClr val="F7BF4A"/>
      </a:accent4>
      <a:accent5>
        <a:srgbClr val="F3F3F3"/>
      </a:accent5>
      <a:accent6>
        <a:srgbClr val="FFFFFF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eps to Write an Essay Infographics by Slidesgo">
  <a:themeElements>
    <a:clrScheme name="Simple Light">
      <a:dk1>
        <a:srgbClr val="000000"/>
      </a:dk1>
      <a:lt1>
        <a:srgbClr val="144971"/>
      </a:lt1>
      <a:dk2>
        <a:srgbClr val="429696"/>
      </a:dk2>
      <a:lt2>
        <a:srgbClr val="5FC5C6"/>
      </a:lt2>
      <a:accent1>
        <a:srgbClr val="FC5346"/>
      </a:accent1>
      <a:accent2>
        <a:srgbClr val="EB5A93"/>
      </a:accent2>
      <a:accent3>
        <a:srgbClr val="FF8C01"/>
      </a:accent3>
      <a:accent4>
        <a:srgbClr val="F7BF4A"/>
      </a:accent4>
      <a:accent5>
        <a:srgbClr val="F3F3F3"/>
      </a:accent5>
      <a:accent6>
        <a:srgbClr val="FFFFFF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648</Words>
  <Application>Microsoft Office PowerPoint</Application>
  <PresentationFormat>On-screen Show (16:9)</PresentationFormat>
  <Paragraphs>95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Manrope</vt:lpstr>
      <vt:lpstr>Arima Madurai Medium</vt:lpstr>
      <vt:lpstr>Calibri</vt:lpstr>
      <vt:lpstr>Open Sans</vt:lpstr>
      <vt:lpstr>Fira Sans Extra Condensed Medium</vt:lpstr>
      <vt:lpstr>Wingdings</vt:lpstr>
      <vt:lpstr>Space Mono</vt:lpstr>
      <vt:lpstr>Cambria</vt:lpstr>
      <vt:lpstr>Roboto</vt:lpstr>
      <vt:lpstr>#9Slide06 SVNFresh Script</vt:lpstr>
      <vt:lpstr>Times New Roman</vt:lpstr>
      <vt:lpstr>Fira Sans Extra Condensed</vt:lpstr>
      <vt:lpstr>Arial</vt:lpstr>
      <vt:lpstr>Fira Sans Extra Condensed SemiBold</vt:lpstr>
      <vt:lpstr>Teaching Methods: Project-Based Learning by Slidesgo</vt:lpstr>
      <vt:lpstr>Steps to Write an Essay Infographics by Slidesgo</vt:lpstr>
      <vt:lpstr>1_Steps to Write an Essay Infographics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METHODS: PROJECT-BASED LEARNING</dc:title>
  <cp:lastModifiedBy>Đào Thị Thanh Xuân</cp:lastModifiedBy>
  <cp:revision>109</cp:revision>
  <dcterms:modified xsi:type="dcterms:W3CDTF">2025-05-11T11:04:32Z</dcterms:modified>
</cp:coreProperties>
</file>