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58"/>
  </p:notesMasterIdLst>
  <p:sldIdLst>
    <p:sldId id="18749" r:id="rId2"/>
    <p:sldId id="18748" r:id="rId3"/>
    <p:sldId id="18705" r:id="rId4"/>
    <p:sldId id="18779" r:id="rId5"/>
    <p:sldId id="18772" r:id="rId6"/>
    <p:sldId id="18775" r:id="rId7"/>
    <p:sldId id="18780" r:id="rId8"/>
    <p:sldId id="18781" r:id="rId9"/>
    <p:sldId id="18791" r:id="rId10"/>
    <p:sldId id="18777" r:id="rId11"/>
    <p:sldId id="18776" r:id="rId12"/>
    <p:sldId id="18782" r:id="rId13"/>
    <p:sldId id="18751" r:id="rId14"/>
    <p:sldId id="18785" r:id="rId15"/>
    <p:sldId id="18787" r:id="rId16"/>
    <p:sldId id="18788" r:id="rId17"/>
    <p:sldId id="18789" r:id="rId18"/>
    <p:sldId id="18790" r:id="rId19"/>
    <p:sldId id="18786" r:id="rId20"/>
    <p:sldId id="18778" r:id="rId21"/>
    <p:sldId id="275" r:id="rId22"/>
    <p:sldId id="18792" r:id="rId23"/>
    <p:sldId id="18794" r:id="rId24"/>
    <p:sldId id="18793" r:id="rId25"/>
    <p:sldId id="18795" r:id="rId26"/>
    <p:sldId id="454" r:id="rId27"/>
    <p:sldId id="18802" r:id="rId28"/>
    <p:sldId id="297" r:id="rId29"/>
    <p:sldId id="273" r:id="rId30"/>
    <p:sldId id="298" r:id="rId31"/>
    <p:sldId id="285" r:id="rId32"/>
    <p:sldId id="300" r:id="rId33"/>
    <p:sldId id="301" r:id="rId34"/>
    <p:sldId id="302" r:id="rId35"/>
    <p:sldId id="304" r:id="rId36"/>
    <p:sldId id="305" r:id="rId37"/>
    <p:sldId id="306" r:id="rId38"/>
    <p:sldId id="307" r:id="rId39"/>
    <p:sldId id="18804" r:id="rId40"/>
    <p:sldId id="18799" r:id="rId41"/>
    <p:sldId id="18805" r:id="rId42"/>
    <p:sldId id="18806" r:id="rId43"/>
    <p:sldId id="18807" r:id="rId44"/>
    <p:sldId id="18809" r:id="rId45"/>
    <p:sldId id="18811" r:id="rId46"/>
    <p:sldId id="18810" r:id="rId47"/>
    <p:sldId id="18836" r:id="rId48"/>
    <p:sldId id="18840" r:id="rId49"/>
    <p:sldId id="18798" r:id="rId50"/>
    <p:sldId id="18842" r:id="rId51"/>
    <p:sldId id="18841" r:id="rId52"/>
    <p:sldId id="18844" r:id="rId53"/>
    <p:sldId id="264" r:id="rId54"/>
    <p:sldId id="18839" r:id="rId55"/>
    <p:sldId id="256" r:id="rId56"/>
    <p:sldId id="259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6F0"/>
    <a:srgbClr val="F9F6FC"/>
    <a:srgbClr val="EFE5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457" autoAdjust="0"/>
  </p:normalViewPr>
  <p:slideViewPr>
    <p:cSldViewPr snapToGrid="0">
      <p:cViewPr varScale="1">
        <p:scale>
          <a:sx n="62" d="100"/>
          <a:sy n="62" d="100"/>
        </p:scale>
        <p:origin x="82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14:43:02.633"/>
    </inkml:context>
    <inkml:brush xml:id="br0">
      <inkml:brushProperty name="width" value="0.05292" units="cm"/>
      <inkml:brushProperty name="height" value="0.05292" units="cm"/>
      <inkml:brushProperty name="color" value="#795145"/>
    </inkml:brush>
  </inkml:definitions>
  <inkml:trace contextRef="#ctx0" brushRef="#br0">678 407 20394,'57'-70'247,"-21"32"-126,64-51-1,-50 48-12,34-26 117,-65 54-185,0 1 0,34-13 0,-22 16-8,38-6 0,-33 9-16,19-5-11,68 2 1,-61 8 5,68 2 93,-95 3-56,0 1 0,-1 3 0,0 1 0,38 19 0,63 41 106,-123-62-125,0 0-1,0 2 1,12 12-1,-5-6 8,47 50 82,-34-32-81,-23-24-41,0 2 0,0-1 0,11 19 0,-15-22 19,0 0 0,6 6 0,9 11 9,-4 4-61,-7-11 98,-2-5-39,0 3 1,-4-9-5,0 0 0,3 7 0,-2-5-2,5 13 30,-6-15-20,-1 0-1,1 0 1,4 7 0,-7-13-50,6 11 67,-6-10-136,1-1 0,-1 0-1,0 1 1,0-1 0,1 1 0,-1-1 0,1 1 0,-1-1 0,0 1 0,0-1 0,0 1 0,0 0 0,0-1-1,0 0 1,1 1 0,-1 0 0,0-1 0,0 1 0,1 14-3752,-1-13 2890,0 8-4111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14:43:02.634"/>
    </inkml:context>
    <inkml:brush xml:id="br0">
      <inkml:brushProperty name="width" value="0.05292" units="cm"/>
      <inkml:brushProperty name="height" value="0.05292" units="cm"/>
      <inkml:brushProperty name="color" value="#795145"/>
    </inkml:brush>
  </inkml:definitions>
  <inkml:trace contextRef="#ctx0" brushRef="#br0">0 142 3265,'0'0'3904,"1"-5"2216,1 5-5782,2 0 1,-2 1-1,1 0 1,-1-1-1,1 1 1,0 0-1,0 1 0,-1-1 1,0 0-1,1 1 1,0 0-1,-1 0 1,0 0-1,5 5 1,7 8 678,28 18 0,-16-12-13,-16-14-711,7 7-52,-15-12-198,0-1-1,0 1 1,0-1 0,3 2-1,-3-2 17,0 0 0,0 1-1,0-1 1,0 0 0,2 3 0,13 10 59,-3-2 46,1-2-73,-13-7-65,-1-2-21,0 0 0,0 0 1,0 0-1,0 0 0,0-1 0,0 1 0,-1 0 0,2-1 1,-2 1-1,3 0 0,4 3 75,-5-4-81,-2 1-1,1 0 0,0-1 0,0 1 1,1-1-1,-2 1 0,3-1 1,-3 0 1,0 1 1,0-1 0,0 0 0,0 1-1,0-1 1,0 0 0,0 0 0,1 0 0,-1 0-1,0 1 1,0-1 0,0 0 0,0 0 0,0 0-1,0 0 1,0 1 0,0-1 0,0 0 0,1 0-1,-1 0 1,0 1 0,0-1 0,1 0 0,-1 0-1,0 0 1,0 0 0,0 0 14,1 0 1,0 0 0,-1 0-1,0 0 1,1 0-1,0 0 1,-1 0-1,0 0 1,1 0 0,0-1-1,-1 1 1,0 0-1,1-1 1,-1 1 0,2-8 400,-1 0-517,1-7 121,1-23 0,0-1-4,0 9 47,-3 0 0,0-34-1,0 17-4,0 24-840,0 8-3340,-2 10 70,-2 0-2679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14:43:02.635"/>
    </inkml:context>
    <inkml:brush xml:id="br0">
      <inkml:brushProperty name="width" value="0.05292" units="cm"/>
      <inkml:brushProperty name="height" value="0.05292" units="cm"/>
      <inkml:brushProperty name="color" value="#795145"/>
    </inkml:brush>
  </inkml:definitions>
  <inkml:trace contextRef="#ctx0" brushRef="#br0">678 190 20394,'57'70'247,"-21"-32"-126,64 51-1,-50-48-12,34 26 117,-65-54-185,0-2 0,34 15 0,-22-17-8,38 6 0,-33-9-16,19 4-11,68 1 1,-61-11 5,68-1 93,-95-2-56,0-3 0,-1-1 0,0-3 0,38-18 0,63-41 106,-123 62-125,0-1-1,0 0 1,12-12-1,-5 3 8,47-47 82,-34 32-81,-23 22-41,0 0 0,0-1 0,11-18 0,-15 22 19,0 0 0,6-6 0,9-11 9,-4-4-61,-7 11 98,-2 4-39,0-1 1,-4 8-5,0 0 0,3-7 0,-2 5-2,5-12 30,-6 13-20,-1 1-1,1 0 1,4-7 0,-7 13-50,6-11 67,-6 11-136,1-1 0,-1 1-1,0-1 1,0 1 0,1 0 0,-1-1 0,1 0 0,-1 1 0,0 0 0,0-1 0,0 0 0,0 1 0,0-1-1,0 0 1,1 1 0,-1 0 0,0-1 0,0 0 0,1-14-3752,-1 13 2890,0-8-4111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14:43:02.636"/>
    </inkml:context>
    <inkml:brush xml:id="br0">
      <inkml:brushProperty name="width" value="0.05292" units="cm"/>
      <inkml:brushProperty name="height" value="0.05292" units="cm"/>
      <inkml:brushProperty name="color" value="#795145"/>
    </inkml:brush>
  </inkml:definitions>
  <inkml:trace contextRef="#ctx0" brushRef="#br0">0 189 3265,'0'0'3904,"1"4"2216,1-4-5782,2 0 1,-2-1-1,1 1 1,-1-1-1,1 0 1,0 0-1,0 0 0,-1 0 1,0-1-1,1 0 1,0 0-1,-1 0 1,0 0-1,5-5 1,7-6 678,28-22 0,-16 15-13,-16 13-711,7-8-52,-15 14-198,0-1-1,0 1 1,0-1 0,3-1-1,-3 2 17,0 0 0,0 0-1,0 0 1,0-1 0,2-2 0,13-9 59,-3 0 46,1 3-73,-13 8-65,-1 1-21,0 0 0,0 0 1,0 0-1,0 0 0,0 0 0,0 0 0,-1 1 0,2-1 1,-2 0-1,3 1 0,4-4 75,-5 3-81,-2 0-1,1 1 0,0-1 0,0 1 1,1 0-1,-2-1 0,3 0 1,-3 1 1,0 0 1,0 0 0,0 0 0,0-1-1,0 1 1,0 0 0,0-1 0,1 1 0,-1 0-1,0 0 1,0 0 0,0 0 0,0-1 0,0 1-1,0 0 1,0 0 0,0-1 0,0 1 0,1 0-1,-1 0 1,0 0 0,0 0 0,1 0 0,-1 0-1,0 0 1,0 0 0,0-1 14,1 1 1,0 0 0,-1 0-1,0 0 1,1 0-1,0 1 1,-1-1-1,0 0 1,1 0 0,0 0-1,-1 0 1,0 0-1,1 1 1,-1 0 0,2 6 400,-1 2-517,1 6 121,1 23 0,0 0-4,0-8 47,-3 0 0,0 34-1,0-16-4,0-25-840,0-8-3340,-2-10 70,-2-1-2679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06T09:30:56.473"/>
    </inkml:context>
    <inkml:brush xml:id="br0">
      <inkml:brushProperty name="width" value="0.05292" units="cm"/>
      <inkml:brushProperty name="height" value="0.05292" units="cm"/>
      <inkml:brushProperty name="color" value="#795145"/>
    </inkml:brush>
  </inkml:definitions>
  <inkml:trace contextRef="#ctx0" brushRef="#br0">678 407 20394,'57'-70'247,"-21"32"-126,64-51-1,-50 48-12,34-26 117,-65 54-185,0 1 0,34-13 0,-22 16-8,38-6 0,-33 9-16,19-5-11,68 2 1,-61 8 5,68 2 93,-95 3-56,0 1 0,-1 3 0,0 1 0,38 19 0,63 41 106,-123-62-125,0 0-1,0 2 1,12 12-1,-5-6 8,47 50 82,-34-32-81,-23-24-41,0 2 0,0-1 0,11 19 0,-15-22 19,0 0 0,6 6 0,9 11 9,-4 4-61,-7-11 98,-2-5-39,0 3 1,-4-9-5,0 0 0,3 7 0,-2-5-2,5 13 30,-6-15-20,-1 0-1,1 0 1,4 7 0,-7-13-50,6 11 67,-6-10-136,1-1 0,-1 0-1,0 1 1,0-1 0,1 1 0,-1-1 0,1 1 0,-1-1 0,0 1 0,0-1 0,0 1 0,0 0 0,0-1-1,0 0 1,1 1 0,-1 0 0,0-1 0,0 1 0,1 14-3752,-1-13 2890,0 8-4111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06T09:30:56.474"/>
    </inkml:context>
    <inkml:brush xml:id="br0">
      <inkml:brushProperty name="width" value="0.05292" units="cm"/>
      <inkml:brushProperty name="height" value="0.05292" units="cm"/>
      <inkml:brushProperty name="color" value="#795145"/>
    </inkml:brush>
  </inkml:definitions>
  <inkml:trace contextRef="#ctx0" brushRef="#br0">0 142 3265,'0'0'3904,"1"-5"2216,1 5-5782,2 0 1,-2 1-1,1 0 1,-1-1-1,1 1 1,0 0-1,0 1 0,-1-1 1,0 0-1,1 1 1,0 0-1,-1 0 1,0 0-1,5 5 1,7 8 678,28 18 0,-16-12-13,-16-14-711,7 7-52,-15-12-198,0-1-1,0 1 1,0-1 0,3 2-1,-3-2 17,0 0 0,0 1-1,0-1 1,0 0 0,2 3 0,13 10 59,-3-2 46,1-2-73,-13-7-65,-1-2-21,0 0 0,0 0 1,0 0-1,0 0 0,0-1 0,0 1 0,-1 0 0,2-1 1,-2 1-1,3 0 0,4 3 75,-5-4-81,-2 1-1,1 0 0,0-1 0,0 1 1,1-1-1,-2 1 0,3-1 1,-3 0 1,0 1 1,0-1 0,0 0 0,0 1-1,0-1 1,0 0 0,0 0 0,1 0 0,-1 0-1,0 1 1,0-1 0,0 0 0,0 0 0,0 0-1,0 0 1,0 1 0,0-1 0,0 0 0,1 0-1,-1 0 1,0 1 0,0-1 0,1 0 0,-1 0-1,0 0 1,0 0 0,0 0 14,1 0 1,0 0 0,-1 0-1,0 0 1,1 0-1,0 0 1,-1 0-1,0 0 1,1 0 0,0-1-1,-1 1 1,0 0-1,1-1 1,-1 1 0,2-8 400,-1 0-517,1-7 121,1-23 0,0-1-4,0 9 47,-3 0 0,0-34-1,0 17-4,0 24-840,0 8-3340,-2 10 70,-2 0-2679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B2E88A-DDA2-4306-9467-9F93B4E2EDBF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9BDF4B-0B0E-41BE-BA2D-B0074329A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624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 </a:t>
            </a:r>
            <a:r>
              <a:rPr lang="en-US" dirty="0" err="1"/>
              <a:t>người</a:t>
            </a:r>
            <a:r>
              <a:rPr lang="en-US" dirty="0"/>
              <a:t> ai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đình</a:t>
            </a:r>
            <a:r>
              <a:rPr lang="en-US" dirty="0"/>
              <a:t>.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đình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mái</a:t>
            </a:r>
            <a:r>
              <a:rPr lang="en-US" dirty="0"/>
              <a:t> </a:t>
            </a:r>
            <a:r>
              <a:rPr lang="en-US" dirty="0" err="1"/>
              <a:t>ấm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mọi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cố</a:t>
            </a:r>
            <a:r>
              <a:rPr lang="en-US" dirty="0"/>
              <a:t> </a:t>
            </a:r>
            <a:r>
              <a:rPr lang="en-US" dirty="0" err="1"/>
              <a:t>gắng</a:t>
            </a:r>
            <a:r>
              <a:rPr lang="en-US" dirty="0"/>
              <a:t> </a:t>
            </a:r>
            <a:r>
              <a:rPr lang="en-US" dirty="0" err="1"/>
              <a:t>vun</a:t>
            </a:r>
            <a:r>
              <a:rPr lang="en-US" dirty="0"/>
              <a:t> </a:t>
            </a:r>
            <a:r>
              <a:rPr lang="en-US" dirty="0" err="1"/>
              <a:t>đắp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phúc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.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đình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nơi</a:t>
            </a:r>
            <a:r>
              <a:rPr lang="en-US" dirty="0"/>
              <a:t> </a:t>
            </a:r>
            <a:r>
              <a:rPr lang="en-US" dirty="0" err="1"/>
              <a:t>tràn</a:t>
            </a:r>
            <a:r>
              <a:rPr lang="en-US" dirty="0"/>
              <a:t> </a:t>
            </a:r>
            <a:r>
              <a:rPr lang="en-US" dirty="0" err="1"/>
              <a:t>ngập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phúc</a:t>
            </a:r>
            <a:r>
              <a:rPr lang="en-US" dirty="0"/>
              <a:t>,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?</a:t>
            </a:r>
          </a:p>
          <a:p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“</a:t>
            </a:r>
            <a:r>
              <a:rPr lang="en-US" dirty="0" err="1"/>
              <a:t>gõ</a:t>
            </a:r>
            <a:r>
              <a:rPr lang="en-US" dirty="0"/>
              <a:t> </a:t>
            </a:r>
            <a:r>
              <a:rPr lang="en-US" dirty="0" err="1"/>
              <a:t>cửa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tim</a:t>
            </a:r>
            <a:r>
              <a:rPr lang="en-US" dirty="0"/>
              <a:t>”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, </a:t>
            </a:r>
            <a:r>
              <a:rPr lang="en-US" dirty="0" err="1"/>
              <a:t>giúp</a:t>
            </a:r>
            <a:r>
              <a:rPr lang="en-US" dirty="0"/>
              <a:t> ta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sâu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thân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đình</a:t>
            </a:r>
            <a:r>
              <a:rPr lang="en-US" dirty="0"/>
              <a:t>,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tim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, </a:t>
            </a:r>
            <a:r>
              <a:rPr lang="en-US" dirty="0" err="1"/>
              <a:t>để</a:t>
            </a:r>
            <a:r>
              <a:rPr lang="en-US" dirty="0"/>
              <a:t> ta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trân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vun</a:t>
            </a:r>
            <a:r>
              <a:rPr lang="en-US" dirty="0"/>
              <a:t> </a:t>
            </a:r>
            <a:r>
              <a:rPr lang="en-US" dirty="0" err="1"/>
              <a:t>đắp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phúc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mái</a:t>
            </a:r>
            <a:r>
              <a:rPr lang="en-US" dirty="0"/>
              <a:t> </a:t>
            </a:r>
            <a:r>
              <a:rPr lang="en-US" dirty="0" err="1"/>
              <a:t>ấm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082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70767D-2508-46D0-B798-CD183243CD29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5688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6237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414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002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800" dirty="0">
                <a:solidFill>
                  <a:srgbClr val="E36C0A"/>
                </a:solidFill>
                <a:effectLst/>
                <a:latin typeface="#9Slide05 Dear Saturday" panose="02000505000000020004" pitchFamily="2" charset="0"/>
                <a:ea typeface="Calibri" panose="020F0502020204030204" pitchFamily="34" charset="0"/>
              </a:rPr>
              <a:t>d. </a:t>
            </a:r>
            <a:r>
              <a:rPr lang="en-US" sz="1800" dirty="0" err="1">
                <a:solidFill>
                  <a:srgbClr val="E36C0A"/>
                </a:solidFill>
                <a:effectLst/>
                <a:latin typeface="#9Slide05 Dear Saturday" panose="02000505000000020004" pitchFamily="2" charset="0"/>
                <a:ea typeface="Calibri" panose="020F0502020204030204" pitchFamily="34" charset="0"/>
              </a:rPr>
              <a:t>Thơ</a:t>
            </a:r>
            <a:r>
              <a:rPr lang="en-US" sz="1800" dirty="0">
                <a:solidFill>
                  <a:srgbClr val="E36C0A"/>
                </a:solidFill>
                <a:effectLst/>
                <a:latin typeface="#9Slide05 Dear Saturday" panose="02000505000000020004" pitchFamily="2" charset="0"/>
                <a:ea typeface="Calibri" panose="020F0502020204030204" pitchFamily="34" charset="0"/>
              </a:rPr>
              <a:t> 5 </a:t>
            </a:r>
            <a:r>
              <a:rPr lang="en-US" sz="1800" dirty="0" err="1">
                <a:solidFill>
                  <a:srgbClr val="E36C0A"/>
                </a:solidFill>
                <a:effectLst/>
                <a:latin typeface="#9Slide05 Dear Saturday" panose="02000505000000020004" pitchFamily="2" charset="0"/>
                <a:ea typeface="Calibri" panose="020F0502020204030204" pitchFamily="34" charset="0"/>
              </a:rPr>
              <a:t>chữ</a:t>
            </a:r>
            <a:r>
              <a:rPr lang="en-US" sz="1800">
                <a:solidFill>
                  <a:srgbClr val="E36C0A"/>
                </a:solidFill>
                <a:effectLst/>
                <a:latin typeface="#9Slide05 Dear Saturday" panose="02000505000000020004" pitchFamily="2" charset="0"/>
                <a:ea typeface="Calibri" panose="020F0502020204030204" pitchFamily="34" charset="0"/>
              </a:rPr>
              <a:t>: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-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thể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thơ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vốn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đã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thơ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ca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dân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gian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này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được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sử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dụng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nhiều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thơ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ca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hiện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đại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Mỗi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bài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thơ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thể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chia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thành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nhiều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khổ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mỗi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khổ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thường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4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câu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(4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dòng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). 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-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Thơ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thanh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điệu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nhịp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nhàng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sử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dụng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nhiều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vần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bằng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. 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Đây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thể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thơ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dễ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đọc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dễ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cảm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thích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hợp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với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việc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biểu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đạt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những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nội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dung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vui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tươi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hồn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nhiên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gắn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liền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với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tâm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hồn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trẻ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thơ</a:t>
            </a:r>
            <a:r>
              <a:rPr lang="en-US" sz="1800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BDF4B-0B0E-41BE-BA2D-B0074329A47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283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0858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3213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644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“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bống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bang” </a:t>
            </a:r>
            <a:r>
              <a:rPr lang="en-US" dirty="0" err="1"/>
              <a:t>vốn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ngoan</a:t>
            </a:r>
            <a:r>
              <a:rPr lang="en-US" dirty="0"/>
              <a:t> </a:t>
            </a:r>
            <a:r>
              <a:rPr lang="en-US" dirty="0" err="1"/>
              <a:t>ngoãn</a:t>
            </a:r>
            <a:r>
              <a:rPr lang="en-US" dirty="0"/>
              <a:t>, </a:t>
            </a:r>
            <a:r>
              <a:rPr lang="en-US" dirty="0" err="1"/>
              <a:t>chăm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ca </a:t>
            </a:r>
            <a:r>
              <a:rPr lang="en-US" dirty="0" err="1"/>
              <a:t>dao</a:t>
            </a:r>
            <a:r>
              <a:rPr lang="en-US" dirty="0"/>
              <a:t>: “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bống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bống</a:t>
            </a:r>
            <a:r>
              <a:rPr lang="en-US" dirty="0"/>
              <a:t> bang/ </a:t>
            </a:r>
            <a:r>
              <a:rPr lang="en-US" dirty="0" err="1"/>
              <a:t>Khéo</a:t>
            </a:r>
            <a:r>
              <a:rPr lang="en-US" dirty="0"/>
              <a:t> </a:t>
            </a:r>
            <a:r>
              <a:rPr lang="en-US" dirty="0" err="1"/>
              <a:t>sảy</a:t>
            </a:r>
            <a:r>
              <a:rPr lang="en-US" dirty="0"/>
              <a:t> </a:t>
            </a:r>
            <a:r>
              <a:rPr lang="en-US" dirty="0" err="1"/>
              <a:t>khéo</a:t>
            </a:r>
            <a:r>
              <a:rPr lang="en-US" dirty="0"/>
              <a:t> </a:t>
            </a:r>
            <a:r>
              <a:rPr lang="en-US" dirty="0" err="1"/>
              <a:t>sàng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nấu</a:t>
            </a:r>
            <a:r>
              <a:rPr lang="en-US" dirty="0"/>
              <a:t> </a:t>
            </a:r>
            <a:r>
              <a:rPr lang="en-US" dirty="0" err="1"/>
              <a:t>cơm</a:t>
            </a:r>
            <a:r>
              <a:rPr lang="en-US" dirty="0"/>
              <a:t>/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bống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chợ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trơn</a:t>
            </a:r>
            <a:r>
              <a:rPr lang="en-US" dirty="0"/>
              <a:t>/ </a:t>
            </a:r>
            <a:r>
              <a:rPr lang="en-US" dirty="0" err="1"/>
              <a:t>Bống</a:t>
            </a:r>
            <a:r>
              <a:rPr lang="en-US" dirty="0"/>
              <a:t> ra </a:t>
            </a:r>
            <a:r>
              <a:rPr lang="en-US" dirty="0" err="1"/>
              <a:t>gánh</a:t>
            </a:r>
            <a:r>
              <a:rPr lang="en-US" dirty="0"/>
              <a:t> </a:t>
            </a:r>
            <a:r>
              <a:rPr lang="en-US" dirty="0" err="1"/>
              <a:t>đỡ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cơn</a:t>
            </a:r>
            <a:r>
              <a:rPr lang="en-US" dirty="0"/>
              <a:t> </a:t>
            </a:r>
            <a:r>
              <a:rPr lang="en-US" dirty="0" err="1"/>
              <a:t>mưa</a:t>
            </a:r>
            <a:r>
              <a:rPr lang="en-US" dirty="0"/>
              <a:t> </a:t>
            </a:r>
            <a:r>
              <a:rPr lang="en-US" dirty="0" err="1"/>
              <a:t>ròng</a:t>
            </a:r>
            <a:r>
              <a:rPr lang="en-US" dirty="0"/>
              <a:t>.”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Nhắc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đến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cái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bống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nhà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thơ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ngầm</a:t>
            </a:r>
            <a:r>
              <a:rPr lang="en-US" dirty="0">
                <a:sym typeface="Wingdings" panose="05000000000000000000" pitchFamily="2" charset="2"/>
              </a:rPr>
              <a:t> ý </a:t>
            </a:r>
            <a:r>
              <a:rPr lang="en-US" dirty="0" err="1">
                <a:sym typeface="Wingdings" panose="05000000000000000000" pitchFamily="2" charset="2"/>
              </a:rPr>
              <a:t>nhắc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nhở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các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em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hãy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những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người</a:t>
            </a:r>
            <a:r>
              <a:rPr lang="en-US" dirty="0">
                <a:sym typeface="Wingdings" panose="05000000000000000000" pitchFamily="2" charset="2"/>
              </a:rPr>
              <a:t> con </a:t>
            </a:r>
            <a:r>
              <a:rPr lang="en-US" dirty="0" err="1">
                <a:sym typeface="Wingdings" panose="05000000000000000000" pitchFamily="2" charset="2"/>
              </a:rPr>
              <a:t>hiếu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thảo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biết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yêu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thương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giúp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đỡ</a:t>
            </a:r>
            <a:r>
              <a:rPr lang="en-US" dirty="0">
                <a:sym typeface="Wingdings" panose="05000000000000000000" pitchFamily="2" charset="2"/>
              </a:rPr>
              <a:t> cha </a:t>
            </a:r>
            <a:r>
              <a:rPr lang="en-US" dirty="0" err="1">
                <a:sym typeface="Wingdings" panose="05000000000000000000" pitchFamily="2" charset="2"/>
              </a:rPr>
              <a:t>mẹ</a:t>
            </a:r>
            <a:r>
              <a:rPr lang="en-US" dirty="0">
                <a:sym typeface="Wingdings" panose="05000000000000000000" pitchFamily="2" charset="2"/>
              </a:rPr>
              <a:t>. 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“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cò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trắng</a:t>
            </a:r>
            <a:r>
              <a:rPr lang="en-US" dirty="0"/>
              <a:t>” </a:t>
            </a:r>
            <a:r>
              <a:rPr lang="en-US" dirty="0" err="1"/>
              <a:t>gợi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ca </a:t>
            </a:r>
            <a:r>
              <a:rPr lang="en-US" dirty="0" err="1"/>
              <a:t>dao</a:t>
            </a:r>
            <a:r>
              <a:rPr lang="en-US" dirty="0"/>
              <a:t>: “Con </a:t>
            </a:r>
            <a:r>
              <a:rPr lang="en-US" dirty="0" err="1"/>
              <a:t>cò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đêm</a:t>
            </a:r>
            <a:r>
              <a:rPr lang="en-US" dirty="0"/>
              <a:t> / … / </a:t>
            </a:r>
            <a:r>
              <a:rPr lang="en-US" dirty="0" err="1"/>
              <a:t>Đừng</a:t>
            </a:r>
            <a:r>
              <a:rPr lang="en-US" dirty="0"/>
              <a:t> </a:t>
            </a:r>
            <a:r>
              <a:rPr lang="en-US" dirty="0" err="1"/>
              <a:t>xáo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đục</a:t>
            </a:r>
            <a:r>
              <a:rPr lang="en-US" dirty="0"/>
              <a:t> </a:t>
            </a:r>
            <a:r>
              <a:rPr lang="en-US" dirty="0" err="1"/>
              <a:t>đau</a:t>
            </a:r>
            <a:r>
              <a:rPr lang="en-US" dirty="0"/>
              <a:t> </a:t>
            </a:r>
            <a:r>
              <a:rPr lang="en-US" dirty="0" err="1"/>
              <a:t>lòng</a:t>
            </a:r>
            <a:r>
              <a:rPr lang="en-US" dirty="0"/>
              <a:t> </a:t>
            </a:r>
            <a:r>
              <a:rPr lang="en-US" dirty="0" err="1"/>
              <a:t>cò</a:t>
            </a:r>
            <a:r>
              <a:rPr lang="en-US" dirty="0"/>
              <a:t> con.”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Cánh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cò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trắng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biểu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trưng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người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nông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dân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vất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vả</a:t>
            </a:r>
            <a:r>
              <a:rPr lang="en-US" dirty="0">
                <a:sym typeface="Wingdings" panose="05000000000000000000" pitchFamily="2" charset="2"/>
              </a:rPr>
              <a:t>, 1 </a:t>
            </a:r>
            <a:r>
              <a:rPr lang="en-US" dirty="0" err="1">
                <a:sym typeface="Wingdings" panose="05000000000000000000" pitchFamily="2" charset="2"/>
              </a:rPr>
              <a:t>nắng</a:t>
            </a:r>
            <a:r>
              <a:rPr lang="en-US" dirty="0">
                <a:sym typeface="Wingdings" panose="05000000000000000000" pitchFamily="2" charset="2"/>
              </a:rPr>
              <a:t> 2 </a:t>
            </a:r>
            <a:r>
              <a:rPr lang="en-US" dirty="0" err="1">
                <a:sym typeface="Wingdings" panose="05000000000000000000" pitchFamily="2" charset="2"/>
              </a:rPr>
              <a:t>sương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kiếm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ăn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vẫn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quanh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năm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thiếu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thốn</a:t>
            </a:r>
            <a:r>
              <a:rPr lang="en-US" dirty="0">
                <a:sym typeface="Wingdings" panose="05000000000000000000" pitchFamily="2" charset="2"/>
              </a:rPr>
              <a:t>. </a:t>
            </a:r>
            <a:r>
              <a:rPr lang="en-US" dirty="0" err="1">
                <a:sym typeface="Wingdings" panose="05000000000000000000" pitchFamily="2" charset="2"/>
              </a:rPr>
              <a:t>Tuy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hoàn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cảnh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sống</a:t>
            </a:r>
            <a:r>
              <a:rPr lang="en-US" dirty="0">
                <a:sym typeface="Wingdings" panose="05000000000000000000" pitchFamily="2" charset="2"/>
              </a:rPr>
              <a:t> lam </a:t>
            </a:r>
            <a:r>
              <a:rPr lang="en-US" dirty="0" err="1">
                <a:sym typeface="Wingdings" panose="05000000000000000000" pitchFamily="2" charset="2"/>
              </a:rPr>
              <a:t>lũ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cực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nhọc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nhưng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họ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vẫn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giữ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tấm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lòng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trong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sạch</a:t>
            </a:r>
            <a:r>
              <a:rPr lang="en-US" dirty="0">
                <a:sym typeface="Wingdings" panose="05000000000000000000" pitchFamily="2" charset="2"/>
              </a:rPr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“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gừng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đắng</a:t>
            </a:r>
            <a:r>
              <a:rPr lang="en-US" dirty="0"/>
              <a:t>”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ru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gợi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ca: “Tay </a:t>
            </a:r>
            <a:r>
              <a:rPr lang="en-US" dirty="0" err="1"/>
              <a:t>nâng</a:t>
            </a:r>
            <a:r>
              <a:rPr lang="en-US" dirty="0"/>
              <a:t> </a:t>
            </a:r>
            <a:r>
              <a:rPr lang="en-US" dirty="0" err="1"/>
              <a:t>chén</a:t>
            </a:r>
            <a:r>
              <a:rPr lang="en-US" dirty="0"/>
              <a:t> </a:t>
            </a:r>
            <a:r>
              <a:rPr lang="en-US" dirty="0" err="1"/>
              <a:t>muối</a:t>
            </a:r>
            <a:r>
              <a:rPr lang="en-US" dirty="0"/>
              <a:t> </a:t>
            </a:r>
            <a:r>
              <a:rPr lang="en-US" dirty="0" err="1"/>
              <a:t>đĩa</a:t>
            </a:r>
            <a:r>
              <a:rPr lang="en-US" dirty="0"/>
              <a:t> </a:t>
            </a:r>
            <a:r>
              <a:rPr lang="en-US" dirty="0" err="1"/>
              <a:t>gừng</a:t>
            </a:r>
            <a:r>
              <a:rPr lang="en-US" dirty="0"/>
              <a:t>, / </a:t>
            </a:r>
            <a:r>
              <a:rPr lang="en-US" dirty="0" err="1"/>
              <a:t>Gừng</a:t>
            </a:r>
            <a:r>
              <a:rPr lang="en-US" dirty="0"/>
              <a:t> cay </a:t>
            </a:r>
            <a:r>
              <a:rPr lang="en-US" dirty="0" err="1"/>
              <a:t>muối</a:t>
            </a:r>
            <a:r>
              <a:rPr lang="en-US" dirty="0"/>
              <a:t> </a:t>
            </a:r>
            <a:r>
              <a:rPr lang="en-US" dirty="0" err="1"/>
              <a:t>mặn</a:t>
            </a:r>
            <a:r>
              <a:rPr lang="en-US" dirty="0"/>
              <a:t> </a:t>
            </a:r>
            <a:r>
              <a:rPr lang="en-US" dirty="0" err="1"/>
              <a:t>xin</a:t>
            </a:r>
            <a:r>
              <a:rPr lang="en-US" dirty="0"/>
              <a:t> </a:t>
            </a:r>
            <a:r>
              <a:rPr lang="en-US" dirty="0" err="1"/>
              <a:t>đừng</a:t>
            </a:r>
            <a:r>
              <a:rPr lang="en-US" dirty="0"/>
              <a:t> </a:t>
            </a:r>
            <a:r>
              <a:rPr lang="en-US" dirty="0" err="1"/>
              <a:t>quên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/ </a:t>
            </a:r>
            <a:r>
              <a:rPr lang="en-US" dirty="0" err="1"/>
              <a:t>Muối</a:t>
            </a:r>
            <a:r>
              <a:rPr lang="en-US" dirty="0"/>
              <a:t> 3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muối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mặn</a:t>
            </a:r>
            <a:r>
              <a:rPr lang="en-US" dirty="0"/>
              <a:t>/ </a:t>
            </a:r>
            <a:r>
              <a:rPr lang="en-US" dirty="0" err="1"/>
              <a:t>Gừng</a:t>
            </a:r>
            <a:r>
              <a:rPr lang="en-US" dirty="0"/>
              <a:t> 9 </a:t>
            </a:r>
            <a:r>
              <a:rPr lang="en-US" dirty="0" err="1"/>
              <a:t>tháng</a:t>
            </a:r>
            <a:r>
              <a:rPr lang="en-US" dirty="0"/>
              <a:t> </a:t>
            </a:r>
            <a:r>
              <a:rPr lang="en-US" dirty="0" err="1"/>
              <a:t>gừng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cay / </a:t>
            </a:r>
            <a:r>
              <a:rPr lang="en-US" dirty="0" err="1"/>
              <a:t>Đôi</a:t>
            </a:r>
            <a:r>
              <a:rPr lang="en-US" dirty="0"/>
              <a:t> ta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dày</a:t>
            </a:r>
            <a:r>
              <a:rPr lang="en-US" dirty="0"/>
              <a:t>/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xa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3 </a:t>
            </a:r>
            <a:r>
              <a:rPr lang="en-US" dirty="0" err="1"/>
              <a:t>vạn</a:t>
            </a:r>
            <a:r>
              <a:rPr lang="en-US" dirty="0"/>
              <a:t> 6 </a:t>
            </a:r>
            <a:r>
              <a:rPr lang="en-US" dirty="0" err="1"/>
              <a:t>ngàn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xa</a:t>
            </a:r>
            <a:r>
              <a:rPr lang="en-US" dirty="0"/>
              <a:t>”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Người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xưa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đã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mượn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những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đặc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tính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tự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nhiên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của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gừng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muối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vi-VN" sz="1800" b="0" i="0" u="none" strike="noStrike" dirty="0">
                <a:solidFill>
                  <a:srgbClr val="808000"/>
                </a:solidFill>
                <a:effectLst/>
                <a:latin typeface="+mj-lt"/>
              </a:rPr>
              <a:t>để diễn tả tình nghĩa thuỷ chung son sắt của con người. “Gừng càng già càng cay”, cũng giống như tình cảm yêu | thương chân thành của con người sẽ càng trở nên mặn mà, đằm thắm qua thời gian. Bài ca dao nhắc nhở sự chung thuỷ trong nghĩa vợ tình chồng.</a:t>
            </a:r>
            <a:r>
              <a:rPr lang="vi-VN" dirty="0">
                <a:latin typeface="+mj-lt"/>
              </a:rPr>
              <a:t/>
            </a:r>
            <a:br>
              <a:rPr lang="vi-VN" dirty="0">
                <a:latin typeface="+mj-lt"/>
              </a:rPr>
            </a:br>
            <a:r>
              <a:rPr lang="en-US" dirty="0">
                <a:latin typeface="+mj-lt"/>
                <a:sym typeface="Wingdings" panose="05000000000000000000" pitchFamily="2" charset="2"/>
              </a:rPr>
              <a:t> </a:t>
            </a:r>
            <a:r>
              <a:rPr lang="vi-VN" sz="1200" dirty="0">
                <a:solidFill>
                  <a:srgbClr val="808000"/>
                </a:solidFill>
              </a:rPr>
              <a:t>Những hình ảnh mẹ mang đến cho trẻ con qua lời ru chứa đựng những lời nhắn nhủ ân cần về cách sống đẹp: biết yêu thương, chia sẻ, nhân ái, thuỷ chung,... Đó chính là dòng sữa mát lành nuôi dưỡng tâm hồn trẻ thơ.</a:t>
            </a:r>
            <a:endParaRPr lang="vi-VN" sz="1200" dirty="0"/>
          </a:p>
          <a:p>
            <a:pPr marL="171450" indent="-171450">
              <a:buFontTx/>
              <a:buChar char="-"/>
            </a:pPr>
            <a:endParaRPr lang="en-US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BDF4B-0B0E-41BE-BA2D-B0074329A47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977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Theo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nhìn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nhà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điều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bố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dành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trẻ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khác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biệt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so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điều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mẹ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dành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trẻ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 Khi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loài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dần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dần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bộ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văn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minh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hơn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Đó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cũng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chính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ánh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mặt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trời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soi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rọi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khắp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nơi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trái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đất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mang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cuộc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muôn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loài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Khi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này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loài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đã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đông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hơn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Trẻ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ngoài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nuôi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dưỡng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để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lớn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lên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bằng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thương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mẹ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lời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tuổi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ấu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còn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cần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biết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nghĩ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biết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ngoan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biết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mở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rộng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hiểu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biết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khám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phá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thế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giới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xung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quanh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bằng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dậy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dỗ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bố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Bố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dậy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con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rộng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mặt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bể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dài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con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đường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núi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màu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xanh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trái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đất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tròn</a:t>
            </a:r>
            <a:r>
              <a:rPr 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BDF4B-0B0E-41BE-BA2D-B0074329A47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091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718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FFFE-B2F8-4C07-AB89-C41219C5D146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2E610-578F-4392-919F-1495CD4E9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21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FFFE-B2F8-4C07-AB89-C41219C5D146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2E610-578F-4392-919F-1495CD4E9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267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FFFE-B2F8-4C07-AB89-C41219C5D146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2E610-578F-4392-919F-1495CD4E9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85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sh Strok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803191" y="0"/>
            <a:ext cx="7175104" cy="7019132"/>
          </a:xfrm>
          <a:custGeom>
            <a:avLst/>
            <a:gdLst>
              <a:gd name="connsiteX0" fmla="*/ 449108 w 7175104"/>
              <a:gd name="connsiteY0" fmla="*/ 6878100 h 7019132"/>
              <a:gd name="connsiteX1" fmla="*/ 456749 w 7175104"/>
              <a:gd name="connsiteY1" fmla="*/ 6898572 h 7019132"/>
              <a:gd name="connsiteX2" fmla="*/ 450105 w 7175104"/>
              <a:gd name="connsiteY2" fmla="*/ 6898572 h 7019132"/>
              <a:gd name="connsiteX3" fmla="*/ 429842 w 7175104"/>
              <a:gd name="connsiteY3" fmla="*/ 6884924 h 7019132"/>
              <a:gd name="connsiteX4" fmla="*/ 411572 w 7175104"/>
              <a:gd name="connsiteY4" fmla="*/ 6781912 h 7019132"/>
              <a:gd name="connsiteX5" fmla="*/ 412236 w 7175104"/>
              <a:gd name="connsiteY5" fmla="*/ 6782237 h 7019132"/>
              <a:gd name="connsiteX6" fmla="*/ 417883 w 7175104"/>
              <a:gd name="connsiteY6" fmla="*/ 6795560 h 7019132"/>
              <a:gd name="connsiteX7" fmla="*/ 416555 w 7175104"/>
              <a:gd name="connsiteY7" fmla="*/ 6791010 h 7019132"/>
              <a:gd name="connsiteX8" fmla="*/ 429842 w 7175104"/>
              <a:gd name="connsiteY8" fmla="*/ 6791010 h 7019132"/>
              <a:gd name="connsiteX9" fmla="*/ 450105 w 7175104"/>
              <a:gd name="connsiteY9" fmla="*/ 6791010 h 7019132"/>
              <a:gd name="connsiteX10" fmla="*/ 564375 w 7175104"/>
              <a:gd name="connsiteY10" fmla="*/ 6791010 h 7019132"/>
              <a:gd name="connsiteX11" fmla="*/ 629815 w 7175104"/>
              <a:gd name="connsiteY11" fmla="*/ 6788411 h 7019132"/>
              <a:gd name="connsiteX12" fmla="*/ 670009 w 7175104"/>
              <a:gd name="connsiteY12" fmla="*/ 6790036 h 7019132"/>
              <a:gd name="connsiteX13" fmla="*/ 671669 w 7175104"/>
              <a:gd name="connsiteY13" fmla="*/ 6794585 h 7019132"/>
              <a:gd name="connsiteX14" fmla="*/ 678645 w 7175104"/>
              <a:gd name="connsiteY14" fmla="*/ 6811158 h 7019132"/>
              <a:gd name="connsiteX15" fmla="*/ 672002 w 7175104"/>
              <a:gd name="connsiteY15" fmla="*/ 6811158 h 7019132"/>
              <a:gd name="connsiteX16" fmla="*/ 651739 w 7175104"/>
              <a:gd name="connsiteY16" fmla="*/ 6817982 h 7019132"/>
              <a:gd name="connsiteX17" fmla="*/ 617856 w 7175104"/>
              <a:gd name="connsiteY17" fmla="*/ 6824806 h 7019132"/>
              <a:gd name="connsiteX18" fmla="*/ 537468 w 7175104"/>
              <a:gd name="connsiteY18" fmla="*/ 6830981 h 7019132"/>
              <a:gd name="connsiteX19" fmla="*/ 470368 w 7175104"/>
              <a:gd name="connsiteY19" fmla="*/ 6870626 h 7019132"/>
              <a:gd name="connsiteX20" fmla="*/ 449108 w 7175104"/>
              <a:gd name="connsiteY20" fmla="*/ 6878100 h 7019132"/>
              <a:gd name="connsiteX21" fmla="*/ 432499 w 7175104"/>
              <a:gd name="connsiteY21" fmla="*/ 6833905 h 7019132"/>
              <a:gd name="connsiteX22" fmla="*/ 418215 w 7175104"/>
              <a:gd name="connsiteY22" fmla="*/ 6797835 h 7019132"/>
              <a:gd name="connsiteX23" fmla="*/ 418548 w 7175104"/>
              <a:gd name="connsiteY23" fmla="*/ 6800109 h 7019132"/>
              <a:gd name="connsiteX24" fmla="*/ 411572 w 7175104"/>
              <a:gd name="connsiteY24" fmla="*/ 6781912 h 7019132"/>
              <a:gd name="connsiteX25" fmla="*/ 386658 w 7175104"/>
              <a:gd name="connsiteY25" fmla="*/ 6752990 h 7019132"/>
              <a:gd name="connsiteX26" fmla="*/ 376361 w 7175104"/>
              <a:gd name="connsiteY26" fmla="*/ 6757215 h 7019132"/>
              <a:gd name="connsiteX27" fmla="*/ 379350 w 7175104"/>
              <a:gd name="connsiteY27" fmla="*/ 6753965 h 7019132"/>
              <a:gd name="connsiteX28" fmla="*/ 398949 w 7175104"/>
              <a:gd name="connsiteY28" fmla="*/ 6747791 h 7019132"/>
              <a:gd name="connsiteX29" fmla="*/ 403267 w 7175104"/>
              <a:gd name="connsiteY29" fmla="*/ 6750390 h 7019132"/>
              <a:gd name="connsiteX30" fmla="*/ 386658 w 7175104"/>
              <a:gd name="connsiteY30" fmla="*/ 6752990 h 7019132"/>
              <a:gd name="connsiteX31" fmla="*/ 396624 w 7175104"/>
              <a:gd name="connsiteY31" fmla="*/ 6748766 h 7019132"/>
              <a:gd name="connsiteX32" fmla="*/ 867988 w 7175104"/>
              <a:gd name="connsiteY32" fmla="*/ 6676625 h 7019132"/>
              <a:gd name="connsiteX33" fmla="*/ 873635 w 7175104"/>
              <a:gd name="connsiteY33" fmla="*/ 6676625 h 7019132"/>
              <a:gd name="connsiteX34" fmla="*/ 864334 w 7175104"/>
              <a:gd name="connsiteY34" fmla="*/ 6685074 h 7019132"/>
              <a:gd name="connsiteX35" fmla="*/ 861677 w 7175104"/>
              <a:gd name="connsiteY35" fmla="*/ 6679874 h 7019132"/>
              <a:gd name="connsiteX36" fmla="*/ 863670 w 7175104"/>
              <a:gd name="connsiteY36" fmla="*/ 6678249 h 7019132"/>
              <a:gd name="connsiteX37" fmla="*/ 703559 w 7175104"/>
              <a:gd name="connsiteY37" fmla="*/ 6670775 h 7019132"/>
              <a:gd name="connsiteX38" fmla="*/ 672002 w 7175104"/>
              <a:gd name="connsiteY38" fmla="*/ 6690273 h 7019132"/>
              <a:gd name="connsiteX39" fmla="*/ 684292 w 7175104"/>
              <a:gd name="connsiteY39" fmla="*/ 6676950 h 7019132"/>
              <a:gd name="connsiteX40" fmla="*/ 866327 w 7175104"/>
              <a:gd name="connsiteY40" fmla="*/ 6669800 h 7019132"/>
              <a:gd name="connsiteX41" fmla="*/ 873635 w 7175104"/>
              <a:gd name="connsiteY41" fmla="*/ 6669800 h 7019132"/>
              <a:gd name="connsiteX42" fmla="*/ 863670 w 7175104"/>
              <a:gd name="connsiteY42" fmla="*/ 6678249 h 7019132"/>
              <a:gd name="connsiteX43" fmla="*/ 851047 w 7175104"/>
              <a:gd name="connsiteY43" fmla="*/ 6682474 h 7019132"/>
              <a:gd name="connsiteX44" fmla="*/ 833109 w 7175104"/>
              <a:gd name="connsiteY44" fmla="*/ 6683449 h 7019132"/>
              <a:gd name="connsiteX45" fmla="*/ 705220 w 7175104"/>
              <a:gd name="connsiteY45" fmla="*/ 6669475 h 7019132"/>
              <a:gd name="connsiteX46" fmla="*/ 705220 w 7175104"/>
              <a:gd name="connsiteY46" fmla="*/ 6669800 h 7019132"/>
              <a:gd name="connsiteX47" fmla="*/ 703559 w 7175104"/>
              <a:gd name="connsiteY47" fmla="*/ 6670775 h 7019132"/>
              <a:gd name="connsiteX48" fmla="*/ 886590 w 7175104"/>
              <a:gd name="connsiteY48" fmla="*/ 6629830 h 7019132"/>
              <a:gd name="connsiteX49" fmla="*/ 886923 w 7175104"/>
              <a:gd name="connsiteY49" fmla="*/ 6629830 h 7019132"/>
              <a:gd name="connsiteX50" fmla="*/ 893234 w 7175104"/>
              <a:gd name="connsiteY50" fmla="*/ 6636655 h 7019132"/>
              <a:gd name="connsiteX51" fmla="*/ 898549 w 7175104"/>
              <a:gd name="connsiteY51" fmla="*/ 6652578 h 7019132"/>
              <a:gd name="connsiteX52" fmla="*/ 895227 w 7175104"/>
              <a:gd name="connsiteY52" fmla="*/ 6654527 h 7019132"/>
              <a:gd name="connsiteX53" fmla="*/ 888583 w 7175104"/>
              <a:gd name="connsiteY53" fmla="*/ 6635355 h 7019132"/>
              <a:gd name="connsiteX54" fmla="*/ 880279 w 7175104"/>
              <a:gd name="connsiteY54" fmla="*/ 6629830 h 7019132"/>
              <a:gd name="connsiteX55" fmla="*/ 884265 w 7175104"/>
              <a:gd name="connsiteY55" fmla="*/ 6629830 h 7019132"/>
              <a:gd name="connsiteX56" fmla="*/ 885594 w 7175104"/>
              <a:gd name="connsiteY56" fmla="*/ 6635030 h 7019132"/>
              <a:gd name="connsiteX57" fmla="*/ 880279 w 7175104"/>
              <a:gd name="connsiteY57" fmla="*/ 6629830 h 7019132"/>
              <a:gd name="connsiteX58" fmla="*/ 806203 w 7175104"/>
              <a:gd name="connsiteY58" fmla="*/ 6629830 h 7019132"/>
              <a:gd name="connsiteX59" fmla="*/ 876957 w 7175104"/>
              <a:gd name="connsiteY59" fmla="*/ 6656152 h 7019132"/>
              <a:gd name="connsiteX60" fmla="*/ 895227 w 7175104"/>
              <a:gd name="connsiteY60" fmla="*/ 6654527 h 7019132"/>
              <a:gd name="connsiteX61" fmla="*/ 876625 w 7175104"/>
              <a:gd name="connsiteY61" fmla="*/ 6665576 h 7019132"/>
              <a:gd name="connsiteX62" fmla="*/ 866327 w 7175104"/>
              <a:gd name="connsiteY62" fmla="*/ 6669800 h 7019132"/>
              <a:gd name="connsiteX63" fmla="*/ 829123 w 7175104"/>
              <a:gd name="connsiteY63" fmla="*/ 6669475 h 7019132"/>
              <a:gd name="connsiteX64" fmla="*/ 806203 w 7175104"/>
              <a:gd name="connsiteY64" fmla="*/ 6629830 h 7019132"/>
              <a:gd name="connsiteX65" fmla="*/ 882604 w 7175104"/>
              <a:gd name="connsiteY65" fmla="*/ 6621381 h 7019132"/>
              <a:gd name="connsiteX66" fmla="*/ 883601 w 7175104"/>
              <a:gd name="connsiteY66" fmla="*/ 6621706 h 7019132"/>
              <a:gd name="connsiteX67" fmla="*/ 886590 w 7175104"/>
              <a:gd name="connsiteY67" fmla="*/ 6629830 h 7019132"/>
              <a:gd name="connsiteX68" fmla="*/ 884265 w 7175104"/>
              <a:gd name="connsiteY68" fmla="*/ 6629830 h 7019132"/>
              <a:gd name="connsiteX69" fmla="*/ 266741 w 7175104"/>
              <a:gd name="connsiteY69" fmla="*/ 6380261 h 7019132"/>
              <a:gd name="connsiteX70" fmla="*/ 267738 w 7175104"/>
              <a:gd name="connsiteY70" fmla="*/ 6380911 h 7019132"/>
              <a:gd name="connsiteX71" fmla="*/ 264084 w 7175104"/>
              <a:gd name="connsiteY71" fmla="*/ 6382211 h 7019132"/>
              <a:gd name="connsiteX72" fmla="*/ 276374 w 7175104"/>
              <a:gd name="connsiteY72" fmla="*/ 6377337 h 7019132"/>
              <a:gd name="connsiteX73" fmla="*/ 268734 w 7175104"/>
              <a:gd name="connsiteY73" fmla="*/ 6380911 h 7019132"/>
              <a:gd name="connsiteX74" fmla="*/ 267738 w 7175104"/>
              <a:gd name="connsiteY74" fmla="*/ 6380911 h 7019132"/>
              <a:gd name="connsiteX75" fmla="*/ 269399 w 7175104"/>
              <a:gd name="connsiteY75" fmla="*/ 6380261 h 7019132"/>
              <a:gd name="connsiteX76" fmla="*/ 276374 w 7175104"/>
              <a:gd name="connsiteY76" fmla="*/ 6377337 h 7019132"/>
              <a:gd name="connsiteX77" fmla="*/ 262091 w 7175104"/>
              <a:gd name="connsiteY77" fmla="*/ 6307145 h 7019132"/>
              <a:gd name="connsiteX78" fmla="*/ 181371 w 7175104"/>
              <a:gd name="connsiteY78" fmla="*/ 6354264 h 7019132"/>
              <a:gd name="connsiteX79" fmla="*/ 262091 w 7175104"/>
              <a:gd name="connsiteY79" fmla="*/ 6307145 h 7019132"/>
              <a:gd name="connsiteX80" fmla="*/ 228540 w 7175104"/>
              <a:gd name="connsiteY80" fmla="*/ 6307145 h 7019132"/>
              <a:gd name="connsiteX81" fmla="*/ 234852 w 7175104"/>
              <a:gd name="connsiteY81" fmla="*/ 6313969 h 7019132"/>
              <a:gd name="connsiteX82" fmla="*/ 161108 w 7175104"/>
              <a:gd name="connsiteY82" fmla="*/ 6327293 h 7019132"/>
              <a:gd name="connsiteX83" fmla="*/ 228540 w 7175104"/>
              <a:gd name="connsiteY83" fmla="*/ 6307145 h 7019132"/>
              <a:gd name="connsiteX84" fmla="*/ 90021 w 7175104"/>
              <a:gd name="connsiteY84" fmla="*/ 6186585 h 7019132"/>
              <a:gd name="connsiteX85" fmla="*/ 67100 w 7175104"/>
              <a:gd name="connsiteY85" fmla="*/ 6193084 h 7019132"/>
              <a:gd name="connsiteX86" fmla="*/ 80720 w 7175104"/>
              <a:gd name="connsiteY86" fmla="*/ 6187235 h 7019132"/>
              <a:gd name="connsiteX87" fmla="*/ 94339 w 7175104"/>
              <a:gd name="connsiteY87" fmla="*/ 6185935 h 7019132"/>
              <a:gd name="connsiteX88" fmla="*/ 94007 w 7175104"/>
              <a:gd name="connsiteY88" fmla="*/ 6186585 h 7019132"/>
              <a:gd name="connsiteX89" fmla="*/ 90353 w 7175104"/>
              <a:gd name="connsiteY89" fmla="*/ 6186585 h 7019132"/>
              <a:gd name="connsiteX90" fmla="*/ 3191261 w 7175104"/>
              <a:gd name="connsiteY90" fmla="*/ 5863900 h 7019132"/>
              <a:gd name="connsiteX91" fmla="*/ 3197904 w 7175104"/>
              <a:gd name="connsiteY91" fmla="*/ 5877223 h 7019132"/>
              <a:gd name="connsiteX92" fmla="*/ 3197904 w 7175104"/>
              <a:gd name="connsiteY92" fmla="*/ 5881448 h 7019132"/>
              <a:gd name="connsiteX93" fmla="*/ 3197240 w 7175104"/>
              <a:gd name="connsiteY93" fmla="*/ 5881773 h 7019132"/>
              <a:gd name="connsiteX94" fmla="*/ 3191261 w 7175104"/>
              <a:gd name="connsiteY94" fmla="*/ 5864550 h 7019132"/>
              <a:gd name="connsiteX95" fmla="*/ 3191261 w 7175104"/>
              <a:gd name="connsiteY95" fmla="*/ 5857076 h 7019132"/>
              <a:gd name="connsiteX96" fmla="*/ 3191261 w 7175104"/>
              <a:gd name="connsiteY96" fmla="*/ 5863900 h 7019132"/>
              <a:gd name="connsiteX97" fmla="*/ 3190596 w 7175104"/>
              <a:gd name="connsiteY97" fmla="*/ 5862600 h 7019132"/>
              <a:gd name="connsiteX98" fmla="*/ 3189267 w 7175104"/>
              <a:gd name="connsiteY98" fmla="*/ 5858701 h 7019132"/>
              <a:gd name="connsiteX99" fmla="*/ 3191261 w 7175104"/>
              <a:gd name="connsiteY99" fmla="*/ 5857076 h 7019132"/>
              <a:gd name="connsiteX100" fmla="*/ 3473614 w 7175104"/>
              <a:gd name="connsiteY100" fmla="*/ 5783310 h 7019132"/>
              <a:gd name="connsiteX101" fmla="*/ 3474943 w 7175104"/>
              <a:gd name="connsiteY101" fmla="*/ 5790459 h 7019132"/>
              <a:gd name="connsiteX102" fmla="*/ 3473614 w 7175104"/>
              <a:gd name="connsiteY102" fmla="*/ 5790134 h 7019132"/>
              <a:gd name="connsiteX103" fmla="*/ 3473614 w 7175104"/>
              <a:gd name="connsiteY103" fmla="*/ 5783310 h 7019132"/>
              <a:gd name="connsiteX104" fmla="*/ 3466638 w 7175104"/>
              <a:gd name="connsiteY104" fmla="*/ 5763163 h 7019132"/>
              <a:gd name="connsiteX105" fmla="*/ 3468631 w 7175104"/>
              <a:gd name="connsiteY105" fmla="*/ 5766737 h 7019132"/>
              <a:gd name="connsiteX106" fmla="*/ 3469628 w 7175104"/>
              <a:gd name="connsiteY106" fmla="*/ 5769012 h 7019132"/>
              <a:gd name="connsiteX107" fmla="*/ 3466638 w 7175104"/>
              <a:gd name="connsiteY107" fmla="*/ 5769662 h 7019132"/>
              <a:gd name="connsiteX108" fmla="*/ 3466638 w 7175104"/>
              <a:gd name="connsiteY108" fmla="*/ 5763163 h 7019132"/>
              <a:gd name="connsiteX109" fmla="*/ 3506500 w 7175104"/>
              <a:gd name="connsiteY109" fmla="*/ 5756988 h 7019132"/>
              <a:gd name="connsiteX110" fmla="*/ 3486901 w 7175104"/>
              <a:gd name="connsiteY110" fmla="*/ 5776486 h 7019132"/>
              <a:gd name="connsiteX111" fmla="*/ 3480257 w 7175104"/>
              <a:gd name="connsiteY111" fmla="*/ 5783310 h 7019132"/>
              <a:gd name="connsiteX112" fmla="*/ 3473614 w 7175104"/>
              <a:gd name="connsiteY112" fmla="*/ 5783310 h 7019132"/>
              <a:gd name="connsiteX113" fmla="*/ 3472617 w 7175104"/>
              <a:gd name="connsiteY113" fmla="*/ 5779411 h 7019132"/>
              <a:gd name="connsiteX114" fmla="*/ 3469628 w 7175104"/>
              <a:gd name="connsiteY114" fmla="*/ 5769012 h 7019132"/>
              <a:gd name="connsiteX115" fmla="*/ 550756 w 7175104"/>
              <a:gd name="connsiteY115" fmla="*/ 5729692 h 7019132"/>
              <a:gd name="connsiteX116" fmla="*/ 530493 w 7175104"/>
              <a:gd name="connsiteY116" fmla="*/ 5743340 h 7019132"/>
              <a:gd name="connsiteX117" fmla="*/ 530493 w 7175104"/>
              <a:gd name="connsiteY117" fmla="*/ 5749839 h 7019132"/>
              <a:gd name="connsiteX118" fmla="*/ 537468 w 7175104"/>
              <a:gd name="connsiteY118" fmla="*/ 5749839 h 7019132"/>
              <a:gd name="connsiteX119" fmla="*/ 497275 w 7175104"/>
              <a:gd name="connsiteY119" fmla="*/ 5769662 h 7019132"/>
              <a:gd name="connsiteX120" fmla="*/ 550756 w 7175104"/>
              <a:gd name="connsiteY120" fmla="*/ 5729692 h 7019132"/>
              <a:gd name="connsiteX121" fmla="*/ 988490 w 7175104"/>
              <a:gd name="connsiteY121" fmla="*/ 5708196 h 7019132"/>
              <a:gd name="connsiteX122" fmla="*/ 988720 w 7175104"/>
              <a:gd name="connsiteY122" fmla="*/ 5708374 h 7019132"/>
              <a:gd name="connsiteX123" fmla="*/ 987573 w 7175104"/>
              <a:gd name="connsiteY123" fmla="*/ 5709544 h 7019132"/>
              <a:gd name="connsiteX124" fmla="*/ 940736 w 7175104"/>
              <a:gd name="connsiteY124" fmla="*/ 5736516 h 7019132"/>
              <a:gd name="connsiteX125" fmla="*/ 956348 w 7175104"/>
              <a:gd name="connsiteY125" fmla="*/ 5717668 h 7019132"/>
              <a:gd name="connsiteX126" fmla="*/ 973622 w 7175104"/>
              <a:gd name="connsiteY126" fmla="*/ 5708244 h 7019132"/>
              <a:gd name="connsiteX127" fmla="*/ 969636 w 7175104"/>
              <a:gd name="connsiteY127" fmla="*/ 5711494 h 7019132"/>
              <a:gd name="connsiteX128" fmla="*/ 982466 w 7175104"/>
              <a:gd name="connsiteY128" fmla="*/ 5709666 h 7019132"/>
              <a:gd name="connsiteX129" fmla="*/ 980930 w 7175104"/>
              <a:gd name="connsiteY129" fmla="*/ 5702720 h 7019132"/>
              <a:gd name="connsiteX130" fmla="*/ 982258 w 7175104"/>
              <a:gd name="connsiteY130" fmla="*/ 5703370 h 7019132"/>
              <a:gd name="connsiteX131" fmla="*/ 973622 w 7175104"/>
              <a:gd name="connsiteY131" fmla="*/ 5708244 h 7019132"/>
              <a:gd name="connsiteX132" fmla="*/ 835435 w 7175104"/>
              <a:gd name="connsiteY132" fmla="*/ 5187009 h 7019132"/>
              <a:gd name="connsiteX133" fmla="*/ 836099 w 7175104"/>
              <a:gd name="connsiteY133" fmla="*/ 5187009 h 7019132"/>
              <a:gd name="connsiteX134" fmla="*/ 839753 w 7175104"/>
              <a:gd name="connsiteY134" fmla="*/ 5192208 h 7019132"/>
              <a:gd name="connsiteX135" fmla="*/ 833109 w 7175104"/>
              <a:gd name="connsiteY135" fmla="*/ 5192208 h 7019132"/>
              <a:gd name="connsiteX136" fmla="*/ 819490 w 7175104"/>
              <a:gd name="connsiteY136" fmla="*/ 5199032 h 7019132"/>
              <a:gd name="connsiteX137" fmla="*/ 835435 w 7175104"/>
              <a:gd name="connsiteY137" fmla="*/ 5187009 h 7019132"/>
              <a:gd name="connsiteX138" fmla="*/ 846397 w 7175104"/>
              <a:gd name="connsiteY138" fmla="*/ 5180835 h 7019132"/>
              <a:gd name="connsiteX139" fmla="*/ 849054 w 7175104"/>
              <a:gd name="connsiteY139" fmla="*/ 5185709 h 7019132"/>
              <a:gd name="connsiteX140" fmla="*/ 846397 w 7175104"/>
              <a:gd name="connsiteY140" fmla="*/ 5182134 h 7019132"/>
              <a:gd name="connsiteX141" fmla="*/ 846397 w 7175104"/>
              <a:gd name="connsiteY141" fmla="*/ 5178885 h 7019132"/>
              <a:gd name="connsiteX142" fmla="*/ 846397 w 7175104"/>
              <a:gd name="connsiteY142" fmla="*/ 5180835 h 7019132"/>
              <a:gd name="connsiteX143" fmla="*/ 846064 w 7175104"/>
              <a:gd name="connsiteY143" fmla="*/ 5180510 h 7019132"/>
              <a:gd name="connsiteX144" fmla="*/ 846397 w 7175104"/>
              <a:gd name="connsiteY144" fmla="*/ 5178885 h 7019132"/>
              <a:gd name="connsiteX145" fmla="*/ 859684 w 7175104"/>
              <a:gd name="connsiteY145" fmla="*/ 5169786 h 7019132"/>
              <a:gd name="connsiteX146" fmla="*/ 860016 w 7175104"/>
              <a:gd name="connsiteY146" fmla="*/ 5170111 h 7019132"/>
              <a:gd name="connsiteX147" fmla="*/ 860016 w 7175104"/>
              <a:gd name="connsiteY147" fmla="*/ 5172061 h 7019132"/>
              <a:gd name="connsiteX148" fmla="*/ 859684 w 7175104"/>
              <a:gd name="connsiteY148" fmla="*/ 5169786 h 7019132"/>
              <a:gd name="connsiteX149" fmla="*/ 860016 w 7175104"/>
              <a:gd name="connsiteY149" fmla="*/ 5167186 h 7019132"/>
              <a:gd name="connsiteX150" fmla="*/ 862009 w 7175104"/>
              <a:gd name="connsiteY150" fmla="*/ 5170111 h 7019132"/>
              <a:gd name="connsiteX151" fmla="*/ 863338 w 7175104"/>
              <a:gd name="connsiteY151" fmla="*/ 5173685 h 7019132"/>
              <a:gd name="connsiteX152" fmla="*/ 860016 w 7175104"/>
              <a:gd name="connsiteY152" fmla="*/ 5170111 h 7019132"/>
              <a:gd name="connsiteX153" fmla="*/ 857359 w 7175104"/>
              <a:gd name="connsiteY153" fmla="*/ 5162637 h 7019132"/>
              <a:gd name="connsiteX154" fmla="*/ 860016 w 7175104"/>
              <a:gd name="connsiteY154" fmla="*/ 5165237 h 7019132"/>
              <a:gd name="connsiteX155" fmla="*/ 860016 w 7175104"/>
              <a:gd name="connsiteY155" fmla="*/ 5167186 h 7019132"/>
              <a:gd name="connsiteX156" fmla="*/ 814756 w 7175104"/>
              <a:gd name="connsiteY156" fmla="*/ 5152360 h 7019132"/>
              <a:gd name="connsiteX157" fmla="*/ 819490 w 7175104"/>
              <a:gd name="connsiteY157" fmla="*/ 5158737 h 7019132"/>
              <a:gd name="connsiteX158" fmla="*/ 826134 w 7175104"/>
              <a:gd name="connsiteY158" fmla="*/ 5158737 h 7019132"/>
              <a:gd name="connsiteX159" fmla="*/ 830784 w 7175104"/>
              <a:gd name="connsiteY159" fmla="*/ 5158737 h 7019132"/>
              <a:gd name="connsiteX160" fmla="*/ 845732 w 7175104"/>
              <a:gd name="connsiteY160" fmla="*/ 5180835 h 7019132"/>
              <a:gd name="connsiteX161" fmla="*/ 846397 w 7175104"/>
              <a:gd name="connsiteY161" fmla="*/ 5182134 h 7019132"/>
              <a:gd name="connsiteX162" fmla="*/ 846397 w 7175104"/>
              <a:gd name="connsiteY162" fmla="*/ 5185709 h 7019132"/>
              <a:gd name="connsiteX163" fmla="*/ 836099 w 7175104"/>
              <a:gd name="connsiteY163" fmla="*/ 5187009 h 7019132"/>
              <a:gd name="connsiteX164" fmla="*/ 833774 w 7175104"/>
              <a:gd name="connsiteY164" fmla="*/ 5183109 h 7019132"/>
              <a:gd name="connsiteX165" fmla="*/ 814507 w 7175104"/>
              <a:gd name="connsiteY165" fmla="*/ 5152563 h 7019132"/>
              <a:gd name="connsiteX166" fmla="*/ 814756 w 7175104"/>
              <a:gd name="connsiteY166" fmla="*/ 5152360 h 7019132"/>
              <a:gd name="connsiteX167" fmla="*/ 846397 w 7175104"/>
              <a:gd name="connsiteY167" fmla="*/ 5145089 h 7019132"/>
              <a:gd name="connsiteX168" fmla="*/ 857359 w 7175104"/>
              <a:gd name="connsiteY168" fmla="*/ 5162637 h 7019132"/>
              <a:gd name="connsiteX169" fmla="*/ 853372 w 7175104"/>
              <a:gd name="connsiteY169" fmla="*/ 5158737 h 7019132"/>
              <a:gd name="connsiteX170" fmla="*/ 833109 w 7175104"/>
              <a:gd name="connsiteY170" fmla="*/ 5158737 h 7019132"/>
              <a:gd name="connsiteX171" fmla="*/ 830784 w 7175104"/>
              <a:gd name="connsiteY171" fmla="*/ 5158737 h 7019132"/>
              <a:gd name="connsiteX172" fmla="*/ 826134 w 7175104"/>
              <a:gd name="connsiteY172" fmla="*/ 5151913 h 7019132"/>
              <a:gd name="connsiteX173" fmla="*/ 833109 w 7175104"/>
              <a:gd name="connsiteY173" fmla="*/ 5151913 h 7019132"/>
              <a:gd name="connsiteX174" fmla="*/ 846397 w 7175104"/>
              <a:gd name="connsiteY174" fmla="*/ 5145089 h 7019132"/>
              <a:gd name="connsiteX175" fmla="*/ 651739 w 7175104"/>
              <a:gd name="connsiteY175" fmla="*/ 4923791 h 7019132"/>
              <a:gd name="connsiteX176" fmla="*/ 637455 w 7175104"/>
              <a:gd name="connsiteY176" fmla="*/ 4941014 h 7019132"/>
              <a:gd name="connsiteX177" fmla="*/ 634465 w 7175104"/>
              <a:gd name="connsiteY177" fmla="*/ 4942314 h 7019132"/>
              <a:gd name="connsiteX178" fmla="*/ 651739 w 7175104"/>
              <a:gd name="connsiteY178" fmla="*/ 4923791 h 7019132"/>
              <a:gd name="connsiteX179" fmla="*/ 496231 w 7175104"/>
              <a:gd name="connsiteY179" fmla="*/ 4914606 h 7019132"/>
              <a:gd name="connsiteX180" fmla="*/ 483655 w 7175104"/>
              <a:gd name="connsiteY180" fmla="*/ 4930291 h 7019132"/>
              <a:gd name="connsiteX181" fmla="*/ 492728 w 7175104"/>
              <a:gd name="connsiteY181" fmla="*/ 4918328 h 7019132"/>
              <a:gd name="connsiteX182" fmla="*/ 792915 w 7175104"/>
              <a:gd name="connsiteY182" fmla="*/ 4634577 h 7019132"/>
              <a:gd name="connsiteX183" fmla="*/ 790922 w 7175104"/>
              <a:gd name="connsiteY183" fmla="*/ 4638152 h 7019132"/>
              <a:gd name="connsiteX184" fmla="*/ 790922 w 7175104"/>
              <a:gd name="connsiteY184" fmla="*/ 4636852 h 7019132"/>
              <a:gd name="connsiteX185" fmla="*/ 1200169 w 7175104"/>
              <a:gd name="connsiteY185" fmla="*/ 2465795 h 7019132"/>
              <a:gd name="connsiteX186" fmla="*/ 1200501 w 7175104"/>
              <a:gd name="connsiteY186" fmla="*/ 2465795 h 7019132"/>
              <a:gd name="connsiteX187" fmla="*/ 1195851 w 7175104"/>
              <a:gd name="connsiteY187" fmla="*/ 2478468 h 7019132"/>
              <a:gd name="connsiteX188" fmla="*/ 1209138 w 7175104"/>
              <a:gd name="connsiteY188" fmla="*/ 2411527 h 7019132"/>
              <a:gd name="connsiteX189" fmla="*/ 1207809 w 7175104"/>
              <a:gd name="connsiteY189" fmla="*/ 2442398 h 7019132"/>
              <a:gd name="connsiteX190" fmla="*/ 1200169 w 7175104"/>
              <a:gd name="connsiteY190" fmla="*/ 2465795 h 7019132"/>
              <a:gd name="connsiteX191" fmla="*/ 1197512 w 7175104"/>
              <a:gd name="connsiteY191" fmla="*/ 2463520 h 7019132"/>
              <a:gd name="connsiteX192" fmla="*/ 1188875 w 7175104"/>
              <a:gd name="connsiteY192" fmla="*/ 2458321 h 7019132"/>
              <a:gd name="connsiteX193" fmla="*/ 1209138 w 7175104"/>
              <a:gd name="connsiteY193" fmla="*/ 2411527 h 7019132"/>
              <a:gd name="connsiteX194" fmla="*/ 4096453 w 7175104"/>
              <a:gd name="connsiteY194" fmla="*/ 818899 h 7019132"/>
              <a:gd name="connsiteX195" fmla="*/ 4098114 w 7175104"/>
              <a:gd name="connsiteY195" fmla="*/ 819549 h 7019132"/>
              <a:gd name="connsiteX196" fmla="*/ 4092135 w 7175104"/>
              <a:gd name="connsiteY196" fmla="*/ 826048 h 7019132"/>
              <a:gd name="connsiteX197" fmla="*/ 4152259 w 7175104"/>
              <a:gd name="connsiteY197" fmla="*/ 772429 h 7019132"/>
              <a:gd name="connsiteX198" fmla="*/ 4104758 w 7175104"/>
              <a:gd name="connsiteY198" fmla="*/ 805900 h 7019132"/>
              <a:gd name="connsiteX199" fmla="*/ 4096453 w 7175104"/>
              <a:gd name="connsiteY199" fmla="*/ 818899 h 7019132"/>
              <a:gd name="connsiteX200" fmla="*/ 4089145 w 7175104"/>
              <a:gd name="connsiteY200" fmla="*/ 814674 h 7019132"/>
              <a:gd name="connsiteX201" fmla="*/ 4051276 w 7175104"/>
              <a:gd name="connsiteY201" fmla="*/ 819549 h 7019132"/>
              <a:gd name="connsiteX202" fmla="*/ 4152259 w 7175104"/>
              <a:gd name="connsiteY202" fmla="*/ 772429 h 7019132"/>
              <a:gd name="connsiteX203" fmla="*/ 4125021 w 7175104"/>
              <a:gd name="connsiteY203" fmla="*/ 0 h 7019132"/>
              <a:gd name="connsiteX204" fmla="*/ 4138640 w 7175104"/>
              <a:gd name="connsiteY204" fmla="*/ 60443 h 7019132"/>
              <a:gd name="connsiteX205" fmla="*/ 4192121 w 7175104"/>
              <a:gd name="connsiteY205" fmla="*/ 80590 h 7019132"/>
              <a:gd name="connsiteX206" fmla="*/ 4158903 w 7175104"/>
              <a:gd name="connsiteY206" fmla="*/ 107562 h 7019132"/>
              <a:gd name="connsiteX207" fmla="*/ 4252910 w 7175104"/>
              <a:gd name="connsiteY207" fmla="*/ 107562 h 7019132"/>
              <a:gd name="connsiteX208" fmla="*/ 4333630 w 7175104"/>
              <a:gd name="connsiteY208" fmla="*/ 201475 h 7019132"/>
              <a:gd name="connsiteX209" fmla="*/ 4393755 w 7175104"/>
              <a:gd name="connsiteY209" fmla="*/ 161180 h 7019132"/>
              <a:gd name="connsiteX210" fmla="*/ 4387111 w 7175104"/>
              <a:gd name="connsiteY210" fmla="*/ 234946 h 7019132"/>
              <a:gd name="connsiteX211" fmla="*/ 4427637 w 7175104"/>
              <a:gd name="connsiteY211" fmla="*/ 288889 h 7019132"/>
              <a:gd name="connsiteX212" fmla="*/ 4460855 w 7175104"/>
              <a:gd name="connsiteY212" fmla="*/ 261918 h 7019132"/>
              <a:gd name="connsiteX213" fmla="*/ 4561838 w 7175104"/>
              <a:gd name="connsiteY213" fmla="*/ 362655 h 7019132"/>
              <a:gd name="connsiteX214" fmla="*/ 4669133 w 7175104"/>
              <a:gd name="connsiteY214" fmla="*/ 429922 h 7019132"/>
              <a:gd name="connsiteX215" fmla="*/ 4622295 w 7175104"/>
              <a:gd name="connsiteY215" fmla="*/ 463393 h 7019132"/>
              <a:gd name="connsiteX216" fmla="*/ 4729590 w 7175104"/>
              <a:gd name="connsiteY216" fmla="*/ 436421 h 7019132"/>
              <a:gd name="connsiteX217" fmla="*/ 4790379 w 7175104"/>
              <a:gd name="connsiteY217" fmla="*/ 450069 h 7019132"/>
              <a:gd name="connsiteX218" fmla="*/ 4850503 w 7175104"/>
              <a:gd name="connsiteY218" fmla="*/ 523835 h 7019132"/>
              <a:gd name="connsiteX219" fmla="*/ 4870766 w 7175104"/>
              <a:gd name="connsiteY219" fmla="*/ 611249 h 7019132"/>
              <a:gd name="connsiteX220" fmla="*/ 4904649 w 7175104"/>
              <a:gd name="connsiteY220" fmla="*/ 584278 h 7019132"/>
              <a:gd name="connsiteX221" fmla="*/ 4937867 w 7175104"/>
              <a:gd name="connsiteY221" fmla="*/ 597601 h 7019132"/>
              <a:gd name="connsiteX222" fmla="*/ 4917604 w 7175104"/>
              <a:gd name="connsiteY222" fmla="*/ 671367 h 7019132"/>
              <a:gd name="connsiteX223" fmla="*/ 4917604 w 7175104"/>
              <a:gd name="connsiteY223" fmla="*/ 691839 h 7019132"/>
              <a:gd name="connsiteX224" fmla="*/ 4971749 w 7175104"/>
              <a:gd name="connsiteY224" fmla="*/ 685015 h 7019132"/>
              <a:gd name="connsiteX225" fmla="*/ 5018587 w 7175104"/>
              <a:gd name="connsiteY225" fmla="*/ 765605 h 7019132"/>
              <a:gd name="connsiteX226" fmla="*/ 5086020 w 7175104"/>
              <a:gd name="connsiteY226" fmla="*/ 738959 h 7019132"/>
              <a:gd name="connsiteX227" fmla="*/ 5159764 w 7175104"/>
              <a:gd name="connsiteY227" fmla="*/ 792577 h 7019132"/>
              <a:gd name="connsiteX228" fmla="*/ 5119238 w 7175104"/>
              <a:gd name="connsiteY228" fmla="*/ 805900 h 7019132"/>
              <a:gd name="connsiteX229" fmla="*/ 5186670 w 7175104"/>
              <a:gd name="connsiteY229" fmla="*/ 859519 h 7019132"/>
              <a:gd name="connsiteX230" fmla="*/ 5253771 w 7175104"/>
              <a:gd name="connsiteY230" fmla="*/ 913462 h 7019132"/>
              <a:gd name="connsiteX231" fmla="*/ 5469024 w 7175104"/>
              <a:gd name="connsiteY231" fmla="*/ 953757 h 7019132"/>
              <a:gd name="connsiteX232" fmla="*/ 5495598 w 7175104"/>
              <a:gd name="connsiteY232" fmla="*/ 900139 h 7019132"/>
              <a:gd name="connsiteX233" fmla="*/ 5556388 w 7175104"/>
              <a:gd name="connsiteY233" fmla="*/ 906963 h 7019132"/>
              <a:gd name="connsiteX234" fmla="*/ 5522505 w 7175104"/>
              <a:gd name="connsiteY234" fmla="*/ 927110 h 7019132"/>
              <a:gd name="connsiteX235" fmla="*/ 5515861 w 7175104"/>
              <a:gd name="connsiteY235" fmla="*/ 960581 h 7019132"/>
              <a:gd name="connsiteX236" fmla="*/ 5549412 w 7175104"/>
              <a:gd name="connsiteY236" fmla="*/ 940109 h 7019132"/>
              <a:gd name="connsiteX237" fmla="*/ 5575986 w 7175104"/>
              <a:gd name="connsiteY237" fmla="*/ 946933 h 7019132"/>
              <a:gd name="connsiteX238" fmla="*/ 5549412 w 7175104"/>
              <a:gd name="connsiteY238" fmla="*/ 973905 h 7019132"/>
              <a:gd name="connsiteX239" fmla="*/ 5609869 w 7175104"/>
              <a:gd name="connsiteY239" fmla="*/ 940109 h 7019132"/>
              <a:gd name="connsiteX240" fmla="*/ 5582962 w 7175104"/>
              <a:gd name="connsiteY240" fmla="*/ 973905 h 7019132"/>
              <a:gd name="connsiteX241" fmla="*/ 5764333 w 7175104"/>
              <a:gd name="connsiteY241" fmla="*/ 1095115 h 7019132"/>
              <a:gd name="connsiteX242" fmla="*/ 5764333 w 7175104"/>
              <a:gd name="connsiteY242" fmla="*/ 1115262 h 7019132"/>
              <a:gd name="connsiteX243" fmla="*/ 5784596 w 7175104"/>
              <a:gd name="connsiteY243" fmla="*/ 1222499 h 7019132"/>
              <a:gd name="connsiteX244" fmla="*/ 5838409 w 7175104"/>
              <a:gd name="connsiteY244" fmla="*/ 1249471 h 7019132"/>
              <a:gd name="connsiteX245" fmla="*/ 5864983 w 7175104"/>
              <a:gd name="connsiteY245" fmla="*/ 1316412 h 7019132"/>
              <a:gd name="connsiteX246" fmla="*/ 5845053 w 7175104"/>
              <a:gd name="connsiteY246" fmla="*/ 1255970 h 7019132"/>
              <a:gd name="connsiteX247" fmla="*/ 5992873 w 7175104"/>
              <a:gd name="connsiteY247" fmla="*/ 1282941 h 7019132"/>
              <a:gd name="connsiteX248" fmla="*/ 6052998 w 7175104"/>
              <a:gd name="connsiteY248" fmla="*/ 1383354 h 7019132"/>
              <a:gd name="connsiteX249" fmla="*/ 5992873 w 7175104"/>
              <a:gd name="connsiteY249" fmla="*/ 1437622 h 7019132"/>
              <a:gd name="connsiteX250" fmla="*/ 6066617 w 7175104"/>
              <a:gd name="connsiteY250" fmla="*/ 1403826 h 7019132"/>
              <a:gd name="connsiteX251" fmla="*/ 6133718 w 7175104"/>
              <a:gd name="connsiteY251" fmla="*/ 1450946 h 7019132"/>
              <a:gd name="connsiteX252" fmla="*/ 6160624 w 7175104"/>
              <a:gd name="connsiteY252" fmla="*/ 1457770 h 7019132"/>
              <a:gd name="connsiteX253" fmla="*/ 6167600 w 7175104"/>
              <a:gd name="connsiteY253" fmla="*/ 1464594 h 7019132"/>
              <a:gd name="connsiteX254" fmla="*/ 6172583 w 7175104"/>
              <a:gd name="connsiteY254" fmla="*/ 1467194 h 7019132"/>
              <a:gd name="connsiteX255" fmla="*/ 6201150 w 7175104"/>
              <a:gd name="connsiteY255" fmla="*/ 1504564 h 7019132"/>
              <a:gd name="connsiteX256" fmla="*/ 6201150 w 7175104"/>
              <a:gd name="connsiteY256" fmla="*/ 1538360 h 7019132"/>
              <a:gd name="connsiteX257" fmla="*/ 6247988 w 7175104"/>
              <a:gd name="connsiteY257" fmla="*/ 1511388 h 7019132"/>
              <a:gd name="connsiteX258" fmla="*/ 6302133 w 7175104"/>
              <a:gd name="connsiteY258" fmla="*/ 1551683 h 7019132"/>
              <a:gd name="connsiteX259" fmla="*/ 6274894 w 7175104"/>
              <a:gd name="connsiteY259" fmla="*/ 1585154 h 7019132"/>
              <a:gd name="connsiteX260" fmla="*/ 6261607 w 7175104"/>
              <a:gd name="connsiteY260" fmla="*/ 1591978 h 7019132"/>
              <a:gd name="connsiteX261" fmla="*/ 6234368 w 7175104"/>
              <a:gd name="connsiteY261" fmla="*/ 1618950 h 7019132"/>
              <a:gd name="connsiteX262" fmla="*/ 6261607 w 7175104"/>
              <a:gd name="connsiteY262" fmla="*/ 1612126 h 7019132"/>
              <a:gd name="connsiteX263" fmla="*/ 6214770 w 7175104"/>
              <a:gd name="connsiteY263" fmla="*/ 1639097 h 7019132"/>
              <a:gd name="connsiteX264" fmla="*/ 6153981 w 7175104"/>
              <a:gd name="connsiteY264" fmla="*/ 1652096 h 7019132"/>
              <a:gd name="connsiteX265" fmla="*/ 6113787 w 7175104"/>
              <a:gd name="connsiteY265" fmla="*/ 1618950 h 7019132"/>
              <a:gd name="connsiteX266" fmla="*/ 6100500 w 7175104"/>
              <a:gd name="connsiteY266" fmla="*/ 1665744 h 7019132"/>
              <a:gd name="connsiteX267" fmla="*/ 6133718 w 7175104"/>
              <a:gd name="connsiteY267" fmla="*/ 1665744 h 7019132"/>
              <a:gd name="connsiteX268" fmla="*/ 6107143 w 7175104"/>
              <a:gd name="connsiteY268" fmla="*/ 1672568 h 7019132"/>
              <a:gd name="connsiteX269" fmla="*/ 6120763 w 7175104"/>
              <a:gd name="connsiteY269" fmla="*/ 1692716 h 7019132"/>
              <a:gd name="connsiteX270" fmla="*/ 6127406 w 7175104"/>
              <a:gd name="connsiteY270" fmla="*/ 1679067 h 7019132"/>
              <a:gd name="connsiteX271" fmla="*/ 6127406 w 7175104"/>
              <a:gd name="connsiteY271" fmla="*/ 1706039 h 7019132"/>
              <a:gd name="connsiteX272" fmla="*/ 6174244 w 7175104"/>
              <a:gd name="connsiteY272" fmla="*/ 1692716 h 7019132"/>
              <a:gd name="connsiteX273" fmla="*/ 6164278 w 7175104"/>
              <a:gd name="connsiteY273" fmla="*/ 1705389 h 7019132"/>
              <a:gd name="connsiteX274" fmla="*/ 6140361 w 7175104"/>
              <a:gd name="connsiteY274" fmla="*/ 1719687 h 7019132"/>
              <a:gd name="connsiteX275" fmla="*/ 6159960 w 7175104"/>
              <a:gd name="connsiteY275" fmla="*/ 1711238 h 7019132"/>
              <a:gd name="connsiteX276" fmla="*/ 6164278 w 7175104"/>
              <a:gd name="connsiteY276" fmla="*/ 1705389 h 7019132"/>
              <a:gd name="connsiteX277" fmla="*/ 6167600 w 7175104"/>
              <a:gd name="connsiteY277" fmla="*/ 1703764 h 7019132"/>
              <a:gd name="connsiteX278" fmla="*/ 6174244 w 7175104"/>
              <a:gd name="connsiteY278" fmla="*/ 1692716 h 7019132"/>
              <a:gd name="connsiteX279" fmla="*/ 6167600 w 7175104"/>
              <a:gd name="connsiteY279" fmla="*/ 1733011 h 7019132"/>
              <a:gd name="connsiteX280" fmla="*/ 6180887 w 7175104"/>
              <a:gd name="connsiteY280" fmla="*/ 1746334 h 7019132"/>
              <a:gd name="connsiteX281" fmla="*/ 6214770 w 7175104"/>
              <a:gd name="connsiteY281" fmla="*/ 1726511 h 7019132"/>
              <a:gd name="connsiteX282" fmla="*/ 6187531 w 7175104"/>
              <a:gd name="connsiteY282" fmla="*/ 1753158 h 7019132"/>
              <a:gd name="connsiteX283" fmla="*/ 6227725 w 7175104"/>
              <a:gd name="connsiteY283" fmla="*/ 1766482 h 7019132"/>
              <a:gd name="connsiteX284" fmla="*/ 6247988 w 7175104"/>
              <a:gd name="connsiteY284" fmla="*/ 1773306 h 7019132"/>
              <a:gd name="connsiteX285" fmla="*/ 6254631 w 7175104"/>
              <a:gd name="connsiteY285" fmla="*/ 1780130 h 7019132"/>
              <a:gd name="connsiteX286" fmla="*/ 6268251 w 7175104"/>
              <a:gd name="connsiteY286" fmla="*/ 1780130 h 7019132"/>
              <a:gd name="connsiteX287" fmla="*/ 6295157 w 7175104"/>
              <a:gd name="connsiteY287" fmla="*/ 1780130 h 7019132"/>
              <a:gd name="connsiteX288" fmla="*/ 6261607 w 7175104"/>
              <a:gd name="connsiteY288" fmla="*/ 1800277 h 7019132"/>
              <a:gd name="connsiteX289" fmla="*/ 6288514 w 7175104"/>
              <a:gd name="connsiteY289" fmla="*/ 1820425 h 7019132"/>
              <a:gd name="connsiteX290" fmla="*/ 6308777 w 7175104"/>
              <a:gd name="connsiteY290" fmla="*/ 1786629 h 7019132"/>
              <a:gd name="connsiteX291" fmla="*/ 6341995 w 7175104"/>
              <a:gd name="connsiteY291" fmla="*/ 1800277 h 7019132"/>
              <a:gd name="connsiteX292" fmla="*/ 6281870 w 7175104"/>
              <a:gd name="connsiteY292" fmla="*/ 1833423 h 7019132"/>
              <a:gd name="connsiteX293" fmla="*/ 6295157 w 7175104"/>
              <a:gd name="connsiteY293" fmla="*/ 1874043 h 7019132"/>
              <a:gd name="connsiteX294" fmla="*/ 6335351 w 7175104"/>
              <a:gd name="connsiteY294" fmla="*/ 1847072 h 7019132"/>
              <a:gd name="connsiteX295" fmla="*/ 6382521 w 7175104"/>
              <a:gd name="connsiteY295" fmla="*/ 1867219 h 7019132"/>
              <a:gd name="connsiteX296" fmla="*/ 6523366 w 7175104"/>
              <a:gd name="connsiteY296" fmla="*/ 1901015 h 7019132"/>
              <a:gd name="connsiteX297" fmla="*/ 6490148 w 7175104"/>
              <a:gd name="connsiteY297" fmla="*/ 1920838 h 7019132"/>
              <a:gd name="connsiteX298" fmla="*/ 6550272 w 7175104"/>
              <a:gd name="connsiteY298" fmla="*/ 1914663 h 7019132"/>
              <a:gd name="connsiteX299" fmla="*/ 6557248 w 7175104"/>
              <a:gd name="connsiteY299" fmla="*/ 1947809 h 7019132"/>
              <a:gd name="connsiteX300" fmla="*/ 6510078 w 7175104"/>
              <a:gd name="connsiteY300" fmla="*/ 1974781 h 7019132"/>
              <a:gd name="connsiteX301" fmla="*/ 6590798 w 7175104"/>
              <a:gd name="connsiteY301" fmla="*/ 1974781 h 7019132"/>
              <a:gd name="connsiteX302" fmla="*/ 6584155 w 7175104"/>
              <a:gd name="connsiteY302" fmla="*/ 2008252 h 7019132"/>
              <a:gd name="connsiteX303" fmla="*/ 6543629 w 7175104"/>
              <a:gd name="connsiteY303" fmla="*/ 2069019 h 7019132"/>
              <a:gd name="connsiteX304" fmla="*/ 6584155 w 7175104"/>
              <a:gd name="connsiteY304" fmla="*/ 2062195 h 7019132"/>
              <a:gd name="connsiteX305" fmla="*/ 6516722 w 7175104"/>
              <a:gd name="connsiteY305" fmla="*/ 2102165 h 7019132"/>
              <a:gd name="connsiteX306" fmla="*/ 6516722 w 7175104"/>
              <a:gd name="connsiteY306" fmla="*/ 2135961 h 7019132"/>
              <a:gd name="connsiteX307" fmla="*/ 6584155 w 7175104"/>
              <a:gd name="connsiteY307" fmla="*/ 2082343 h 7019132"/>
              <a:gd name="connsiteX308" fmla="*/ 6597774 w 7175104"/>
              <a:gd name="connsiteY308" fmla="*/ 2135961 h 7019132"/>
              <a:gd name="connsiteX309" fmla="*/ 6557248 w 7175104"/>
              <a:gd name="connsiteY309" fmla="*/ 2189579 h 7019132"/>
              <a:gd name="connsiteX310" fmla="*/ 6604086 w 7175104"/>
              <a:gd name="connsiteY310" fmla="*/ 2169757 h 7019132"/>
              <a:gd name="connsiteX311" fmla="*/ 6543629 w 7175104"/>
              <a:gd name="connsiteY311" fmla="*/ 2223375 h 7019132"/>
              <a:gd name="connsiteX312" fmla="*/ 6503435 w 7175104"/>
              <a:gd name="connsiteY312" fmla="*/ 2209727 h 7019132"/>
              <a:gd name="connsiteX313" fmla="*/ 6516722 w 7175104"/>
              <a:gd name="connsiteY313" fmla="*/ 2283492 h 7019132"/>
              <a:gd name="connsiteX314" fmla="*/ 6563892 w 7175104"/>
              <a:gd name="connsiteY314" fmla="*/ 2223375 h 7019132"/>
              <a:gd name="connsiteX315" fmla="*/ 6597774 w 7175104"/>
              <a:gd name="connsiteY315" fmla="*/ 2230199 h 7019132"/>
              <a:gd name="connsiteX316" fmla="*/ 6557248 w 7175104"/>
              <a:gd name="connsiteY316" fmla="*/ 2263670 h 7019132"/>
              <a:gd name="connsiteX317" fmla="*/ 6597774 w 7175104"/>
              <a:gd name="connsiteY317" fmla="*/ 2276993 h 7019132"/>
              <a:gd name="connsiteX318" fmla="*/ 6543629 w 7175104"/>
              <a:gd name="connsiteY318" fmla="*/ 2297141 h 7019132"/>
              <a:gd name="connsiteX319" fmla="*/ 6644612 w 7175104"/>
              <a:gd name="connsiteY319" fmla="*/ 2324113 h 7019132"/>
              <a:gd name="connsiteX320" fmla="*/ 6711712 w 7175104"/>
              <a:gd name="connsiteY320" fmla="*/ 2370907 h 7019132"/>
              <a:gd name="connsiteX321" fmla="*/ 6610729 w 7175104"/>
              <a:gd name="connsiteY321" fmla="*/ 2397878 h 7019132"/>
              <a:gd name="connsiteX322" fmla="*/ 6617373 w 7175104"/>
              <a:gd name="connsiteY322" fmla="*/ 2404703 h 7019132"/>
              <a:gd name="connsiteX323" fmla="*/ 6617373 w 7175104"/>
              <a:gd name="connsiteY323" fmla="*/ 2485293 h 7019132"/>
              <a:gd name="connsiteX324" fmla="*/ 6543629 w 7175104"/>
              <a:gd name="connsiteY324" fmla="*/ 2485293 h 7019132"/>
              <a:gd name="connsiteX325" fmla="*/ 6577511 w 7175104"/>
              <a:gd name="connsiteY325" fmla="*/ 2498616 h 7019132"/>
              <a:gd name="connsiteX326" fmla="*/ 6597774 w 7175104"/>
              <a:gd name="connsiteY326" fmla="*/ 2525588 h 7019132"/>
              <a:gd name="connsiteX327" fmla="*/ 6550272 w 7175104"/>
              <a:gd name="connsiteY327" fmla="*/ 2525588 h 7019132"/>
              <a:gd name="connsiteX328" fmla="*/ 6536985 w 7175104"/>
              <a:gd name="connsiteY328" fmla="*/ 2572382 h 7019132"/>
              <a:gd name="connsiteX329" fmla="*/ 6557248 w 7175104"/>
              <a:gd name="connsiteY329" fmla="*/ 2592854 h 7019132"/>
              <a:gd name="connsiteX330" fmla="*/ 6563892 w 7175104"/>
              <a:gd name="connsiteY330" fmla="*/ 2606178 h 7019132"/>
              <a:gd name="connsiteX331" fmla="*/ 6557248 w 7175104"/>
              <a:gd name="connsiteY331" fmla="*/ 2659796 h 7019132"/>
              <a:gd name="connsiteX332" fmla="*/ 6597774 w 7175104"/>
              <a:gd name="connsiteY332" fmla="*/ 2659796 h 7019132"/>
              <a:gd name="connsiteX333" fmla="*/ 6704736 w 7175104"/>
              <a:gd name="connsiteY333" fmla="*/ 2754034 h 7019132"/>
              <a:gd name="connsiteX334" fmla="*/ 6671518 w 7175104"/>
              <a:gd name="connsiteY334" fmla="*/ 2781006 h 7019132"/>
              <a:gd name="connsiteX335" fmla="*/ 6671518 w 7175104"/>
              <a:gd name="connsiteY335" fmla="*/ 2754034 h 7019132"/>
              <a:gd name="connsiteX336" fmla="*/ 6651255 w 7175104"/>
              <a:gd name="connsiteY336" fmla="*/ 2820976 h 7019132"/>
              <a:gd name="connsiteX337" fmla="*/ 6684805 w 7175104"/>
              <a:gd name="connsiteY337" fmla="*/ 2794330 h 7019132"/>
              <a:gd name="connsiteX338" fmla="*/ 6704736 w 7175104"/>
              <a:gd name="connsiteY338" fmla="*/ 2861596 h 7019132"/>
              <a:gd name="connsiteX339" fmla="*/ 6671518 w 7175104"/>
              <a:gd name="connsiteY339" fmla="*/ 2881744 h 7019132"/>
              <a:gd name="connsiteX340" fmla="*/ 6698093 w 7175104"/>
              <a:gd name="connsiteY340" fmla="*/ 2901566 h 7019132"/>
              <a:gd name="connsiteX341" fmla="*/ 6718356 w 7175104"/>
              <a:gd name="connsiteY341" fmla="*/ 2881744 h 7019132"/>
              <a:gd name="connsiteX342" fmla="*/ 6765525 w 7175104"/>
              <a:gd name="connsiteY342" fmla="*/ 2914890 h 7019132"/>
              <a:gd name="connsiteX343" fmla="*/ 6718356 w 7175104"/>
              <a:gd name="connsiteY343" fmla="*/ 2962334 h 7019132"/>
              <a:gd name="connsiteX344" fmla="*/ 6846245 w 7175104"/>
              <a:gd name="connsiteY344" fmla="*/ 3130013 h 7019132"/>
              <a:gd name="connsiteX345" fmla="*/ 6919989 w 7175104"/>
              <a:gd name="connsiteY345" fmla="*/ 3190456 h 7019132"/>
              <a:gd name="connsiteX346" fmla="*/ 6873152 w 7175104"/>
              <a:gd name="connsiteY346" fmla="*/ 3237575 h 7019132"/>
              <a:gd name="connsiteX347" fmla="*/ 6893083 w 7175104"/>
              <a:gd name="connsiteY347" fmla="*/ 3251223 h 7019132"/>
              <a:gd name="connsiteX348" fmla="*/ 6946896 w 7175104"/>
              <a:gd name="connsiteY348" fmla="*/ 3231076 h 7019132"/>
              <a:gd name="connsiteX349" fmla="*/ 7061166 w 7175104"/>
              <a:gd name="connsiteY349" fmla="*/ 3251223 h 7019132"/>
              <a:gd name="connsiteX350" fmla="*/ 6960515 w 7175104"/>
              <a:gd name="connsiteY350" fmla="*/ 3257398 h 7019132"/>
              <a:gd name="connsiteX351" fmla="*/ 6960515 w 7175104"/>
              <a:gd name="connsiteY351" fmla="*/ 3318165 h 7019132"/>
              <a:gd name="connsiteX352" fmla="*/ 6919989 w 7175104"/>
              <a:gd name="connsiteY352" fmla="*/ 3331813 h 7019132"/>
              <a:gd name="connsiteX353" fmla="*/ 6960515 w 7175104"/>
              <a:gd name="connsiteY353" fmla="*/ 3371783 h 7019132"/>
              <a:gd name="connsiteX354" fmla="*/ 6993734 w 7175104"/>
              <a:gd name="connsiteY354" fmla="*/ 3358460 h 7019132"/>
              <a:gd name="connsiteX355" fmla="*/ 7054523 w 7175104"/>
              <a:gd name="connsiteY355" fmla="*/ 3526139 h 7019132"/>
              <a:gd name="connsiteX356" fmla="*/ 7101360 w 7175104"/>
              <a:gd name="connsiteY356" fmla="*/ 3506317 h 7019132"/>
              <a:gd name="connsiteX357" fmla="*/ 7114647 w 7175104"/>
              <a:gd name="connsiteY357" fmla="*/ 3553111 h 7019132"/>
              <a:gd name="connsiteX358" fmla="*/ 7101360 w 7175104"/>
              <a:gd name="connsiteY358" fmla="*/ 3586907 h 7019132"/>
              <a:gd name="connsiteX359" fmla="*/ 7148530 w 7175104"/>
              <a:gd name="connsiteY359" fmla="*/ 3573583 h 7019132"/>
              <a:gd name="connsiteX360" fmla="*/ 7081097 w 7175104"/>
              <a:gd name="connsiteY360" fmla="*/ 3613553 h 7019132"/>
              <a:gd name="connsiteX361" fmla="*/ 7155173 w 7175104"/>
              <a:gd name="connsiteY361" fmla="*/ 3633701 h 7019132"/>
              <a:gd name="connsiteX362" fmla="*/ 7121623 w 7175104"/>
              <a:gd name="connsiteY362" fmla="*/ 3627202 h 7019132"/>
              <a:gd name="connsiteX363" fmla="*/ 7094384 w 7175104"/>
              <a:gd name="connsiteY363" fmla="*/ 3674321 h 7019132"/>
              <a:gd name="connsiteX364" fmla="*/ 7161485 w 7175104"/>
              <a:gd name="connsiteY364" fmla="*/ 3654173 h 7019132"/>
              <a:gd name="connsiteX365" fmla="*/ 7128267 w 7175104"/>
              <a:gd name="connsiteY365" fmla="*/ 3701292 h 7019132"/>
              <a:gd name="connsiteX366" fmla="*/ 7175104 w 7175104"/>
              <a:gd name="connsiteY366" fmla="*/ 3687644 h 7019132"/>
              <a:gd name="connsiteX367" fmla="*/ 7148530 w 7175104"/>
              <a:gd name="connsiteY367" fmla="*/ 3775058 h 7019132"/>
              <a:gd name="connsiteX368" fmla="*/ 7128267 w 7175104"/>
              <a:gd name="connsiteY368" fmla="*/ 3768234 h 7019132"/>
              <a:gd name="connsiteX369" fmla="*/ 7134910 w 7175104"/>
              <a:gd name="connsiteY369" fmla="*/ 3788707 h 7019132"/>
              <a:gd name="connsiteX370" fmla="*/ 7155173 w 7175104"/>
              <a:gd name="connsiteY370" fmla="*/ 3768234 h 7019132"/>
              <a:gd name="connsiteX371" fmla="*/ 7148530 w 7175104"/>
              <a:gd name="connsiteY371" fmla="*/ 3815028 h 7019132"/>
              <a:gd name="connsiteX372" fmla="*/ 7074453 w 7175104"/>
              <a:gd name="connsiteY372" fmla="*/ 3848824 h 7019132"/>
              <a:gd name="connsiteX373" fmla="*/ 7121623 w 7175104"/>
              <a:gd name="connsiteY373" fmla="*/ 3848824 h 7019132"/>
              <a:gd name="connsiteX374" fmla="*/ 7034260 w 7175104"/>
              <a:gd name="connsiteY374" fmla="*/ 3875796 h 7019132"/>
              <a:gd name="connsiteX375" fmla="*/ 7020640 w 7175104"/>
              <a:gd name="connsiteY375" fmla="*/ 3889119 h 7019132"/>
              <a:gd name="connsiteX376" fmla="*/ 7074453 w 7175104"/>
              <a:gd name="connsiteY376" fmla="*/ 3875796 h 7019132"/>
              <a:gd name="connsiteX377" fmla="*/ 7013997 w 7175104"/>
              <a:gd name="connsiteY377" fmla="*/ 3936238 h 7019132"/>
              <a:gd name="connsiteX378" fmla="*/ 6993734 w 7175104"/>
              <a:gd name="connsiteY378" fmla="*/ 3922590 h 7019132"/>
              <a:gd name="connsiteX379" fmla="*/ 6967159 w 7175104"/>
              <a:gd name="connsiteY379" fmla="*/ 3956386 h 7019132"/>
              <a:gd name="connsiteX380" fmla="*/ 6933277 w 7175104"/>
              <a:gd name="connsiteY380" fmla="*/ 3943063 h 7019132"/>
              <a:gd name="connsiteX381" fmla="*/ 7034260 w 7175104"/>
              <a:gd name="connsiteY381" fmla="*/ 3996681 h 7019132"/>
              <a:gd name="connsiteX382" fmla="*/ 7054523 w 7175104"/>
              <a:gd name="connsiteY382" fmla="*/ 4016828 h 7019132"/>
              <a:gd name="connsiteX383" fmla="*/ 7061166 w 7175104"/>
              <a:gd name="connsiteY383" fmla="*/ 4097418 h 7019132"/>
              <a:gd name="connsiteX384" fmla="*/ 7013997 w 7175104"/>
              <a:gd name="connsiteY384" fmla="*/ 4097418 h 7019132"/>
              <a:gd name="connsiteX385" fmla="*/ 6960515 w 7175104"/>
              <a:gd name="connsiteY385" fmla="*/ 4124390 h 7019132"/>
              <a:gd name="connsiteX386" fmla="*/ 7007353 w 7175104"/>
              <a:gd name="connsiteY386" fmla="*/ 4265098 h 7019132"/>
              <a:gd name="connsiteX387" fmla="*/ 6973803 w 7175104"/>
              <a:gd name="connsiteY387" fmla="*/ 4366160 h 7019132"/>
              <a:gd name="connsiteX388" fmla="*/ 6946896 w 7175104"/>
              <a:gd name="connsiteY388" fmla="*/ 4171184 h 7019132"/>
              <a:gd name="connsiteX389" fmla="*/ 6967159 w 7175104"/>
              <a:gd name="connsiteY389" fmla="*/ 4117566 h 7019132"/>
              <a:gd name="connsiteX390" fmla="*/ 6926633 w 7175104"/>
              <a:gd name="connsiteY390" fmla="*/ 4097418 h 7019132"/>
              <a:gd name="connsiteX391" fmla="*/ 6953540 w 7175104"/>
              <a:gd name="connsiteY391" fmla="*/ 4057123 h 7019132"/>
              <a:gd name="connsiteX392" fmla="*/ 6940252 w 7175104"/>
              <a:gd name="connsiteY392" fmla="*/ 4057123 h 7019132"/>
              <a:gd name="connsiteX393" fmla="*/ 6873152 w 7175104"/>
              <a:gd name="connsiteY393" fmla="*/ 4076946 h 7019132"/>
              <a:gd name="connsiteX394" fmla="*/ 6893083 w 7175104"/>
              <a:gd name="connsiteY394" fmla="*/ 4057123 h 7019132"/>
              <a:gd name="connsiteX395" fmla="*/ 6873152 w 7175104"/>
              <a:gd name="connsiteY395" fmla="*/ 3889119 h 7019132"/>
              <a:gd name="connsiteX396" fmla="*/ 6879796 w 7175104"/>
              <a:gd name="connsiteY396" fmla="*/ 3815028 h 7019132"/>
              <a:gd name="connsiteX397" fmla="*/ 6852889 w 7175104"/>
              <a:gd name="connsiteY397" fmla="*/ 3842000 h 7019132"/>
              <a:gd name="connsiteX398" fmla="*/ 6825982 w 7175104"/>
              <a:gd name="connsiteY398" fmla="*/ 3821853 h 7019132"/>
              <a:gd name="connsiteX399" fmla="*/ 6852889 w 7175104"/>
              <a:gd name="connsiteY399" fmla="*/ 3754911 h 7019132"/>
              <a:gd name="connsiteX400" fmla="*/ 6839270 w 7175104"/>
              <a:gd name="connsiteY400" fmla="*/ 3788707 h 7019132"/>
              <a:gd name="connsiteX401" fmla="*/ 6792100 w 7175104"/>
              <a:gd name="connsiteY401" fmla="*/ 3741262 h 7019132"/>
              <a:gd name="connsiteX402" fmla="*/ 6779145 w 7175104"/>
              <a:gd name="connsiteY402" fmla="*/ 3667497 h 7019132"/>
              <a:gd name="connsiteX403" fmla="*/ 6812363 w 7175104"/>
              <a:gd name="connsiteY403" fmla="*/ 3640525 h 7019132"/>
              <a:gd name="connsiteX404" fmla="*/ 6738619 w 7175104"/>
              <a:gd name="connsiteY404" fmla="*/ 3559935 h 7019132"/>
              <a:gd name="connsiteX405" fmla="*/ 6671518 w 7175104"/>
              <a:gd name="connsiteY405" fmla="*/ 3432551 h 7019132"/>
              <a:gd name="connsiteX406" fmla="*/ 6624349 w 7175104"/>
              <a:gd name="connsiteY406" fmla="*/ 3459197 h 7019132"/>
              <a:gd name="connsiteX407" fmla="*/ 6610729 w 7175104"/>
              <a:gd name="connsiteY407" fmla="*/ 3492993 h 7019132"/>
              <a:gd name="connsiteX408" fmla="*/ 6630992 w 7175104"/>
              <a:gd name="connsiteY408" fmla="*/ 3499492 h 7019132"/>
              <a:gd name="connsiteX409" fmla="*/ 6678162 w 7175104"/>
              <a:gd name="connsiteY409" fmla="*/ 3445549 h 7019132"/>
              <a:gd name="connsiteX410" fmla="*/ 6671518 w 7175104"/>
              <a:gd name="connsiteY410" fmla="*/ 3486169 h 7019132"/>
              <a:gd name="connsiteX411" fmla="*/ 6610729 w 7175104"/>
              <a:gd name="connsiteY411" fmla="*/ 3526139 h 7019132"/>
              <a:gd name="connsiteX412" fmla="*/ 6570535 w 7175104"/>
              <a:gd name="connsiteY412" fmla="*/ 3526139 h 7019132"/>
              <a:gd name="connsiteX413" fmla="*/ 6563892 w 7175104"/>
              <a:gd name="connsiteY413" fmla="*/ 3573583 h 7019132"/>
              <a:gd name="connsiteX414" fmla="*/ 6617373 w 7175104"/>
              <a:gd name="connsiteY414" fmla="*/ 3593731 h 7019132"/>
              <a:gd name="connsiteX415" fmla="*/ 6604086 w 7175104"/>
              <a:gd name="connsiteY415" fmla="*/ 3654173 h 7019132"/>
              <a:gd name="connsiteX416" fmla="*/ 6698093 w 7175104"/>
              <a:gd name="connsiteY416" fmla="*/ 3654173 h 7019132"/>
              <a:gd name="connsiteX417" fmla="*/ 6671518 w 7175104"/>
              <a:gd name="connsiteY417" fmla="*/ 3667497 h 7019132"/>
              <a:gd name="connsiteX418" fmla="*/ 6678162 w 7175104"/>
              <a:gd name="connsiteY418" fmla="*/ 3701292 h 7019132"/>
              <a:gd name="connsiteX419" fmla="*/ 6624349 w 7175104"/>
              <a:gd name="connsiteY419" fmla="*/ 3694468 h 7019132"/>
              <a:gd name="connsiteX420" fmla="*/ 6691781 w 7175104"/>
              <a:gd name="connsiteY420" fmla="*/ 3794881 h 7019132"/>
              <a:gd name="connsiteX421" fmla="*/ 6657899 w 7175104"/>
              <a:gd name="connsiteY421" fmla="*/ 3815028 h 7019132"/>
              <a:gd name="connsiteX422" fmla="*/ 6711712 w 7175104"/>
              <a:gd name="connsiteY422" fmla="*/ 3929414 h 7019132"/>
              <a:gd name="connsiteX423" fmla="*/ 6678162 w 7175104"/>
              <a:gd name="connsiteY423" fmla="*/ 3949562 h 7019132"/>
              <a:gd name="connsiteX424" fmla="*/ 6704736 w 7175104"/>
              <a:gd name="connsiteY424" fmla="*/ 3976208 h 7019132"/>
              <a:gd name="connsiteX425" fmla="*/ 6657899 w 7175104"/>
              <a:gd name="connsiteY425" fmla="*/ 3963210 h 7019132"/>
              <a:gd name="connsiteX426" fmla="*/ 6630992 w 7175104"/>
              <a:gd name="connsiteY426" fmla="*/ 4036976 h 7019132"/>
              <a:gd name="connsiteX427" fmla="*/ 6664875 w 7175104"/>
              <a:gd name="connsiteY427" fmla="*/ 4016828 h 7019132"/>
              <a:gd name="connsiteX428" fmla="*/ 6644612 w 7175104"/>
              <a:gd name="connsiteY428" fmla="*/ 4063623 h 7019132"/>
              <a:gd name="connsiteX429" fmla="*/ 6698093 w 7175104"/>
              <a:gd name="connsiteY429" fmla="*/ 4057123 h 7019132"/>
              <a:gd name="connsiteX430" fmla="*/ 6738619 w 7175104"/>
              <a:gd name="connsiteY430" fmla="*/ 4131214 h 7019132"/>
              <a:gd name="connsiteX431" fmla="*/ 6644612 w 7175104"/>
              <a:gd name="connsiteY431" fmla="*/ 4164360 h 7019132"/>
              <a:gd name="connsiteX432" fmla="*/ 6590798 w 7175104"/>
              <a:gd name="connsiteY432" fmla="*/ 4110742 h 7019132"/>
              <a:gd name="connsiteX433" fmla="*/ 6624349 w 7175104"/>
              <a:gd name="connsiteY433" fmla="*/ 4090594 h 7019132"/>
              <a:gd name="connsiteX434" fmla="*/ 6597774 w 7175104"/>
              <a:gd name="connsiteY434" fmla="*/ 4090594 h 7019132"/>
              <a:gd name="connsiteX435" fmla="*/ 6624349 w 7175104"/>
              <a:gd name="connsiteY435" fmla="*/ 4137713 h 7019132"/>
              <a:gd name="connsiteX436" fmla="*/ 6597774 w 7175104"/>
              <a:gd name="connsiteY436" fmla="*/ 4184508 h 7019132"/>
              <a:gd name="connsiteX437" fmla="*/ 6490148 w 7175104"/>
              <a:gd name="connsiteY437" fmla="*/ 4204980 h 7019132"/>
              <a:gd name="connsiteX438" fmla="*/ 6530341 w 7175104"/>
              <a:gd name="connsiteY438" fmla="*/ 4198156 h 7019132"/>
              <a:gd name="connsiteX439" fmla="*/ 6577511 w 7175104"/>
              <a:gd name="connsiteY439" fmla="*/ 4171184 h 7019132"/>
              <a:gd name="connsiteX440" fmla="*/ 6516722 w 7175104"/>
              <a:gd name="connsiteY440" fmla="*/ 4171184 h 7019132"/>
              <a:gd name="connsiteX441" fmla="*/ 6557248 w 7175104"/>
              <a:gd name="connsiteY441" fmla="*/ 4137713 h 7019132"/>
              <a:gd name="connsiteX442" fmla="*/ 6536985 w 7175104"/>
              <a:gd name="connsiteY442" fmla="*/ 4131214 h 7019132"/>
              <a:gd name="connsiteX443" fmla="*/ 6483504 w 7175104"/>
              <a:gd name="connsiteY443" fmla="*/ 4137713 h 7019132"/>
              <a:gd name="connsiteX444" fmla="*/ 6442978 w 7175104"/>
              <a:gd name="connsiteY444" fmla="*/ 4050624 h 7019132"/>
              <a:gd name="connsiteX445" fmla="*/ 6469885 w 7175104"/>
              <a:gd name="connsiteY445" fmla="*/ 4043800 h 7019132"/>
              <a:gd name="connsiteX446" fmla="*/ 6422715 w 7175104"/>
              <a:gd name="connsiteY446" fmla="*/ 4003180 h 7019132"/>
              <a:gd name="connsiteX447" fmla="*/ 6382521 w 7175104"/>
              <a:gd name="connsiteY447" fmla="*/ 4023653 h 7019132"/>
              <a:gd name="connsiteX448" fmla="*/ 6295157 w 7175104"/>
              <a:gd name="connsiteY448" fmla="*/ 3970034 h 7019132"/>
              <a:gd name="connsiteX449" fmla="*/ 6321732 w 7175104"/>
              <a:gd name="connsiteY449" fmla="*/ 3943063 h 7019132"/>
              <a:gd name="connsiteX450" fmla="*/ 6341995 w 7175104"/>
              <a:gd name="connsiteY450" fmla="*/ 3909267 h 7019132"/>
              <a:gd name="connsiteX451" fmla="*/ 6268251 w 7175104"/>
              <a:gd name="connsiteY451" fmla="*/ 3916091 h 7019132"/>
              <a:gd name="connsiteX452" fmla="*/ 6328708 w 7175104"/>
              <a:gd name="connsiteY452" fmla="*/ 3882295 h 7019132"/>
              <a:gd name="connsiteX453" fmla="*/ 6261607 w 7175104"/>
              <a:gd name="connsiteY453" fmla="*/ 3869297 h 7019132"/>
              <a:gd name="connsiteX454" fmla="*/ 6295157 w 7175104"/>
              <a:gd name="connsiteY454" fmla="*/ 3848824 h 7019132"/>
              <a:gd name="connsiteX455" fmla="*/ 6247988 w 7175104"/>
              <a:gd name="connsiteY455" fmla="*/ 3842000 h 7019132"/>
              <a:gd name="connsiteX456" fmla="*/ 6274894 w 7175104"/>
              <a:gd name="connsiteY456" fmla="*/ 3835501 h 7019132"/>
              <a:gd name="connsiteX457" fmla="*/ 6241344 w 7175104"/>
              <a:gd name="connsiteY457" fmla="*/ 3828677 h 7019132"/>
              <a:gd name="connsiteX458" fmla="*/ 6274894 w 7175104"/>
              <a:gd name="connsiteY458" fmla="*/ 3775058 h 7019132"/>
              <a:gd name="connsiteX459" fmla="*/ 6201150 w 7175104"/>
              <a:gd name="connsiteY459" fmla="*/ 3775058 h 7019132"/>
              <a:gd name="connsiteX460" fmla="*/ 6187531 w 7175104"/>
              <a:gd name="connsiteY460" fmla="*/ 3727939 h 7019132"/>
              <a:gd name="connsiteX461" fmla="*/ 6214770 w 7175104"/>
              <a:gd name="connsiteY461" fmla="*/ 3687644 h 7019132"/>
              <a:gd name="connsiteX462" fmla="*/ 6100500 w 7175104"/>
              <a:gd name="connsiteY462" fmla="*/ 3627202 h 7019132"/>
              <a:gd name="connsiteX463" fmla="*/ 5992873 w 7175104"/>
              <a:gd name="connsiteY463" fmla="*/ 3674321 h 7019132"/>
              <a:gd name="connsiteX464" fmla="*/ 5885246 w 7175104"/>
              <a:gd name="connsiteY464" fmla="*/ 3681145 h 7019132"/>
              <a:gd name="connsiteX465" fmla="*/ 5905509 w 7175104"/>
              <a:gd name="connsiteY465" fmla="*/ 3687644 h 7019132"/>
              <a:gd name="connsiteX466" fmla="*/ 5905509 w 7175104"/>
              <a:gd name="connsiteY466" fmla="*/ 3727939 h 7019132"/>
              <a:gd name="connsiteX467" fmla="*/ 5972610 w 7175104"/>
              <a:gd name="connsiteY467" fmla="*/ 3748087 h 7019132"/>
              <a:gd name="connsiteX468" fmla="*/ 6026423 w 7175104"/>
              <a:gd name="connsiteY468" fmla="*/ 3976208 h 7019132"/>
              <a:gd name="connsiteX469" fmla="*/ 6019780 w 7175104"/>
              <a:gd name="connsiteY469" fmla="*/ 4070447 h 7019132"/>
              <a:gd name="connsiteX470" fmla="*/ 6113787 w 7175104"/>
              <a:gd name="connsiteY470" fmla="*/ 4231952 h 7019132"/>
              <a:gd name="connsiteX471" fmla="*/ 6073261 w 7175104"/>
              <a:gd name="connsiteY471" fmla="*/ 4244950 h 7019132"/>
              <a:gd name="connsiteX472" fmla="*/ 6113787 w 7175104"/>
              <a:gd name="connsiteY472" fmla="*/ 4238126 h 7019132"/>
              <a:gd name="connsiteX473" fmla="*/ 6066617 w 7175104"/>
              <a:gd name="connsiteY473" fmla="*/ 4319041 h 7019132"/>
              <a:gd name="connsiteX474" fmla="*/ 6113787 w 7175104"/>
              <a:gd name="connsiteY474" fmla="*/ 4325865 h 7019132"/>
              <a:gd name="connsiteX475" fmla="*/ 6039710 w 7175104"/>
              <a:gd name="connsiteY475" fmla="*/ 4352512 h 7019132"/>
              <a:gd name="connsiteX476" fmla="*/ 5999517 w 7175104"/>
              <a:gd name="connsiteY476" fmla="*/ 4345688 h 7019132"/>
              <a:gd name="connsiteX477" fmla="*/ 5979254 w 7175104"/>
              <a:gd name="connsiteY477" fmla="*/ 4419454 h 7019132"/>
              <a:gd name="connsiteX478" fmla="*/ 6039710 w 7175104"/>
              <a:gd name="connsiteY478" fmla="*/ 4393132 h 7019132"/>
              <a:gd name="connsiteX479" fmla="*/ 5986229 w 7175104"/>
              <a:gd name="connsiteY479" fmla="*/ 4433102 h 7019132"/>
              <a:gd name="connsiteX480" fmla="*/ 5972610 w 7175104"/>
              <a:gd name="connsiteY480" fmla="*/ 4480221 h 7019132"/>
              <a:gd name="connsiteX481" fmla="*/ 6013136 w 7175104"/>
              <a:gd name="connsiteY481" fmla="*/ 4493870 h 7019132"/>
              <a:gd name="connsiteX482" fmla="*/ 5905509 w 7175104"/>
              <a:gd name="connsiteY482" fmla="*/ 4574460 h 7019132"/>
              <a:gd name="connsiteX483" fmla="*/ 5952347 w 7175104"/>
              <a:gd name="connsiteY483" fmla="*/ 4553987 h 7019132"/>
              <a:gd name="connsiteX484" fmla="*/ 5898866 w 7175104"/>
              <a:gd name="connsiteY484" fmla="*/ 4594607 h 7019132"/>
              <a:gd name="connsiteX485" fmla="*/ 5905509 w 7175104"/>
              <a:gd name="connsiteY485" fmla="*/ 4513692 h 7019132"/>
              <a:gd name="connsiteX486" fmla="*/ 5945703 w 7175104"/>
              <a:gd name="connsiteY486" fmla="*/ 4500694 h 7019132"/>
              <a:gd name="connsiteX487" fmla="*/ 5912153 w 7175104"/>
              <a:gd name="connsiteY487" fmla="*/ 4466898 h 7019132"/>
              <a:gd name="connsiteX488" fmla="*/ 5925772 w 7175104"/>
              <a:gd name="connsiteY488" fmla="*/ 4372660 h 7019132"/>
              <a:gd name="connsiteX489" fmla="*/ 5986229 w 7175104"/>
              <a:gd name="connsiteY489" fmla="*/ 4345688 h 7019132"/>
              <a:gd name="connsiteX490" fmla="*/ 6013136 w 7175104"/>
              <a:gd name="connsiteY490" fmla="*/ 4238126 h 7019132"/>
              <a:gd name="connsiteX491" fmla="*/ 5972610 w 7175104"/>
              <a:gd name="connsiteY491" fmla="*/ 4151037 h 7019132"/>
              <a:gd name="connsiteX492" fmla="*/ 5972610 w 7175104"/>
              <a:gd name="connsiteY492" fmla="*/ 4090594 h 7019132"/>
              <a:gd name="connsiteX493" fmla="*/ 5932416 w 7175104"/>
              <a:gd name="connsiteY493" fmla="*/ 4057123 h 7019132"/>
              <a:gd name="connsiteX494" fmla="*/ 5710519 w 7175104"/>
              <a:gd name="connsiteY494" fmla="*/ 4151037 h 7019132"/>
              <a:gd name="connsiteX495" fmla="*/ 5690256 w 7175104"/>
              <a:gd name="connsiteY495" fmla="*/ 4164360 h 7019132"/>
              <a:gd name="connsiteX496" fmla="*/ 5690256 w 7175104"/>
              <a:gd name="connsiteY496" fmla="*/ 4198156 h 7019132"/>
              <a:gd name="connsiteX497" fmla="*/ 5643419 w 7175104"/>
              <a:gd name="connsiteY497" fmla="*/ 4164360 h 7019132"/>
              <a:gd name="connsiteX498" fmla="*/ 5549412 w 7175104"/>
              <a:gd name="connsiteY498" fmla="*/ 4184508 h 7019132"/>
              <a:gd name="connsiteX499" fmla="*/ 5495598 w 7175104"/>
              <a:gd name="connsiteY499" fmla="*/ 4231952 h 7019132"/>
              <a:gd name="connsiteX500" fmla="*/ 5441785 w 7175104"/>
              <a:gd name="connsiteY500" fmla="*/ 4218304 h 7019132"/>
              <a:gd name="connsiteX501" fmla="*/ 5455405 w 7175104"/>
              <a:gd name="connsiteY501" fmla="*/ 4278746 h 7019132"/>
              <a:gd name="connsiteX502" fmla="*/ 5435142 w 7175104"/>
              <a:gd name="connsiteY502" fmla="*/ 4352512 h 7019132"/>
              <a:gd name="connsiteX503" fmla="*/ 5469024 w 7175104"/>
              <a:gd name="connsiteY503" fmla="*/ 4325865 h 7019132"/>
              <a:gd name="connsiteX504" fmla="*/ 5462048 w 7175104"/>
              <a:gd name="connsiteY504" fmla="*/ 4366160 h 7019132"/>
              <a:gd name="connsiteX505" fmla="*/ 5563031 w 7175104"/>
              <a:gd name="connsiteY505" fmla="*/ 4393132 h 7019132"/>
              <a:gd name="connsiteX506" fmla="*/ 5609869 w 7175104"/>
              <a:gd name="connsiteY506" fmla="*/ 4339189 h 7019132"/>
              <a:gd name="connsiteX507" fmla="*/ 5669993 w 7175104"/>
              <a:gd name="connsiteY507" fmla="*/ 4305718 h 7019132"/>
              <a:gd name="connsiteX508" fmla="*/ 5683613 w 7175104"/>
              <a:gd name="connsiteY508" fmla="*/ 4305718 h 7019132"/>
              <a:gd name="connsiteX509" fmla="*/ 5609869 w 7175104"/>
              <a:gd name="connsiteY509" fmla="*/ 4366160 h 7019132"/>
              <a:gd name="connsiteX510" fmla="*/ 5636775 w 7175104"/>
              <a:gd name="connsiteY510" fmla="*/ 4366160 h 7019132"/>
              <a:gd name="connsiteX511" fmla="*/ 5663682 w 7175104"/>
              <a:gd name="connsiteY511" fmla="*/ 4325865 h 7019132"/>
              <a:gd name="connsiteX512" fmla="*/ 5697232 w 7175104"/>
              <a:gd name="connsiteY512" fmla="*/ 4332365 h 7019132"/>
              <a:gd name="connsiteX513" fmla="*/ 5744402 w 7175104"/>
              <a:gd name="connsiteY513" fmla="*/ 4271922 h 7019132"/>
              <a:gd name="connsiteX514" fmla="*/ 5770976 w 7175104"/>
              <a:gd name="connsiteY514" fmla="*/ 4366160 h 7019132"/>
              <a:gd name="connsiteX515" fmla="*/ 5623488 w 7175104"/>
              <a:gd name="connsiteY515" fmla="*/ 4480221 h 7019132"/>
              <a:gd name="connsiteX516" fmla="*/ 5522505 w 7175104"/>
              <a:gd name="connsiteY516" fmla="*/ 4466898 h 7019132"/>
              <a:gd name="connsiteX517" fmla="*/ 5575986 w 7175104"/>
              <a:gd name="connsiteY517" fmla="*/ 4513692 h 7019132"/>
              <a:gd name="connsiteX518" fmla="*/ 5508886 w 7175104"/>
              <a:gd name="connsiteY518" fmla="*/ 4533840 h 7019132"/>
              <a:gd name="connsiteX519" fmla="*/ 5475668 w 7175104"/>
              <a:gd name="connsiteY519" fmla="*/ 4520516 h 7019132"/>
              <a:gd name="connsiteX520" fmla="*/ 5522505 w 7175104"/>
              <a:gd name="connsiteY520" fmla="*/ 4533840 h 7019132"/>
              <a:gd name="connsiteX521" fmla="*/ 5522505 w 7175104"/>
              <a:gd name="connsiteY521" fmla="*/ 4581284 h 7019132"/>
              <a:gd name="connsiteX522" fmla="*/ 5448761 w 7175104"/>
              <a:gd name="connsiteY522" fmla="*/ 4594607 h 7019132"/>
              <a:gd name="connsiteX523" fmla="*/ 5428498 w 7175104"/>
              <a:gd name="connsiteY523" fmla="*/ 4614430 h 7019132"/>
              <a:gd name="connsiteX524" fmla="*/ 5320871 w 7175104"/>
              <a:gd name="connsiteY524" fmla="*/ 4634577 h 7019132"/>
              <a:gd name="connsiteX525" fmla="*/ 5240484 w 7175104"/>
              <a:gd name="connsiteY525" fmla="*/ 4682021 h 7019132"/>
              <a:gd name="connsiteX526" fmla="*/ 5247127 w 7175104"/>
              <a:gd name="connsiteY526" fmla="*/ 4661549 h 7019132"/>
              <a:gd name="connsiteX527" fmla="*/ 5233508 w 7175104"/>
              <a:gd name="connsiteY527" fmla="*/ 4695020 h 7019132"/>
              <a:gd name="connsiteX528" fmla="*/ 5193646 w 7175104"/>
              <a:gd name="connsiteY528" fmla="*/ 4715167 h 7019132"/>
              <a:gd name="connsiteX529" fmla="*/ 5260414 w 7175104"/>
              <a:gd name="connsiteY529" fmla="*/ 4762611 h 7019132"/>
              <a:gd name="connsiteX530" fmla="*/ 5334491 w 7175104"/>
              <a:gd name="connsiteY530" fmla="*/ 4721991 h 7019132"/>
              <a:gd name="connsiteX531" fmla="*/ 5387972 w 7175104"/>
              <a:gd name="connsiteY531" fmla="*/ 4708668 h 7019132"/>
              <a:gd name="connsiteX532" fmla="*/ 5421854 w 7175104"/>
              <a:gd name="connsiteY532" fmla="*/ 4748963 h 7019132"/>
              <a:gd name="connsiteX533" fmla="*/ 5408235 w 7175104"/>
              <a:gd name="connsiteY533" fmla="*/ 4788933 h 7019132"/>
              <a:gd name="connsiteX534" fmla="*/ 5502242 w 7175104"/>
              <a:gd name="connsiteY534" fmla="*/ 4829553 h 7019132"/>
              <a:gd name="connsiteX535" fmla="*/ 5536124 w 7175104"/>
              <a:gd name="connsiteY535" fmla="*/ 4809406 h 7019132"/>
              <a:gd name="connsiteX536" fmla="*/ 5508886 w 7175104"/>
              <a:gd name="connsiteY536" fmla="*/ 4648225 h 7019132"/>
              <a:gd name="connsiteX537" fmla="*/ 5603225 w 7175104"/>
              <a:gd name="connsiteY537" fmla="*/ 4688195 h 7019132"/>
              <a:gd name="connsiteX538" fmla="*/ 5556388 w 7175104"/>
              <a:gd name="connsiteY538" fmla="*/ 4715167 h 7019132"/>
              <a:gd name="connsiteX539" fmla="*/ 5657038 w 7175104"/>
              <a:gd name="connsiteY539" fmla="*/ 4836377 h 7019132"/>
              <a:gd name="connsiteX540" fmla="*/ 5751045 w 7175104"/>
              <a:gd name="connsiteY540" fmla="*/ 4863024 h 7019132"/>
              <a:gd name="connsiteX541" fmla="*/ 5804859 w 7175104"/>
              <a:gd name="connsiteY541" fmla="*/ 4910143 h 7019132"/>
              <a:gd name="connsiteX542" fmla="*/ 5824790 w 7175104"/>
              <a:gd name="connsiteY542" fmla="*/ 4923791 h 7019132"/>
              <a:gd name="connsiteX543" fmla="*/ 5838409 w 7175104"/>
              <a:gd name="connsiteY543" fmla="*/ 4963761 h 7019132"/>
              <a:gd name="connsiteX544" fmla="*/ 5845053 w 7175104"/>
              <a:gd name="connsiteY544" fmla="*/ 4963761 h 7019132"/>
              <a:gd name="connsiteX545" fmla="*/ 5845053 w 7175104"/>
              <a:gd name="connsiteY545" fmla="*/ 4970586 h 7019132"/>
              <a:gd name="connsiteX546" fmla="*/ 5824790 w 7175104"/>
              <a:gd name="connsiteY546" fmla="*/ 4997557 h 7019132"/>
              <a:gd name="connsiteX547" fmla="*/ 5864983 w 7175104"/>
              <a:gd name="connsiteY547" fmla="*/ 5037852 h 7019132"/>
              <a:gd name="connsiteX548" fmla="*/ 5851364 w 7175104"/>
              <a:gd name="connsiteY548" fmla="*/ 5071323 h 7019132"/>
              <a:gd name="connsiteX549" fmla="*/ 5851364 w 7175104"/>
              <a:gd name="connsiteY549" fmla="*/ 5078147 h 7019132"/>
              <a:gd name="connsiteX550" fmla="*/ 5851364 w 7175104"/>
              <a:gd name="connsiteY550" fmla="*/ 5084646 h 7019132"/>
              <a:gd name="connsiteX551" fmla="*/ 5851364 w 7175104"/>
              <a:gd name="connsiteY551" fmla="*/ 5091471 h 7019132"/>
              <a:gd name="connsiteX552" fmla="*/ 5851364 w 7175104"/>
              <a:gd name="connsiteY552" fmla="*/ 5105119 h 7019132"/>
              <a:gd name="connsiteX553" fmla="*/ 5724139 w 7175104"/>
              <a:gd name="connsiteY553" fmla="*/ 5131441 h 7019132"/>
              <a:gd name="connsiteX554" fmla="*/ 5710519 w 7175104"/>
              <a:gd name="connsiteY554" fmla="*/ 5125266 h 7019132"/>
              <a:gd name="connsiteX555" fmla="*/ 5703876 w 7175104"/>
              <a:gd name="connsiteY555" fmla="*/ 5111618 h 7019132"/>
              <a:gd name="connsiteX556" fmla="*/ 5697232 w 7175104"/>
              <a:gd name="connsiteY556" fmla="*/ 5098295 h 7019132"/>
              <a:gd name="connsiteX557" fmla="*/ 5643419 w 7175104"/>
              <a:gd name="connsiteY557" fmla="*/ 5091471 h 7019132"/>
              <a:gd name="connsiteX558" fmla="*/ 5575986 w 7175104"/>
              <a:gd name="connsiteY558" fmla="*/ 5165237 h 7019132"/>
              <a:gd name="connsiteX559" fmla="*/ 5549412 w 7175104"/>
              <a:gd name="connsiteY559" fmla="*/ 5185709 h 7019132"/>
              <a:gd name="connsiteX560" fmla="*/ 5529149 w 7175104"/>
              <a:gd name="connsiteY560" fmla="*/ 5205856 h 7019132"/>
              <a:gd name="connsiteX561" fmla="*/ 5502242 w 7175104"/>
              <a:gd name="connsiteY561" fmla="*/ 5245827 h 7019132"/>
              <a:gd name="connsiteX562" fmla="*/ 5469024 w 7175104"/>
              <a:gd name="connsiteY562" fmla="*/ 5265974 h 7019132"/>
              <a:gd name="connsiteX563" fmla="*/ 5361397 w 7175104"/>
              <a:gd name="connsiteY563" fmla="*/ 5279622 h 7019132"/>
              <a:gd name="connsiteX564" fmla="*/ 5327515 w 7175104"/>
              <a:gd name="connsiteY564" fmla="*/ 5346564 h 7019132"/>
              <a:gd name="connsiteX565" fmla="*/ 5274034 w 7175104"/>
              <a:gd name="connsiteY565" fmla="*/ 5360212 h 7019132"/>
              <a:gd name="connsiteX566" fmla="*/ 5293965 w 7175104"/>
              <a:gd name="connsiteY566" fmla="*/ 5373536 h 7019132"/>
              <a:gd name="connsiteX567" fmla="*/ 5267390 w 7175104"/>
              <a:gd name="connsiteY567" fmla="*/ 5413831 h 7019132"/>
              <a:gd name="connsiteX568" fmla="*/ 5193646 w 7175104"/>
              <a:gd name="connsiteY568" fmla="*/ 5440802 h 7019132"/>
              <a:gd name="connsiteX569" fmla="*/ 5213245 w 7175104"/>
              <a:gd name="connsiteY569" fmla="*/ 5454126 h 7019132"/>
              <a:gd name="connsiteX570" fmla="*/ 5146144 w 7175104"/>
              <a:gd name="connsiteY570" fmla="*/ 5467774 h 7019132"/>
              <a:gd name="connsiteX571" fmla="*/ 5173383 w 7175104"/>
              <a:gd name="connsiteY571" fmla="*/ 5447627 h 7019132"/>
              <a:gd name="connsiteX572" fmla="*/ 5213245 w 7175104"/>
              <a:gd name="connsiteY572" fmla="*/ 5427154 h 7019132"/>
              <a:gd name="connsiteX573" fmla="*/ 5267390 w 7175104"/>
              <a:gd name="connsiteY573" fmla="*/ 5380360 h 7019132"/>
              <a:gd name="connsiteX574" fmla="*/ 5199958 w 7175104"/>
              <a:gd name="connsiteY574" fmla="*/ 5420655 h 7019132"/>
              <a:gd name="connsiteX575" fmla="*/ 5166407 w 7175104"/>
              <a:gd name="connsiteY575" fmla="*/ 5420655 h 7019132"/>
              <a:gd name="connsiteX576" fmla="*/ 5059113 w 7175104"/>
              <a:gd name="connsiteY576" fmla="*/ 5487597 h 7019132"/>
              <a:gd name="connsiteX577" fmla="*/ 5065757 w 7175104"/>
              <a:gd name="connsiteY577" fmla="*/ 5528217 h 7019132"/>
              <a:gd name="connsiteX578" fmla="*/ 4937867 w 7175104"/>
              <a:gd name="connsiteY578" fmla="*/ 5568512 h 7019132"/>
              <a:gd name="connsiteX579" fmla="*/ 4931223 w 7175104"/>
              <a:gd name="connsiteY579" fmla="*/ 5561687 h 7019132"/>
              <a:gd name="connsiteX580" fmla="*/ 4891029 w 7175104"/>
              <a:gd name="connsiteY580" fmla="*/ 5568512 h 7019132"/>
              <a:gd name="connsiteX581" fmla="*/ 4749853 w 7175104"/>
              <a:gd name="connsiteY581" fmla="*/ 5642278 h 7019132"/>
              <a:gd name="connsiteX582" fmla="*/ 4427637 w 7175104"/>
              <a:gd name="connsiteY582" fmla="*/ 5736516 h 7019132"/>
              <a:gd name="connsiteX583" fmla="*/ 4340274 w 7175104"/>
              <a:gd name="connsiteY583" fmla="*/ 5736516 h 7019132"/>
              <a:gd name="connsiteX584" fmla="*/ 4152259 w 7175104"/>
              <a:gd name="connsiteY584" fmla="*/ 5736516 h 7019132"/>
              <a:gd name="connsiteX585" fmla="*/ 3990487 w 7175104"/>
              <a:gd name="connsiteY585" fmla="*/ 5729692 h 7019132"/>
              <a:gd name="connsiteX586" fmla="*/ 4037657 w 7175104"/>
              <a:gd name="connsiteY586" fmla="*/ 5709544 h 7019132"/>
              <a:gd name="connsiteX587" fmla="*/ 4071539 w 7175104"/>
              <a:gd name="connsiteY587" fmla="*/ 5649102 h 7019132"/>
              <a:gd name="connsiteX588" fmla="*/ 4077851 w 7175104"/>
              <a:gd name="connsiteY588" fmla="*/ 5588334 h 7019132"/>
              <a:gd name="connsiteX589" fmla="*/ 3876549 w 7175104"/>
              <a:gd name="connsiteY589" fmla="*/ 5709544 h 7019132"/>
              <a:gd name="connsiteX590" fmla="*/ 3863262 w 7175104"/>
              <a:gd name="connsiteY590" fmla="*/ 5702720 h 7019132"/>
              <a:gd name="connsiteX591" fmla="*/ 3829379 w 7175104"/>
              <a:gd name="connsiteY591" fmla="*/ 5722868 h 7019132"/>
              <a:gd name="connsiteX592" fmla="*/ 3809116 w 7175104"/>
              <a:gd name="connsiteY592" fmla="*/ 5716043 h 7019132"/>
              <a:gd name="connsiteX593" fmla="*/ 3574265 w 7175104"/>
              <a:gd name="connsiteY593" fmla="*/ 5783310 h 7019132"/>
              <a:gd name="connsiteX594" fmla="*/ 3527095 w 7175104"/>
              <a:gd name="connsiteY594" fmla="*/ 5776486 h 7019132"/>
              <a:gd name="connsiteX595" fmla="*/ 3507164 w 7175104"/>
              <a:gd name="connsiteY595" fmla="*/ 5756663 h 7019132"/>
              <a:gd name="connsiteX596" fmla="*/ 3507164 w 7175104"/>
              <a:gd name="connsiteY596" fmla="*/ 5756338 h 7019132"/>
              <a:gd name="connsiteX597" fmla="*/ 3574265 w 7175104"/>
              <a:gd name="connsiteY597" fmla="*/ 5716043 h 7019132"/>
              <a:gd name="connsiteX598" fmla="*/ 3648009 w 7175104"/>
              <a:gd name="connsiteY598" fmla="*/ 5655926 h 7019132"/>
              <a:gd name="connsiteX599" fmla="*/ 3708466 w 7175104"/>
              <a:gd name="connsiteY599" fmla="*/ 5622130 h 7019132"/>
              <a:gd name="connsiteX600" fmla="*/ 3735372 w 7175104"/>
              <a:gd name="connsiteY600" fmla="*/ 5622130 h 7019132"/>
              <a:gd name="connsiteX601" fmla="*/ 3856286 w 7175104"/>
              <a:gd name="connsiteY601" fmla="*/ 5528217 h 7019132"/>
              <a:gd name="connsiteX602" fmla="*/ 3816092 w 7175104"/>
              <a:gd name="connsiteY602" fmla="*/ 5481097 h 7019132"/>
              <a:gd name="connsiteX603" fmla="*/ 3762279 w 7175104"/>
              <a:gd name="connsiteY603" fmla="*/ 5514568 h 7019132"/>
              <a:gd name="connsiteX604" fmla="*/ 3775898 w 7175104"/>
              <a:gd name="connsiteY604" fmla="*/ 5521392 h 7019132"/>
              <a:gd name="connsiteX605" fmla="*/ 3721753 w 7175104"/>
              <a:gd name="connsiteY605" fmla="*/ 5555188 h 7019132"/>
              <a:gd name="connsiteX606" fmla="*/ 3715109 w 7175104"/>
              <a:gd name="connsiteY606" fmla="*/ 5541540 h 7019132"/>
              <a:gd name="connsiteX607" fmla="*/ 3627746 w 7175104"/>
              <a:gd name="connsiteY607" fmla="*/ 5575336 h 7019132"/>
              <a:gd name="connsiteX608" fmla="*/ 3701490 w 7175104"/>
              <a:gd name="connsiteY608" fmla="*/ 5575336 h 7019132"/>
              <a:gd name="connsiteX609" fmla="*/ 3614459 w 7175104"/>
              <a:gd name="connsiteY609" fmla="*/ 5615306 h 7019132"/>
              <a:gd name="connsiteX610" fmla="*/ 3587884 w 7175104"/>
              <a:gd name="connsiteY610" fmla="*/ 5615306 h 7019132"/>
              <a:gd name="connsiteX611" fmla="*/ 3547358 w 7175104"/>
              <a:gd name="connsiteY611" fmla="*/ 5635778 h 7019132"/>
              <a:gd name="connsiteX612" fmla="*/ 3567621 w 7175104"/>
              <a:gd name="connsiteY612" fmla="*/ 5635778 h 7019132"/>
              <a:gd name="connsiteX613" fmla="*/ 3513476 w 7175104"/>
              <a:gd name="connsiteY613" fmla="*/ 5662750 h 7019132"/>
              <a:gd name="connsiteX614" fmla="*/ 3426112 w 7175104"/>
              <a:gd name="connsiteY614" fmla="*/ 5716043 h 7019132"/>
              <a:gd name="connsiteX615" fmla="*/ 3319150 w 7175104"/>
              <a:gd name="connsiteY615" fmla="*/ 5769662 h 7019132"/>
              <a:gd name="connsiteX616" fmla="*/ 3298887 w 7175104"/>
              <a:gd name="connsiteY616" fmla="*/ 5769662 h 7019132"/>
              <a:gd name="connsiteX617" fmla="*/ 3184617 w 7175104"/>
              <a:gd name="connsiteY617" fmla="*/ 5850252 h 7019132"/>
              <a:gd name="connsiteX618" fmla="*/ 3190596 w 7175104"/>
              <a:gd name="connsiteY618" fmla="*/ 5862600 h 7019132"/>
              <a:gd name="connsiteX619" fmla="*/ 3191261 w 7175104"/>
              <a:gd name="connsiteY619" fmla="*/ 5864550 h 7019132"/>
              <a:gd name="connsiteX620" fmla="*/ 3191261 w 7175104"/>
              <a:gd name="connsiteY620" fmla="*/ 5884048 h 7019132"/>
              <a:gd name="connsiteX621" fmla="*/ 3197240 w 7175104"/>
              <a:gd name="connsiteY621" fmla="*/ 5881773 h 7019132"/>
              <a:gd name="connsiteX622" fmla="*/ 3197904 w 7175104"/>
              <a:gd name="connsiteY622" fmla="*/ 5884048 h 7019132"/>
              <a:gd name="connsiteX623" fmla="*/ 3197904 w 7175104"/>
              <a:gd name="connsiteY623" fmla="*/ 5881448 h 7019132"/>
              <a:gd name="connsiteX624" fmla="*/ 3212188 w 7175104"/>
              <a:gd name="connsiteY624" fmla="*/ 5874949 h 7019132"/>
              <a:gd name="connsiteX625" fmla="*/ 3218167 w 7175104"/>
              <a:gd name="connsiteY625" fmla="*/ 5870724 h 7019132"/>
              <a:gd name="connsiteX626" fmla="*/ 3204880 w 7175104"/>
              <a:gd name="connsiteY626" fmla="*/ 5911019 h 7019132"/>
              <a:gd name="connsiteX627" fmla="*/ 3244741 w 7175104"/>
              <a:gd name="connsiteY627" fmla="*/ 5904195 h 7019132"/>
              <a:gd name="connsiteX628" fmla="*/ 3285268 w 7175104"/>
              <a:gd name="connsiteY628" fmla="*/ 5931167 h 7019132"/>
              <a:gd name="connsiteX629" fmla="*/ 3305530 w 7175104"/>
              <a:gd name="connsiteY629" fmla="*/ 5937666 h 7019132"/>
              <a:gd name="connsiteX630" fmla="*/ 3325461 w 7175104"/>
              <a:gd name="connsiteY630" fmla="*/ 5950989 h 7019132"/>
              <a:gd name="connsiteX631" fmla="*/ 3372631 w 7175104"/>
              <a:gd name="connsiteY631" fmla="*/ 5998433 h 7019132"/>
              <a:gd name="connsiteX632" fmla="*/ 3413157 w 7175104"/>
              <a:gd name="connsiteY632" fmla="*/ 5991609 h 7019132"/>
              <a:gd name="connsiteX633" fmla="*/ 3419468 w 7175104"/>
              <a:gd name="connsiteY633" fmla="*/ 5998433 h 7019132"/>
              <a:gd name="connsiteX634" fmla="*/ 3426112 w 7175104"/>
              <a:gd name="connsiteY634" fmla="*/ 5998433 h 7019132"/>
              <a:gd name="connsiteX635" fmla="*/ 3446375 w 7175104"/>
              <a:gd name="connsiteY635" fmla="*/ 6005258 h 7019132"/>
              <a:gd name="connsiteX636" fmla="*/ 3486901 w 7175104"/>
              <a:gd name="connsiteY636" fmla="*/ 6025080 h 7019132"/>
              <a:gd name="connsiteX637" fmla="*/ 3547358 w 7175104"/>
              <a:gd name="connsiteY637" fmla="*/ 6065375 h 7019132"/>
              <a:gd name="connsiteX638" fmla="*/ 3594528 w 7175104"/>
              <a:gd name="connsiteY638" fmla="*/ 6038404 h 7019132"/>
              <a:gd name="connsiteX639" fmla="*/ 3648009 w 7175104"/>
              <a:gd name="connsiteY639" fmla="*/ 6038404 h 7019132"/>
              <a:gd name="connsiteX640" fmla="*/ 3634722 w 7175104"/>
              <a:gd name="connsiteY640" fmla="*/ 6072199 h 7019132"/>
              <a:gd name="connsiteX641" fmla="*/ 3668272 w 7175104"/>
              <a:gd name="connsiteY641" fmla="*/ 6058551 h 7019132"/>
              <a:gd name="connsiteX642" fmla="*/ 3648009 w 7175104"/>
              <a:gd name="connsiteY642" fmla="*/ 6132642 h 7019132"/>
              <a:gd name="connsiteX643" fmla="*/ 3607483 w 7175104"/>
              <a:gd name="connsiteY643" fmla="*/ 6193084 h 7019132"/>
              <a:gd name="connsiteX644" fmla="*/ 3500521 w 7175104"/>
              <a:gd name="connsiteY644" fmla="*/ 6253527 h 7019132"/>
              <a:gd name="connsiteX645" fmla="*/ 3795829 w 7175104"/>
              <a:gd name="connsiteY645" fmla="*/ 6226555 h 7019132"/>
              <a:gd name="connsiteX646" fmla="*/ 3715109 w 7175104"/>
              <a:gd name="connsiteY646" fmla="*/ 6273674 h 7019132"/>
              <a:gd name="connsiteX647" fmla="*/ 3627746 w 7175104"/>
              <a:gd name="connsiteY647" fmla="*/ 6320794 h 7019132"/>
              <a:gd name="connsiteX648" fmla="*/ 3507164 w 7175104"/>
              <a:gd name="connsiteY648" fmla="*/ 6367913 h 7019132"/>
              <a:gd name="connsiteX649" fmla="*/ 3459994 w 7175104"/>
              <a:gd name="connsiteY649" fmla="*/ 6361089 h 7019132"/>
              <a:gd name="connsiteX650" fmla="*/ 3439731 w 7175104"/>
              <a:gd name="connsiteY650" fmla="*/ 6347765 h 7019132"/>
              <a:gd name="connsiteX651" fmla="*/ 3392894 w 7175104"/>
              <a:gd name="connsiteY651" fmla="*/ 6307145 h 7019132"/>
              <a:gd name="connsiteX652" fmla="*/ 3150734 w 7175104"/>
              <a:gd name="connsiteY652" fmla="*/ 6421531 h 7019132"/>
              <a:gd name="connsiteX653" fmla="*/ 3076990 w 7175104"/>
              <a:gd name="connsiteY653" fmla="*/ 6428030 h 7019132"/>
              <a:gd name="connsiteX654" fmla="*/ 3030153 w 7175104"/>
              <a:gd name="connsiteY654" fmla="*/ 6455327 h 7019132"/>
              <a:gd name="connsiteX655" fmla="*/ 2909239 w 7175104"/>
              <a:gd name="connsiteY655" fmla="*/ 6475150 h 7019132"/>
              <a:gd name="connsiteX656" fmla="*/ 2835163 w 7175104"/>
              <a:gd name="connsiteY656" fmla="*/ 6455327 h 7019132"/>
              <a:gd name="connsiteX657" fmla="*/ 2781349 w 7175104"/>
              <a:gd name="connsiteY657" fmla="*/ 6455327 h 7019132"/>
              <a:gd name="connsiteX658" fmla="*/ 2761419 w 7175104"/>
              <a:gd name="connsiteY658" fmla="*/ 6448503 h 7019132"/>
              <a:gd name="connsiteX659" fmla="*/ 2747799 w 7175104"/>
              <a:gd name="connsiteY659" fmla="*/ 6434855 h 7019132"/>
              <a:gd name="connsiteX660" fmla="*/ 2553141 w 7175104"/>
              <a:gd name="connsiteY660" fmla="*/ 6508620 h 7019132"/>
              <a:gd name="connsiteX661" fmla="*/ 2378414 w 7175104"/>
              <a:gd name="connsiteY661" fmla="*/ 6589210 h 7019132"/>
              <a:gd name="connsiteX662" fmla="*/ 2404989 w 7175104"/>
              <a:gd name="connsiteY662" fmla="*/ 6596035 h 7019132"/>
              <a:gd name="connsiteX663" fmla="*/ 2183756 w 7175104"/>
              <a:gd name="connsiteY663" fmla="*/ 6696772 h 7019132"/>
              <a:gd name="connsiteX664" fmla="*/ 2062510 w 7175104"/>
              <a:gd name="connsiteY664" fmla="*/ 6817982 h 7019132"/>
              <a:gd name="connsiteX665" fmla="*/ 2096393 w 7175104"/>
              <a:gd name="connsiteY665" fmla="*/ 6683449 h 7019132"/>
              <a:gd name="connsiteX666" fmla="*/ 2069154 w 7175104"/>
              <a:gd name="connsiteY666" fmla="*/ 6676625 h 7019132"/>
              <a:gd name="connsiteX667" fmla="*/ 1988766 w 7175104"/>
              <a:gd name="connsiteY667" fmla="*/ 6696772 h 7019132"/>
              <a:gd name="connsiteX668" fmla="*/ 1887783 w 7175104"/>
              <a:gd name="connsiteY668" fmla="*/ 6737067 h 7019132"/>
              <a:gd name="connsiteX669" fmla="*/ 1860876 w 7175104"/>
              <a:gd name="connsiteY669" fmla="*/ 6777362 h 7019132"/>
              <a:gd name="connsiteX670" fmla="*/ 1908046 w 7175104"/>
              <a:gd name="connsiteY670" fmla="*/ 6797835 h 7019132"/>
              <a:gd name="connsiteX671" fmla="*/ 1854233 w 7175104"/>
              <a:gd name="connsiteY671" fmla="*/ 6804334 h 7019132"/>
              <a:gd name="connsiteX672" fmla="*/ 1746606 w 7175104"/>
              <a:gd name="connsiteY672" fmla="*/ 6891748 h 7019132"/>
              <a:gd name="connsiteX673" fmla="*/ 1686482 w 7175104"/>
              <a:gd name="connsiteY673" fmla="*/ 6938542 h 7019132"/>
              <a:gd name="connsiteX674" fmla="*/ 1619381 w 7175104"/>
              <a:gd name="connsiteY674" fmla="*/ 6985661 h 7019132"/>
              <a:gd name="connsiteX675" fmla="*/ 1619381 w 7175104"/>
              <a:gd name="connsiteY675" fmla="*/ 7019132 h 7019132"/>
              <a:gd name="connsiteX676" fmla="*/ 1578855 w 7175104"/>
              <a:gd name="connsiteY676" fmla="*/ 6999310 h 7019132"/>
              <a:gd name="connsiteX677" fmla="*/ 1585499 w 7175104"/>
              <a:gd name="connsiteY677" fmla="*/ 6979162 h 7019132"/>
              <a:gd name="connsiteX678" fmla="*/ 1599118 w 7175104"/>
              <a:gd name="connsiteY678" fmla="*/ 6965514 h 7019132"/>
              <a:gd name="connsiteX679" fmla="*/ 1605762 w 7175104"/>
              <a:gd name="connsiteY679" fmla="*/ 6958690 h 7019132"/>
              <a:gd name="connsiteX680" fmla="*/ 1612405 w 7175104"/>
              <a:gd name="connsiteY680" fmla="*/ 6958690 h 7019132"/>
              <a:gd name="connsiteX681" fmla="*/ 1693125 w 7175104"/>
              <a:gd name="connsiteY681" fmla="*/ 6864776 h 7019132"/>
              <a:gd name="connsiteX682" fmla="*/ 1585499 w 7175104"/>
              <a:gd name="connsiteY682" fmla="*/ 6891748 h 7019132"/>
              <a:gd name="connsiteX683" fmla="*/ 1578855 w 7175104"/>
              <a:gd name="connsiteY683" fmla="*/ 6871600 h 7019132"/>
              <a:gd name="connsiteX684" fmla="*/ 1619381 w 7175104"/>
              <a:gd name="connsiteY684" fmla="*/ 6830981 h 7019132"/>
              <a:gd name="connsiteX685" fmla="*/ 1626025 w 7175104"/>
              <a:gd name="connsiteY685" fmla="*/ 6851128 h 7019132"/>
              <a:gd name="connsiteX686" fmla="*/ 1652599 w 7175104"/>
              <a:gd name="connsiteY686" fmla="*/ 6804334 h 7019132"/>
              <a:gd name="connsiteX687" fmla="*/ 1760226 w 7175104"/>
              <a:gd name="connsiteY687" fmla="*/ 6764039 h 7019132"/>
              <a:gd name="connsiteX688" fmla="*/ 1860876 w 7175104"/>
              <a:gd name="connsiteY688" fmla="*/ 6717245 h 7019132"/>
              <a:gd name="connsiteX689" fmla="*/ 1894759 w 7175104"/>
              <a:gd name="connsiteY689" fmla="*/ 6717245 h 7019132"/>
              <a:gd name="connsiteX690" fmla="*/ 1921333 w 7175104"/>
              <a:gd name="connsiteY690" fmla="*/ 6710420 h 7019132"/>
              <a:gd name="connsiteX691" fmla="*/ 1934621 w 7175104"/>
              <a:gd name="connsiteY691" fmla="*/ 6696772 h 7019132"/>
              <a:gd name="connsiteX692" fmla="*/ 1921333 w 7175104"/>
              <a:gd name="connsiteY692" fmla="*/ 6690273 h 7019132"/>
              <a:gd name="connsiteX693" fmla="*/ 1860876 w 7175104"/>
              <a:gd name="connsiteY693" fmla="*/ 6696772 h 7019132"/>
              <a:gd name="connsiteX694" fmla="*/ 1954884 w 7175104"/>
              <a:gd name="connsiteY694" fmla="*/ 6616182 h 7019132"/>
              <a:gd name="connsiteX695" fmla="*/ 2156517 w 7175104"/>
              <a:gd name="connsiteY695" fmla="*/ 6569063 h 7019132"/>
              <a:gd name="connsiteX696" fmla="*/ 2216974 w 7175104"/>
              <a:gd name="connsiteY696" fmla="*/ 6515445 h 7019132"/>
              <a:gd name="connsiteX697" fmla="*/ 2297362 w 7175104"/>
              <a:gd name="connsiteY697" fmla="*/ 6475150 h 7019132"/>
              <a:gd name="connsiteX698" fmla="*/ 2337888 w 7175104"/>
              <a:gd name="connsiteY698" fmla="*/ 6434855 h 7019132"/>
              <a:gd name="connsiteX699" fmla="*/ 2459134 w 7175104"/>
              <a:gd name="connsiteY699" fmla="*/ 6361089 h 7019132"/>
              <a:gd name="connsiteX700" fmla="*/ 2492352 w 7175104"/>
              <a:gd name="connsiteY700" fmla="*/ 6300321 h 7019132"/>
              <a:gd name="connsiteX701" fmla="*/ 2492352 w 7175104"/>
              <a:gd name="connsiteY701" fmla="*/ 6287323 h 7019132"/>
              <a:gd name="connsiteX702" fmla="*/ 2492352 w 7175104"/>
              <a:gd name="connsiteY702" fmla="*/ 6280499 h 7019132"/>
              <a:gd name="connsiteX703" fmla="*/ 2479397 w 7175104"/>
              <a:gd name="connsiteY703" fmla="*/ 6267175 h 7019132"/>
              <a:gd name="connsiteX704" fmla="*/ 2532878 w 7175104"/>
              <a:gd name="connsiteY704" fmla="*/ 6253527 h 7019132"/>
              <a:gd name="connsiteX705" fmla="*/ 2633529 w 7175104"/>
              <a:gd name="connsiteY705" fmla="*/ 6179761 h 7019132"/>
              <a:gd name="connsiteX706" fmla="*/ 2640505 w 7175104"/>
              <a:gd name="connsiteY706" fmla="*/ 6166113 h 7019132"/>
              <a:gd name="connsiteX707" fmla="*/ 2647148 w 7175104"/>
              <a:gd name="connsiteY707" fmla="*/ 6152789 h 7019132"/>
              <a:gd name="connsiteX708" fmla="*/ 2660768 w 7175104"/>
              <a:gd name="connsiteY708" fmla="*/ 6139141 h 7019132"/>
              <a:gd name="connsiteX709" fmla="*/ 2714249 w 7175104"/>
              <a:gd name="connsiteY709" fmla="*/ 6092347 h 7019132"/>
              <a:gd name="connsiteX710" fmla="*/ 2767730 w 7175104"/>
              <a:gd name="connsiteY710" fmla="*/ 6092347 h 7019132"/>
              <a:gd name="connsiteX711" fmla="*/ 2875357 w 7175104"/>
              <a:gd name="connsiteY711" fmla="*/ 6025080 h 7019132"/>
              <a:gd name="connsiteX712" fmla="*/ 2852768 w 7175104"/>
              <a:gd name="connsiteY712" fmla="*/ 6009157 h 7019132"/>
              <a:gd name="connsiteX713" fmla="*/ 2868381 w 7175104"/>
              <a:gd name="connsiteY713" fmla="*/ 5988360 h 7019132"/>
              <a:gd name="connsiteX714" fmla="*/ 2903592 w 7175104"/>
              <a:gd name="connsiteY714" fmla="*/ 5973737 h 7019132"/>
              <a:gd name="connsiteX715" fmla="*/ 2907578 w 7175104"/>
              <a:gd name="connsiteY715" fmla="*/ 5984785 h 7019132"/>
              <a:gd name="connsiteX716" fmla="*/ 2909571 w 7175104"/>
              <a:gd name="connsiteY716" fmla="*/ 5991284 h 7019132"/>
              <a:gd name="connsiteX717" fmla="*/ 2909239 w 7175104"/>
              <a:gd name="connsiteY717" fmla="*/ 5991609 h 7019132"/>
              <a:gd name="connsiteX718" fmla="*/ 2912561 w 7175104"/>
              <a:gd name="connsiteY718" fmla="*/ 6001683 h 7019132"/>
              <a:gd name="connsiteX719" fmla="*/ 2909571 w 7175104"/>
              <a:gd name="connsiteY719" fmla="*/ 5991284 h 7019132"/>
              <a:gd name="connsiteX720" fmla="*/ 2915882 w 7175104"/>
              <a:gd name="connsiteY720" fmla="*/ 5984785 h 7019132"/>
              <a:gd name="connsiteX721" fmla="*/ 2909239 w 7175104"/>
              <a:gd name="connsiteY721" fmla="*/ 5971462 h 7019132"/>
              <a:gd name="connsiteX722" fmla="*/ 2903592 w 7175104"/>
              <a:gd name="connsiteY722" fmla="*/ 5973737 h 7019132"/>
              <a:gd name="connsiteX723" fmla="*/ 2899606 w 7175104"/>
              <a:gd name="connsiteY723" fmla="*/ 5963013 h 7019132"/>
              <a:gd name="connsiteX724" fmla="*/ 2895620 w 7175104"/>
              <a:gd name="connsiteY724" fmla="*/ 5957813 h 7019132"/>
              <a:gd name="connsiteX725" fmla="*/ 2888976 w 7175104"/>
              <a:gd name="connsiteY725" fmla="*/ 5957813 h 7019132"/>
              <a:gd name="connsiteX726" fmla="*/ 2875357 w 7175104"/>
              <a:gd name="connsiteY726" fmla="*/ 5978286 h 7019132"/>
              <a:gd name="connsiteX727" fmla="*/ 2868381 w 7175104"/>
              <a:gd name="connsiteY727" fmla="*/ 5988360 h 7019132"/>
              <a:gd name="connsiteX728" fmla="*/ 2827855 w 7175104"/>
              <a:gd name="connsiteY728" fmla="*/ 6005258 h 7019132"/>
              <a:gd name="connsiteX729" fmla="*/ 2761419 w 7175104"/>
              <a:gd name="connsiteY729" fmla="*/ 6038404 h 7019132"/>
              <a:gd name="connsiteX730" fmla="*/ 2727868 w 7175104"/>
              <a:gd name="connsiteY730" fmla="*/ 6058551 h 7019132"/>
              <a:gd name="connsiteX731" fmla="*/ 2714249 w 7175104"/>
              <a:gd name="connsiteY731" fmla="*/ 6065375 h 7019132"/>
              <a:gd name="connsiteX732" fmla="*/ 2700630 w 7175104"/>
              <a:gd name="connsiteY732" fmla="*/ 6072199 h 7019132"/>
              <a:gd name="connsiteX733" fmla="*/ 2687342 w 7175104"/>
              <a:gd name="connsiteY733" fmla="*/ 6025080 h 7019132"/>
              <a:gd name="connsiteX734" fmla="*/ 2680367 w 7175104"/>
              <a:gd name="connsiteY734" fmla="*/ 6025080 h 7019132"/>
              <a:gd name="connsiteX735" fmla="*/ 2613266 w 7175104"/>
              <a:gd name="connsiteY735" fmla="*/ 6058551 h 7019132"/>
              <a:gd name="connsiteX736" fmla="*/ 2553141 w 7175104"/>
              <a:gd name="connsiteY736" fmla="*/ 6085523 h 7019132"/>
              <a:gd name="connsiteX737" fmla="*/ 2519259 w 7175104"/>
              <a:gd name="connsiteY737" fmla="*/ 6085523 h 7019132"/>
              <a:gd name="connsiteX738" fmla="*/ 2498996 w 7175104"/>
              <a:gd name="connsiteY738" fmla="*/ 6105995 h 7019132"/>
              <a:gd name="connsiteX739" fmla="*/ 2337888 w 7175104"/>
              <a:gd name="connsiteY739" fmla="*/ 6166113 h 7019132"/>
              <a:gd name="connsiteX740" fmla="*/ 2115991 w 7175104"/>
              <a:gd name="connsiteY740" fmla="*/ 6300321 h 7019132"/>
              <a:gd name="connsiteX741" fmla="*/ 1760226 w 7175104"/>
              <a:gd name="connsiteY741" fmla="*/ 6455327 h 7019132"/>
              <a:gd name="connsiteX742" fmla="*/ 1592142 w 7175104"/>
              <a:gd name="connsiteY742" fmla="*/ 6515445 h 7019132"/>
              <a:gd name="connsiteX743" fmla="*/ 1404128 w 7175104"/>
              <a:gd name="connsiteY743" fmla="*/ 6582711 h 7019132"/>
              <a:gd name="connsiteX744" fmla="*/ 1383865 w 7175104"/>
              <a:gd name="connsiteY744" fmla="*/ 6596035 h 7019132"/>
              <a:gd name="connsiteX745" fmla="*/ 1303477 w 7175104"/>
              <a:gd name="connsiteY745" fmla="*/ 6616182 h 7019132"/>
              <a:gd name="connsiteX746" fmla="*/ 1276238 w 7175104"/>
              <a:gd name="connsiteY746" fmla="*/ 6629830 h 7019132"/>
              <a:gd name="connsiteX747" fmla="*/ 1034743 w 7175104"/>
              <a:gd name="connsiteY747" fmla="*/ 6710420 h 7019132"/>
              <a:gd name="connsiteX748" fmla="*/ 1021124 w 7175104"/>
              <a:gd name="connsiteY748" fmla="*/ 6710420 h 7019132"/>
              <a:gd name="connsiteX749" fmla="*/ 739102 w 7175104"/>
              <a:gd name="connsiteY749" fmla="*/ 6804334 h 7019132"/>
              <a:gd name="connsiteX750" fmla="*/ 732126 w 7175104"/>
              <a:gd name="connsiteY750" fmla="*/ 6804334 h 7019132"/>
              <a:gd name="connsiteX751" fmla="*/ 725483 w 7175104"/>
              <a:gd name="connsiteY751" fmla="*/ 6791010 h 7019132"/>
              <a:gd name="connsiteX752" fmla="*/ 685289 w 7175104"/>
              <a:gd name="connsiteY752" fmla="*/ 6791010 h 7019132"/>
              <a:gd name="connsiteX753" fmla="*/ 670009 w 7175104"/>
              <a:gd name="connsiteY753" fmla="*/ 6790036 h 7019132"/>
              <a:gd name="connsiteX754" fmla="*/ 651739 w 7175104"/>
              <a:gd name="connsiteY754" fmla="*/ 6738042 h 7019132"/>
              <a:gd name="connsiteX755" fmla="*/ 644763 w 7175104"/>
              <a:gd name="connsiteY755" fmla="*/ 6710420 h 7019132"/>
              <a:gd name="connsiteX756" fmla="*/ 651739 w 7175104"/>
              <a:gd name="connsiteY756" fmla="*/ 6710420 h 7019132"/>
              <a:gd name="connsiteX757" fmla="*/ 812846 w 7175104"/>
              <a:gd name="connsiteY757" fmla="*/ 6710420 h 7019132"/>
              <a:gd name="connsiteX758" fmla="*/ 855698 w 7175104"/>
              <a:gd name="connsiteY758" fmla="*/ 6693198 h 7019132"/>
              <a:gd name="connsiteX759" fmla="*/ 864334 w 7175104"/>
              <a:gd name="connsiteY759" fmla="*/ 6685074 h 7019132"/>
              <a:gd name="connsiteX760" fmla="*/ 865995 w 7175104"/>
              <a:gd name="connsiteY760" fmla="*/ 6687673 h 7019132"/>
              <a:gd name="connsiteX761" fmla="*/ 908514 w 7175104"/>
              <a:gd name="connsiteY761" fmla="*/ 6689623 h 7019132"/>
              <a:gd name="connsiteX762" fmla="*/ 909179 w 7175104"/>
              <a:gd name="connsiteY762" fmla="*/ 6692548 h 7019132"/>
              <a:gd name="connsiteX763" fmla="*/ 890244 w 7175104"/>
              <a:gd name="connsiteY763" fmla="*/ 6703596 h 7019132"/>
              <a:gd name="connsiteX764" fmla="*/ 866659 w 7175104"/>
              <a:gd name="connsiteY764" fmla="*/ 6717245 h 7019132"/>
              <a:gd name="connsiteX765" fmla="*/ 893234 w 7175104"/>
              <a:gd name="connsiteY765" fmla="*/ 6723744 h 7019132"/>
              <a:gd name="connsiteX766" fmla="*/ 913497 w 7175104"/>
              <a:gd name="connsiteY766" fmla="*/ 6723744 h 7019132"/>
              <a:gd name="connsiteX767" fmla="*/ 920473 w 7175104"/>
              <a:gd name="connsiteY767" fmla="*/ 6723744 h 7019132"/>
              <a:gd name="connsiteX768" fmla="*/ 909179 w 7175104"/>
              <a:gd name="connsiteY768" fmla="*/ 6692548 h 7019132"/>
              <a:gd name="connsiteX769" fmla="*/ 913497 w 7175104"/>
              <a:gd name="connsiteY769" fmla="*/ 6690273 h 7019132"/>
              <a:gd name="connsiteX770" fmla="*/ 908514 w 7175104"/>
              <a:gd name="connsiteY770" fmla="*/ 6689623 h 7019132"/>
              <a:gd name="connsiteX771" fmla="*/ 900210 w 7175104"/>
              <a:gd name="connsiteY771" fmla="*/ 6667526 h 7019132"/>
              <a:gd name="connsiteX772" fmla="*/ 895227 w 7175104"/>
              <a:gd name="connsiteY772" fmla="*/ 6654527 h 7019132"/>
              <a:gd name="connsiteX773" fmla="*/ 940736 w 7175104"/>
              <a:gd name="connsiteY773" fmla="*/ 6649653 h 7019132"/>
              <a:gd name="connsiteX774" fmla="*/ 913497 w 7175104"/>
              <a:gd name="connsiteY774" fmla="*/ 6629830 h 7019132"/>
              <a:gd name="connsiteX775" fmla="*/ 980930 w 7175104"/>
              <a:gd name="connsiteY775" fmla="*/ 6616182 h 7019132"/>
              <a:gd name="connsiteX776" fmla="*/ 933760 w 7175104"/>
              <a:gd name="connsiteY776" fmla="*/ 6609683 h 7019132"/>
              <a:gd name="connsiteX777" fmla="*/ 927116 w 7175104"/>
              <a:gd name="connsiteY777" fmla="*/ 6569063 h 7019132"/>
              <a:gd name="connsiteX778" fmla="*/ 866659 w 7175104"/>
              <a:gd name="connsiteY778" fmla="*/ 6602859 h 7019132"/>
              <a:gd name="connsiteX779" fmla="*/ 812846 w 7175104"/>
              <a:gd name="connsiteY779" fmla="*/ 6616182 h 7019132"/>
              <a:gd name="connsiteX780" fmla="*/ 786272 w 7175104"/>
              <a:gd name="connsiteY780" fmla="*/ 6636655 h 7019132"/>
              <a:gd name="connsiteX781" fmla="*/ 711199 w 7175104"/>
              <a:gd name="connsiteY781" fmla="*/ 6665901 h 7019132"/>
              <a:gd name="connsiteX782" fmla="*/ 705220 w 7175104"/>
              <a:gd name="connsiteY782" fmla="*/ 6669475 h 7019132"/>
              <a:gd name="connsiteX783" fmla="*/ 703559 w 7175104"/>
              <a:gd name="connsiteY783" fmla="*/ 6667526 h 7019132"/>
              <a:gd name="connsiteX784" fmla="*/ 692265 w 7175104"/>
              <a:gd name="connsiteY784" fmla="*/ 6669800 h 7019132"/>
              <a:gd name="connsiteX785" fmla="*/ 692265 w 7175104"/>
              <a:gd name="connsiteY785" fmla="*/ 6662976 h 7019132"/>
              <a:gd name="connsiteX786" fmla="*/ 550756 w 7175104"/>
              <a:gd name="connsiteY786" fmla="*/ 6717245 h 7019132"/>
              <a:gd name="connsiteX787" fmla="*/ 436486 w 7175104"/>
              <a:gd name="connsiteY787" fmla="*/ 6730568 h 7019132"/>
              <a:gd name="connsiteX788" fmla="*/ 398949 w 7175104"/>
              <a:gd name="connsiteY788" fmla="*/ 6747791 h 7019132"/>
              <a:gd name="connsiteX789" fmla="*/ 385330 w 7175104"/>
              <a:gd name="connsiteY789" fmla="*/ 6738042 h 7019132"/>
              <a:gd name="connsiteX790" fmla="*/ 362741 w 7175104"/>
              <a:gd name="connsiteY790" fmla="*/ 6730568 h 7019132"/>
              <a:gd name="connsiteX791" fmla="*/ 288997 w 7175104"/>
              <a:gd name="connsiteY791" fmla="*/ 6750390 h 7019132"/>
              <a:gd name="connsiteX792" fmla="*/ 248471 w 7175104"/>
              <a:gd name="connsiteY792" fmla="*/ 6750390 h 7019132"/>
              <a:gd name="connsiteX793" fmla="*/ 100651 w 7175104"/>
              <a:gd name="connsiteY793" fmla="*/ 6817982 h 7019132"/>
              <a:gd name="connsiteX794" fmla="*/ 107627 w 7175104"/>
              <a:gd name="connsiteY794" fmla="*/ 6777362 h 7019132"/>
              <a:gd name="connsiteX795" fmla="*/ 6644 w 7175104"/>
              <a:gd name="connsiteY795" fmla="*/ 6791010 h 7019132"/>
              <a:gd name="connsiteX796" fmla="*/ 120914 w 7175104"/>
              <a:gd name="connsiteY796" fmla="*/ 6737067 h 7019132"/>
              <a:gd name="connsiteX797" fmla="*/ 215253 w 7175104"/>
              <a:gd name="connsiteY797" fmla="*/ 6616182 h 7019132"/>
              <a:gd name="connsiteX798" fmla="*/ 134533 w 7175104"/>
              <a:gd name="connsiteY798" fmla="*/ 6656477 h 7019132"/>
              <a:gd name="connsiteX799" fmla="*/ 0 w 7175104"/>
              <a:gd name="connsiteY799" fmla="*/ 6717245 h 7019132"/>
              <a:gd name="connsiteX800" fmla="*/ 40526 w 7175104"/>
              <a:gd name="connsiteY800" fmla="*/ 6683449 h 7019132"/>
              <a:gd name="connsiteX801" fmla="*/ 80720 w 7175104"/>
              <a:gd name="connsiteY801" fmla="*/ 6662976 h 7019132"/>
              <a:gd name="connsiteX802" fmla="*/ 114270 w 7175104"/>
              <a:gd name="connsiteY802" fmla="*/ 6649653 h 7019132"/>
              <a:gd name="connsiteX803" fmla="*/ 134533 w 7175104"/>
              <a:gd name="connsiteY803" fmla="*/ 6636655 h 7019132"/>
              <a:gd name="connsiteX804" fmla="*/ 87363 w 7175104"/>
              <a:gd name="connsiteY804" fmla="*/ 6649653 h 7019132"/>
              <a:gd name="connsiteX805" fmla="*/ 154464 w 7175104"/>
              <a:gd name="connsiteY805" fmla="*/ 6616182 h 7019132"/>
              <a:gd name="connsiteX806" fmla="*/ 152803 w 7175104"/>
              <a:gd name="connsiteY806" fmla="*/ 6610983 h 7019132"/>
              <a:gd name="connsiteX807" fmla="*/ 165094 w 7175104"/>
              <a:gd name="connsiteY807" fmla="*/ 6604808 h 7019132"/>
              <a:gd name="connsiteX808" fmla="*/ 175059 w 7175104"/>
              <a:gd name="connsiteY808" fmla="*/ 6600584 h 7019132"/>
              <a:gd name="connsiteX809" fmla="*/ 181371 w 7175104"/>
              <a:gd name="connsiteY809" fmla="*/ 6596035 h 7019132"/>
              <a:gd name="connsiteX810" fmla="*/ 165094 w 7175104"/>
              <a:gd name="connsiteY810" fmla="*/ 6604808 h 7019132"/>
              <a:gd name="connsiteX811" fmla="*/ 154464 w 7175104"/>
              <a:gd name="connsiteY811" fmla="*/ 6609683 h 7019132"/>
              <a:gd name="connsiteX812" fmla="*/ 127890 w 7175104"/>
              <a:gd name="connsiteY812" fmla="*/ 6623006 h 7019132"/>
              <a:gd name="connsiteX813" fmla="*/ 94007 w 7175104"/>
              <a:gd name="connsiteY813" fmla="*/ 6609683 h 7019132"/>
              <a:gd name="connsiteX814" fmla="*/ 140845 w 7175104"/>
              <a:gd name="connsiteY814" fmla="*/ 6589210 h 7019132"/>
              <a:gd name="connsiteX815" fmla="*/ 201634 w 7175104"/>
              <a:gd name="connsiteY815" fmla="*/ 6508620 h 7019132"/>
              <a:gd name="connsiteX816" fmla="*/ 161108 w 7175104"/>
              <a:gd name="connsiteY816" fmla="*/ 6522269 h 7019132"/>
              <a:gd name="connsiteX817" fmla="*/ 275378 w 7175104"/>
              <a:gd name="connsiteY817" fmla="*/ 6448503 h 7019132"/>
              <a:gd name="connsiteX818" fmla="*/ 248471 w 7175104"/>
              <a:gd name="connsiteY818" fmla="*/ 6434855 h 7019132"/>
              <a:gd name="connsiteX819" fmla="*/ 228540 w 7175104"/>
              <a:gd name="connsiteY819" fmla="*/ 6448503 h 7019132"/>
              <a:gd name="connsiteX820" fmla="*/ 275378 w 7175104"/>
              <a:gd name="connsiteY820" fmla="*/ 6421531 h 7019132"/>
              <a:gd name="connsiteX821" fmla="*/ 234852 w 7175104"/>
              <a:gd name="connsiteY821" fmla="*/ 6401059 h 7019132"/>
              <a:gd name="connsiteX822" fmla="*/ 302284 w 7175104"/>
              <a:gd name="connsiteY822" fmla="*/ 6367913 h 7019132"/>
              <a:gd name="connsiteX823" fmla="*/ 275378 w 7175104"/>
              <a:gd name="connsiteY823" fmla="*/ 6374737 h 7019132"/>
              <a:gd name="connsiteX824" fmla="*/ 266741 w 7175104"/>
              <a:gd name="connsiteY824" fmla="*/ 6380261 h 7019132"/>
              <a:gd name="connsiteX825" fmla="*/ 247807 w 7175104"/>
              <a:gd name="connsiteY825" fmla="*/ 6371162 h 7019132"/>
              <a:gd name="connsiteX826" fmla="*/ 181371 w 7175104"/>
              <a:gd name="connsiteY826" fmla="*/ 6380911 h 7019132"/>
              <a:gd name="connsiteX827" fmla="*/ 228540 w 7175104"/>
              <a:gd name="connsiteY827" fmla="*/ 6354264 h 7019132"/>
              <a:gd name="connsiteX828" fmla="*/ 174727 w 7175104"/>
              <a:gd name="connsiteY828" fmla="*/ 6361089 h 7019132"/>
              <a:gd name="connsiteX829" fmla="*/ 248471 w 7175104"/>
              <a:gd name="connsiteY829" fmla="*/ 6340941 h 7019132"/>
              <a:gd name="connsiteX830" fmla="*/ 288997 w 7175104"/>
              <a:gd name="connsiteY830" fmla="*/ 6300321 h 7019132"/>
              <a:gd name="connsiteX831" fmla="*/ 262091 w 7175104"/>
              <a:gd name="connsiteY831" fmla="*/ 6307145 h 7019132"/>
              <a:gd name="connsiteX832" fmla="*/ 282021 w 7175104"/>
              <a:gd name="connsiteY832" fmla="*/ 6293497 h 7019132"/>
              <a:gd name="connsiteX833" fmla="*/ 228540 w 7175104"/>
              <a:gd name="connsiteY833" fmla="*/ 6307145 h 7019132"/>
              <a:gd name="connsiteX834" fmla="*/ 234852 w 7175104"/>
              <a:gd name="connsiteY834" fmla="*/ 6287323 h 7019132"/>
              <a:gd name="connsiteX835" fmla="*/ 268734 w 7175104"/>
              <a:gd name="connsiteY835" fmla="*/ 6273674 h 7019132"/>
              <a:gd name="connsiteX836" fmla="*/ 234852 w 7175104"/>
              <a:gd name="connsiteY836" fmla="*/ 6267175 h 7019132"/>
              <a:gd name="connsiteX837" fmla="*/ 268734 w 7175104"/>
              <a:gd name="connsiteY837" fmla="*/ 6246703 h 7019132"/>
              <a:gd name="connsiteX838" fmla="*/ 262091 w 7175104"/>
              <a:gd name="connsiteY838" fmla="*/ 6233379 h 7019132"/>
              <a:gd name="connsiteX839" fmla="*/ 234852 w 7175104"/>
              <a:gd name="connsiteY839" fmla="*/ 6246703 h 7019132"/>
              <a:gd name="connsiteX840" fmla="*/ 215253 w 7175104"/>
              <a:gd name="connsiteY840" fmla="*/ 6267175 h 7019132"/>
              <a:gd name="connsiteX841" fmla="*/ 221897 w 7175104"/>
              <a:gd name="connsiteY841" fmla="*/ 6246703 h 7019132"/>
              <a:gd name="connsiteX842" fmla="*/ 167751 w 7175104"/>
              <a:gd name="connsiteY842" fmla="*/ 6267175 h 7019132"/>
              <a:gd name="connsiteX843" fmla="*/ 181371 w 7175104"/>
              <a:gd name="connsiteY843" fmla="*/ 6260351 h 7019132"/>
              <a:gd name="connsiteX844" fmla="*/ 140845 w 7175104"/>
              <a:gd name="connsiteY844" fmla="*/ 6246703 h 7019132"/>
              <a:gd name="connsiteX845" fmla="*/ 120914 w 7175104"/>
              <a:gd name="connsiteY845" fmla="*/ 6219731 h 7019132"/>
              <a:gd name="connsiteX846" fmla="*/ 94007 w 7175104"/>
              <a:gd name="connsiteY846" fmla="*/ 6226555 h 7019132"/>
              <a:gd name="connsiteX847" fmla="*/ 134533 w 7175104"/>
              <a:gd name="connsiteY847" fmla="*/ 6199909 h 7019132"/>
              <a:gd name="connsiteX848" fmla="*/ 147488 w 7175104"/>
              <a:gd name="connsiteY848" fmla="*/ 6186585 h 7019132"/>
              <a:gd name="connsiteX849" fmla="*/ 100651 w 7175104"/>
              <a:gd name="connsiteY849" fmla="*/ 6213232 h 7019132"/>
              <a:gd name="connsiteX850" fmla="*/ 134533 w 7175104"/>
              <a:gd name="connsiteY850" fmla="*/ 6193084 h 7019132"/>
              <a:gd name="connsiteX851" fmla="*/ 147488 w 7175104"/>
              <a:gd name="connsiteY851" fmla="*/ 6166113 h 7019132"/>
              <a:gd name="connsiteX852" fmla="*/ 114270 w 7175104"/>
              <a:gd name="connsiteY852" fmla="*/ 6193084 h 7019132"/>
              <a:gd name="connsiteX853" fmla="*/ 103308 w 7175104"/>
              <a:gd name="connsiteY853" fmla="*/ 6185610 h 7019132"/>
              <a:gd name="connsiteX854" fmla="*/ 94339 w 7175104"/>
              <a:gd name="connsiteY854" fmla="*/ 6185935 h 7019132"/>
              <a:gd name="connsiteX855" fmla="*/ 156457 w 7175104"/>
              <a:gd name="connsiteY855" fmla="*/ 6144340 h 7019132"/>
              <a:gd name="connsiteX856" fmla="*/ 188014 w 7175104"/>
              <a:gd name="connsiteY856" fmla="*/ 6112169 h 7019132"/>
              <a:gd name="connsiteX857" fmla="*/ 140845 w 7175104"/>
              <a:gd name="connsiteY857" fmla="*/ 6159614 h 7019132"/>
              <a:gd name="connsiteX858" fmla="*/ 167751 w 7175104"/>
              <a:gd name="connsiteY858" fmla="*/ 6172937 h 7019132"/>
              <a:gd name="connsiteX859" fmla="*/ 181371 w 7175104"/>
              <a:gd name="connsiteY859" fmla="*/ 6172937 h 7019132"/>
              <a:gd name="connsiteX860" fmla="*/ 201634 w 7175104"/>
              <a:gd name="connsiteY860" fmla="*/ 6152789 h 7019132"/>
              <a:gd name="connsiteX861" fmla="*/ 241828 w 7175104"/>
              <a:gd name="connsiteY861" fmla="*/ 6159614 h 7019132"/>
              <a:gd name="connsiteX862" fmla="*/ 268734 w 7175104"/>
              <a:gd name="connsiteY862" fmla="*/ 6132642 h 7019132"/>
              <a:gd name="connsiteX863" fmla="*/ 255115 w 7175104"/>
              <a:gd name="connsiteY863" fmla="*/ 6132642 h 7019132"/>
              <a:gd name="connsiteX864" fmla="*/ 309260 w 7175104"/>
              <a:gd name="connsiteY864" fmla="*/ 6139141 h 7019132"/>
              <a:gd name="connsiteX865" fmla="*/ 335835 w 7175104"/>
              <a:gd name="connsiteY865" fmla="*/ 6152789 h 7019132"/>
              <a:gd name="connsiteX866" fmla="*/ 383004 w 7175104"/>
              <a:gd name="connsiteY866" fmla="*/ 6105995 h 7019132"/>
              <a:gd name="connsiteX867" fmla="*/ 423198 w 7175104"/>
              <a:gd name="connsiteY867" fmla="*/ 6092347 h 7019132"/>
              <a:gd name="connsiteX868" fmla="*/ 450105 w 7175104"/>
              <a:gd name="connsiteY868" fmla="*/ 6065375 h 7019132"/>
              <a:gd name="connsiteX869" fmla="*/ 403267 w 7175104"/>
              <a:gd name="connsiteY869" fmla="*/ 6092347 h 7019132"/>
              <a:gd name="connsiteX870" fmla="*/ 389648 w 7175104"/>
              <a:gd name="connsiteY870" fmla="*/ 6092347 h 7019132"/>
              <a:gd name="connsiteX871" fmla="*/ 396624 w 7175104"/>
              <a:gd name="connsiteY871" fmla="*/ 6038404 h 7019132"/>
              <a:gd name="connsiteX872" fmla="*/ 456749 w 7175104"/>
              <a:gd name="connsiteY872" fmla="*/ 6005258 h 7019132"/>
              <a:gd name="connsiteX873" fmla="*/ 396624 w 7175104"/>
              <a:gd name="connsiteY873" fmla="*/ 6011757 h 7019132"/>
              <a:gd name="connsiteX874" fmla="*/ 429842 w 7175104"/>
              <a:gd name="connsiteY874" fmla="*/ 5991609 h 7019132"/>
              <a:gd name="connsiteX875" fmla="*/ 396624 w 7175104"/>
              <a:gd name="connsiteY875" fmla="*/ 6005258 h 7019132"/>
              <a:gd name="connsiteX876" fmla="*/ 463392 w 7175104"/>
              <a:gd name="connsiteY876" fmla="*/ 5964638 h 7019132"/>
              <a:gd name="connsiteX877" fmla="*/ 403267 w 7175104"/>
              <a:gd name="connsiteY877" fmla="*/ 5978286 h 7019132"/>
              <a:gd name="connsiteX878" fmla="*/ 443461 w 7175104"/>
              <a:gd name="connsiteY878" fmla="*/ 5957813 h 7019132"/>
              <a:gd name="connsiteX879" fmla="*/ 383004 w 7175104"/>
              <a:gd name="connsiteY879" fmla="*/ 5950989 h 7019132"/>
              <a:gd name="connsiteX880" fmla="*/ 409911 w 7175104"/>
              <a:gd name="connsiteY880" fmla="*/ 5937666 h 7019132"/>
              <a:gd name="connsiteX881" fmla="*/ 369385 w 7175104"/>
              <a:gd name="connsiteY881" fmla="*/ 5884048 h 7019132"/>
              <a:gd name="connsiteX882" fmla="*/ 409911 w 7175104"/>
              <a:gd name="connsiteY882" fmla="*/ 5877223 h 7019132"/>
              <a:gd name="connsiteX883" fmla="*/ 416555 w 7175104"/>
              <a:gd name="connsiteY883" fmla="*/ 5837253 h 7019132"/>
              <a:gd name="connsiteX884" fmla="*/ 443461 w 7175104"/>
              <a:gd name="connsiteY884" fmla="*/ 5810282 h 7019132"/>
              <a:gd name="connsiteX885" fmla="*/ 429842 w 7175104"/>
              <a:gd name="connsiteY885" fmla="*/ 5817106 h 7019132"/>
              <a:gd name="connsiteX886" fmla="*/ 409911 w 7175104"/>
              <a:gd name="connsiteY886" fmla="*/ 5830429 h 7019132"/>
              <a:gd name="connsiteX887" fmla="*/ 403267 w 7175104"/>
              <a:gd name="connsiteY887" fmla="*/ 5823605 h 7019132"/>
              <a:gd name="connsiteX888" fmla="*/ 409911 w 7175104"/>
              <a:gd name="connsiteY888" fmla="*/ 5823605 h 7019132"/>
              <a:gd name="connsiteX889" fmla="*/ 436486 w 7175104"/>
              <a:gd name="connsiteY889" fmla="*/ 5796633 h 7019132"/>
              <a:gd name="connsiteX890" fmla="*/ 436486 w 7175104"/>
              <a:gd name="connsiteY890" fmla="*/ 5803458 h 7019132"/>
              <a:gd name="connsiteX891" fmla="*/ 456749 w 7175104"/>
              <a:gd name="connsiteY891" fmla="*/ 5796633 h 7019132"/>
              <a:gd name="connsiteX892" fmla="*/ 477011 w 7175104"/>
              <a:gd name="connsiteY892" fmla="*/ 5776486 h 7019132"/>
              <a:gd name="connsiteX893" fmla="*/ 497275 w 7175104"/>
              <a:gd name="connsiteY893" fmla="*/ 5769662 h 7019132"/>
              <a:gd name="connsiteX894" fmla="*/ 477011 w 7175104"/>
              <a:gd name="connsiteY894" fmla="*/ 5783310 h 7019132"/>
              <a:gd name="connsiteX895" fmla="*/ 503918 w 7175104"/>
              <a:gd name="connsiteY895" fmla="*/ 5803458 h 7019132"/>
              <a:gd name="connsiteX896" fmla="*/ 577994 w 7175104"/>
              <a:gd name="connsiteY896" fmla="*/ 5803458 h 7019132"/>
              <a:gd name="connsiteX897" fmla="*/ 577994 w 7175104"/>
              <a:gd name="connsiteY897" fmla="*/ 5850252 h 7019132"/>
              <a:gd name="connsiteX898" fmla="*/ 530493 w 7175104"/>
              <a:gd name="connsiteY898" fmla="*/ 5870724 h 7019132"/>
              <a:gd name="connsiteX899" fmla="*/ 577994 w 7175104"/>
              <a:gd name="connsiteY899" fmla="*/ 5850252 h 7019132"/>
              <a:gd name="connsiteX900" fmla="*/ 577994 w 7175104"/>
              <a:gd name="connsiteY900" fmla="*/ 5870724 h 7019132"/>
              <a:gd name="connsiteX901" fmla="*/ 523849 w 7175104"/>
              <a:gd name="connsiteY901" fmla="*/ 5917843 h 7019132"/>
              <a:gd name="connsiteX902" fmla="*/ 537468 w 7175104"/>
              <a:gd name="connsiteY902" fmla="*/ 5911019 h 7019132"/>
              <a:gd name="connsiteX903" fmla="*/ 584638 w 7175104"/>
              <a:gd name="connsiteY903" fmla="*/ 5884048 h 7019132"/>
              <a:gd name="connsiteX904" fmla="*/ 530493 w 7175104"/>
              <a:gd name="connsiteY904" fmla="*/ 5964638 h 7019132"/>
              <a:gd name="connsiteX905" fmla="*/ 577994 w 7175104"/>
              <a:gd name="connsiteY905" fmla="*/ 5944490 h 7019132"/>
              <a:gd name="connsiteX906" fmla="*/ 550756 w 7175104"/>
              <a:gd name="connsiteY906" fmla="*/ 5971462 h 7019132"/>
              <a:gd name="connsiteX907" fmla="*/ 631476 w 7175104"/>
              <a:gd name="connsiteY907" fmla="*/ 5950989 h 7019132"/>
              <a:gd name="connsiteX908" fmla="*/ 597925 w 7175104"/>
              <a:gd name="connsiteY908" fmla="*/ 5971462 h 7019132"/>
              <a:gd name="connsiteX909" fmla="*/ 577994 w 7175104"/>
              <a:gd name="connsiteY909" fmla="*/ 5971462 h 7019132"/>
              <a:gd name="connsiteX910" fmla="*/ 571019 w 7175104"/>
              <a:gd name="connsiteY910" fmla="*/ 6005258 h 7019132"/>
              <a:gd name="connsiteX911" fmla="*/ 611213 w 7175104"/>
              <a:gd name="connsiteY911" fmla="*/ 5971462 h 7019132"/>
              <a:gd name="connsiteX912" fmla="*/ 685289 w 7175104"/>
              <a:gd name="connsiteY912" fmla="*/ 5937666 h 7019132"/>
              <a:gd name="connsiteX913" fmla="*/ 718839 w 7175104"/>
              <a:gd name="connsiteY913" fmla="*/ 5937666 h 7019132"/>
              <a:gd name="connsiteX914" fmla="*/ 739102 w 7175104"/>
              <a:gd name="connsiteY914" fmla="*/ 5917843 h 7019132"/>
              <a:gd name="connsiteX915" fmla="*/ 779628 w 7175104"/>
              <a:gd name="connsiteY915" fmla="*/ 5924668 h 7019132"/>
              <a:gd name="connsiteX916" fmla="*/ 779628 w 7175104"/>
              <a:gd name="connsiteY916" fmla="*/ 5904195 h 7019132"/>
              <a:gd name="connsiteX917" fmla="*/ 819490 w 7175104"/>
              <a:gd name="connsiteY917" fmla="*/ 5884048 h 7019132"/>
              <a:gd name="connsiteX918" fmla="*/ 906853 w 7175104"/>
              <a:gd name="connsiteY918" fmla="*/ 5783310 h 7019132"/>
              <a:gd name="connsiteX919" fmla="*/ 940736 w 7175104"/>
              <a:gd name="connsiteY919" fmla="*/ 5743340 h 7019132"/>
              <a:gd name="connsiteX920" fmla="*/ 976279 w 7175104"/>
              <a:gd name="connsiteY920" fmla="*/ 5734566 h 7019132"/>
              <a:gd name="connsiteX921" fmla="*/ 988238 w 7175104"/>
              <a:gd name="connsiteY921" fmla="*/ 5727742 h 7019132"/>
              <a:gd name="connsiteX922" fmla="*/ 997871 w 7175104"/>
              <a:gd name="connsiteY922" fmla="*/ 5725467 h 7019132"/>
              <a:gd name="connsiteX923" fmla="*/ 1005843 w 7175104"/>
              <a:gd name="connsiteY923" fmla="*/ 5722218 h 7019132"/>
              <a:gd name="connsiteX924" fmla="*/ 999200 w 7175104"/>
              <a:gd name="connsiteY924" fmla="*/ 5726767 h 7019132"/>
              <a:gd name="connsiteX925" fmla="*/ 980930 w 7175104"/>
              <a:gd name="connsiteY925" fmla="*/ 5743340 h 7019132"/>
              <a:gd name="connsiteX926" fmla="*/ 1021124 w 7175104"/>
              <a:gd name="connsiteY926" fmla="*/ 5716043 h 7019132"/>
              <a:gd name="connsiteX927" fmla="*/ 1005843 w 7175104"/>
              <a:gd name="connsiteY927" fmla="*/ 5722218 h 7019132"/>
              <a:gd name="connsiteX928" fmla="*/ 1009165 w 7175104"/>
              <a:gd name="connsiteY928" fmla="*/ 5719293 h 7019132"/>
              <a:gd name="connsiteX929" fmla="*/ 1007504 w 7175104"/>
              <a:gd name="connsiteY929" fmla="*/ 5716043 h 7019132"/>
              <a:gd name="connsiteX930" fmla="*/ 988238 w 7175104"/>
              <a:gd name="connsiteY930" fmla="*/ 5727742 h 7019132"/>
              <a:gd name="connsiteX931" fmla="*/ 985580 w 7175104"/>
              <a:gd name="connsiteY931" fmla="*/ 5728067 h 7019132"/>
              <a:gd name="connsiteX932" fmla="*/ 990231 w 7175104"/>
              <a:gd name="connsiteY932" fmla="*/ 5709544 h 7019132"/>
              <a:gd name="connsiteX933" fmla="*/ 988720 w 7175104"/>
              <a:gd name="connsiteY933" fmla="*/ 5708374 h 7019132"/>
              <a:gd name="connsiteX934" fmla="*/ 989021 w 7175104"/>
              <a:gd name="connsiteY934" fmla="*/ 5708067 h 7019132"/>
              <a:gd name="connsiteX935" fmla="*/ 988490 w 7175104"/>
              <a:gd name="connsiteY935" fmla="*/ 5708196 h 7019132"/>
              <a:gd name="connsiteX936" fmla="*/ 982258 w 7175104"/>
              <a:gd name="connsiteY936" fmla="*/ 5703370 h 7019132"/>
              <a:gd name="connsiteX937" fmla="*/ 1007504 w 7175104"/>
              <a:gd name="connsiteY937" fmla="*/ 5689072 h 7019132"/>
              <a:gd name="connsiteX938" fmla="*/ 974286 w 7175104"/>
              <a:gd name="connsiteY938" fmla="*/ 5668924 h 7019132"/>
              <a:gd name="connsiteX939" fmla="*/ 927116 w 7175104"/>
              <a:gd name="connsiteY939" fmla="*/ 5695896 h 7019132"/>
              <a:gd name="connsiteX940" fmla="*/ 980930 w 7175104"/>
              <a:gd name="connsiteY940" fmla="*/ 5655926 h 7019132"/>
              <a:gd name="connsiteX941" fmla="*/ 960999 w 7175104"/>
              <a:gd name="connsiteY941" fmla="*/ 5649102 h 7019132"/>
              <a:gd name="connsiteX942" fmla="*/ 933760 w 7175104"/>
              <a:gd name="connsiteY942" fmla="*/ 5675748 h 7019132"/>
              <a:gd name="connsiteX943" fmla="*/ 920473 w 7175104"/>
              <a:gd name="connsiteY943" fmla="*/ 5655926 h 7019132"/>
              <a:gd name="connsiteX944" fmla="*/ 900210 w 7175104"/>
              <a:gd name="connsiteY944" fmla="*/ 5615306 h 7019132"/>
              <a:gd name="connsiteX945" fmla="*/ 960999 w 7175104"/>
              <a:gd name="connsiteY945" fmla="*/ 5581510 h 7019132"/>
              <a:gd name="connsiteX946" fmla="*/ 980930 w 7175104"/>
              <a:gd name="connsiteY946" fmla="*/ 5541540 h 7019132"/>
              <a:gd name="connsiteX947" fmla="*/ 920473 w 7175104"/>
              <a:gd name="connsiteY947" fmla="*/ 5555188 h 7019132"/>
              <a:gd name="connsiteX948" fmla="*/ 880279 w 7175104"/>
              <a:gd name="connsiteY948" fmla="*/ 5588334 h 7019132"/>
              <a:gd name="connsiteX949" fmla="*/ 873635 w 7175104"/>
              <a:gd name="connsiteY949" fmla="*/ 5575336 h 7019132"/>
              <a:gd name="connsiteX950" fmla="*/ 940736 w 7175104"/>
              <a:gd name="connsiteY950" fmla="*/ 5528217 h 7019132"/>
              <a:gd name="connsiteX951" fmla="*/ 906853 w 7175104"/>
              <a:gd name="connsiteY951" fmla="*/ 5528217 h 7019132"/>
              <a:gd name="connsiteX952" fmla="*/ 853372 w 7175104"/>
              <a:gd name="connsiteY952" fmla="*/ 5575336 h 7019132"/>
              <a:gd name="connsiteX953" fmla="*/ 866659 w 7175104"/>
              <a:gd name="connsiteY953" fmla="*/ 5615306 h 7019132"/>
              <a:gd name="connsiteX954" fmla="*/ 880279 w 7175104"/>
              <a:gd name="connsiteY954" fmla="*/ 5628954 h 7019132"/>
              <a:gd name="connsiteX955" fmla="*/ 853372 w 7175104"/>
              <a:gd name="connsiteY955" fmla="*/ 5668924 h 7019132"/>
              <a:gd name="connsiteX956" fmla="*/ 644763 w 7175104"/>
              <a:gd name="connsiteY956" fmla="*/ 5783310 h 7019132"/>
              <a:gd name="connsiteX957" fmla="*/ 577994 w 7175104"/>
              <a:gd name="connsiteY957" fmla="*/ 5810282 h 7019132"/>
              <a:gd name="connsiteX958" fmla="*/ 604901 w 7175104"/>
              <a:gd name="connsiteY958" fmla="*/ 5776486 h 7019132"/>
              <a:gd name="connsiteX959" fmla="*/ 604901 w 7175104"/>
              <a:gd name="connsiteY959" fmla="*/ 5756338 h 7019132"/>
              <a:gd name="connsiteX960" fmla="*/ 692265 w 7175104"/>
              <a:gd name="connsiteY960" fmla="*/ 5689072 h 7019132"/>
              <a:gd name="connsiteX961" fmla="*/ 638119 w 7175104"/>
              <a:gd name="connsiteY961" fmla="*/ 5709544 h 7019132"/>
              <a:gd name="connsiteX962" fmla="*/ 665026 w 7175104"/>
              <a:gd name="connsiteY962" fmla="*/ 5682573 h 7019132"/>
              <a:gd name="connsiteX963" fmla="*/ 644763 w 7175104"/>
              <a:gd name="connsiteY963" fmla="*/ 5695896 h 7019132"/>
              <a:gd name="connsiteX964" fmla="*/ 631476 w 7175104"/>
              <a:gd name="connsiteY964" fmla="*/ 5689072 h 7019132"/>
              <a:gd name="connsiteX965" fmla="*/ 624832 w 7175104"/>
              <a:gd name="connsiteY965" fmla="*/ 5689072 h 7019132"/>
              <a:gd name="connsiteX966" fmla="*/ 644763 w 7175104"/>
              <a:gd name="connsiteY966" fmla="*/ 5662750 h 7019132"/>
              <a:gd name="connsiteX967" fmla="*/ 611213 w 7175104"/>
              <a:gd name="connsiteY967" fmla="*/ 5682573 h 7019132"/>
              <a:gd name="connsiteX968" fmla="*/ 658382 w 7175104"/>
              <a:gd name="connsiteY968" fmla="*/ 5615306 h 7019132"/>
              <a:gd name="connsiteX969" fmla="*/ 692265 w 7175104"/>
              <a:gd name="connsiteY969" fmla="*/ 5595158 h 7019132"/>
              <a:gd name="connsiteX970" fmla="*/ 711863 w 7175104"/>
              <a:gd name="connsiteY970" fmla="*/ 5575336 h 7019132"/>
              <a:gd name="connsiteX971" fmla="*/ 766009 w 7175104"/>
              <a:gd name="connsiteY971" fmla="*/ 5561687 h 7019132"/>
              <a:gd name="connsiteX972" fmla="*/ 793912 w 7175104"/>
              <a:gd name="connsiteY972" fmla="*/ 5534716 h 7019132"/>
              <a:gd name="connsiteX973" fmla="*/ 797566 w 7175104"/>
              <a:gd name="connsiteY973" fmla="*/ 5529191 h 7019132"/>
              <a:gd name="connsiteX974" fmla="*/ 826134 w 7175104"/>
              <a:gd name="connsiteY974" fmla="*/ 5507744 h 7019132"/>
              <a:gd name="connsiteX975" fmla="*/ 799227 w 7175104"/>
              <a:gd name="connsiteY975" fmla="*/ 5527242 h 7019132"/>
              <a:gd name="connsiteX976" fmla="*/ 826134 w 7175104"/>
              <a:gd name="connsiteY976" fmla="*/ 5501245 h 7019132"/>
              <a:gd name="connsiteX977" fmla="*/ 786272 w 7175104"/>
              <a:gd name="connsiteY977" fmla="*/ 5514568 h 7019132"/>
              <a:gd name="connsiteX978" fmla="*/ 826134 w 7175104"/>
              <a:gd name="connsiteY978" fmla="*/ 5487597 h 7019132"/>
              <a:gd name="connsiteX979" fmla="*/ 893234 w 7175104"/>
              <a:gd name="connsiteY979" fmla="*/ 5460950 h 7019132"/>
              <a:gd name="connsiteX980" fmla="*/ 846397 w 7175104"/>
              <a:gd name="connsiteY980" fmla="*/ 5494421 h 7019132"/>
              <a:gd name="connsiteX981" fmla="*/ 920473 w 7175104"/>
              <a:gd name="connsiteY981" fmla="*/ 5454126 h 7019132"/>
              <a:gd name="connsiteX982" fmla="*/ 886923 w 7175104"/>
              <a:gd name="connsiteY982" fmla="*/ 5454126 h 7019132"/>
              <a:gd name="connsiteX983" fmla="*/ 906853 w 7175104"/>
              <a:gd name="connsiteY983" fmla="*/ 5420655 h 7019132"/>
              <a:gd name="connsiteX984" fmla="*/ 900210 w 7175104"/>
              <a:gd name="connsiteY984" fmla="*/ 5413831 h 7019132"/>
              <a:gd name="connsiteX985" fmla="*/ 886923 w 7175104"/>
              <a:gd name="connsiteY985" fmla="*/ 5413831 h 7019132"/>
              <a:gd name="connsiteX986" fmla="*/ 846397 w 7175104"/>
              <a:gd name="connsiteY986" fmla="*/ 5420655 h 7019132"/>
              <a:gd name="connsiteX987" fmla="*/ 880279 w 7175104"/>
              <a:gd name="connsiteY987" fmla="*/ 5387184 h 7019132"/>
              <a:gd name="connsiteX988" fmla="*/ 766009 w 7175104"/>
              <a:gd name="connsiteY988" fmla="*/ 5387184 h 7019132"/>
              <a:gd name="connsiteX989" fmla="*/ 819490 w 7175104"/>
              <a:gd name="connsiteY989" fmla="*/ 5346564 h 7019132"/>
              <a:gd name="connsiteX990" fmla="*/ 940736 w 7175104"/>
              <a:gd name="connsiteY990" fmla="*/ 5367037 h 7019132"/>
              <a:gd name="connsiteX991" fmla="*/ 974286 w 7175104"/>
              <a:gd name="connsiteY991" fmla="*/ 5326417 h 7019132"/>
              <a:gd name="connsiteX992" fmla="*/ 873635 w 7175104"/>
              <a:gd name="connsiteY992" fmla="*/ 5245827 h 7019132"/>
              <a:gd name="connsiteX993" fmla="*/ 920473 w 7175104"/>
              <a:gd name="connsiteY993" fmla="*/ 5232503 h 7019132"/>
              <a:gd name="connsiteX994" fmla="*/ 873635 w 7175104"/>
              <a:gd name="connsiteY994" fmla="*/ 5178885 h 7019132"/>
              <a:gd name="connsiteX995" fmla="*/ 860016 w 7175104"/>
              <a:gd name="connsiteY995" fmla="*/ 5165237 h 7019132"/>
              <a:gd name="connsiteX996" fmla="*/ 880279 w 7175104"/>
              <a:gd name="connsiteY996" fmla="*/ 5145089 h 7019132"/>
              <a:gd name="connsiteX997" fmla="*/ 860016 w 7175104"/>
              <a:gd name="connsiteY997" fmla="*/ 5145089 h 7019132"/>
              <a:gd name="connsiteX998" fmla="*/ 900210 w 7175104"/>
              <a:gd name="connsiteY998" fmla="*/ 5111618 h 7019132"/>
              <a:gd name="connsiteX999" fmla="*/ 866659 w 7175104"/>
              <a:gd name="connsiteY999" fmla="*/ 5111618 h 7019132"/>
              <a:gd name="connsiteX1000" fmla="*/ 880279 w 7175104"/>
              <a:gd name="connsiteY1000" fmla="*/ 5111618 h 7019132"/>
              <a:gd name="connsiteX1001" fmla="*/ 886923 w 7175104"/>
              <a:gd name="connsiteY1001" fmla="*/ 5098295 h 7019132"/>
              <a:gd name="connsiteX1002" fmla="*/ 927116 w 7175104"/>
              <a:gd name="connsiteY1002" fmla="*/ 5051176 h 7019132"/>
              <a:gd name="connsiteX1003" fmla="*/ 860016 w 7175104"/>
              <a:gd name="connsiteY1003" fmla="*/ 5071323 h 7019132"/>
              <a:gd name="connsiteX1004" fmla="*/ 880279 w 7175104"/>
              <a:gd name="connsiteY1004" fmla="*/ 5051176 h 7019132"/>
              <a:gd name="connsiteX1005" fmla="*/ 839753 w 7175104"/>
              <a:gd name="connsiteY1005" fmla="*/ 5017705 h 7019132"/>
              <a:gd name="connsiteX1006" fmla="*/ 819490 w 7175104"/>
              <a:gd name="connsiteY1006" fmla="*/ 5031028 h 7019132"/>
              <a:gd name="connsiteX1007" fmla="*/ 812846 w 7175104"/>
              <a:gd name="connsiteY1007" fmla="*/ 5010881 h 7019132"/>
              <a:gd name="connsiteX1008" fmla="*/ 846397 w 7175104"/>
              <a:gd name="connsiteY1008" fmla="*/ 4983909 h 7019132"/>
              <a:gd name="connsiteX1009" fmla="*/ 786272 w 7175104"/>
              <a:gd name="connsiteY1009" fmla="*/ 5024529 h 7019132"/>
              <a:gd name="connsiteX1010" fmla="*/ 826134 w 7175104"/>
              <a:gd name="connsiteY1010" fmla="*/ 4990733 h 7019132"/>
              <a:gd name="connsiteX1011" fmla="*/ 826134 w 7175104"/>
              <a:gd name="connsiteY1011" fmla="*/ 4970586 h 7019132"/>
              <a:gd name="connsiteX1012" fmla="*/ 799227 w 7175104"/>
              <a:gd name="connsiteY1012" fmla="*/ 4983909 h 7019132"/>
              <a:gd name="connsiteX1013" fmla="*/ 745746 w 7175104"/>
              <a:gd name="connsiteY1013" fmla="*/ 5024529 h 7019132"/>
              <a:gd name="connsiteX1014" fmla="*/ 752389 w 7175104"/>
              <a:gd name="connsiteY1014" fmla="*/ 5017705 h 7019132"/>
              <a:gd name="connsiteX1015" fmla="*/ 774313 w 7175104"/>
              <a:gd name="connsiteY1015" fmla="*/ 5001782 h 7019132"/>
              <a:gd name="connsiteX1016" fmla="*/ 786272 w 7175104"/>
              <a:gd name="connsiteY1016" fmla="*/ 4990733 h 7019132"/>
              <a:gd name="connsiteX1017" fmla="*/ 788597 w 7175104"/>
              <a:gd name="connsiteY1017" fmla="*/ 4983259 h 7019132"/>
              <a:gd name="connsiteX1018" fmla="*/ 788929 w 7175104"/>
              <a:gd name="connsiteY1018" fmla="*/ 4982284 h 7019132"/>
              <a:gd name="connsiteX1019" fmla="*/ 784943 w 7175104"/>
              <a:gd name="connsiteY1019" fmla="*/ 4984884 h 7019132"/>
              <a:gd name="connsiteX1020" fmla="*/ 759365 w 7175104"/>
              <a:gd name="connsiteY1020" fmla="*/ 5004056 h 7019132"/>
              <a:gd name="connsiteX1021" fmla="*/ 799227 w 7175104"/>
              <a:gd name="connsiteY1021" fmla="*/ 4963761 h 7019132"/>
              <a:gd name="connsiteX1022" fmla="*/ 739102 w 7175104"/>
              <a:gd name="connsiteY1022" fmla="*/ 4970586 h 7019132"/>
              <a:gd name="connsiteX1023" fmla="*/ 772652 w 7175104"/>
              <a:gd name="connsiteY1023" fmla="*/ 4910143 h 7019132"/>
              <a:gd name="connsiteX1024" fmla="*/ 812846 w 7175104"/>
              <a:gd name="connsiteY1024" fmla="*/ 4863024 h 7019132"/>
              <a:gd name="connsiteX1025" fmla="*/ 799227 w 7175104"/>
              <a:gd name="connsiteY1025" fmla="*/ 4869523 h 7019132"/>
              <a:gd name="connsiteX1026" fmla="*/ 752389 w 7175104"/>
              <a:gd name="connsiteY1026" fmla="*/ 4916967 h 7019132"/>
              <a:gd name="connsiteX1027" fmla="*/ 812846 w 7175104"/>
              <a:gd name="connsiteY1027" fmla="*/ 4843201 h 7019132"/>
              <a:gd name="connsiteX1028" fmla="*/ 819490 w 7175104"/>
              <a:gd name="connsiteY1028" fmla="*/ 4849701 h 7019132"/>
              <a:gd name="connsiteX1029" fmla="*/ 812846 w 7175104"/>
              <a:gd name="connsiteY1029" fmla="*/ 4843201 h 7019132"/>
              <a:gd name="connsiteX1030" fmla="*/ 786272 w 7175104"/>
              <a:gd name="connsiteY1030" fmla="*/ 4869523 h 7019132"/>
              <a:gd name="connsiteX1031" fmla="*/ 792915 w 7175104"/>
              <a:gd name="connsiteY1031" fmla="*/ 4829553 h 7019132"/>
              <a:gd name="connsiteX1032" fmla="*/ 725483 w 7175104"/>
              <a:gd name="connsiteY1032" fmla="*/ 4896495 h 7019132"/>
              <a:gd name="connsiteX1033" fmla="*/ 705220 w 7175104"/>
              <a:gd name="connsiteY1033" fmla="*/ 4943939 h 7019132"/>
              <a:gd name="connsiteX1034" fmla="*/ 658382 w 7175104"/>
              <a:gd name="connsiteY1034" fmla="*/ 4977085 h 7019132"/>
              <a:gd name="connsiteX1035" fmla="*/ 672002 w 7175104"/>
              <a:gd name="connsiteY1035" fmla="*/ 4950763 h 7019132"/>
              <a:gd name="connsiteX1036" fmla="*/ 631476 w 7175104"/>
              <a:gd name="connsiteY1036" fmla="*/ 4977085 h 7019132"/>
              <a:gd name="connsiteX1037" fmla="*/ 623171 w 7175104"/>
              <a:gd name="connsiteY1037" fmla="*/ 4958562 h 7019132"/>
              <a:gd name="connsiteX1038" fmla="*/ 637455 w 7175104"/>
              <a:gd name="connsiteY1038" fmla="*/ 4941014 h 7019132"/>
              <a:gd name="connsiteX1039" fmla="*/ 644763 w 7175104"/>
              <a:gd name="connsiteY1039" fmla="*/ 4937115 h 7019132"/>
              <a:gd name="connsiteX1040" fmla="*/ 644763 w 7175104"/>
              <a:gd name="connsiteY1040" fmla="*/ 4923791 h 7019132"/>
              <a:gd name="connsiteX1041" fmla="*/ 624832 w 7175104"/>
              <a:gd name="connsiteY1041" fmla="*/ 4937115 h 7019132"/>
              <a:gd name="connsiteX1042" fmla="*/ 597925 w 7175104"/>
              <a:gd name="connsiteY1042" fmla="*/ 4950763 h 7019132"/>
              <a:gd name="connsiteX1043" fmla="*/ 604901 w 7175104"/>
              <a:gd name="connsiteY1043" fmla="*/ 4923791 h 7019132"/>
              <a:gd name="connsiteX1044" fmla="*/ 550756 w 7175104"/>
              <a:gd name="connsiteY1044" fmla="*/ 4950763 h 7019132"/>
              <a:gd name="connsiteX1045" fmla="*/ 597925 w 7175104"/>
              <a:gd name="connsiteY1045" fmla="*/ 4889996 h 7019132"/>
              <a:gd name="connsiteX1046" fmla="*/ 557731 w 7175104"/>
              <a:gd name="connsiteY1046" fmla="*/ 4883171 h 7019132"/>
              <a:gd name="connsiteX1047" fmla="*/ 497275 w 7175104"/>
              <a:gd name="connsiteY1047" fmla="*/ 4923791 h 7019132"/>
              <a:gd name="connsiteX1048" fmla="*/ 517205 w 7175104"/>
              <a:gd name="connsiteY1048" fmla="*/ 4889996 h 7019132"/>
              <a:gd name="connsiteX1049" fmla="*/ 500430 w 7175104"/>
              <a:gd name="connsiteY1049" fmla="*/ 4910143 h 7019132"/>
              <a:gd name="connsiteX1050" fmla="*/ 496231 w 7175104"/>
              <a:gd name="connsiteY1050" fmla="*/ 4914606 h 7019132"/>
              <a:gd name="connsiteX1051" fmla="*/ 499247 w 7175104"/>
              <a:gd name="connsiteY1051" fmla="*/ 4910844 h 7019132"/>
              <a:gd name="connsiteX1052" fmla="*/ 503918 w 7175104"/>
              <a:gd name="connsiteY1052" fmla="*/ 4896495 h 7019132"/>
              <a:gd name="connsiteX1053" fmla="*/ 537468 w 7175104"/>
              <a:gd name="connsiteY1053" fmla="*/ 4856525 h 7019132"/>
              <a:gd name="connsiteX1054" fmla="*/ 530493 w 7175104"/>
              <a:gd name="connsiteY1054" fmla="*/ 4883171 h 7019132"/>
              <a:gd name="connsiteX1055" fmla="*/ 544112 w 7175104"/>
              <a:gd name="connsiteY1055" fmla="*/ 4856525 h 7019132"/>
              <a:gd name="connsiteX1056" fmla="*/ 550756 w 7175104"/>
              <a:gd name="connsiteY1056" fmla="*/ 4863024 h 7019132"/>
              <a:gd name="connsiteX1057" fmla="*/ 571019 w 7175104"/>
              <a:gd name="connsiteY1057" fmla="*/ 4809406 h 7019132"/>
              <a:gd name="connsiteX1058" fmla="*/ 584638 w 7175104"/>
              <a:gd name="connsiteY1058" fmla="*/ 4822729 h 7019132"/>
              <a:gd name="connsiteX1059" fmla="*/ 591282 w 7175104"/>
              <a:gd name="connsiteY1059" fmla="*/ 4843201 h 7019132"/>
              <a:gd name="connsiteX1060" fmla="*/ 597925 w 7175104"/>
              <a:gd name="connsiteY1060" fmla="*/ 4863024 h 7019132"/>
              <a:gd name="connsiteX1061" fmla="*/ 644763 w 7175104"/>
              <a:gd name="connsiteY1061" fmla="*/ 4843201 h 7019132"/>
              <a:gd name="connsiteX1062" fmla="*/ 617856 w 7175104"/>
              <a:gd name="connsiteY1062" fmla="*/ 4883171 h 7019132"/>
              <a:gd name="connsiteX1063" fmla="*/ 644763 w 7175104"/>
              <a:gd name="connsiteY1063" fmla="*/ 4856525 h 7019132"/>
              <a:gd name="connsiteX1064" fmla="*/ 624832 w 7175104"/>
              <a:gd name="connsiteY1064" fmla="*/ 4889996 h 7019132"/>
              <a:gd name="connsiteX1065" fmla="*/ 685289 w 7175104"/>
              <a:gd name="connsiteY1065" fmla="*/ 4836377 h 7019132"/>
              <a:gd name="connsiteX1066" fmla="*/ 658382 w 7175104"/>
              <a:gd name="connsiteY1066" fmla="*/ 4869523 h 7019132"/>
              <a:gd name="connsiteX1067" fmla="*/ 698908 w 7175104"/>
              <a:gd name="connsiteY1067" fmla="*/ 4843201 h 7019132"/>
              <a:gd name="connsiteX1068" fmla="*/ 718839 w 7175104"/>
              <a:gd name="connsiteY1068" fmla="*/ 4843201 h 7019132"/>
              <a:gd name="connsiteX1069" fmla="*/ 732126 w 7175104"/>
              <a:gd name="connsiteY1069" fmla="*/ 4849701 h 7019132"/>
              <a:gd name="connsiteX1070" fmla="*/ 739102 w 7175104"/>
              <a:gd name="connsiteY1070" fmla="*/ 4822729 h 7019132"/>
              <a:gd name="connsiteX1071" fmla="*/ 752389 w 7175104"/>
              <a:gd name="connsiteY1071" fmla="*/ 4788933 h 7019132"/>
              <a:gd name="connsiteX1072" fmla="*/ 745746 w 7175104"/>
              <a:gd name="connsiteY1072" fmla="*/ 4782434 h 7019132"/>
              <a:gd name="connsiteX1073" fmla="*/ 786272 w 7175104"/>
              <a:gd name="connsiteY1073" fmla="*/ 4742139 h 7019132"/>
              <a:gd name="connsiteX1074" fmla="*/ 812846 w 7175104"/>
              <a:gd name="connsiteY1074" fmla="*/ 4715167 h 7019132"/>
              <a:gd name="connsiteX1075" fmla="*/ 772652 w 7175104"/>
              <a:gd name="connsiteY1075" fmla="*/ 4735640 h 7019132"/>
              <a:gd name="connsiteX1076" fmla="*/ 812846 w 7175104"/>
              <a:gd name="connsiteY1076" fmla="*/ 4648225 h 7019132"/>
              <a:gd name="connsiteX1077" fmla="*/ 786272 w 7175104"/>
              <a:gd name="connsiteY1077" fmla="*/ 4661549 h 7019132"/>
              <a:gd name="connsiteX1078" fmla="*/ 799227 w 7175104"/>
              <a:gd name="connsiteY1078" fmla="*/ 4655050 h 7019132"/>
              <a:gd name="connsiteX1079" fmla="*/ 799227 w 7175104"/>
              <a:gd name="connsiteY1079" fmla="*/ 4621254 h 7019132"/>
              <a:gd name="connsiteX1080" fmla="*/ 790922 w 7175104"/>
              <a:gd name="connsiteY1080" fmla="*/ 4634577 h 7019132"/>
              <a:gd name="connsiteX1081" fmla="*/ 790922 w 7175104"/>
              <a:gd name="connsiteY1081" fmla="*/ 4636852 h 7019132"/>
              <a:gd name="connsiteX1082" fmla="*/ 768666 w 7175104"/>
              <a:gd name="connsiteY1082" fmla="*/ 4661224 h 7019132"/>
              <a:gd name="connsiteX1083" fmla="*/ 766009 w 7175104"/>
              <a:gd name="connsiteY1083" fmla="*/ 4648225 h 7019132"/>
              <a:gd name="connsiteX1084" fmla="*/ 786272 w 7175104"/>
              <a:gd name="connsiteY1084" fmla="*/ 4634577 h 7019132"/>
              <a:gd name="connsiteX1085" fmla="*/ 792915 w 7175104"/>
              <a:gd name="connsiteY1085" fmla="*/ 4587783 h 7019132"/>
              <a:gd name="connsiteX1086" fmla="*/ 759365 w 7175104"/>
              <a:gd name="connsiteY1086" fmla="*/ 4628078 h 7019132"/>
              <a:gd name="connsiteX1087" fmla="*/ 752389 w 7175104"/>
              <a:gd name="connsiteY1087" fmla="*/ 4628078 h 7019132"/>
              <a:gd name="connsiteX1088" fmla="*/ 739102 w 7175104"/>
              <a:gd name="connsiteY1088" fmla="*/ 4621254 h 7019132"/>
              <a:gd name="connsiteX1089" fmla="*/ 745746 w 7175104"/>
              <a:gd name="connsiteY1089" fmla="*/ 4594607 h 7019132"/>
              <a:gd name="connsiteX1090" fmla="*/ 792915 w 7175104"/>
              <a:gd name="connsiteY1090" fmla="*/ 4574460 h 7019132"/>
              <a:gd name="connsiteX1091" fmla="*/ 799227 w 7175104"/>
              <a:gd name="connsiteY1091" fmla="*/ 4547488 h 7019132"/>
              <a:gd name="connsiteX1092" fmla="*/ 806203 w 7175104"/>
              <a:gd name="connsiteY1092" fmla="*/ 4520516 h 7019132"/>
              <a:gd name="connsiteX1093" fmla="*/ 833109 w 7175104"/>
              <a:gd name="connsiteY1093" fmla="*/ 4460074 h 7019132"/>
              <a:gd name="connsiteX1094" fmla="*/ 806203 w 7175104"/>
              <a:gd name="connsiteY1094" fmla="*/ 4426278 h 7019132"/>
              <a:gd name="connsiteX1095" fmla="*/ 812846 w 7175104"/>
              <a:gd name="connsiteY1095" fmla="*/ 4386308 h 7019132"/>
              <a:gd name="connsiteX1096" fmla="*/ 786272 w 7175104"/>
              <a:gd name="connsiteY1096" fmla="*/ 4426278 h 7019132"/>
              <a:gd name="connsiteX1097" fmla="*/ 806203 w 7175104"/>
              <a:gd name="connsiteY1097" fmla="*/ 4413279 h 7019132"/>
              <a:gd name="connsiteX1098" fmla="*/ 792915 w 7175104"/>
              <a:gd name="connsiteY1098" fmla="*/ 4399631 h 7019132"/>
              <a:gd name="connsiteX1099" fmla="*/ 772652 w 7175104"/>
              <a:gd name="connsiteY1099" fmla="*/ 4386308 h 7019132"/>
              <a:gd name="connsiteX1100" fmla="*/ 792915 w 7175104"/>
              <a:gd name="connsiteY1100" fmla="*/ 4312542 h 7019132"/>
              <a:gd name="connsiteX1101" fmla="*/ 772652 w 7175104"/>
              <a:gd name="connsiteY1101" fmla="*/ 4345688 h 7019132"/>
              <a:gd name="connsiteX1102" fmla="*/ 752389 w 7175104"/>
              <a:gd name="connsiteY1102" fmla="*/ 4339189 h 7019132"/>
              <a:gd name="connsiteX1103" fmla="*/ 745746 w 7175104"/>
              <a:gd name="connsiteY1103" fmla="*/ 4325865 h 7019132"/>
              <a:gd name="connsiteX1104" fmla="*/ 732126 w 7175104"/>
              <a:gd name="connsiteY1104" fmla="*/ 4312542 h 7019132"/>
              <a:gd name="connsiteX1105" fmla="*/ 711863 w 7175104"/>
              <a:gd name="connsiteY1105" fmla="*/ 4265098 h 7019132"/>
              <a:gd name="connsiteX1106" fmla="*/ 705220 w 7175104"/>
              <a:gd name="connsiteY1106" fmla="*/ 4278746 h 7019132"/>
              <a:gd name="connsiteX1107" fmla="*/ 644763 w 7175104"/>
              <a:gd name="connsiteY1107" fmla="*/ 4238126 h 7019132"/>
              <a:gd name="connsiteX1108" fmla="*/ 631476 w 7175104"/>
              <a:gd name="connsiteY1108" fmla="*/ 4225128 h 7019132"/>
              <a:gd name="connsiteX1109" fmla="*/ 611213 w 7175104"/>
              <a:gd name="connsiteY1109" fmla="*/ 4218304 h 7019132"/>
              <a:gd name="connsiteX1110" fmla="*/ 577994 w 7175104"/>
              <a:gd name="connsiteY1110" fmla="*/ 4211479 h 7019132"/>
              <a:gd name="connsiteX1111" fmla="*/ 611213 w 7175104"/>
              <a:gd name="connsiteY1111" fmla="*/ 4171184 h 7019132"/>
              <a:gd name="connsiteX1112" fmla="*/ 577994 w 7175104"/>
              <a:gd name="connsiteY1112" fmla="*/ 4198156 h 7019132"/>
              <a:gd name="connsiteX1113" fmla="*/ 537468 w 7175104"/>
              <a:gd name="connsiteY1113" fmla="*/ 4164360 h 7019132"/>
              <a:gd name="connsiteX1114" fmla="*/ 503918 w 7175104"/>
              <a:gd name="connsiteY1114" fmla="*/ 4164360 h 7019132"/>
              <a:gd name="connsiteX1115" fmla="*/ 490631 w 7175104"/>
              <a:gd name="connsiteY1115" fmla="*/ 4157536 h 7019132"/>
              <a:gd name="connsiteX1116" fmla="*/ 483655 w 7175104"/>
              <a:gd name="connsiteY1116" fmla="*/ 4137713 h 7019132"/>
              <a:gd name="connsiteX1117" fmla="*/ 497275 w 7175104"/>
              <a:gd name="connsiteY1117" fmla="*/ 4110742 h 7019132"/>
              <a:gd name="connsiteX1118" fmla="*/ 497275 w 7175104"/>
              <a:gd name="connsiteY1118" fmla="*/ 4097418 h 7019132"/>
              <a:gd name="connsiteX1119" fmla="*/ 429842 w 7175104"/>
              <a:gd name="connsiteY1119" fmla="*/ 4110742 h 7019132"/>
              <a:gd name="connsiteX1120" fmla="*/ 456749 w 7175104"/>
              <a:gd name="connsiteY1120" fmla="*/ 4063623 h 7019132"/>
              <a:gd name="connsiteX1121" fmla="*/ 443461 w 7175104"/>
              <a:gd name="connsiteY1121" fmla="*/ 4057123 h 7019132"/>
              <a:gd name="connsiteX1122" fmla="*/ 416555 w 7175104"/>
              <a:gd name="connsiteY1122" fmla="*/ 4104243 h 7019132"/>
              <a:gd name="connsiteX1123" fmla="*/ 396624 w 7175104"/>
              <a:gd name="connsiteY1123" fmla="*/ 4036976 h 7019132"/>
              <a:gd name="connsiteX1124" fmla="*/ 423198 w 7175104"/>
              <a:gd name="connsiteY1124" fmla="*/ 3983033 h 7019132"/>
              <a:gd name="connsiteX1125" fmla="*/ 389648 w 7175104"/>
              <a:gd name="connsiteY1125" fmla="*/ 3970034 h 7019132"/>
              <a:gd name="connsiteX1126" fmla="*/ 429842 w 7175104"/>
              <a:gd name="connsiteY1126" fmla="*/ 3929414 h 7019132"/>
              <a:gd name="connsiteX1127" fmla="*/ 416555 w 7175104"/>
              <a:gd name="connsiteY1127" fmla="*/ 3909267 h 7019132"/>
              <a:gd name="connsiteX1128" fmla="*/ 416555 w 7175104"/>
              <a:gd name="connsiteY1128" fmla="*/ 3869297 h 7019132"/>
              <a:gd name="connsiteX1129" fmla="*/ 376361 w 7175104"/>
              <a:gd name="connsiteY1129" fmla="*/ 3842000 h 7019132"/>
              <a:gd name="connsiteX1130" fmla="*/ 416555 w 7175104"/>
              <a:gd name="connsiteY1130" fmla="*/ 3801705 h 7019132"/>
              <a:gd name="connsiteX1131" fmla="*/ 349122 w 7175104"/>
              <a:gd name="connsiteY1131" fmla="*/ 3768234 h 7019132"/>
              <a:gd name="connsiteX1132" fmla="*/ 322548 w 7175104"/>
              <a:gd name="connsiteY1132" fmla="*/ 3801705 h 7019132"/>
              <a:gd name="connsiteX1133" fmla="*/ 275378 w 7175104"/>
              <a:gd name="connsiteY1133" fmla="*/ 3748087 h 7019132"/>
              <a:gd name="connsiteX1134" fmla="*/ 275378 w 7175104"/>
              <a:gd name="connsiteY1134" fmla="*/ 3586907 h 7019132"/>
              <a:gd name="connsiteX1135" fmla="*/ 234852 w 7175104"/>
              <a:gd name="connsiteY1135" fmla="*/ 3586907 h 7019132"/>
              <a:gd name="connsiteX1136" fmla="*/ 228540 w 7175104"/>
              <a:gd name="connsiteY1136" fmla="*/ 3566759 h 7019132"/>
              <a:gd name="connsiteX1137" fmla="*/ 228540 w 7175104"/>
              <a:gd name="connsiteY1137" fmla="*/ 3532963 h 7019132"/>
              <a:gd name="connsiteX1138" fmla="*/ 194990 w 7175104"/>
              <a:gd name="connsiteY1138" fmla="*/ 3566759 h 7019132"/>
              <a:gd name="connsiteX1139" fmla="*/ 215253 w 7175104"/>
              <a:gd name="connsiteY1139" fmla="*/ 3526139 h 7019132"/>
              <a:gd name="connsiteX1140" fmla="*/ 188014 w 7175104"/>
              <a:gd name="connsiteY1140" fmla="*/ 3539787 h 7019132"/>
              <a:gd name="connsiteX1141" fmla="*/ 188014 w 7175104"/>
              <a:gd name="connsiteY1141" fmla="*/ 3559935 h 7019132"/>
              <a:gd name="connsiteX1142" fmla="*/ 127890 w 7175104"/>
              <a:gd name="connsiteY1142" fmla="*/ 3526139 h 7019132"/>
              <a:gd name="connsiteX1143" fmla="*/ 174727 w 7175104"/>
              <a:gd name="connsiteY1143" fmla="*/ 3553111 h 7019132"/>
              <a:gd name="connsiteX1144" fmla="*/ 194990 w 7175104"/>
              <a:gd name="connsiteY1144" fmla="*/ 3532963 h 7019132"/>
              <a:gd name="connsiteX1145" fmla="*/ 181371 w 7175104"/>
              <a:gd name="connsiteY1145" fmla="*/ 3499492 h 7019132"/>
              <a:gd name="connsiteX1146" fmla="*/ 188014 w 7175104"/>
              <a:gd name="connsiteY1146" fmla="*/ 3425727 h 7019132"/>
              <a:gd name="connsiteX1147" fmla="*/ 140845 w 7175104"/>
              <a:gd name="connsiteY1147" fmla="*/ 3479345 h 7019132"/>
              <a:gd name="connsiteX1148" fmla="*/ 140845 w 7175104"/>
              <a:gd name="connsiteY1148" fmla="*/ 3338637 h 7019132"/>
              <a:gd name="connsiteX1149" fmla="*/ 100651 w 7175104"/>
              <a:gd name="connsiteY1149" fmla="*/ 3324989 h 7019132"/>
              <a:gd name="connsiteX1150" fmla="*/ 87363 w 7175104"/>
              <a:gd name="connsiteY1150" fmla="*/ 3304841 h 7019132"/>
              <a:gd name="connsiteX1151" fmla="*/ 80720 w 7175104"/>
              <a:gd name="connsiteY1151" fmla="*/ 3277870 h 7019132"/>
              <a:gd name="connsiteX1152" fmla="*/ 107627 w 7175104"/>
              <a:gd name="connsiteY1152" fmla="*/ 3217427 h 7019132"/>
              <a:gd name="connsiteX1153" fmla="*/ 140845 w 7175104"/>
              <a:gd name="connsiteY1153" fmla="*/ 3237575 h 7019132"/>
              <a:gd name="connsiteX1154" fmla="*/ 147488 w 7175104"/>
              <a:gd name="connsiteY1154" fmla="*/ 3183631 h 7019132"/>
              <a:gd name="connsiteX1155" fmla="*/ 127890 w 7175104"/>
              <a:gd name="connsiteY1155" fmla="*/ 3197280 h 7019132"/>
              <a:gd name="connsiteX1156" fmla="*/ 167751 w 7175104"/>
              <a:gd name="connsiteY1156" fmla="*/ 3143662 h 7019132"/>
              <a:gd name="connsiteX1157" fmla="*/ 288997 w 7175104"/>
              <a:gd name="connsiteY1157" fmla="*/ 3130013 h 7019132"/>
              <a:gd name="connsiteX1158" fmla="*/ 262091 w 7175104"/>
              <a:gd name="connsiteY1158" fmla="*/ 3103041 h 7019132"/>
              <a:gd name="connsiteX1159" fmla="*/ 248471 w 7175104"/>
              <a:gd name="connsiteY1159" fmla="*/ 3143662 h 7019132"/>
              <a:gd name="connsiteX1160" fmla="*/ 234852 w 7175104"/>
              <a:gd name="connsiteY1160" fmla="*/ 3143662 h 7019132"/>
              <a:gd name="connsiteX1161" fmla="*/ 268734 w 7175104"/>
              <a:gd name="connsiteY1161" fmla="*/ 3076720 h 7019132"/>
              <a:gd name="connsiteX1162" fmla="*/ 282021 w 7175104"/>
              <a:gd name="connsiteY1162" fmla="*/ 3082894 h 7019132"/>
              <a:gd name="connsiteX1163" fmla="*/ 275378 w 7175104"/>
              <a:gd name="connsiteY1163" fmla="*/ 3015952 h 7019132"/>
              <a:gd name="connsiteX1164" fmla="*/ 302284 w 7175104"/>
              <a:gd name="connsiteY1164" fmla="*/ 3015952 h 7019132"/>
              <a:gd name="connsiteX1165" fmla="*/ 302284 w 7175104"/>
              <a:gd name="connsiteY1165" fmla="*/ 2955509 h 7019132"/>
              <a:gd name="connsiteX1166" fmla="*/ 362741 w 7175104"/>
              <a:gd name="connsiteY1166" fmla="*/ 2942186 h 7019132"/>
              <a:gd name="connsiteX1167" fmla="*/ 389648 w 7175104"/>
              <a:gd name="connsiteY1167" fmla="*/ 2935362 h 7019132"/>
              <a:gd name="connsiteX1168" fmla="*/ 456749 w 7175104"/>
              <a:gd name="connsiteY1168" fmla="*/ 2895067 h 7019132"/>
              <a:gd name="connsiteX1169" fmla="*/ 429842 w 7175104"/>
              <a:gd name="connsiteY1169" fmla="*/ 2928538 h 7019132"/>
              <a:gd name="connsiteX1170" fmla="*/ 517205 w 7175104"/>
              <a:gd name="connsiteY1170" fmla="*/ 2841124 h 7019132"/>
              <a:gd name="connsiteX1171" fmla="*/ 510894 w 7175104"/>
              <a:gd name="connsiteY1171" fmla="*/ 2820976 h 7019132"/>
              <a:gd name="connsiteX1172" fmla="*/ 584638 w 7175104"/>
              <a:gd name="connsiteY1172" fmla="*/ 2733562 h 7019132"/>
              <a:gd name="connsiteX1173" fmla="*/ 651739 w 7175104"/>
              <a:gd name="connsiteY1173" fmla="*/ 2707240 h 7019132"/>
              <a:gd name="connsiteX1174" fmla="*/ 732126 w 7175104"/>
              <a:gd name="connsiteY1174" fmla="*/ 2686768 h 7019132"/>
              <a:gd name="connsiteX1175" fmla="*/ 799227 w 7175104"/>
              <a:gd name="connsiteY1175" fmla="*/ 2673444 h 7019132"/>
              <a:gd name="connsiteX1176" fmla="*/ 779628 w 7175104"/>
              <a:gd name="connsiteY1176" fmla="*/ 2632825 h 7019132"/>
              <a:gd name="connsiteX1177" fmla="*/ 819490 w 7175104"/>
              <a:gd name="connsiteY1177" fmla="*/ 2613002 h 7019132"/>
              <a:gd name="connsiteX1178" fmla="*/ 860016 w 7175104"/>
              <a:gd name="connsiteY1178" fmla="*/ 2552235 h 7019132"/>
              <a:gd name="connsiteX1179" fmla="*/ 826134 w 7175104"/>
              <a:gd name="connsiteY1179" fmla="*/ 2525588 h 7019132"/>
              <a:gd name="connsiteX1180" fmla="*/ 920473 w 7175104"/>
              <a:gd name="connsiteY1180" fmla="*/ 2492117 h 7019132"/>
              <a:gd name="connsiteX1181" fmla="*/ 954023 w 7175104"/>
              <a:gd name="connsiteY1181" fmla="*/ 2498616 h 7019132"/>
              <a:gd name="connsiteX1182" fmla="*/ 1014480 w 7175104"/>
              <a:gd name="connsiteY1182" fmla="*/ 2465145 h 7019132"/>
              <a:gd name="connsiteX1183" fmla="*/ 1195851 w 7175104"/>
              <a:gd name="connsiteY1183" fmla="*/ 2478468 h 7019132"/>
              <a:gd name="connsiteX1184" fmla="*/ 1303477 w 7175104"/>
              <a:gd name="connsiteY1184" fmla="*/ 2458321 h 7019132"/>
              <a:gd name="connsiteX1185" fmla="*/ 1330384 w 7175104"/>
              <a:gd name="connsiteY1185" fmla="*/ 2438498 h 7019132"/>
              <a:gd name="connsiteX1186" fmla="*/ 1383865 w 7175104"/>
              <a:gd name="connsiteY1186" fmla="*/ 2451822 h 7019132"/>
              <a:gd name="connsiteX1187" fmla="*/ 1377221 w 7175104"/>
              <a:gd name="connsiteY1187" fmla="*/ 2357908 h 7019132"/>
              <a:gd name="connsiteX1188" fmla="*/ 1477872 w 7175104"/>
              <a:gd name="connsiteY1188" fmla="*/ 2351084 h 7019132"/>
              <a:gd name="connsiteX1189" fmla="*/ 1532018 w 7175104"/>
              <a:gd name="connsiteY1189" fmla="*/ 2411527 h 7019132"/>
              <a:gd name="connsiteX1190" fmla="*/ 1551616 w 7175104"/>
              <a:gd name="connsiteY1190" fmla="*/ 2344260 h 7019132"/>
              <a:gd name="connsiteX1191" fmla="*/ 1571879 w 7175104"/>
              <a:gd name="connsiteY1191" fmla="*/ 2337436 h 7019132"/>
              <a:gd name="connsiteX1192" fmla="*/ 1551616 w 7175104"/>
              <a:gd name="connsiteY1192" fmla="*/ 2404703 h 7019132"/>
              <a:gd name="connsiteX1193" fmla="*/ 1592142 w 7175104"/>
              <a:gd name="connsiteY1193" fmla="*/ 2397878 h 7019132"/>
              <a:gd name="connsiteX1194" fmla="*/ 1632668 w 7175104"/>
              <a:gd name="connsiteY1194" fmla="*/ 2404703 h 7019132"/>
              <a:gd name="connsiteX1195" fmla="*/ 1619381 w 7175104"/>
              <a:gd name="connsiteY1195" fmla="*/ 2424850 h 7019132"/>
              <a:gd name="connsiteX1196" fmla="*/ 1686482 w 7175104"/>
              <a:gd name="connsiteY1196" fmla="*/ 2505440 h 7019132"/>
              <a:gd name="connsiteX1197" fmla="*/ 1753250 w 7175104"/>
              <a:gd name="connsiteY1197" fmla="*/ 2572382 h 7019132"/>
              <a:gd name="connsiteX1198" fmla="*/ 1821015 w 7175104"/>
              <a:gd name="connsiteY1198" fmla="*/ 2606178 h 7019132"/>
              <a:gd name="connsiteX1199" fmla="*/ 1867852 w 7175104"/>
              <a:gd name="connsiteY1199" fmla="*/ 2666620 h 7019132"/>
              <a:gd name="connsiteX1200" fmla="*/ 1894759 w 7175104"/>
              <a:gd name="connsiteY1200" fmla="*/ 2613002 h 7019132"/>
              <a:gd name="connsiteX1201" fmla="*/ 1941596 w 7175104"/>
              <a:gd name="connsiteY1201" fmla="*/ 2626650 h 7019132"/>
              <a:gd name="connsiteX1202" fmla="*/ 1921333 w 7175104"/>
              <a:gd name="connsiteY1202" fmla="*/ 2639649 h 7019132"/>
              <a:gd name="connsiteX1203" fmla="*/ 1921333 w 7175104"/>
              <a:gd name="connsiteY1203" fmla="*/ 2659796 h 7019132"/>
              <a:gd name="connsiteX1204" fmla="*/ 1948240 w 7175104"/>
              <a:gd name="connsiteY1204" fmla="*/ 2626650 h 7019132"/>
              <a:gd name="connsiteX1205" fmla="*/ 1982122 w 7175104"/>
              <a:gd name="connsiteY1205" fmla="*/ 2652972 h 7019132"/>
              <a:gd name="connsiteX1206" fmla="*/ 2009029 w 7175104"/>
              <a:gd name="connsiteY1206" fmla="*/ 2686768 h 7019132"/>
              <a:gd name="connsiteX1207" fmla="*/ 2082773 w 7175104"/>
              <a:gd name="connsiteY1207" fmla="*/ 2727063 h 7019132"/>
              <a:gd name="connsiteX1208" fmla="*/ 2076130 w 7175104"/>
              <a:gd name="connsiteY1208" fmla="*/ 2679943 h 7019132"/>
              <a:gd name="connsiteX1209" fmla="*/ 2076130 w 7175104"/>
              <a:gd name="connsiteY1209" fmla="*/ 2632825 h 7019132"/>
              <a:gd name="connsiteX1210" fmla="*/ 2109348 w 7175104"/>
              <a:gd name="connsiteY1210" fmla="*/ 2652972 h 7019132"/>
              <a:gd name="connsiteX1211" fmla="*/ 2082773 w 7175104"/>
              <a:gd name="connsiteY1211" fmla="*/ 2632825 h 7019132"/>
              <a:gd name="connsiteX1212" fmla="*/ 2109348 w 7175104"/>
              <a:gd name="connsiteY1212" fmla="*/ 2599679 h 7019132"/>
              <a:gd name="connsiteX1213" fmla="*/ 2089417 w 7175104"/>
              <a:gd name="connsiteY1213" fmla="*/ 2606178 h 7019132"/>
              <a:gd name="connsiteX1214" fmla="*/ 2035604 w 7175104"/>
              <a:gd name="connsiteY1214" fmla="*/ 2666620 h 7019132"/>
              <a:gd name="connsiteX1215" fmla="*/ 2049223 w 7175104"/>
              <a:gd name="connsiteY1215" fmla="*/ 2613002 h 7019132"/>
              <a:gd name="connsiteX1216" fmla="*/ 2015341 w 7175104"/>
              <a:gd name="connsiteY1216" fmla="*/ 2619826 h 7019132"/>
              <a:gd name="connsiteX1217" fmla="*/ 2049223 w 7175104"/>
              <a:gd name="connsiteY1217" fmla="*/ 2579206 h 7019132"/>
              <a:gd name="connsiteX1218" fmla="*/ 2028960 w 7175104"/>
              <a:gd name="connsiteY1218" fmla="*/ 2586030 h 7019132"/>
              <a:gd name="connsiteX1219" fmla="*/ 2002386 w 7175104"/>
              <a:gd name="connsiteY1219" fmla="*/ 2632825 h 7019132"/>
              <a:gd name="connsiteX1220" fmla="*/ 1975147 w 7175104"/>
              <a:gd name="connsiteY1220" fmla="*/ 2592854 h 7019132"/>
              <a:gd name="connsiteX1221" fmla="*/ 2009029 w 7175104"/>
              <a:gd name="connsiteY1221" fmla="*/ 2552235 h 7019132"/>
              <a:gd name="connsiteX1222" fmla="*/ 1975147 w 7175104"/>
              <a:gd name="connsiteY1222" fmla="*/ 2565883 h 7019132"/>
              <a:gd name="connsiteX1223" fmla="*/ 1988766 w 7175104"/>
              <a:gd name="connsiteY1223" fmla="*/ 2559058 h 7019132"/>
              <a:gd name="connsiteX1224" fmla="*/ 1954884 w 7175104"/>
              <a:gd name="connsiteY1224" fmla="*/ 2512264 h 7019132"/>
              <a:gd name="connsiteX1225" fmla="*/ 1915022 w 7175104"/>
              <a:gd name="connsiteY1225" fmla="*/ 2478468 h 7019132"/>
              <a:gd name="connsiteX1226" fmla="*/ 1833970 w 7175104"/>
              <a:gd name="connsiteY1226" fmla="*/ 2404703 h 7019132"/>
              <a:gd name="connsiteX1227" fmla="*/ 1814039 w 7175104"/>
              <a:gd name="connsiteY1227" fmla="*/ 2438498 h 7019132"/>
              <a:gd name="connsiteX1228" fmla="*/ 1807395 w 7175104"/>
              <a:gd name="connsiteY1228" fmla="*/ 2384555 h 7019132"/>
              <a:gd name="connsiteX1229" fmla="*/ 1753250 w 7175104"/>
              <a:gd name="connsiteY1229" fmla="*/ 2404703 h 7019132"/>
              <a:gd name="connsiteX1230" fmla="*/ 1753250 w 7175104"/>
              <a:gd name="connsiteY1230" fmla="*/ 2364083 h 7019132"/>
              <a:gd name="connsiteX1231" fmla="*/ 1720032 w 7175104"/>
              <a:gd name="connsiteY1231" fmla="*/ 2397878 h 7019132"/>
              <a:gd name="connsiteX1232" fmla="*/ 1686482 w 7175104"/>
              <a:gd name="connsiteY1232" fmla="*/ 2370907 h 7019132"/>
              <a:gd name="connsiteX1233" fmla="*/ 1686482 w 7175104"/>
              <a:gd name="connsiteY1233" fmla="*/ 2297141 h 7019132"/>
              <a:gd name="connsiteX1234" fmla="*/ 1645956 w 7175104"/>
              <a:gd name="connsiteY1234" fmla="*/ 2344260 h 7019132"/>
              <a:gd name="connsiteX1235" fmla="*/ 1666219 w 7175104"/>
              <a:gd name="connsiteY1235" fmla="*/ 2310464 h 7019132"/>
              <a:gd name="connsiteX1236" fmla="*/ 1578855 w 7175104"/>
              <a:gd name="connsiteY1236" fmla="*/ 2276993 h 7019132"/>
              <a:gd name="connsiteX1237" fmla="*/ 1551616 w 7175104"/>
              <a:gd name="connsiteY1237" fmla="*/ 2243523 h 7019132"/>
              <a:gd name="connsiteX1238" fmla="*/ 1505111 w 7175104"/>
              <a:gd name="connsiteY1238" fmla="*/ 2230199 h 7019132"/>
              <a:gd name="connsiteX1239" fmla="*/ 1518398 w 7175104"/>
              <a:gd name="connsiteY1239" fmla="*/ 2189579 h 7019132"/>
              <a:gd name="connsiteX1240" fmla="*/ 1249664 w 7175104"/>
              <a:gd name="connsiteY1240" fmla="*/ 2055371 h 7019132"/>
              <a:gd name="connsiteX1241" fmla="*/ 1578855 w 7175104"/>
              <a:gd name="connsiteY1241" fmla="*/ 2236699 h 7019132"/>
              <a:gd name="connsiteX1242" fmla="*/ 1626025 w 7175104"/>
              <a:gd name="connsiteY1242" fmla="*/ 2169757 h 7019132"/>
              <a:gd name="connsiteX1243" fmla="*/ 1626025 w 7175104"/>
              <a:gd name="connsiteY1243" fmla="*/ 2216551 h 7019132"/>
              <a:gd name="connsiteX1244" fmla="*/ 1632668 w 7175104"/>
              <a:gd name="connsiteY1244" fmla="*/ 2250347 h 7019132"/>
              <a:gd name="connsiteX1245" fmla="*/ 1652599 w 7175104"/>
              <a:gd name="connsiteY1245" fmla="*/ 2216551 h 7019132"/>
              <a:gd name="connsiteX1246" fmla="*/ 1720032 w 7175104"/>
              <a:gd name="connsiteY1246" fmla="*/ 2216551 h 7019132"/>
              <a:gd name="connsiteX1247" fmla="*/ 1693125 w 7175104"/>
              <a:gd name="connsiteY1247" fmla="*/ 2250347 h 7019132"/>
              <a:gd name="connsiteX1248" fmla="*/ 1746606 w 7175104"/>
              <a:gd name="connsiteY1248" fmla="*/ 2310464 h 7019132"/>
              <a:gd name="connsiteX1249" fmla="*/ 1793776 w 7175104"/>
              <a:gd name="connsiteY1249" fmla="*/ 2230199 h 7019132"/>
              <a:gd name="connsiteX1250" fmla="*/ 1766869 w 7175104"/>
              <a:gd name="connsiteY1250" fmla="*/ 2303965 h 7019132"/>
              <a:gd name="connsiteX1251" fmla="*/ 1833970 w 7175104"/>
              <a:gd name="connsiteY1251" fmla="*/ 2330937 h 7019132"/>
              <a:gd name="connsiteX1252" fmla="*/ 1867852 w 7175104"/>
              <a:gd name="connsiteY1252" fmla="*/ 2404703 h 7019132"/>
              <a:gd name="connsiteX1253" fmla="*/ 1874496 w 7175104"/>
              <a:gd name="connsiteY1253" fmla="*/ 2377731 h 7019132"/>
              <a:gd name="connsiteX1254" fmla="*/ 1948240 w 7175104"/>
              <a:gd name="connsiteY1254" fmla="*/ 2431674 h 7019132"/>
              <a:gd name="connsiteX1255" fmla="*/ 1995410 w 7175104"/>
              <a:gd name="connsiteY1255" fmla="*/ 2444998 h 7019132"/>
              <a:gd name="connsiteX1256" fmla="*/ 2049223 w 7175104"/>
              <a:gd name="connsiteY1256" fmla="*/ 2458321 h 7019132"/>
              <a:gd name="connsiteX1257" fmla="*/ 2223618 w 7175104"/>
              <a:gd name="connsiteY1257" fmla="*/ 2532412 h 7019132"/>
              <a:gd name="connsiteX1258" fmla="*/ 2257500 w 7175104"/>
              <a:gd name="connsiteY1258" fmla="*/ 2505440 h 7019132"/>
              <a:gd name="connsiteX1259" fmla="*/ 2310982 w 7175104"/>
              <a:gd name="connsiteY1259" fmla="*/ 2572382 h 7019132"/>
              <a:gd name="connsiteX1260" fmla="*/ 2358151 w 7175104"/>
              <a:gd name="connsiteY1260" fmla="*/ 2572382 h 7019132"/>
              <a:gd name="connsiteX1261" fmla="*/ 2418608 w 7175104"/>
              <a:gd name="connsiteY1261" fmla="*/ 2565883 h 7019132"/>
              <a:gd name="connsiteX1262" fmla="*/ 2378414 w 7175104"/>
              <a:gd name="connsiteY1262" fmla="*/ 2606178 h 7019132"/>
              <a:gd name="connsiteX1263" fmla="*/ 2519259 w 7175104"/>
              <a:gd name="connsiteY1263" fmla="*/ 2659796 h 7019132"/>
              <a:gd name="connsiteX1264" fmla="*/ 2526235 w 7175104"/>
              <a:gd name="connsiteY1264" fmla="*/ 2646473 h 7019132"/>
              <a:gd name="connsiteX1265" fmla="*/ 2613266 w 7175104"/>
              <a:gd name="connsiteY1265" fmla="*/ 2646473 h 7019132"/>
              <a:gd name="connsiteX1266" fmla="*/ 2586359 w 7175104"/>
              <a:gd name="connsiteY1266" fmla="*/ 2679943 h 7019132"/>
              <a:gd name="connsiteX1267" fmla="*/ 2626885 w 7175104"/>
              <a:gd name="connsiteY1267" fmla="*/ 2673444 h 7019132"/>
              <a:gd name="connsiteX1268" fmla="*/ 2660768 w 7175104"/>
              <a:gd name="connsiteY1268" fmla="*/ 2679943 h 7019132"/>
              <a:gd name="connsiteX1269" fmla="*/ 2687342 w 7175104"/>
              <a:gd name="connsiteY1269" fmla="*/ 2727063 h 7019132"/>
              <a:gd name="connsiteX1270" fmla="*/ 2720893 w 7175104"/>
              <a:gd name="connsiteY1270" fmla="*/ 2693592 h 7019132"/>
              <a:gd name="connsiteX1271" fmla="*/ 2821876 w 7175104"/>
              <a:gd name="connsiteY1271" fmla="*/ 2727063 h 7019132"/>
              <a:gd name="connsiteX1272" fmla="*/ 2808256 w 7175104"/>
              <a:gd name="connsiteY1272" fmla="*/ 2700416 h 7019132"/>
              <a:gd name="connsiteX1273" fmla="*/ 2801612 w 7175104"/>
              <a:gd name="connsiteY1273" fmla="*/ 2652972 h 7019132"/>
              <a:gd name="connsiteX1274" fmla="*/ 2741156 w 7175104"/>
              <a:gd name="connsiteY1274" fmla="*/ 2613002 h 7019132"/>
              <a:gd name="connsiteX1275" fmla="*/ 2814900 w 7175104"/>
              <a:gd name="connsiteY1275" fmla="*/ 2552235 h 7019132"/>
              <a:gd name="connsiteX1276" fmla="*/ 2720893 w 7175104"/>
              <a:gd name="connsiteY1276" fmla="*/ 2572382 h 7019132"/>
              <a:gd name="connsiteX1277" fmla="*/ 2673723 w 7175104"/>
              <a:gd name="connsiteY1277" fmla="*/ 2539236 h 7019132"/>
              <a:gd name="connsiteX1278" fmla="*/ 2761419 w 7175104"/>
              <a:gd name="connsiteY1278" fmla="*/ 2519089 h 7019132"/>
              <a:gd name="connsiteX1279" fmla="*/ 2787993 w 7175104"/>
              <a:gd name="connsiteY1279" fmla="*/ 2545410 h 7019132"/>
              <a:gd name="connsiteX1280" fmla="*/ 2787993 w 7175104"/>
              <a:gd name="connsiteY1280" fmla="*/ 2505440 h 7019132"/>
              <a:gd name="connsiteX1281" fmla="*/ 2767730 w 7175104"/>
              <a:gd name="connsiteY1281" fmla="*/ 2478468 h 7019132"/>
              <a:gd name="connsiteX1282" fmla="*/ 2787993 w 7175104"/>
              <a:gd name="connsiteY1282" fmla="*/ 2458321 h 7019132"/>
              <a:gd name="connsiteX1283" fmla="*/ 2774706 w 7175104"/>
              <a:gd name="connsiteY1283" fmla="*/ 2478468 h 7019132"/>
              <a:gd name="connsiteX1284" fmla="*/ 2861737 w 7175104"/>
              <a:gd name="connsiteY1284" fmla="*/ 2485293 h 7019132"/>
              <a:gd name="connsiteX1285" fmla="*/ 2835163 w 7175104"/>
              <a:gd name="connsiteY1285" fmla="*/ 2444998 h 7019132"/>
              <a:gd name="connsiteX1286" fmla="*/ 2868713 w 7175104"/>
              <a:gd name="connsiteY1286" fmla="*/ 2418026 h 7019132"/>
              <a:gd name="connsiteX1287" fmla="*/ 2821876 w 7175104"/>
              <a:gd name="connsiteY1287" fmla="*/ 2431674 h 7019132"/>
              <a:gd name="connsiteX1288" fmla="*/ 2888976 w 7175104"/>
              <a:gd name="connsiteY1288" fmla="*/ 2397878 h 7019132"/>
              <a:gd name="connsiteX1289" fmla="*/ 2821876 w 7175104"/>
              <a:gd name="connsiteY1289" fmla="*/ 2384555 h 7019132"/>
              <a:gd name="connsiteX1290" fmla="*/ 2821876 w 7175104"/>
              <a:gd name="connsiteY1290" fmla="*/ 2330937 h 7019132"/>
              <a:gd name="connsiteX1291" fmla="*/ 2848782 w 7175104"/>
              <a:gd name="connsiteY1291" fmla="*/ 2351084 h 7019132"/>
              <a:gd name="connsiteX1292" fmla="*/ 2895620 w 7175104"/>
              <a:gd name="connsiteY1292" fmla="*/ 2370907 h 7019132"/>
              <a:gd name="connsiteX1293" fmla="*/ 2902263 w 7175104"/>
              <a:gd name="connsiteY1293" fmla="*/ 2364083 h 7019132"/>
              <a:gd name="connsiteX1294" fmla="*/ 2922526 w 7175104"/>
              <a:gd name="connsiteY1294" fmla="*/ 2431674 h 7019132"/>
              <a:gd name="connsiteX1295" fmla="*/ 2929170 w 7175104"/>
              <a:gd name="connsiteY1295" fmla="*/ 2364083 h 7019132"/>
              <a:gd name="connsiteX1296" fmla="*/ 2969364 w 7175104"/>
              <a:gd name="connsiteY1296" fmla="*/ 2310464 h 7019132"/>
              <a:gd name="connsiteX1297" fmla="*/ 2929170 w 7175104"/>
              <a:gd name="connsiteY1297" fmla="*/ 2283492 h 7019132"/>
              <a:gd name="connsiteX1298" fmla="*/ 3003246 w 7175104"/>
              <a:gd name="connsiteY1298" fmla="*/ 2303965 h 7019132"/>
              <a:gd name="connsiteX1299" fmla="*/ 2982983 w 7175104"/>
              <a:gd name="connsiteY1299" fmla="*/ 2303965 h 7019132"/>
              <a:gd name="connsiteX1300" fmla="*/ 2942789 w 7175104"/>
              <a:gd name="connsiteY1300" fmla="*/ 2377731 h 7019132"/>
              <a:gd name="connsiteX1301" fmla="*/ 3016533 w 7175104"/>
              <a:gd name="connsiteY1301" fmla="*/ 2317288 h 7019132"/>
              <a:gd name="connsiteX1302" fmla="*/ 3003246 w 7175104"/>
              <a:gd name="connsiteY1302" fmla="*/ 2324113 h 7019132"/>
              <a:gd name="connsiteX1303" fmla="*/ 2989627 w 7175104"/>
              <a:gd name="connsiteY1303" fmla="*/ 2344260 h 7019132"/>
              <a:gd name="connsiteX1304" fmla="*/ 3070346 w 7175104"/>
              <a:gd name="connsiteY1304" fmla="*/ 2344260 h 7019132"/>
              <a:gd name="connsiteX1305" fmla="*/ 3090609 w 7175104"/>
              <a:gd name="connsiteY1305" fmla="*/ 2310464 h 7019132"/>
              <a:gd name="connsiteX1306" fmla="*/ 3009890 w 7175104"/>
              <a:gd name="connsiteY1306" fmla="*/ 2290317 h 7019132"/>
              <a:gd name="connsiteX1307" fmla="*/ 2915882 w 7175104"/>
              <a:gd name="connsiteY1307" fmla="*/ 2283492 h 7019132"/>
              <a:gd name="connsiteX1308" fmla="*/ 2855426 w 7175104"/>
              <a:gd name="connsiteY1308" fmla="*/ 2263670 h 7019132"/>
              <a:gd name="connsiteX1309" fmla="*/ 2781349 w 7175104"/>
              <a:gd name="connsiteY1309" fmla="*/ 2250347 h 7019132"/>
              <a:gd name="connsiteX1310" fmla="*/ 2700630 w 7175104"/>
              <a:gd name="connsiteY1310" fmla="*/ 2162932 h 7019132"/>
              <a:gd name="connsiteX1311" fmla="*/ 2586359 w 7175104"/>
              <a:gd name="connsiteY1311" fmla="*/ 2102165 h 7019132"/>
              <a:gd name="connsiteX1312" fmla="*/ 2425252 w 7175104"/>
              <a:gd name="connsiteY1312" fmla="*/ 1907839 h 7019132"/>
              <a:gd name="connsiteX1313" fmla="*/ 2337888 w 7175104"/>
              <a:gd name="connsiteY1313" fmla="*/ 1920838 h 7019132"/>
              <a:gd name="connsiteX1314" fmla="*/ 2378414 w 7175104"/>
              <a:gd name="connsiteY1314" fmla="*/ 1867219 h 7019132"/>
              <a:gd name="connsiteX1315" fmla="*/ 2438871 w 7175104"/>
              <a:gd name="connsiteY1315" fmla="*/ 1807102 h 7019132"/>
              <a:gd name="connsiteX1316" fmla="*/ 2391701 w 7175104"/>
              <a:gd name="connsiteY1316" fmla="*/ 1719687 h 7019132"/>
              <a:gd name="connsiteX1317" fmla="*/ 2438871 w 7175104"/>
              <a:gd name="connsiteY1317" fmla="*/ 1639097 h 7019132"/>
              <a:gd name="connsiteX1318" fmla="*/ 2297362 w 7175104"/>
              <a:gd name="connsiteY1318" fmla="*/ 1753158 h 7019132"/>
              <a:gd name="connsiteX1319" fmla="*/ 2297362 w 7175104"/>
              <a:gd name="connsiteY1319" fmla="*/ 1726511 h 7019132"/>
              <a:gd name="connsiteX1320" fmla="*/ 2378414 w 7175104"/>
              <a:gd name="connsiteY1320" fmla="*/ 1692716 h 7019132"/>
              <a:gd name="connsiteX1321" fmla="*/ 2398345 w 7175104"/>
              <a:gd name="connsiteY1321" fmla="*/ 1639097 h 7019132"/>
              <a:gd name="connsiteX1322" fmla="*/ 2431895 w 7175104"/>
              <a:gd name="connsiteY1322" fmla="*/ 1632273 h 7019132"/>
              <a:gd name="connsiteX1323" fmla="*/ 2459134 w 7175104"/>
              <a:gd name="connsiteY1323" fmla="*/ 1585154 h 7019132"/>
              <a:gd name="connsiteX1324" fmla="*/ 2418608 w 7175104"/>
              <a:gd name="connsiteY1324" fmla="*/ 1612126 h 7019132"/>
              <a:gd name="connsiteX1325" fmla="*/ 2371770 w 7175104"/>
              <a:gd name="connsiteY1325" fmla="*/ 1578330 h 7019132"/>
              <a:gd name="connsiteX1326" fmla="*/ 2291051 w 7175104"/>
              <a:gd name="connsiteY1326" fmla="*/ 1517887 h 7019132"/>
              <a:gd name="connsiteX1327" fmla="*/ 2291051 w 7175104"/>
              <a:gd name="connsiteY1327" fmla="*/ 1490916 h 7019132"/>
              <a:gd name="connsiteX1328" fmla="*/ 2203355 w 7175104"/>
              <a:gd name="connsiteY1328" fmla="*/ 1464594 h 7019132"/>
              <a:gd name="connsiteX1329" fmla="*/ 2143230 w 7175104"/>
              <a:gd name="connsiteY1329" fmla="*/ 1390178 h 7019132"/>
              <a:gd name="connsiteX1330" fmla="*/ 2149874 w 7175104"/>
              <a:gd name="connsiteY1330" fmla="*/ 1336560 h 7019132"/>
              <a:gd name="connsiteX1331" fmla="*/ 2243881 w 7175104"/>
              <a:gd name="connsiteY1331" fmla="*/ 1276442 h 7019132"/>
              <a:gd name="connsiteX1332" fmla="*/ 2270788 w 7175104"/>
              <a:gd name="connsiteY1332" fmla="*/ 1202676 h 7019132"/>
              <a:gd name="connsiteX1333" fmla="*/ 2216974 w 7175104"/>
              <a:gd name="connsiteY1333" fmla="*/ 1249471 h 7019132"/>
              <a:gd name="connsiteX1334" fmla="*/ 2250525 w 7175104"/>
              <a:gd name="connsiteY1334" fmla="*/ 1189028 h 7019132"/>
              <a:gd name="connsiteX1335" fmla="*/ 2237237 w 7175104"/>
              <a:gd name="connsiteY1335" fmla="*/ 1081466 h 7019132"/>
              <a:gd name="connsiteX1336" fmla="*/ 2297362 w 7175104"/>
              <a:gd name="connsiteY1336" fmla="*/ 1141909 h 7019132"/>
              <a:gd name="connsiteX1337" fmla="*/ 2337888 w 7175104"/>
              <a:gd name="connsiteY1337" fmla="*/ 1074642 h 7019132"/>
              <a:gd name="connsiteX1338" fmla="*/ 2337888 w 7175104"/>
              <a:gd name="connsiteY1338" fmla="*/ 1014525 h 7019132"/>
              <a:gd name="connsiteX1339" fmla="*/ 2398345 w 7175104"/>
              <a:gd name="connsiteY1339" fmla="*/ 980729 h 7019132"/>
              <a:gd name="connsiteX1340" fmla="*/ 2472421 w 7175104"/>
              <a:gd name="connsiteY1340" fmla="*/ 973905 h 7019132"/>
              <a:gd name="connsiteX1341" fmla="*/ 2599979 w 7175104"/>
              <a:gd name="connsiteY1341" fmla="*/ 1034347 h 7019132"/>
              <a:gd name="connsiteX1342" fmla="*/ 2761419 w 7175104"/>
              <a:gd name="connsiteY1342" fmla="*/ 1040846 h 7019132"/>
              <a:gd name="connsiteX1343" fmla="*/ 3023509 w 7175104"/>
              <a:gd name="connsiteY1343" fmla="*/ 1141909 h 7019132"/>
              <a:gd name="connsiteX1344" fmla="*/ 3050083 w 7175104"/>
              <a:gd name="connsiteY1344" fmla="*/ 1108438 h 7019132"/>
              <a:gd name="connsiteX1345" fmla="*/ 3070346 w 7175104"/>
              <a:gd name="connsiteY1345" fmla="*/ 1141909 h 7019132"/>
              <a:gd name="connsiteX1346" fmla="*/ 3043108 w 7175104"/>
              <a:gd name="connsiteY1346" fmla="*/ 1088290 h 7019132"/>
              <a:gd name="connsiteX1347" fmla="*/ 2996270 w 7175104"/>
              <a:gd name="connsiteY1347" fmla="*/ 1040846 h 7019132"/>
              <a:gd name="connsiteX1348" fmla="*/ 2875357 w 7175104"/>
              <a:gd name="connsiteY1348" fmla="*/ 973905 h 7019132"/>
              <a:gd name="connsiteX1349" fmla="*/ 2848782 w 7175104"/>
              <a:gd name="connsiteY1349" fmla="*/ 913462 h 7019132"/>
              <a:gd name="connsiteX1350" fmla="*/ 2895620 w 7175104"/>
              <a:gd name="connsiteY1350" fmla="*/ 900139 h 7019132"/>
              <a:gd name="connsiteX1351" fmla="*/ 2909239 w 7175104"/>
              <a:gd name="connsiteY1351" fmla="*/ 933934 h 7019132"/>
              <a:gd name="connsiteX1352" fmla="*/ 3003246 w 7175104"/>
              <a:gd name="connsiteY1352" fmla="*/ 873167 h 7019132"/>
              <a:gd name="connsiteX1353" fmla="*/ 2976007 w 7175104"/>
              <a:gd name="connsiteY1353" fmla="*/ 906963 h 7019132"/>
              <a:gd name="connsiteX1354" fmla="*/ 3003246 w 7175104"/>
              <a:gd name="connsiteY1354" fmla="*/ 906963 h 7019132"/>
              <a:gd name="connsiteX1355" fmla="*/ 3030153 w 7175104"/>
              <a:gd name="connsiteY1355" fmla="*/ 859519 h 7019132"/>
              <a:gd name="connsiteX1356" fmla="*/ 3090609 w 7175104"/>
              <a:gd name="connsiteY1356" fmla="*/ 866343 h 7019132"/>
              <a:gd name="connsiteX1357" fmla="*/ 3056727 w 7175104"/>
              <a:gd name="connsiteY1357" fmla="*/ 906963 h 7019132"/>
              <a:gd name="connsiteX1358" fmla="*/ 3076990 w 7175104"/>
              <a:gd name="connsiteY1358" fmla="*/ 920286 h 7019132"/>
              <a:gd name="connsiteX1359" fmla="*/ 3097253 w 7175104"/>
              <a:gd name="connsiteY1359" fmla="*/ 886490 h 7019132"/>
              <a:gd name="connsiteX1360" fmla="*/ 3137447 w 7175104"/>
              <a:gd name="connsiteY1360" fmla="*/ 900139 h 7019132"/>
              <a:gd name="connsiteX1361" fmla="*/ 3164354 w 7175104"/>
              <a:gd name="connsiteY1361" fmla="*/ 846520 h 7019132"/>
              <a:gd name="connsiteX1362" fmla="*/ 3150734 w 7175104"/>
              <a:gd name="connsiteY1362" fmla="*/ 805900 h 7019132"/>
              <a:gd name="connsiteX1363" fmla="*/ 3144091 w 7175104"/>
              <a:gd name="connsiteY1363" fmla="*/ 752607 h 7019132"/>
              <a:gd name="connsiteX1364" fmla="*/ 3170997 w 7175104"/>
              <a:gd name="connsiteY1364" fmla="*/ 765605 h 7019132"/>
              <a:gd name="connsiteX1365" fmla="*/ 3211523 w 7175104"/>
              <a:gd name="connsiteY1365" fmla="*/ 765605 h 7019132"/>
              <a:gd name="connsiteX1366" fmla="*/ 3150734 w 7175104"/>
              <a:gd name="connsiteY1366" fmla="*/ 698339 h 7019132"/>
              <a:gd name="connsiteX1367" fmla="*/ 3204880 w 7175104"/>
              <a:gd name="connsiteY1367" fmla="*/ 685015 h 7019132"/>
              <a:gd name="connsiteX1368" fmla="*/ 3204880 w 7175104"/>
              <a:gd name="connsiteY1368" fmla="*/ 665193 h 7019132"/>
              <a:gd name="connsiteX1369" fmla="*/ 3225143 w 7175104"/>
              <a:gd name="connsiteY1369" fmla="*/ 665193 h 7019132"/>
              <a:gd name="connsiteX1370" fmla="*/ 3177641 w 7175104"/>
              <a:gd name="connsiteY1370" fmla="*/ 570954 h 7019132"/>
              <a:gd name="connsiteX1371" fmla="*/ 3191261 w 7175104"/>
              <a:gd name="connsiteY1371" fmla="*/ 483865 h 7019132"/>
              <a:gd name="connsiteX1372" fmla="*/ 3338749 w 7175104"/>
              <a:gd name="connsiteY1372" fmla="*/ 550807 h 7019132"/>
              <a:gd name="connsiteX1373" fmla="*/ 3359012 w 7175104"/>
              <a:gd name="connsiteY1373" fmla="*/ 530659 h 7019132"/>
              <a:gd name="connsiteX1374" fmla="*/ 3439731 w 7175104"/>
              <a:gd name="connsiteY1374" fmla="*/ 530659 h 7019132"/>
              <a:gd name="connsiteX1375" fmla="*/ 3507164 w 7175104"/>
              <a:gd name="connsiteY1375" fmla="*/ 591102 h 7019132"/>
              <a:gd name="connsiteX1376" fmla="*/ 3654985 w 7175104"/>
              <a:gd name="connsiteY1376" fmla="*/ 805900 h 7019132"/>
              <a:gd name="connsiteX1377" fmla="*/ 3728729 w 7175104"/>
              <a:gd name="connsiteY1377" fmla="*/ 792577 h 7019132"/>
              <a:gd name="connsiteX1378" fmla="*/ 3701490 w 7175104"/>
              <a:gd name="connsiteY1378" fmla="*/ 819549 h 7019132"/>
              <a:gd name="connsiteX1379" fmla="*/ 3789518 w 7175104"/>
              <a:gd name="connsiteY1379" fmla="*/ 819549 h 7019132"/>
              <a:gd name="connsiteX1380" fmla="*/ 3889836 w 7175104"/>
              <a:gd name="connsiteY1380" fmla="*/ 805900 h 7019132"/>
              <a:gd name="connsiteX1381" fmla="*/ 3889836 w 7175104"/>
              <a:gd name="connsiteY1381" fmla="*/ 765605 h 7019132"/>
              <a:gd name="connsiteX1382" fmla="*/ 4004107 w 7175104"/>
              <a:gd name="connsiteY1382" fmla="*/ 799401 h 7019132"/>
              <a:gd name="connsiteX1383" fmla="*/ 3990487 w 7175104"/>
              <a:gd name="connsiteY1383" fmla="*/ 853019 h 7019132"/>
              <a:gd name="connsiteX1384" fmla="*/ 4037657 w 7175104"/>
              <a:gd name="connsiteY1384" fmla="*/ 819549 h 7019132"/>
              <a:gd name="connsiteX1385" fmla="*/ 3997463 w 7175104"/>
              <a:gd name="connsiteY1385" fmla="*/ 859519 h 7019132"/>
              <a:gd name="connsiteX1386" fmla="*/ 4051276 w 7175104"/>
              <a:gd name="connsiteY1386" fmla="*/ 879991 h 7019132"/>
              <a:gd name="connsiteX1387" fmla="*/ 4067221 w 7175104"/>
              <a:gd name="connsiteY1387" fmla="*/ 852045 h 7019132"/>
              <a:gd name="connsiteX1388" fmla="*/ 4092135 w 7175104"/>
              <a:gd name="connsiteY1388" fmla="*/ 826048 h 7019132"/>
              <a:gd name="connsiteX1389" fmla="*/ 4076854 w 7175104"/>
              <a:gd name="connsiteY1389" fmla="*/ 849770 h 7019132"/>
              <a:gd name="connsiteX1390" fmla="*/ 4111733 w 7175104"/>
              <a:gd name="connsiteY1390" fmla="*/ 879991 h 7019132"/>
              <a:gd name="connsiteX1391" fmla="*/ 4104758 w 7175104"/>
              <a:gd name="connsiteY1391" fmla="*/ 859519 h 7019132"/>
              <a:gd name="connsiteX1392" fmla="*/ 4171858 w 7175104"/>
              <a:gd name="connsiteY1392" fmla="*/ 826373 h 7019132"/>
              <a:gd name="connsiteX1393" fmla="*/ 4111733 w 7175104"/>
              <a:gd name="connsiteY1393" fmla="*/ 920286 h 7019132"/>
              <a:gd name="connsiteX1394" fmla="*/ 4178834 w 7175104"/>
              <a:gd name="connsiteY1394" fmla="*/ 933934 h 7019132"/>
              <a:gd name="connsiteX1395" fmla="*/ 4185477 w 7175104"/>
              <a:gd name="connsiteY1395" fmla="*/ 873167 h 7019132"/>
              <a:gd name="connsiteX1396" fmla="*/ 4239291 w 7175104"/>
              <a:gd name="connsiteY1396" fmla="*/ 879991 h 7019132"/>
              <a:gd name="connsiteX1397" fmla="*/ 4232647 w 7175104"/>
              <a:gd name="connsiteY1397" fmla="*/ 933934 h 7019132"/>
              <a:gd name="connsiteX1398" fmla="*/ 4313367 w 7175104"/>
              <a:gd name="connsiteY1398" fmla="*/ 906963 h 7019132"/>
              <a:gd name="connsiteX1399" fmla="*/ 4326654 w 7175104"/>
              <a:gd name="connsiteY1399" fmla="*/ 940109 h 7019132"/>
              <a:gd name="connsiteX1400" fmla="*/ 4326654 w 7175104"/>
              <a:gd name="connsiteY1400" fmla="*/ 1007700 h 7019132"/>
              <a:gd name="connsiteX1401" fmla="*/ 4340274 w 7175104"/>
              <a:gd name="connsiteY1401" fmla="*/ 987553 h 7019132"/>
              <a:gd name="connsiteX1402" fmla="*/ 4387111 w 7175104"/>
              <a:gd name="connsiteY1402" fmla="*/ 1027523 h 7019132"/>
              <a:gd name="connsiteX1403" fmla="*/ 4373492 w 7175104"/>
              <a:gd name="connsiteY1403" fmla="*/ 1047670 h 7019132"/>
              <a:gd name="connsiteX1404" fmla="*/ 4407374 w 7175104"/>
              <a:gd name="connsiteY1404" fmla="*/ 1021024 h 7019132"/>
              <a:gd name="connsiteX1405" fmla="*/ 4373492 w 7175104"/>
              <a:gd name="connsiteY1405" fmla="*/ 1068143 h 7019132"/>
              <a:gd name="connsiteX1406" fmla="*/ 4467499 w 7175104"/>
              <a:gd name="connsiteY1406" fmla="*/ 1021024 h 7019132"/>
              <a:gd name="connsiteX1407" fmla="*/ 4447236 w 7175104"/>
              <a:gd name="connsiteY1407" fmla="*/ 1074642 h 7019132"/>
              <a:gd name="connsiteX1408" fmla="*/ 4467499 w 7175104"/>
              <a:gd name="connsiteY1408" fmla="*/ 1081466 h 7019132"/>
              <a:gd name="connsiteX1409" fmla="*/ 4515001 w 7175104"/>
              <a:gd name="connsiteY1409" fmla="*/ 1054495 h 7019132"/>
              <a:gd name="connsiteX1410" fmla="*/ 4548219 w 7175104"/>
              <a:gd name="connsiteY1410" fmla="*/ 1081466 h 7019132"/>
              <a:gd name="connsiteX1411" fmla="*/ 4648870 w 7175104"/>
              <a:gd name="connsiteY1411" fmla="*/ 1101614 h 7019132"/>
              <a:gd name="connsiteX1412" fmla="*/ 4655846 w 7175104"/>
              <a:gd name="connsiteY1412" fmla="*/ 1128261 h 7019132"/>
              <a:gd name="connsiteX1413" fmla="*/ 4703015 w 7175104"/>
              <a:gd name="connsiteY1413" fmla="*/ 1115262 h 7019132"/>
              <a:gd name="connsiteX1414" fmla="*/ 4642226 w 7175104"/>
              <a:gd name="connsiteY1414" fmla="*/ 1040846 h 7019132"/>
              <a:gd name="connsiteX1415" fmla="*/ 4615652 w 7175104"/>
              <a:gd name="connsiteY1415" fmla="*/ 1101614 h 7019132"/>
              <a:gd name="connsiteX1416" fmla="*/ 4554863 w 7175104"/>
              <a:gd name="connsiteY1416" fmla="*/ 1108438 h 7019132"/>
              <a:gd name="connsiteX1417" fmla="*/ 4575126 w 7175104"/>
              <a:gd name="connsiteY1417" fmla="*/ 1108438 h 7019132"/>
              <a:gd name="connsiteX1418" fmla="*/ 4609008 w 7175104"/>
              <a:gd name="connsiteY1418" fmla="*/ 973905 h 7019132"/>
              <a:gd name="connsiteX1419" fmla="*/ 4635582 w 7175104"/>
              <a:gd name="connsiteY1419" fmla="*/ 1027523 h 7019132"/>
              <a:gd name="connsiteX1420" fmla="*/ 4783403 w 7175104"/>
              <a:gd name="connsiteY1420" fmla="*/ 987553 h 7019132"/>
              <a:gd name="connsiteX1421" fmla="*/ 4877742 w 7175104"/>
              <a:gd name="connsiteY1421" fmla="*/ 987553 h 7019132"/>
              <a:gd name="connsiteX1422" fmla="*/ 4803666 w 7175104"/>
              <a:gd name="connsiteY1422" fmla="*/ 1021024 h 7019132"/>
              <a:gd name="connsiteX1423" fmla="*/ 4830240 w 7175104"/>
              <a:gd name="connsiteY1423" fmla="*/ 1054495 h 7019132"/>
              <a:gd name="connsiteX1424" fmla="*/ 4877742 w 7175104"/>
              <a:gd name="connsiteY1424" fmla="*/ 1007700 h 7019132"/>
              <a:gd name="connsiteX1425" fmla="*/ 4971749 w 7175104"/>
              <a:gd name="connsiteY1425" fmla="*/ 1108438 h 7019132"/>
              <a:gd name="connsiteX1426" fmla="*/ 4964774 w 7175104"/>
              <a:gd name="connsiteY1426" fmla="*/ 1088290 h 7019132"/>
              <a:gd name="connsiteX1427" fmla="*/ 5018587 w 7175104"/>
              <a:gd name="connsiteY1427" fmla="*/ 1061319 h 7019132"/>
              <a:gd name="connsiteX1428" fmla="*/ 5025230 w 7175104"/>
              <a:gd name="connsiteY1428" fmla="*/ 1068143 h 7019132"/>
              <a:gd name="connsiteX1429" fmla="*/ 5038850 w 7175104"/>
              <a:gd name="connsiteY1429" fmla="*/ 1121436 h 7019132"/>
              <a:gd name="connsiteX1430" fmla="*/ 5005300 w 7175104"/>
              <a:gd name="connsiteY1430" fmla="*/ 1148408 h 7019132"/>
              <a:gd name="connsiteX1431" fmla="*/ 5018587 w 7175104"/>
              <a:gd name="connsiteY1431" fmla="*/ 1162056 h 7019132"/>
              <a:gd name="connsiteX1432" fmla="*/ 5031874 w 7175104"/>
              <a:gd name="connsiteY1432" fmla="*/ 1135085 h 7019132"/>
              <a:gd name="connsiteX1433" fmla="*/ 5099307 w 7175104"/>
              <a:gd name="connsiteY1433" fmla="*/ 1228998 h 7019132"/>
              <a:gd name="connsiteX1434" fmla="*/ 5146144 w 7175104"/>
              <a:gd name="connsiteY1434" fmla="*/ 1336560 h 7019132"/>
              <a:gd name="connsiteX1435" fmla="*/ 5159764 w 7175104"/>
              <a:gd name="connsiteY1435" fmla="*/ 1316412 h 7019132"/>
              <a:gd name="connsiteX1436" fmla="*/ 5173383 w 7175104"/>
              <a:gd name="connsiteY1436" fmla="*/ 1343384 h 7019132"/>
              <a:gd name="connsiteX1437" fmla="*/ 5267390 w 7175104"/>
              <a:gd name="connsiteY1437" fmla="*/ 1390178 h 7019132"/>
              <a:gd name="connsiteX1438" fmla="*/ 5253771 w 7175104"/>
              <a:gd name="connsiteY1438" fmla="*/ 1477592 h 7019132"/>
              <a:gd name="connsiteX1439" fmla="*/ 5300608 w 7175104"/>
              <a:gd name="connsiteY1439" fmla="*/ 1450946 h 7019132"/>
              <a:gd name="connsiteX1440" fmla="*/ 5361397 w 7175104"/>
              <a:gd name="connsiteY1440" fmla="*/ 1497740 h 7019132"/>
              <a:gd name="connsiteX1441" fmla="*/ 5408235 w 7175104"/>
              <a:gd name="connsiteY1441" fmla="*/ 1464594 h 7019132"/>
              <a:gd name="connsiteX1442" fmla="*/ 5381660 w 7175104"/>
              <a:gd name="connsiteY1442" fmla="*/ 1497740 h 7019132"/>
              <a:gd name="connsiteX1443" fmla="*/ 5441785 w 7175104"/>
              <a:gd name="connsiteY1443" fmla="*/ 1504564 h 7019132"/>
              <a:gd name="connsiteX1444" fmla="*/ 5408235 w 7175104"/>
              <a:gd name="connsiteY1444" fmla="*/ 1531536 h 7019132"/>
              <a:gd name="connsiteX1445" fmla="*/ 5475668 w 7175104"/>
              <a:gd name="connsiteY1445" fmla="*/ 1504564 h 7019132"/>
              <a:gd name="connsiteX1446" fmla="*/ 5515861 w 7175104"/>
              <a:gd name="connsiteY1446" fmla="*/ 1490916 h 7019132"/>
              <a:gd name="connsiteX1447" fmla="*/ 5481979 w 7175104"/>
              <a:gd name="connsiteY1447" fmla="*/ 1517887 h 7019132"/>
              <a:gd name="connsiteX1448" fmla="*/ 5575986 w 7175104"/>
              <a:gd name="connsiteY1448" fmla="*/ 1585154 h 7019132"/>
              <a:gd name="connsiteX1449" fmla="*/ 5549412 w 7175104"/>
              <a:gd name="connsiteY1449" fmla="*/ 1612126 h 7019132"/>
              <a:gd name="connsiteX1450" fmla="*/ 5616512 w 7175104"/>
              <a:gd name="connsiteY1450" fmla="*/ 1571506 h 7019132"/>
              <a:gd name="connsiteX1451" fmla="*/ 5650395 w 7175104"/>
              <a:gd name="connsiteY1451" fmla="*/ 1591978 h 7019132"/>
              <a:gd name="connsiteX1452" fmla="*/ 5717495 w 7175104"/>
              <a:gd name="connsiteY1452" fmla="*/ 1545184 h 7019132"/>
              <a:gd name="connsiteX1453" fmla="*/ 5616512 w 7175104"/>
              <a:gd name="connsiteY1453" fmla="*/ 1551683 h 7019132"/>
              <a:gd name="connsiteX1454" fmla="*/ 5643419 w 7175104"/>
              <a:gd name="connsiteY1454" fmla="*/ 1517887 h 7019132"/>
              <a:gd name="connsiteX1455" fmla="*/ 5522505 w 7175104"/>
              <a:gd name="connsiteY1455" fmla="*/ 1504564 h 7019132"/>
              <a:gd name="connsiteX1456" fmla="*/ 5569675 w 7175104"/>
              <a:gd name="connsiteY1456" fmla="*/ 1497740 h 7019132"/>
              <a:gd name="connsiteX1457" fmla="*/ 5488623 w 7175104"/>
              <a:gd name="connsiteY1457" fmla="*/ 1484416 h 7019132"/>
              <a:gd name="connsiteX1458" fmla="*/ 5522505 w 7175104"/>
              <a:gd name="connsiteY1458" fmla="*/ 1437622 h 7019132"/>
              <a:gd name="connsiteX1459" fmla="*/ 5435142 w 7175104"/>
              <a:gd name="connsiteY1459" fmla="*/ 1417150 h 7019132"/>
              <a:gd name="connsiteX1460" fmla="*/ 5441785 w 7175104"/>
              <a:gd name="connsiteY1460" fmla="*/ 1383354 h 7019132"/>
              <a:gd name="connsiteX1461" fmla="*/ 5428498 w 7175104"/>
              <a:gd name="connsiteY1461" fmla="*/ 1410651 h 7019132"/>
              <a:gd name="connsiteX1462" fmla="*/ 5394615 w 7175104"/>
              <a:gd name="connsiteY1462" fmla="*/ 1330061 h 7019132"/>
              <a:gd name="connsiteX1463" fmla="*/ 5435142 w 7175104"/>
              <a:gd name="connsiteY1463" fmla="*/ 1296265 h 7019132"/>
              <a:gd name="connsiteX1464" fmla="*/ 5381660 w 7175104"/>
              <a:gd name="connsiteY1464" fmla="*/ 1269618 h 7019132"/>
              <a:gd name="connsiteX1465" fmla="*/ 5381660 w 7175104"/>
              <a:gd name="connsiteY1465" fmla="*/ 1336560 h 7019132"/>
              <a:gd name="connsiteX1466" fmla="*/ 5320871 w 7175104"/>
              <a:gd name="connsiteY1466" fmla="*/ 1289766 h 7019132"/>
              <a:gd name="connsiteX1467" fmla="*/ 5347778 w 7175104"/>
              <a:gd name="connsiteY1467" fmla="*/ 1282941 h 7019132"/>
              <a:gd name="connsiteX1468" fmla="*/ 5368041 w 7175104"/>
              <a:gd name="connsiteY1468" fmla="*/ 1222499 h 7019132"/>
              <a:gd name="connsiteX1469" fmla="*/ 5327515 w 7175104"/>
              <a:gd name="connsiteY1469" fmla="*/ 1222499 h 7019132"/>
              <a:gd name="connsiteX1470" fmla="*/ 5347778 w 7175104"/>
              <a:gd name="connsiteY1470" fmla="*/ 1242646 h 7019132"/>
              <a:gd name="connsiteX1471" fmla="*/ 5287653 w 7175104"/>
              <a:gd name="connsiteY1471" fmla="*/ 1269618 h 7019132"/>
              <a:gd name="connsiteX1472" fmla="*/ 5314228 w 7175104"/>
              <a:gd name="connsiteY1472" fmla="*/ 1182204 h 7019132"/>
              <a:gd name="connsiteX1473" fmla="*/ 5274034 w 7175104"/>
              <a:gd name="connsiteY1473" fmla="*/ 1215675 h 7019132"/>
              <a:gd name="connsiteX1474" fmla="*/ 5293965 w 7175104"/>
              <a:gd name="connsiteY1474" fmla="*/ 1182204 h 7019132"/>
              <a:gd name="connsiteX1475" fmla="*/ 5119238 w 7175104"/>
              <a:gd name="connsiteY1475" fmla="*/ 1054495 h 7019132"/>
              <a:gd name="connsiteX1476" fmla="*/ 5005300 w 7175104"/>
              <a:gd name="connsiteY1476" fmla="*/ 973905 h 7019132"/>
              <a:gd name="connsiteX1477" fmla="*/ 4931223 w 7175104"/>
              <a:gd name="connsiteY1477" fmla="*/ 906963 h 7019132"/>
              <a:gd name="connsiteX1478" fmla="*/ 4850503 w 7175104"/>
              <a:gd name="connsiteY1478" fmla="*/ 819549 h 7019132"/>
              <a:gd name="connsiteX1479" fmla="*/ 4763140 w 7175104"/>
              <a:gd name="connsiteY1479" fmla="*/ 752607 h 7019132"/>
              <a:gd name="connsiteX1480" fmla="*/ 4803666 w 7175104"/>
              <a:gd name="connsiteY1480" fmla="*/ 725635 h 7019132"/>
              <a:gd name="connsiteX1481" fmla="*/ 4790379 w 7175104"/>
              <a:gd name="connsiteY1481" fmla="*/ 705163 h 7019132"/>
              <a:gd name="connsiteX1482" fmla="*/ 4763140 w 7175104"/>
              <a:gd name="connsiteY1482" fmla="*/ 745783 h 7019132"/>
              <a:gd name="connsiteX1483" fmla="*/ 4642226 w 7175104"/>
              <a:gd name="connsiteY1483" fmla="*/ 658369 h 7019132"/>
              <a:gd name="connsiteX1484" fmla="*/ 4682752 w 7175104"/>
              <a:gd name="connsiteY1484" fmla="*/ 638221 h 7019132"/>
              <a:gd name="connsiteX1485" fmla="*/ 4629271 w 7175104"/>
              <a:gd name="connsiteY1485" fmla="*/ 645045 h 7019132"/>
              <a:gd name="connsiteX1486" fmla="*/ 4655846 w 7175104"/>
              <a:gd name="connsiteY1486" fmla="*/ 638221 h 7019132"/>
              <a:gd name="connsiteX1487" fmla="*/ 4615652 w 7175104"/>
              <a:gd name="connsiteY1487" fmla="*/ 597601 h 7019132"/>
              <a:gd name="connsiteX1488" fmla="*/ 4602032 w 7175104"/>
              <a:gd name="connsiteY1488" fmla="*/ 624573 h 7019132"/>
              <a:gd name="connsiteX1489" fmla="*/ 4561838 w 7175104"/>
              <a:gd name="connsiteY1489" fmla="*/ 570954 h 7019132"/>
              <a:gd name="connsiteX1490" fmla="*/ 4501381 w 7175104"/>
              <a:gd name="connsiteY1490" fmla="*/ 570954 h 7019132"/>
              <a:gd name="connsiteX1491" fmla="*/ 4501381 w 7175104"/>
              <a:gd name="connsiteY1491" fmla="*/ 537483 h 7019132"/>
              <a:gd name="connsiteX1492" fmla="*/ 4460855 w 7175104"/>
              <a:gd name="connsiteY1492" fmla="*/ 569979 h 7019132"/>
              <a:gd name="connsiteX1493" fmla="*/ 4393755 w 7175104"/>
              <a:gd name="connsiteY1493" fmla="*/ 490689 h 7019132"/>
              <a:gd name="connsiteX1494" fmla="*/ 4494738 w 7175104"/>
              <a:gd name="connsiteY1494" fmla="*/ 463393 h 7019132"/>
              <a:gd name="connsiteX1495" fmla="*/ 4360205 w 7175104"/>
              <a:gd name="connsiteY1495" fmla="*/ 443245 h 7019132"/>
              <a:gd name="connsiteX1496" fmla="*/ 4265865 w 7175104"/>
              <a:gd name="connsiteY1496" fmla="*/ 335683 h 7019132"/>
              <a:gd name="connsiteX1497" fmla="*/ 4199097 w 7175104"/>
              <a:gd name="connsiteY1497" fmla="*/ 302538 h 7019132"/>
              <a:gd name="connsiteX1498" fmla="*/ 4165547 w 7175104"/>
              <a:gd name="connsiteY1498" fmla="*/ 241770 h 7019132"/>
              <a:gd name="connsiteX1499" fmla="*/ 4104758 w 7175104"/>
              <a:gd name="connsiteY1499" fmla="*/ 234946 h 7019132"/>
              <a:gd name="connsiteX1500" fmla="*/ 4131996 w 7175104"/>
              <a:gd name="connsiteY1500" fmla="*/ 208299 h 7019132"/>
              <a:gd name="connsiteX1501" fmla="*/ 4064896 w 7175104"/>
              <a:gd name="connsiteY1501" fmla="*/ 188152 h 7019132"/>
              <a:gd name="connsiteX1502" fmla="*/ 4031013 w 7175104"/>
              <a:gd name="connsiteY1502" fmla="*/ 134208 h 7019132"/>
              <a:gd name="connsiteX1503" fmla="*/ 4057920 w 7175104"/>
              <a:gd name="connsiteY1503" fmla="*/ 168004 h 7019132"/>
              <a:gd name="connsiteX1504" fmla="*/ 4044633 w 7175104"/>
              <a:gd name="connsiteY1504" fmla="*/ 60443 h 7019132"/>
              <a:gd name="connsiteX1505" fmla="*/ 4125021 w 7175104"/>
              <a:gd name="connsiteY1505" fmla="*/ 0 h 701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</a:cxnLst>
            <a:rect l="l" t="t" r="r" b="b"/>
            <a:pathLst>
              <a:path w="7175104" h="7019132">
                <a:moveTo>
                  <a:pt x="449108" y="6878100"/>
                </a:moveTo>
                <a:lnTo>
                  <a:pt x="456749" y="6898572"/>
                </a:lnTo>
                <a:cubicBezTo>
                  <a:pt x="456749" y="6898572"/>
                  <a:pt x="456749" y="6898572"/>
                  <a:pt x="450105" y="6898572"/>
                </a:cubicBezTo>
                <a:cubicBezTo>
                  <a:pt x="436486" y="6891748"/>
                  <a:pt x="429842" y="6891748"/>
                  <a:pt x="429842" y="6884924"/>
                </a:cubicBezTo>
                <a:close/>
                <a:moveTo>
                  <a:pt x="411572" y="6781912"/>
                </a:moveTo>
                <a:cubicBezTo>
                  <a:pt x="411240" y="6780287"/>
                  <a:pt x="411240" y="6779962"/>
                  <a:pt x="412236" y="6782237"/>
                </a:cubicBezTo>
                <a:lnTo>
                  <a:pt x="417883" y="6795560"/>
                </a:lnTo>
                <a:lnTo>
                  <a:pt x="416555" y="6791010"/>
                </a:lnTo>
                <a:cubicBezTo>
                  <a:pt x="423530" y="6791010"/>
                  <a:pt x="423198" y="6791010"/>
                  <a:pt x="429842" y="6791010"/>
                </a:cubicBezTo>
                <a:cubicBezTo>
                  <a:pt x="436486" y="6791010"/>
                  <a:pt x="443461" y="6791010"/>
                  <a:pt x="450105" y="6791010"/>
                </a:cubicBezTo>
                <a:cubicBezTo>
                  <a:pt x="483655" y="6797510"/>
                  <a:pt x="524181" y="6791010"/>
                  <a:pt x="564375" y="6791010"/>
                </a:cubicBezTo>
                <a:cubicBezTo>
                  <a:pt x="587960" y="6791010"/>
                  <a:pt x="609552" y="6789386"/>
                  <a:pt x="629815" y="6788411"/>
                </a:cubicBezTo>
                <a:lnTo>
                  <a:pt x="670009" y="6790036"/>
                </a:lnTo>
                <a:lnTo>
                  <a:pt x="671669" y="6794585"/>
                </a:lnTo>
                <a:cubicBezTo>
                  <a:pt x="676984" y="6809533"/>
                  <a:pt x="680306" y="6817982"/>
                  <a:pt x="678645" y="6811158"/>
                </a:cubicBezTo>
                <a:cubicBezTo>
                  <a:pt x="672002" y="6811158"/>
                  <a:pt x="672002" y="6811158"/>
                  <a:pt x="672002" y="6811158"/>
                </a:cubicBezTo>
                <a:cubicBezTo>
                  <a:pt x="651739" y="6817982"/>
                  <a:pt x="651739" y="6817982"/>
                  <a:pt x="651739" y="6817982"/>
                </a:cubicBezTo>
                <a:cubicBezTo>
                  <a:pt x="638119" y="6817982"/>
                  <a:pt x="624500" y="6817982"/>
                  <a:pt x="617856" y="6824806"/>
                </a:cubicBezTo>
                <a:cubicBezTo>
                  <a:pt x="590949" y="6824806"/>
                  <a:pt x="564375" y="6824156"/>
                  <a:pt x="537468" y="6830981"/>
                </a:cubicBezTo>
                <a:cubicBezTo>
                  <a:pt x="512223" y="6846254"/>
                  <a:pt x="502257" y="6857627"/>
                  <a:pt x="470368" y="6870626"/>
                </a:cubicBezTo>
                <a:lnTo>
                  <a:pt x="449108" y="6878100"/>
                </a:lnTo>
                <a:lnTo>
                  <a:pt x="432499" y="6833905"/>
                </a:lnTo>
                <a:cubicBezTo>
                  <a:pt x="426188" y="6817332"/>
                  <a:pt x="421537" y="6805959"/>
                  <a:pt x="418215" y="6797835"/>
                </a:cubicBezTo>
                <a:lnTo>
                  <a:pt x="418548" y="6800109"/>
                </a:lnTo>
                <a:cubicBezTo>
                  <a:pt x="418548" y="6802059"/>
                  <a:pt x="412901" y="6786136"/>
                  <a:pt x="411572" y="6781912"/>
                </a:cubicBezTo>
                <a:close/>
                <a:moveTo>
                  <a:pt x="386658" y="6752990"/>
                </a:moveTo>
                <a:lnTo>
                  <a:pt x="376361" y="6757215"/>
                </a:lnTo>
                <a:cubicBezTo>
                  <a:pt x="373039" y="6757215"/>
                  <a:pt x="374368" y="6755590"/>
                  <a:pt x="379350" y="6753965"/>
                </a:cubicBezTo>
                <a:close/>
                <a:moveTo>
                  <a:pt x="398949" y="6747791"/>
                </a:moveTo>
                <a:lnTo>
                  <a:pt x="403267" y="6750390"/>
                </a:lnTo>
                <a:lnTo>
                  <a:pt x="386658" y="6752990"/>
                </a:lnTo>
                <a:lnTo>
                  <a:pt x="396624" y="6748766"/>
                </a:lnTo>
                <a:close/>
                <a:moveTo>
                  <a:pt x="867988" y="6676625"/>
                </a:moveTo>
                <a:cubicBezTo>
                  <a:pt x="872639" y="6675325"/>
                  <a:pt x="875296" y="6675000"/>
                  <a:pt x="873635" y="6676625"/>
                </a:cubicBezTo>
                <a:lnTo>
                  <a:pt x="864334" y="6685074"/>
                </a:lnTo>
                <a:lnTo>
                  <a:pt x="861677" y="6679874"/>
                </a:lnTo>
                <a:lnTo>
                  <a:pt x="863670" y="6678249"/>
                </a:lnTo>
                <a:close/>
                <a:moveTo>
                  <a:pt x="703559" y="6670775"/>
                </a:moveTo>
                <a:lnTo>
                  <a:pt x="672002" y="6690273"/>
                </a:lnTo>
                <a:cubicBezTo>
                  <a:pt x="631476" y="6710420"/>
                  <a:pt x="659379" y="6688973"/>
                  <a:pt x="684292" y="6676950"/>
                </a:cubicBezTo>
                <a:close/>
                <a:moveTo>
                  <a:pt x="866327" y="6669800"/>
                </a:moveTo>
                <a:lnTo>
                  <a:pt x="873635" y="6669800"/>
                </a:lnTo>
                <a:lnTo>
                  <a:pt x="863670" y="6678249"/>
                </a:lnTo>
                <a:lnTo>
                  <a:pt x="851047" y="6682474"/>
                </a:lnTo>
                <a:cubicBezTo>
                  <a:pt x="838424" y="6686698"/>
                  <a:pt x="826466" y="6689948"/>
                  <a:pt x="833109" y="6683449"/>
                </a:cubicBezTo>
                <a:close/>
                <a:moveTo>
                  <a:pt x="705220" y="6669475"/>
                </a:moveTo>
                <a:lnTo>
                  <a:pt x="705220" y="6669800"/>
                </a:lnTo>
                <a:lnTo>
                  <a:pt x="703559" y="6670775"/>
                </a:lnTo>
                <a:close/>
                <a:moveTo>
                  <a:pt x="886590" y="6629830"/>
                </a:moveTo>
                <a:lnTo>
                  <a:pt x="886923" y="6629830"/>
                </a:lnTo>
                <a:cubicBezTo>
                  <a:pt x="886923" y="6636655"/>
                  <a:pt x="893234" y="6636655"/>
                  <a:pt x="893234" y="6636655"/>
                </a:cubicBezTo>
                <a:cubicBezTo>
                  <a:pt x="903532" y="6639904"/>
                  <a:pt x="906853" y="6644779"/>
                  <a:pt x="898549" y="6652578"/>
                </a:cubicBezTo>
                <a:lnTo>
                  <a:pt x="895227" y="6654527"/>
                </a:lnTo>
                <a:lnTo>
                  <a:pt x="888583" y="6635355"/>
                </a:lnTo>
                <a:close/>
                <a:moveTo>
                  <a:pt x="880279" y="6629830"/>
                </a:moveTo>
                <a:lnTo>
                  <a:pt x="884265" y="6629830"/>
                </a:lnTo>
                <a:lnTo>
                  <a:pt x="885594" y="6635030"/>
                </a:lnTo>
                <a:cubicBezTo>
                  <a:pt x="885926" y="6638929"/>
                  <a:pt x="885262" y="6639904"/>
                  <a:pt x="880279" y="6629830"/>
                </a:cubicBezTo>
                <a:close/>
                <a:moveTo>
                  <a:pt x="806203" y="6629830"/>
                </a:moveTo>
                <a:cubicBezTo>
                  <a:pt x="790922" y="6649978"/>
                  <a:pt x="821483" y="6658427"/>
                  <a:pt x="876957" y="6656152"/>
                </a:cubicBezTo>
                <a:lnTo>
                  <a:pt x="895227" y="6654527"/>
                </a:lnTo>
                <a:lnTo>
                  <a:pt x="876625" y="6665576"/>
                </a:lnTo>
                <a:lnTo>
                  <a:pt x="866327" y="6669800"/>
                </a:lnTo>
                <a:lnTo>
                  <a:pt x="829123" y="6669475"/>
                </a:lnTo>
                <a:cubicBezTo>
                  <a:pt x="787601" y="6667526"/>
                  <a:pt x="760694" y="6660052"/>
                  <a:pt x="806203" y="6629830"/>
                </a:cubicBezTo>
                <a:close/>
                <a:moveTo>
                  <a:pt x="882604" y="6621381"/>
                </a:moveTo>
                <a:cubicBezTo>
                  <a:pt x="882604" y="6620082"/>
                  <a:pt x="882604" y="6619757"/>
                  <a:pt x="883601" y="6621706"/>
                </a:cubicBezTo>
                <a:lnTo>
                  <a:pt x="886590" y="6629830"/>
                </a:lnTo>
                <a:lnTo>
                  <a:pt x="884265" y="6629830"/>
                </a:lnTo>
                <a:close/>
                <a:moveTo>
                  <a:pt x="266741" y="6380261"/>
                </a:moveTo>
                <a:lnTo>
                  <a:pt x="267738" y="6380911"/>
                </a:lnTo>
                <a:lnTo>
                  <a:pt x="264084" y="6382211"/>
                </a:lnTo>
                <a:close/>
                <a:moveTo>
                  <a:pt x="276374" y="6377337"/>
                </a:moveTo>
                <a:cubicBezTo>
                  <a:pt x="277039" y="6377012"/>
                  <a:pt x="275378" y="6377662"/>
                  <a:pt x="268734" y="6380911"/>
                </a:cubicBezTo>
                <a:lnTo>
                  <a:pt x="267738" y="6380911"/>
                </a:lnTo>
                <a:lnTo>
                  <a:pt x="269399" y="6380261"/>
                </a:lnTo>
                <a:cubicBezTo>
                  <a:pt x="272388" y="6378961"/>
                  <a:pt x="275378" y="6377662"/>
                  <a:pt x="276374" y="6377337"/>
                </a:cubicBezTo>
                <a:close/>
                <a:moveTo>
                  <a:pt x="262091" y="6307145"/>
                </a:moveTo>
                <a:cubicBezTo>
                  <a:pt x="228208" y="6327293"/>
                  <a:pt x="228540" y="6334117"/>
                  <a:pt x="181371" y="6354264"/>
                </a:cubicBezTo>
                <a:cubicBezTo>
                  <a:pt x="194658" y="6340941"/>
                  <a:pt x="235184" y="6320469"/>
                  <a:pt x="262091" y="6307145"/>
                </a:cubicBezTo>
                <a:close/>
                <a:moveTo>
                  <a:pt x="228540" y="6307145"/>
                </a:moveTo>
                <a:cubicBezTo>
                  <a:pt x="194990" y="6327293"/>
                  <a:pt x="241828" y="6307145"/>
                  <a:pt x="234852" y="6313969"/>
                </a:cubicBezTo>
                <a:cubicBezTo>
                  <a:pt x="181038" y="6340616"/>
                  <a:pt x="188014" y="6320794"/>
                  <a:pt x="161108" y="6327293"/>
                </a:cubicBezTo>
                <a:cubicBezTo>
                  <a:pt x="188014" y="6313969"/>
                  <a:pt x="215253" y="6307145"/>
                  <a:pt x="228540" y="6307145"/>
                </a:cubicBezTo>
                <a:close/>
                <a:moveTo>
                  <a:pt x="90021" y="6186585"/>
                </a:moveTo>
                <a:lnTo>
                  <a:pt x="67100" y="6193084"/>
                </a:lnTo>
                <a:cubicBezTo>
                  <a:pt x="73744" y="6186585"/>
                  <a:pt x="77066" y="6186585"/>
                  <a:pt x="80720" y="6187235"/>
                </a:cubicBezTo>
                <a:close/>
                <a:moveTo>
                  <a:pt x="94339" y="6185935"/>
                </a:moveTo>
                <a:lnTo>
                  <a:pt x="94007" y="6186585"/>
                </a:lnTo>
                <a:lnTo>
                  <a:pt x="90353" y="6186585"/>
                </a:lnTo>
                <a:close/>
                <a:moveTo>
                  <a:pt x="3191261" y="5863900"/>
                </a:moveTo>
                <a:lnTo>
                  <a:pt x="3197904" y="5877223"/>
                </a:lnTo>
                <a:lnTo>
                  <a:pt x="3197904" y="5881448"/>
                </a:lnTo>
                <a:lnTo>
                  <a:pt x="3197240" y="5881773"/>
                </a:lnTo>
                <a:lnTo>
                  <a:pt x="3191261" y="5864550"/>
                </a:lnTo>
                <a:close/>
                <a:moveTo>
                  <a:pt x="3191261" y="5857076"/>
                </a:moveTo>
                <a:lnTo>
                  <a:pt x="3191261" y="5863900"/>
                </a:lnTo>
                <a:lnTo>
                  <a:pt x="3190596" y="5862600"/>
                </a:lnTo>
                <a:lnTo>
                  <a:pt x="3189267" y="5858701"/>
                </a:lnTo>
                <a:cubicBezTo>
                  <a:pt x="3190264" y="5860326"/>
                  <a:pt x="3191261" y="5860326"/>
                  <a:pt x="3191261" y="5857076"/>
                </a:cubicBezTo>
                <a:close/>
                <a:moveTo>
                  <a:pt x="3473614" y="5783310"/>
                </a:moveTo>
                <a:lnTo>
                  <a:pt x="3474943" y="5790459"/>
                </a:lnTo>
                <a:cubicBezTo>
                  <a:pt x="3475275" y="5792734"/>
                  <a:pt x="3475275" y="5793384"/>
                  <a:pt x="3473614" y="5790134"/>
                </a:cubicBezTo>
                <a:cubicBezTo>
                  <a:pt x="3473614" y="5790134"/>
                  <a:pt x="3473614" y="5790134"/>
                  <a:pt x="3473614" y="5783310"/>
                </a:cubicBezTo>
                <a:close/>
                <a:moveTo>
                  <a:pt x="3466638" y="5763163"/>
                </a:moveTo>
                <a:cubicBezTo>
                  <a:pt x="3466638" y="5761213"/>
                  <a:pt x="3467635" y="5763488"/>
                  <a:pt x="3468631" y="5766737"/>
                </a:cubicBezTo>
                <a:lnTo>
                  <a:pt x="3469628" y="5769012"/>
                </a:lnTo>
                <a:lnTo>
                  <a:pt x="3466638" y="5769662"/>
                </a:lnTo>
                <a:cubicBezTo>
                  <a:pt x="3466638" y="5769662"/>
                  <a:pt x="3466638" y="5763163"/>
                  <a:pt x="3466638" y="5763163"/>
                </a:cubicBezTo>
                <a:close/>
                <a:moveTo>
                  <a:pt x="3506500" y="5756988"/>
                </a:moveTo>
                <a:lnTo>
                  <a:pt x="3486901" y="5776486"/>
                </a:lnTo>
                <a:cubicBezTo>
                  <a:pt x="3480257" y="5776486"/>
                  <a:pt x="3480257" y="5783310"/>
                  <a:pt x="3480257" y="5783310"/>
                </a:cubicBezTo>
                <a:lnTo>
                  <a:pt x="3473614" y="5783310"/>
                </a:lnTo>
                <a:lnTo>
                  <a:pt x="3472617" y="5779411"/>
                </a:lnTo>
                <a:lnTo>
                  <a:pt x="3469628" y="5769012"/>
                </a:lnTo>
                <a:close/>
                <a:moveTo>
                  <a:pt x="550756" y="5729692"/>
                </a:moveTo>
                <a:cubicBezTo>
                  <a:pt x="537468" y="5736516"/>
                  <a:pt x="537468" y="5743340"/>
                  <a:pt x="530493" y="5743340"/>
                </a:cubicBezTo>
                <a:cubicBezTo>
                  <a:pt x="530493" y="5749839"/>
                  <a:pt x="530493" y="5749839"/>
                  <a:pt x="530493" y="5749839"/>
                </a:cubicBezTo>
                <a:cubicBezTo>
                  <a:pt x="530493" y="5749839"/>
                  <a:pt x="530493" y="5749839"/>
                  <a:pt x="537468" y="5749839"/>
                </a:cubicBezTo>
                <a:cubicBezTo>
                  <a:pt x="503918" y="5769987"/>
                  <a:pt x="490631" y="5776486"/>
                  <a:pt x="497275" y="5769662"/>
                </a:cubicBezTo>
                <a:cubicBezTo>
                  <a:pt x="503918" y="5756338"/>
                  <a:pt x="517205" y="5749839"/>
                  <a:pt x="550756" y="5729692"/>
                </a:cubicBezTo>
                <a:close/>
                <a:moveTo>
                  <a:pt x="988490" y="5708196"/>
                </a:moveTo>
                <a:lnTo>
                  <a:pt x="988720" y="5708374"/>
                </a:lnTo>
                <a:lnTo>
                  <a:pt x="987573" y="5709544"/>
                </a:lnTo>
                <a:cubicBezTo>
                  <a:pt x="980597" y="5716043"/>
                  <a:pt x="960667" y="5722868"/>
                  <a:pt x="940736" y="5736516"/>
                </a:cubicBezTo>
                <a:cubicBezTo>
                  <a:pt x="937082" y="5732941"/>
                  <a:pt x="943725" y="5726117"/>
                  <a:pt x="956348" y="5717668"/>
                </a:cubicBezTo>
                <a:lnTo>
                  <a:pt x="973622" y="5708244"/>
                </a:lnTo>
                <a:lnTo>
                  <a:pt x="969636" y="5711494"/>
                </a:lnTo>
                <a:cubicBezTo>
                  <a:pt x="969802" y="5712956"/>
                  <a:pt x="976777" y="5711169"/>
                  <a:pt x="982466" y="5709666"/>
                </a:cubicBezTo>
                <a:close/>
                <a:moveTo>
                  <a:pt x="980930" y="5702720"/>
                </a:moveTo>
                <a:lnTo>
                  <a:pt x="982258" y="5703370"/>
                </a:lnTo>
                <a:lnTo>
                  <a:pt x="973622" y="5708244"/>
                </a:lnTo>
                <a:close/>
                <a:moveTo>
                  <a:pt x="835435" y="5187009"/>
                </a:moveTo>
                <a:lnTo>
                  <a:pt x="836099" y="5187009"/>
                </a:lnTo>
                <a:lnTo>
                  <a:pt x="839753" y="5192208"/>
                </a:lnTo>
                <a:cubicBezTo>
                  <a:pt x="839753" y="5192208"/>
                  <a:pt x="839753" y="5192208"/>
                  <a:pt x="833109" y="5192208"/>
                </a:cubicBezTo>
                <a:cubicBezTo>
                  <a:pt x="833109" y="5192208"/>
                  <a:pt x="826134" y="5192208"/>
                  <a:pt x="819490" y="5199032"/>
                </a:cubicBezTo>
                <a:cubicBezTo>
                  <a:pt x="826134" y="5192208"/>
                  <a:pt x="831116" y="5188959"/>
                  <a:pt x="835435" y="5187009"/>
                </a:cubicBezTo>
                <a:close/>
                <a:moveTo>
                  <a:pt x="846397" y="5180835"/>
                </a:moveTo>
                <a:lnTo>
                  <a:pt x="849054" y="5185709"/>
                </a:lnTo>
                <a:lnTo>
                  <a:pt x="846397" y="5182134"/>
                </a:lnTo>
                <a:close/>
                <a:moveTo>
                  <a:pt x="846397" y="5178885"/>
                </a:moveTo>
                <a:lnTo>
                  <a:pt x="846397" y="5180835"/>
                </a:lnTo>
                <a:lnTo>
                  <a:pt x="846064" y="5180510"/>
                </a:lnTo>
                <a:cubicBezTo>
                  <a:pt x="845068" y="5178560"/>
                  <a:pt x="844736" y="5177260"/>
                  <a:pt x="846397" y="5178885"/>
                </a:cubicBezTo>
                <a:close/>
                <a:moveTo>
                  <a:pt x="859684" y="5169786"/>
                </a:moveTo>
                <a:lnTo>
                  <a:pt x="860016" y="5170111"/>
                </a:lnTo>
                <a:lnTo>
                  <a:pt x="860016" y="5172061"/>
                </a:lnTo>
                <a:cubicBezTo>
                  <a:pt x="858355" y="5168811"/>
                  <a:pt x="858687" y="5168486"/>
                  <a:pt x="859684" y="5169786"/>
                </a:cubicBezTo>
                <a:close/>
                <a:moveTo>
                  <a:pt x="860016" y="5167186"/>
                </a:moveTo>
                <a:lnTo>
                  <a:pt x="862009" y="5170111"/>
                </a:lnTo>
                <a:cubicBezTo>
                  <a:pt x="864334" y="5174010"/>
                  <a:pt x="864002" y="5174660"/>
                  <a:pt x="863338" y="5173685"/>
                </a:cubicBezTo>
                <a:lnTo>
                  <a:pt x="860016" y="5170111"/>
                </a:lnTo>
                <a:close/>
                <a:moveTo>
                  <a:pt x="857359" y="5162637"/>
                </a:moveTo>
                <a:lnTo>
                  <a:pt x="860016" y="5165237"/>
                </a:lnTo>
                <a:lnTo>
                  <a:pt x="860016" y="5167186"/>
                </a:lnTo>
                <a:close/>
                <a:moveTo>
                  <a:pt x="814756" y="5152360"/>
                </a:moveTo>
                <a:cubicBezTo>
                  <a:pt x="815504" y="5153294"/>
                  <a:pt x="816999" y="5155325"/>
                  <a:pt x="819490" y="5158737"/>
                </a:cubicBezTo>
                <a:cubicBezTo>
                  <a:pt x="826134" y="5158737"/>
                  <a:pt x="826134" y="5158737"/>
                  <a:pt x="826134" y="5158737"/>
                </a:cubicBezTo>
                <a:lnTo>
                  <a:pt x="830784" y="5158737"/>
                </a:lnTo>
                <a:lnTo>
                  <a:pt x="845732" y="5180835"/>
                </a:lnTo>
                <a:lnTo>
                  <a:pt x="846397" y="5182134"/>
                </a:lnTo>
                <a:lnTo>
                  <a:pt x="846397" y="5185709"/>
                </a:lnTo>
                <a:lnTo>
                  <a:pt x="836099" y="5187009"/>
                </a:lnTo>
                <a:lnTo>
                  <a:pt x="833774" y="5183109"/>
                </a:lnTo>
                <a:cubicBezTo>
                  <a:pt x="826798" y="5172711"/>
                  <a:pt x="816168" y="5156463"/>
                  <a:pt x="814507" y="5152563"/>
                </a:cubicBezTo>
                <a:cubicBezTo>
                  <a:pt x="814009" y="5151588"/>
                  <a:pt x="814009" y="5151426"/>
                  <a:pt x="814756" y="5152360"/>
                </a:cubicBezTo>
                <a:close/>
                <a:moveTo>
                  <a:pt x="846397" y="5145089"/>
                </a:moveTo>
                <a:lnTo>
                  <a:pt x="857359" y="5162637"/>
                </a:lnTo>
                <a:lnTo>
                  <a:pt x="853372" y="5158737"/>
                </a:lnTo>
                <a:cubicBezTo>
                  <a:pt x="846397" y="5158737"/>
                  <a:pt x="839753" y="5158737"/>
                  <a:pt x="833109" y="5158737"/>
                </a:cubicBezTo>
                <a:lnTo>
                  <a:pt x="830784" y="5158737"/>
                </a:lnTo>
                <a:lnTo>
                  <a:pt x="826134" y="5151913"/>
                </a:lnTo>
                <a:cubicBezTo>
                  <a:pt x="826134" y="5151913"/>
                  <a:pt x="826466" y="5151913"/>
                  <a:pt x="833109" y="5151913"/>
                </a:cubicBezTo>
                <a:cubicBezTo>
                  <a:pt x="833109" y="5151913"/>
                  <a:pt x="839753" y="5151913"/>
                  <a:pt x="846397" y="5145089"/>
                </a:cubicBezTo>
                <a:close/>
                <a:moveTo>
                  <a:pt x="651739" y="4923791"/>
                </a:moveTo>
                <a:lnTo>
                  <a:pt x="637455" y="4941014"/>
                </a:lnTo>
                <a:lnTo>
                  <a:pt x="634465" y="4942314"/>
                </a:lnTo>
                <a:cubicBezTo>
                  <a:pt x="632804" y="4939714"/>
                  <a:pt x="651739" y="4918592"/>
                  <a:pt x="651739" y="4923791"/>
                </a:cubicBezTo>
                <a:close/>
                <a:moveTo>
                  <a:pt x="496231" y="4914606"/>
                </a:moveTo>
                <a:lnTo>
                  <a:pt x="483655" y="4930291"/>
                </a:lnTo>
                <a:cubicBezTo>
                  <a:pt x="487060" y="4925254"/>
                  <a:pt x="490008" y="4921476"/>
                  <a:pt x="492728" y="4918328"/>
                </a:cubicBezTo>
                <a:close/>
                <a:moveTo>
                  <a:pt x="792915" y="4634577"/>
                </a:moveTo>
                <a:cubicBezTo>
                  <a:pt x="796237" y="4634577"/>
                  <a:pt x="792583" y="4638152"/>
                  <a:pt x="790922" y="4638152"/>
                </a:cubicBezTo>
                <a:lnTo>
                  <a:pt x="790922" y="4636852"/>
                </a:lnTo>
                <a:close/>
                <a:moveTo>
                  <a:pt x="1200169" y="2465795"/>
                </a:moveTo>
                <a:lnTo>
                  <a:pt x="1200501" y="2465795"/>
                </a:lnTo>
                <a:cubicBezTo>
                  <a:pt x="1200501" y="2467745"/>
                  <a:pt x="1199172" y="2471644"/>
                  <a:pt x="1195851" y="2478468"/>
                </a:cubicBezTo>
                <a:close/>
                <a:moveTo>
                  <a:pt x="1209138" y="2411527"/>
                </a:moveTo>
                <a:cubicBezTo>
                  <a:pt x="1209138" y="2421601"/>
                  <a:pt x="1209470" y="2431349"/>
                  <a:pt x="1207809" y="2442398"/>
                </a:cubicBezTo>
                <a:lnTo>
                  <a:pt x="1200169" y="2465795"/>
                </a:lnTo>
                <a:lnTo>
                  <a:pt x="1197512" y="2463520"/>
                </a:lnTo>
                <a:cubicBezTo>
                  <a:pt x="1193858" y="2463520"/>
                  <a:pt x="1188875" y="2464820"/>
                  <a:pt x="1188875" y="2458321"/>
                </a:cubicBezTo>
                <a:cubicBezTo>
                  <a:pt x="1209138" y="2431349"/>
                  <a:pt x="1189207" y="2451822"/>
                  <a:pt x="1209138" y="2411527"/>
                </a:cubicBezTo>
                <a:close/>
                <a:moveTo>
                  <a:pt x="4096453" y="818899"/>
                </a:moveTo>
                <a:lnTo>
                  <a:pt x="4098114" y="819549"/>
                </a:lnTo>
                <a:lnTo>
                  <a:pt x="4092135" y="826048"/>
                </a:lnTo>
                <a:close/>
                <a:moveTo>
                  <a:pt x="4152259" y="772429"/>
                </a:moveTo>
                <a:cubicBezTo>
                  <a:pt x="4158903" y="772429"/>
                  <a:pt x="4104758" y="826048"/>
                  <a:pt x="4104758" y="805900"/>
                </a:cubicBezTo>
                <a:lnTo>
                  <a:pt x="4096453" y="818899"/>
                </a:lnTo>
                <a:lnTo>
                  <a:pt x="4089145" y="814674"/>
                </a:lnTo>
                <a:cubicBezTo>
                  <a:pt x="4076522" y="818249"/>
                  <a:pt x="4056259" y="839696"/>
                  <a:pt x="4051276" y="819549"/>
                </a:cubicBezTo>
                <a:cubicBezTo>
                  <a:pt x="4091470" y="786078"/>
                  <a:pt x="4105090" y="812724"/>
                  <a:pt x="4152259" y="772429"/>
                </a:cubicBezTo>
                <a:close/>
                <a:moveTo>
                  <a:pt x="4125021" y="0"/>
                </a:moveTo>
                <a:cubicBezTo>
                  <a:pt x="4118377" y="40295"/>
                  <a:pt x="4125021" y="53618"/>
                  <a:pt x="4138640" y="60443"/>
                </a:cubicBezTo>
                <a:cubicBezTo>
                  <a:pt x="4151927" y="73766"/>
                  <a:pt x="4172190" y="73766"/>
                  <a:pt x="4192121" y="80590"/>
                </a:cubicBezTo>
                <a:cubicBezTo>
                  <a:pt x="4178834" y="100737"/>
                  <a:pt x="4179166" y="80590"/>
                  <a:pt x="4158903" y="107562"/>
                </a:cubicBezTo>
                <a:cubicBezTo>
                  <a:pt x="4205741" y="100737"/>
                  <a:pt x="4205741" y="120885"/>
                  <a:pt x="4252910" y="107562"/>
                </a:cubicBezTo>
                <a:cubicBezTo>
                  <a:pt x="4239623" y="174828"/>
                  <a:pt x="4299748" y="161180"/>
                  <a:pt x="4333630" y="201475"/>
                </a:cubicBezTo>
                <a:cubicBezTo>
                  <a:pt x="4360205" y="194976"/>
                  <a:pt x="4373492" y="147857"/>
                  <a:pt x="4393755" y="161180"/>
                </a:cubicBezTo>
                <a:cubicBezTo>
                  <a:pt x="4339942" y="228447"/>
                  <a:pt x="4360205" y="228122"/>
                  <a:pt x="4387111" y="234946"/>
                </a:cubicBezTo>
                <a:cubicBezTo>
                  <a:pt x="4414018" y="241770"/>
                  <a:pt x="4447568" y="241770"/>
                  <a:pt x="4427637" y="288889"/>
                </a:cubicBezTo>
                <a:cubicBezTo>
                  <a:pt x="4434281" y="288889"/>
                  <a:pt x="4447568" y="282065"/>
                  <a:pt x="4460855" y="261918"/>
                </a:cubicBezTo>
                <a:cubicBezTo>
                  <a:pt x="4481118" y="322360"/>
                  <a:pt x="4521312" y="342508"/>
                  <a:pt x="4561838" y="362655"/>
                </a:cubicBezTo>
                <a:cubicBezTo>
                  <a:pt x="4602032" y="382803"/>
                  <a:pt x="4642226" y="396126"/>
                  <a:pt x="4669133" y="429922"/>
                </a:cubicBezTo>
                <a:cubicBezTo>
                  <a:pt x="4655846" y="443245"/>
                  <a:pt x="4642558" y="456893"/>
                  <a:pt x="4622295" y="463393"/>
                </a:cubicBezTo>
                <a:cubicBezTo>
                  <a:pt x="4655846" y="456893"/>
                  <a:pt x="4696039" y="450069"/>
                  <a:pt x="4729590" y="436421"/>
                </a:cubicBezTo>
                <a:cubicBezTo>
                  <a:pt x="4709327" y="456568"/>
                  <a:pt x="4736565" y="503688"/>
                  <a:pt x="4790379" y="450069"/>
                </a:cubicBezTo>
                <a:cubicBezTo>
                  <a:pt x="4770116" y="503688"/>
                  <a:pt x="4803666" y="557306"/>
                  <a:pt x="4850503" y="523835"/>
                </a:cubicBezTo>
                <a:cubicBezTo>
                  <a:pt x="4803666" y="597601"/>
                  <a:pt x="4877410" y="570954"/>
                  <a:pt x="4870766" y="611249"/>
                </a:cubicBezTo>
                <a:cubicBezTo>
                  <a:pt x="4884386" y="611249"/>
                  <a:pt x="4884386" y="590777"/>
                  <a:pt x="4904649" y="584278"/>
                </a:cubicBezTo>
                <a:cubicBezTo>
                  <a:pt x="4898005" y="610924"/>
                  <a:pt x="4904317" y="624573"/>
                  <a:pt x="4937867" y="597601"/>
                </a:cubicBezTo>
                <a:cubicBezTo>
                  <a:pt x="4910960" y="637896"/>
                  <a:pt x="4971417" y="610924"/>
                  <a:pt x="4917604" y="671367"/>
                </a:cubicBezTo>
                <a:cubicBezTo>
                  <a:pt x="4937867" y="658044"/>
                  <a:pt x="4951154" y="651544"/>
                  <a:pt x="4917604" y="691839"/>
                </a:cubicBezTo>
                <a:cubicBezTo>
                  <a:pt x="4958130" y="664868"/>
                  <a:pt x="4938199" y="718486"/>
                  <a:pt x="4971749" y="685015"/>
                </a:cubicBezTo>
                <a:cubicBezTo>
                  <a:pt x="4924580" y="758781"/>
                  <a:pt x="5025230" y="725310"/>
                  <a:pt x="5018587" y="765605"/>
                </a:cubicBezTo>
                <a:cubicBezTo>
                  <a:pt x="5038518" y="752282"/>
                  <a:pt x="5072400" y="725635"/>
                  <a:pt x="5086020" y="738959"/>
                </a:cubicBezTo>
                <a:cubicBezTo>
                  <a:pt x="5065757" y="806225"/>
                  <a:pt x="5099307" y="785753"/>
                  <a:pt x="5159764" y="792577"/>
                </a:cubicBezTo>
                <a:cubicBezTo>
                  <a:pt x="5159764" y="812724"/>
                  <a:pt x="5139501" y="779254"/>
                  <a:pt x="5119238" y="805900"/>
                </a:cubicBezTo>
                <a:cubicBezTo>
                  <a:pt x="5146144" y="819549"/>
                  <a:pt x="5166739" y="839371"/>
                  <a:pt x="5186670" y="859519"/>
                </a:cubicBezTo>
                <a:cubicBezTo>
                  <a:pt x="5213577" y="879666"/>
                  <a:pt x="5233840" y="900139"/>
                  <a:pt x="5253771" y="913462"/>
                </a:cubicBezTo>
                <a:cubicBezTo>
                  <a:pt x="5307584" y="947258"/>
                  <a:pt x="5368041" y="967080"/>
                  <a:pt x="5469024" y="953757"/>
                </a:cubicBezTo>
                <a:cubicBezTo>
                  <a:pt x="5509218" y="913462"/>
                  <a:pt x="5462048" y="933609"/>
                  <a:pt x="5495598" y="900139"/>
                </a:cubicBezTo>
                <a:cubicBezTo>
                  <a:pt x="5529149" y="900139"/>
                  <a:pt x="5522505" y="913462"/>
                  <a:pt x="5556388" y="906963"/>
                </a:cubicBezTo>
                <a:cubicBezTo>
                  <a:pt x="5536124" y="927110"/>
                  <a:pt x="5535792" y="913787"/>
                  <a:pt x="5522505" y="927110"/>
                </a:cubicBezTo>
                <a:cubicBezTo>
                  <a:pt x="5509218" y="940434"/>
                  <a:pt x="5509218" y="953757"/>
                  <a:pt x="5515861" y="960581"/>
                </a:cubicBezTo>
                <a:cubicBezTo>
                  <a:pt x="5529149" y="960581"/>
                  <a:pt x="5522505" y="940109"/>
                  <a:pt x="5549412" y="940109"/>
                </a:cubicBezTo>
                <a:cubicBezTo>
                  <a:pt x="5536124" y="960256"/>
                  <a:pt x="5556055" y="953757"/>
                  <a:pt x="5575986" y="946933"/>
                </a:cubicBezTo>
                <a:cubicBezTo>
                  <a:pt x="5589606" y="953757"/>
                  <a:pt x="5569675" y="953757"/>
                  <a:pt x="5549412" y="973905"/>
                </a:cubicBezTo>
                <a:cubicBezTo>
                  <a:pt x="5556388" y="987228"/>
                  <a:pt x="5582962" y="967080"/>
                  <a:pt x="5609869" y="940109"/>
                </a:cubicBezTo>
                <a:cubicBezTo>
                  <a:pt x="5616512" y="946933"/>
                  <a:pt x="5596249" y="960581"/>
                  <a:pt x="5582962" y="973905"/>
                </a:cubicBezTo>
                <a:cubicBezTo>
                  <a:pt x="5676969" y="980729"/>
                  <a:pt x="5710519" y="1054820"/>
                  <a:pt x="5764333" y="1095115"/>
                </a:cubicBezTo>
                <a:cubicBezTo>
                  <a:pt x="5770976" y="1101614"/>
                  <a:pt x="5770976" y="1122086"/>
                  <a:pt x="5764333" y="1115262"/>
                </a:cubicBezTo>
                <a:cubicBezTo>
                  <a:pt x="5804527" y="1128585"/>
                  <a:pt x="5845053" y="1168556"/>
                  <a:pt x="5784596" y="1222499"/>
                </a:cubicBezTo>
                <a:cubicBezTo>
                  <a:pt x="5851696" y="1175380"/>
                  <a:pt x="5784596" y="1255970"/>
                  <a:pt x="5838409" y="1249471"/>
                </a:cubicBezTo>
                <a:cubicBezTo>
                  <a:pt x="5764665" y="1303089"/>
                  <a:pt x="5811170" y="1336560"/>
                  <a:pt x="5864983" y="1316412"/>
                </a:cubicBezTo>
                <a:cubicBezTo>
                  <a:pt x="5891890" y="1282941"/>
                  <a:pt x="5871959" y="1255970"/>
                  <a:pt x="5845053" y="1255970"/>
                </a:cubicBezTo>
                <a:cubicBezTo>
                  <a:pt x="5932416" y="1222499"/>
                  <a:pt x="5885246" y="1336885"/>
                  <a:pt x="5992873" y="1282941"/>
                </a:cubicBezTo>
                <a:cubicBezTo>
                  <a:pt x="6033067" y="1316737"/>
                  <a:pt x="5985897" y="1383354"/>
                  <a:pt x="6052998" y="1383354"/>
                </a:cubicBezTo>
                <a:cubicBezTo>
                  <a:pt x="6026423" y="1403501"/>
                  <a:pt x="5999517" y="1417475"/>
                  <a:pt x="5992873" y="1437622"/>
                </a:cubicBezTo>
                <a:cubicBezTo>
                  <a:pt x="6012804" y="1457770"/>
                  <a:pt x="6026423" y="1417150"/>
                  <a:pt x="6066617" y="1403826"/>
                </a:cubicBezTo>
                <a:cubicBezTo>
                  <a:pt x="6073261" y="1430473"/>
                  <a:pt x="6106811" y="1437622"/>
                  <a:pt x="6133718" y="1450946"/>
                </a:cubicBezTo>
                <a:cubicBezTo>
                  <a:pt x="6147005" y="1450946"/>
                  <a:pt x="6153981" y="1457770"/>
                  <a:pt x="6160624" y="1457770"/>
                </a:cubicBezTo>
                <a:cubicBezTo>
                  <a:pt x="6160624" y="1457770"/>
                  <a:pt x="6167600" y="1464594"/>
                  <a:pt x="6167600" y="1464594"/>
                </a:cubicBezTo>
                <a:cubicBezTo>
                  <a:pt x="6170258" y="1464594"/>
                  <a:pt x="6171586" y="1465894"/>
                  <a:pt x="6172583" y="1467194"/>
                </a:cubicBezTo>
                <a:cubicBezTo>
                  <a:pt x="6168597" y="1458095"/>
                  <a:pt x="6207130" y="1510413"/>
                  <a:pt x="6201150" y="1504564"/>
                </a:cubicBezTo>
                <a:cubicBezTo>
                  <a:pt x="6207794" y="1511388"/>
                  <a:pt x="6214770" y="1518212"/>
                  <a:pt x="6201150" y="1538360"/>
                </a:cubicBezTo>
                <a:cubicBezTo>
                  <a:pt x="6221413" y="1538360"/>
                  <a:pt x="6227725" y="1517887"/>
                  <a:pt x="6247988" y="1511388"/>
                </a:cubicBezTo>
                <a:cubicBezTo>
                  <a:pt x="6288182" y="1524712"/>
                  <a:pt x="6261607" y="1551683"/>
                  <a:pt x="6302133" y="1551683"/>
                </a:cubicBezTo>
                <a:cubicBezTo>
                  <a:pt x="6268251" y="1571831"/>
                  <a:pt x="6261607" y="1585154"/>
                  <a:pt x="6274894" y="1585154"/>
                </a:cubicBezTo>
                <a:cubicBezTo>
                  <a:pt x="6268251" y="1591978"/>
                  <a:pt x="6268251" y="1591978"/>
                  <a:pt x="6261607" y="1591978"/>
                </a:cubicBezTo>
                <a:cubicBezTo>
                  <a:pt x="6228057" y="1605302"/>
                  <a:pt x="6241344" y="1605302"/>
                  <a:pt x="6234368" y="1618950"/>
                </a:cubicBezTo>
                <a:cubicBezTo>
                  <a:pt x="6247988" y="1612126"/>
                  <a:pt x="6261607" y="1591978"/>
                  <a:pt x="6261607" y="1612126"/>
                </a:cubicBezTo>
                <a:cubicBezTo>
                  <a:pt x="6247988" y="1625449"/>
                  <a:pt x="6248320" y="1612126"/>
                  <a:pt x="6214770" y="1639097"/>
                </a:cubicBezTo>
                <a:cubicBezTo>
                  <a:pt x="6187863" y="1639097"/>
                  <a:pt x="6221081" y="1605302"/>
                  <a:pt x="6153981" y="1652096"/>
                </a:cubicBezTo>
                <a:cubicBezTo>
                  <a:pt x="6234701" y="1578330"/>
                  <a:pt x="6086880" y="1665744"/>
                  <a:pt x="6113787" y="1618950"/>
                </a:cubicBezTo>
                <a:cubicBezTo>
                  <a:pt x="6033399" y="1672568"/>
                  <a:pt x="6160956" y="1611801"/>
                  <a:pt x="6100500" y="1665744"/>
                </a:cubicBezTo>
                <a:cubicBezTo>
                  <a:pt x="6113787" y="1665744"/>
                  <a:pt x="6147005" y="1645597"/>
                  <a:pt x="6133718" y="1665744"/>
                </a:cubicBezTo>
                <a:cubicBezTo>
                  <a:pt x="6113455" y="1679067"/>
                  <a:pt x="6120430" y="1665744"/>
                  <a:pt x="6107143" y="1672568"/>
                </a:cubicBezTo>
                <a:cubicBezTo>
                  <a:pt x="6080237" y="1692716"/>
                  <a:pt x="6113787" y="1692716"/>
                  <a:pt x="6120763" y="1692716"/>
                </a:cubicBezTo>
                <a:cubicBezTo>
                  <a:pt x="6134050" y="1685892"/>
                  <a:pt x="6127406" y="1685892"/>
                  <a:pt x="6127406" y="1679067"/>
                </a:cubicBezTo>
                <a:cubicBezTo>
                  <a:pt x="6140693" y="1679067"/>
                  <a:pt x="6167600" y="1685892"/>
                  <a:pt x="6127406" y="1706039"/>
                </a:cubicBezTo>
                <a:cubicBezTo>
                  <a:pt x="6140693" y="1699540"/>
                  <a:pt x="6153981" y="1699540"/>
                  <a:pt x="6174244" y="1692716"/>
                </a:cubicBezTo>
                <a:lnTo>
                  <a:pt x="6164278" y="1705389"/>
                </a:lnTo>
                <a:lnTo>
                  <a:pt x="6140361" y="1719687"/>
                </a:lnTo>
                <a:cubicBezTo>
                  <a:pt x="6143683" y="1719687"/>
                  <a:pt x="6152320" y="1716438"/>
                  <a:pt x="6159960" y="1711238"/>
                </a:cubicBezTo>
                <a:lnTo>
                  <a:pt x="6164278" y="1705389"/>
                </a:lnTo>
                <a:lnTo>
                  <a:pt x="6167600" y="1703764"/>
                </a:lnTo>
                <a:cubicBezTo>
                  <a:pt x="6174244" y="1697915"/>
                  <a:pt x="6177565" y="1692716"/>
                  <a:pt x="6174244" y="1692716"/>
                </a:cubicBezTo>
                <a:cubicBezTo>
                  <a:pt x="6207794" y="1685892"/>
                  <a:pt x="6167600" y="1719687"/>
                  <a:pt x="6167600" y="1733011"/>
                </a:cubicBezTo>
                <a:cubicBezTo>
                  <a:pt x="6214438" y="1672568"/>
                  <a:pt x="6153981" y="1759657"/>
                  <a:pt x="6180887" y="1746334"/>
                </a:cubicBezTo>
                <a:cubicBezTo>
                  <a:pt x="6194507" y="1739510"/>
                  <a:pt x="6201150" y="1733011"/>
                  <a:pt x="6214770" y="1726511"/>
                </a:cubicBezTo>
                <a:cubicBezTo>
                  <a:pt x="6214770" y="1733011"/>
                  <a:pt x="6174244" y="1753158"/>
                  <a:pt x="6187531" y="1753158"/>
                </a:cubicBezTo>
                <a:cubicBezTo>
                  <a:pt x="6214438" y="1746334"/>
                  <a:pt x="6221081" y="1753158"/>
                  <a:pt x="6227725" y="1766482"/>
                </a:cubicBezTo>
                <a:cubicBezTo>
                  <a:pt x="6234368" y="1766482"/>
                  <a:pt x="6241344" y="1773306"/>
                  <a:pt x="6247988" y="1773306"/>
                </a:cubicBezTo>
                <a:cubicBezTo>
                  <a:pt x="6247988" y="1779805"/>
                  <a:pt x="6247988" y="1780130"/>
                  <a:pt x="6254631" y="1780130"/>
                </a:cubicBezTo>
                <a:cubicBezTo>
                  <a:pt x="6254631" y="1780130"/>
                  <a:pt x="6261607" y="1780130"/>
                  <a:pt x="6268251" y="1780130"/>
                </a:cubicBezTo>
                <a:cubicBezTo>
                  <a:pt x="6274894" y="1780130"/>
                  <a:pt x="6281870" y="1780130"/>
                  <a:pt x="6295157" y="1780130"/>
                </a:cubicBezTo>
                <a:cubicBezTo>
                  <a:pt x="6281870" y="1786629"/>
                  <a:pt x="6268251" y="1800277"/>
                  <a:pt x="6261607" y="1800277"/>
                </a:cubicBezTo>
                <a:cubicBezTo>
                  <a:pt x="6261607" y="1820425"/>
                  <a:pt x="6281870" y="1813601"/>
                  <a:pt x="6288514" y="1820425"/>
                </a:cubicBezTo>
                <a:cubicBezTo>
                  <a:pt x="6301801" y="1807102"/>
                  <a:pt x="6308777" y="1793453"/>
                  <a:pt x="6308777" y="1786629"/>
                </a:cubicBezTo>
                <a:cubicBezTo>
                  <a:pt x="6329040" y="1780130"/>
                  <a:pt x="6315088" y="1807102"/>
                  <a:pt x="6341995" y="1800277"/>
                </a:cubicBezTo>
                <a:cubicBezTo>
                  <a:pt x="6315088" y="1813601"/>
                  <a:pt x="6308445" y="1806777"/>
                  <a:pt x="6281870" y="1833423"/>
                </a:cubicBezTo>
                <a:cubicBezTo>
                  <a:pt x="6301801" y="1840247"/>
                  <a:pt x="6308777" y="1847072"/>
                  <a:pt x="6295157" y="1874043"/>
                </a:cubicBezTo>
                <a:cubicBezTo>
                  <a:pt x="6301801" y="1880867"/>
                  <a:pt x="6308445" y="1860395"/>
                  <a:pt x="6335351" y="1847072"/>
                </a:cubicBezTo>
                <a:cubicBezTo>
                  <a:pt x="6321732" y="1880543"/>
                  <a:pt x="6301801" y="1921162"/>
                  <a:pt x="6382521" y="1867219"/>
                </a:cubicBezTo>
                <a:cubicBezTo>
                  <a:pt x="6375877" y="1907514"/>
                  <a:pt x="6516722" y="1840572"/>
                  <a:pt x="6523366" y="1901015"/>
                </a:cubicBezTo>
                <a:cubicBezTo>
                  <a:pt x="6483172" y="1901015"/>
                  <a:pt x="6510411" y="1900690"/>
                  <a:pt x="6490148" y="1920838"/>
                </a:cubicBezTo>
                <a:cubicBezTo>
                  <a:pt x="6510411" y="1920838"/>
                  <a:pt x="6530341" y="1914663"/>
                  <a:pt x="6550272" y="1914663"/>
                </a:cubicBezTo>
                <a:cubicBezTo>
                  <a:pt x="6536985" y="1934811"/>
                  <a:pt x="6530341" y="1940985"/>
                  <a:pt x="6557248" y="1947809"/>
                </a:cubicBezTo>
                <a:cubicBezTo>
                  <a:pt x="6523698" y="1967957"/>
                  <a:pt x="6530009" y="1954633"/>
                  <a:pt x="6510078" y="1974781"/>
                </a:cubicBezTo>
                <a:cubicBezTo>
                  <a:pt x="6556916" y="1961458"/>
                  <a:pt x="6550604" y="1974781"/>
                  <a:pt x="6590798" y="1974781"/>
                </a:cubicBezTo>
                <a:cubicBezTo>
                  <a:pt x="6557248" y="1988429"/>
                  <a:pt x="6530341" y="2014751"/>
                  <a:pt x="6584155" y="2008252"/>
                </a:cubicBezTo>
                <a:cubicBezTo>
                  <a:pt x="6550604" y="2034898"/>
                  <a:pt x="6583823" y="2042048"/>
                  <a:pt x="6543629" y="2069019"/>
                </a:cubicBezTo>
                <a:cubicBezTo>
                  <a:pt x="6543629" y="2082343"/>
                  <a:pt x="6590798" y="2042048"/>
                  <a:pt x="6584155" y="2062195"/>
                </a:cubicBezTo>
                <a:cubicBezTo>
                  <a:pt x="6543961" y="2089167"/>
                  <a:pt x="6550272" y="2095666"/>
                  <a:pt x="6516722" y="2102165"/>
                </a:cubicBezTo>
                <a:cubicBezTo>
                  <a:pt x="6523366" y="2108989"/>
                  <a:pt x="6530009" y="2122637"/>
                  <a:pt x="6516722" y="2135961"/>
                </a:cubicBezTo>
                <a:cubicBezTo>
                  <a:pt x="6556916" y="2115813"/>
                  <a:pt x="6536985" y="2109314"/>
                  <a:pt x="6584155" y="2082343"/>
                </a:cubicBezTo>
                <a:cubicBezTo>
                  <a:pt x="6590798" y="2095991"/>
                  <a:pt x="6597774" y="2115813"/>
                  <a:pt x="6597774" y="2135961"/>
                </a:cubicBezTo>
                <a:cubicBezTo>
                  <a:pt x="6597774" y="2156108"/>
                  <a:pt x="6584155" y="2176256"/>
                  <a:pt x="6557248" y="2189579"/>
                </a:cubicBezTo>
                <a:cubicBezTo>
                  <a:pt x="6563892" y="2189579"/>
                  <a:pt x="6590466" y="2176581"/>
                  <a:pt x="6604086" y="2169757"/>
                </a:cubicBezTo>
                <a:cubicBezTo>
                  <a:pt x="6617373" y="2176581"/>
                  <a:pt x="6570535" y="2203227"/>
                  <a:pt x="6543629" y="2223375"/>
                </a:cubicBezTo>
                <a:cubicBezTo>
                  <a:pt x="6550272" y="2203227"/>
                  <a:pt x="6503435" y="2229874"/>
                  <a:pt x="6503435" y="2209727"/>
                </a:cubicBezTo>
                <a:cubicBezTo>
                  <a:pt x="6463241" y="2263670"/>
                  <a:pt x="6523366" y="2243197"/>
                  <a:pt x="6516722" y="2283492"/>
                </a:cubicBezTo>
                <a:cubicBezTo>
                  <a:pt x="6556916" y="2256846"/>
                  <a:pt x="6577511" y="2236699"/>
                  <a:pt x="6563892" y="2223375"/>
                </a:cubicBezTo>
                <a:cubicBezTo>
                  <a:pt x="6584155" y="2216551"/>
                  <a:pt x="6590798" y="2223375"/>
                  <a:pt x="6597774" y="2230199"/>
                </a:cubicBezTo>
                <a:cubicBezTo>
                  <a:pt x="6577511" y="2243523"/>
                  <a:pt x="6577179" y="2250347"/>
                  <a:pt x="6557248" y="2263670"/>
                </a:cubicBezTo>
                <a:cubicBezTo>
                  <a:pt x="6550604" y="2283817"/>
                  <a:pt x="6590798" y="2263345"/>
                  <a:pt x="6597774" y="2276993"/>
                </a:cubicBezTo>
                <a:cubicBezTo>
                  <a:pt x="6577511" y="2283492"/>
                  <a:pt x="6570535" y="2283817"/>
                  <a:pt x="6543629" y="2297141"/>
                </a:cubicBezTo>
                <a:cubicBezTo>
                  <a:pt x="6630992" y="2276993"/>
                  <a:pt x="6637636" y="2297141"/>
                  <a:pt x="6644612" y="2324113"/>
                </a:cubicBezTo>
                <a:cubicBezTo>
                  <a:pt x="6644612" y="2351084"/>
                  <a:pt x="6644279" y="2377731"/>
                  <a:pt x="6711712" y="2370907"/>
                </a:cubicBezTo>
                <a:cubicBezTo>
                  <a:pt x="6671186" y="2377731"/>
                  <a:pt x="6650923" y="2397878"/>
                  <a:pt x="6610729" y="2397878"/>
                </a:cubicBezTo>
                <a:cubicBezTo>
                  <a:pt x="6597442" y="2411202"/>
                  <a:pt x="6604086" y="2411527"/>
                  <a:pt x="6617373" y="2404703"/>
                </a:cubicBezTo>
                <a:cubicBezTo>
                  <a:pt x="6510078" y="2465145"/>
                  <a:pt x="6590466" y="2471644"/>
                  <a:pt x="6617373" y="2485293"/>
                </a:cubicBezTo>
                <a:cubicBezTo>
                  <a:pt x="6577179" y="2505440"/>
                  <a:pt x="6563892" y="2485293"/>
                  <a:pt x="6543629" y="2485293"/>
                </a:cubicBezTo>
                <a:cubicBezTo>
                  <a:pt x="6516722" y="2505440"/>
                  <a:pt x="6523698" y="2532412"/>
                  <a:pt x="6577511" y="2498616"/>
                </a:cubicBezTo>
                <a:cubicBezTo>
                  <a:pt x="6570535" y="2518764"/>
                  <a:pt x="6584155" y="2512264"/>
                  <a:pt x="6597774" y="2525588"/>
                </a:cubicBezTo>
                <a:cubicBezTo>
                  <a:pt x="6584155" y="2545735"/>
                  <a:pt x="6577179" y="2512264"/>
                  <a:pt x="6550272" y="2525588"/>
                </a:cubicBezTo>
                <a:cubicBezTo>
                  <a:pt x="6530341" y="2545735"/>
                  <a:pt x="6530341" y="2559058"/>
                  <a:pt x="6536985" y="2572382"/>
                </a:cubicBezTo>
                <a:cubicBezTo>
                  <a:pt x="6543629" y="2579206"/>
                  <a:pt x="6557248" y="2586030"/>
                  <a:pt x="6557248" y="2592854"/>
                </a:cubicBezTo>
                <a:cubicBezTo>
                  <a:pt x="6563892" y="2599353"/>
                  <a:pt x="6570535" y="2606178"/>
                  <a:pt x="6563892" y="2606178"/>
                </a:cubicBezTo>
                <a:cubicBezTo>
                  <a:pt x="6597442" y="2613002"/>
                  <a:pt x="6550604" y="2653297"/>
                  <a:pt x="6557248" y="2659796"/>
                </a:cubicBezTo>
                <a:cubicBezTo>
                  <a:pt x="6557248" y="2666620"/>
                  <a:pt x="6597774" y="2646473"/>
                  <a:pt x="6597774" y="2659796"/>
                </a:cubicBezTo>
                <a:cubicBezTo>
                  <a:pt x="6604418" y="2686768"/>
                  <a:pt x="6610729" y="2754034"/>
                  <a:pt x="6704736" y="2754034"/>
                </a:cubicBezTo>
                <a:cubicBezTo>
                  <a:pt x="6698093" y="2760534"/>
                  <a:pt x="6671518" y="2774182"/>
                  <a:pt x="6671518" y="2781006"/>
                </a:cubicBezTo>
                <a:cubicBezTo>
                  <a:pt x="6631324" y="2794330"/>
                  <a:pt x="6691781" y="2760534"/>
                  <a:pt x="6671518" y="2754034"/>
                </a:cubicBezTo>
                <a:cubicBezTo>
                  <a:pt x="6611061" y="2794330"/>
                  <a:pt x="6637636" y="2814152"/>
                  <a:pt x="6651255" y="2820976"/>
                </a:cubicBezTo>
                <a:cubicBezTo>
                  <a:pt x="6664542" y="2814152"/>
                  <a:pt x="6658231" y="2807978"/>
                  <a:pt x="6684805" y="2794330"/>
                </a:cubicBezTo>
                <a:cubicBezTo>
                  <a:pt x="6678162" y="2821301"/>
                  <a:pt x="6617373" y="2888243"/>
                  <a:pt x="6704736" y="2861596"/>
                </a:cubicBezTo>
                <a:cubicBezTo>
                  <a:pt x="6711380" y="2861596"/>
                  <a:pt x="6691781" y="2874919"/>
                  <a:pt x="6671518" y="2881744"/>
                </a:cubicBezTo>
                <a:cubicBezTo>
                  <a:pt x="6684805" y="2895067"/>
                  <a:pt x="6684473" y="2901566"/>
                  <a:pt x="6698093" y="2901566"/>
                </a:cubicBezTo>
                <a:cubicBezTo>
                  <a:pt x="6718356" y="2894742"/>
                  <a:pt x="6718356" y="2888568"/>
                  <a:pt x="6718356" y="2881744"/>
                </a:cubicBezTo>
                <a:cubicBezTo>
                  <a:pt x="6778813" y="2868420"/>
                  <a:pt x="6711712" y="2921714"/>
                  <a:pt x="6765525" y="2914890"/>
                </a:cubicBezTo>
                <a:cubicBezTo>
                  <a:pt x="6718356" y="2935037"/>
                  <a:pt x="6745262" y="2942186"/>
                  <a:pt x="6718356" y="2962334"/>
                </a:cubicBezTo>
                <a:cubicBezTo>
                  <a:pt x="6792100" y="2982481"/>
                  <a:pt x="6846245" y="3056247"/>
                  <a:pt x="6846245" y="3130013"/>
                </a:cubicBezTo>
                <a:cubicBezTo>
                  <a:pt x="6933277" y="3116690"/>
                  <a:pt x="6866176" y="3183631"/>
                  <a:pt x="6919989" y="3190456"/>
                </a:cubicBezTo>
                <a:cubicBezTo>
                  <a:pt x="6913346" y="3203779"/>
                  <a:pt x="6913346" y="3217427"/>
                  <a:pt x="6873152" y="3237575"/>
                </a:cubicBezTo>
                <a:cubicBezTo>
                  <a:pt x="6900059" y="3237575"/>
                  <a:pt x="6906370" y="3237900"/>
                  <a:pt x="6893083" y="3251223"/>
                </a:cubicBezTo>
                <a:cubicBezTo>
                  <a:pt x="6899726" y="3258047"/>
                  <a:pt x="6913346" y="3237575"/>
                  <a:pt x="6946896" y="3231076"/>
                </a:cubicBezTo>
                <a:cubicBezTo>
                  <a:pt x="6940252" y="3264546"/>
                  <a:pt x="7040903" y="3231076"/>
                  <a:pt x="7061166" y="3251223"/>
                </a:cubicBezTo>
                <a:cubicBezTo>
                  <a:pt x="6980446" y="3284694"/>
                  <a:pt x="7013997" y="3244074"/>
                  <a:pt x="6960515" y="3257398"/>
                </a:cubicBezTo>
                <a:cubicBezTo>
                  <a:pt x="6946896" y="3284369"/>
                  <a:pt x="6933609" y="3311666"/>
                  <a:pt x="6960515" y="3318165"/>
                </a:cubicBezTo>
                <a:cubicBezTo>
                  <a:pt x="6946896" y="3318165"/>
                  <a:pt x="6939920" y="3324989"/>
                  <a:pt x="6919989" y="3331813"/>
                </a:cubicBezTo>
                <a:cubicBezTo>
                  <a:pt x="6980446" y="3318490"/>
                  <a:pt x="6967159" y="3345136"/>
                  <a:pt x="6960515" y="3371783"/>
                </a:cubicBezTo>
                <a:cubicBezTo>
                  <a:pt x="6967159" y="3378607"/>
                  <a:pt x="6973471" y="3364959"/>
                  <a:pt x="6993734" y="3358460"/>
                </a:cubicBezTo>
                <a:cubicBezTo>
                  <a:pt x="6987090" y="3418903"/>
                  <a:pt x="7067810" y="3445549"/>
                  <a:pt x="7054523" y="3526139"/>
                </a:cubicBezTo>
                <a:cubicBezTo>
                  <a:pt x="7061166" y="3526139"/>
                  <a:pt x="7087741" y="3513141"/>
                  <a:pt x="7101360" y="3506317"/>
                </a:cubicBezTo>
                <a:cubicBezTo>
                  <a:pt x="7114647" y="3526464"/>
                  <a:pt x="7114647" y="3532963"/>
                  <a:pt x="7114647" y="3553111"/>
                </a:cubicBezTo>
                <a:cubicBezTo>
                  <a:pt x="7155173" y="3512816"/>
                  <a:pt x="7121291" y="3573583"/>
                  <a:pt x="7101360" y="3586907"/>
                </a:cubicBezTo>
                <a:cubicBezTo>
                  <a:pt x="7108004" y="3593731"/>
                  <a:pt x="7141886" y="3566759"/>
                  <a:pt x="7148530" y="3573583"/>
                </a:cubicBezTo>
                <a:cubicBezTo>
                  <a:pt x="7148530" y="3586907"/>
                  <a:pt x="7094384" y="3593406"/>
                  <a:pt x="7081097" y="3613553"/>
                </a:cubicBezTo>
                <a:cubicBezTo>
                  <a:pt x="7141554" y="3600230"/>
                  <a:pt x="7121623" y="3627202"/>
                  <a:pt x="7155173" y="3633701"/>
                </a:cubicBezTo>
                <a:cubicBezTo>
                  <a:pt x="7141886" y="3647349"/>
                  <a:pt x="7128267" y="3627202"/>
                  <a:pt x="7121623" y="3627202"/>
                </a:cubicBezTo>
                <a:cubicBezTo>
                  <a:pt x="7061166" y="3653848"/>
                  <a:pt x="7094384" y="3660997"/>
                  <a:pt x="7094384" y="3674321"/>
                </a:cubicBezTo>
                <a:cubicBezTo>
                  <a:pt x="7101360" y="3681145"/>
                  <a:pt x="7141554" y="3654173"/>
                  <a:pt x="7161485" y="3654173"/>
                </a:cubicBezTo>
                <a:cubicBezTo>
                  <a:pt x="7161485" y="3667497"/>
                  <a:pt x="7101360" y="3687969"/>
                  <a:pt x="7128267" y="3701292"/>
                </a:cubicBezTo>
                <a:cubicBezTo>
                  <a:pt x="7141554" y="3708117"/>
                  <a:pt x="7154841" y="3681145"/>
                  <a:pt x="7175104" y="3687644"/>
                </a:cubicBezTo>
                <a:cubicBezTo>
                  <a:pt x="7127935" y="3721440"/>
                  <a:pt x="7168793" y="3741587"/>
                  <a:pt x="7148530" y="3775058"/>
                </a:cubicBezTo>
                <a:cubicBezTo>
                  <a:pt x="7128267" y="3781882"/>
                  <a:pt x="7128267" y="3768234"/>
                  <a:pt x="7128267" y="3768234"/>
                </a:cubicBezTo>
                <a:cubicBezTo>
                  <a:pt x="7094717" y="3788382"/>
                  <a:pt x="7141886" y="3775058"/>
                  <a:pt x="7134910" y="3788707"/>
                </a:cubicBezTo>
                <a:cubicBezTo>
                  <a:pt x="7148530" y="3781882"/>
                  <a:pt x="7155173" y="3775058"/>
                  <a:pt x="7155173" y="3768234"/>
                </a:cubicBezTo>
                <a:cubicBezTo>
                  <a:pt x="7161817" y="3775058"/>
                  <a:pt x="7168793" y="3794881"/>
                  <a:pt x="7148530" y="3815028"/>
                </a:cubicBezTo>
                <a:cubicBezTo>
                  <a:pt x="7128267" y="3835176"/>
                  <a:pt x="7108004" y="3822177"/>
                  <a:pt x="7074453" y="3848824"/>
                </a:cubicBezTo>
                <a:cubicBezTo>
                  <a:pt x="7094384" y="3842325"/>
                  <a:pt x="7148530" y="3822177"/>
                  <a:pt x="7121623" y="3848824"/>
                </a:cubicBezTo>
                <a:cubicBezTo>
                  <a:pt x="7094717" y="3855648"/>
                  <a:pt x="7088073" y="3849149"/>
                  <a:pt x="7034260" y="3875796"/>
                </a:cubicBezTo>
                <a:cubicBezTo>
                  <a:pt x="7034260" y="3875796"/>
                  <a:pt x="7034260" y="3882295"/>
                  <a:pt x="7020640" y="3889119"/>
                </a:cubicBezTo>
                <a:cubicBezTo>
                  <a:pt x="7034260" y="3902443"/>
                  <a:pt x="7081097" y="3855648"/>
                  <a:pt x="7074453" y="3875796"/>
                </a:cubicBezTo>
                <a:cubicBezTo>
                  <a:pt x="6993734" y="3902768"/>
                  <a:pt x="7027284" y="3916091"/>
                  <a:pt x="7013997" y="3936238"/>
                </a:cubicBezTo>
                <a:cubicBezTo>
                  <a:pt x="6987090" y="3943063"/>
                  <a:pt x="7000377" y="3922590"/>
                  <a:pt x="6993734" y="3922590"/>
                </a:cubicBezTo>
                <a:cubicBezTo>
                  <a:pt x="6953540" y="3936238"/>
                  <a:pt x="6960515" y="3943063"/>
                  <a:pt x="6967159" y="3956386"/>
                </a:cubicBezTo>
                <a:cubicBezTo>
                  <a:pt x="6946896" y="3976533"/>
                  <a:pt x="6953540" y="3936238"/>
                  <a:pt x="6933277" y="3943063"/>
                </a:cubicBezTo>
                <a:cubicBezTo>
                  <a:pt x="6919989" y="3969709"/>
                  <a:pt x="6940252" y="4023328"/>
                  <a:pt x="7034260" y="3996681"/>
                </a:cubicBezTo>
                <a:cubicBezTo>
                  <a:pt x="7027616" y="4010004"/>
                  <a:pt x="7013997" y="4030152"/>
                  <a:pt x="7054523" y="4016828"/>
                </a:cubicBezTo>
                <a:cubicBezTo>
                  <a:pt x="6987422" y="4070447"/>
                  <a:pt x="7081429" y="4070447"/>
                  <a:pt x="7061166" y="4097418"/>
                </a:cubicBezTo>
                <a:cubicBezTo>
                  <a:pt x="7040903" y="4097418"/>
                  <a:pt x="7034260" y="4090594"/>
                  <a:pt x="7013997" y="4097418"/>
                </a:cubicBezTo>
                <a:cubicBezTo>
                  <a:pt x="6993734" y="4103918"/>
                  <a:pt x="6987422" y="4110742"/>
                  <a:pt x="6960515" y="4124390"/>
                </a:cubicBezTo>
                <a:cubicBezTo>
                  <a:pt x="6987422" y="4164685"/>
                  <a:pt x="6939920" y="4244950"/>
                  <a:pt x="7007353" y="4265098"/>
                </a:cubicBezTo>
                <a:cubicBezTo>
                  <a:pt x="6960183" y="4312217"/>
                  <a:pt x="6994066" y="4312217"/>
                  <a:pt x="6973803" y="4366160"/>
                </a:cubicBezTo>
                <a:cubicBezTo>
                  <a:pt x="6946896" y="4319041"/>
                  <a:pt x="6960183" y="4231627"/>
                  <a:pt x="6946896" y="4171184"/>
                </a:cubicBezTo>
                <a:cubicBezTo>
                  <a:pt x="6946896" y="4157861"/>
                  <a:pt x="6873152" y="4157861"/>
                  <a:pt x="6967159" y="4117566"/>
                </a:cubicBezTo>
                <a:cubicBezTo>
                  <a:pt x="6960515" y="4104243"/>
                  <a:pt x="6966827" y="4083770"/>
                  <a:pt x="6926633" y="4097418"/>
                </a:cubicBezTo>
                <a:cubicBezTo>
                  <a:pt x="6933277" y="4083770"/>
                  <a:pt x="6973803" y="4070772"/>
                  <a:pt x="6953540" y="4057123"/>
                </a:cubicBezTo>
                <a:cubicBezTo>
                  <a:pt x="6953540" y="4057123"/>
                  <a:pt x="6940252" y="4063948"/>
                  <a:pt x="6940252" y="4057123"/>
                </a:cubicBezTo>
                <a:cubicBezTo>
                  <a:pt x="6933277" y="4050624"/>
                  <a:pt x="6893083" y="4083770"/>
                  <a:pt x="6873152" y="4076946"/>
                </a:cubicBezTo>
                <a:cubicBezTo>
                  <a:pt x="6866508" y="4076946"/>
                  <a:pt x="6960183" y="4030477"/>
                  <a:pt x="6893083" y="4057123"/>
                </a:cubicBezTo>
                <a:cubicBezTo>
                  <a:pt x="6946564" y="3990182"/>
                  <a:pt x="6906702" y="3949562"/>
                  <a:pt x="6873152" y="3889119"/>
                </a:cubicBezTo>
                <a:cubicBezTo>
                  <a:pt x="6933609" y="3848824"/>
                  <a:pt x="6893415" y="3821853"/>
                  <a:pt x="6879796" y="3815028"/>
                </a:cubicBezTo>
                <a:cubicBezTo>
                  <a:pt x="6846245" y="3828677"/>
                  <a:pt x="6906702" y="3828677"/>
                  <a:pt x="6852889" y="3842000"/>
                </a:cubicBezTo>
                <a:cubicBezTo>
                  <a:pt x="6852889" y="3828677"/>
                  <a:pt x="6839270" y="3828677"/>
                  <a:pt x="6825982" y="3821853"/>
                </a:cubicBezTo>
                <a:cubicBezTo>
                  <a:pt x="6919989" y="3794881"/>
                  <a:pt x="6852889" y="3768234"/>
                  <a:pt x="6852889" y="3754911"/>
                </a:cubicBezTo>
                <a:cubicBezTo>
                  <a:pt x="6819339" y="3768234"/>
                  <a:pt x="6839270" y="3781882"/>
                  <a:pt x="6839270" y="3788707"/>
                </a:cubicBezTo>
                <a:cubicBezTo>
                  <a:pt x="6785456" y="3795206"/>
                  <a:pt x="6785456" y="3768234"/>
                  <a:pt x="6792100" y="3741262"/>
                </a:cubicBezTo>
                <a:cubicBezTo>
                  <a:pt x="6798743" y="3714616"/>
                  <a:pt x="6806051" y="3680820"/>
                  <a:pt x="6779145" y="3667497"/>
                </a:cubicBezTo>
                <a:cubicBezTo>
                  <a:pt x="6806051" y="3654173"/>
                  <a:pt x="6785456" y="3653848"/>
                  <a:pt x="6812363" y="3640525"/>
                </a:cubicBezTo>
                <a:cubicBezTo>
                  <a:pt x="6731643" y="3640525"/>
                  <a:pt x="6792432" y="3573258"/>
                  <a:pt x="6738619" y="3559935"/>
                </a:cubicBezTo>
                <a:cubicBezTo>
                  <a:pt x="6758550" y="3486169"/>
                  <a:pt x="6731975" y="3479670"/>
                  <a:pt x="6671518" y="3432551"/>
                </a:cubicBezTo>
                <a:cubicBezTo>
                  <a:pt x="6664875" y="3439375"/>
                  <a:pt x="6644279" y="3452373"/>
                  <a:pt x="6624349" y="3459197"/>
                </a:cubicBezTo>
                <a:cubicBezTo>
                  <a:pt x="6677830" y="3445874"/>
                  <a:pt x="6624349" y="3479345"/>
                  <a:pt x="6610729" y="3492993"/>
                </a:cubicBezTo>
                <a:cubicBezTo>
                  <a:pt x="6617373" y="3492993"/>
                  <a:pt x="6624349" y="3492993"/>
                  <a:pt x="6630992" y="3499492"/>
                </a:cubicBezTo>
                <a:cubicBezTo>
                  <a:pt x="6651255" y="3479345"/>
                  <a:pt x="6644612" y="3465697"/>
                  <a:pt x="6678162" y="3445549"/>
                </a:cubicBezTo>
                <a:cubicBezTo>
                  <a:pt x="6678162" y="3459197"/>
                  <a:pt x="6651255" y="3479345"/>
                  <a:pt x="6671518" y="3486169"/>
                </a:cubicBezTo>
                <a:cubicBezTo>
                  <a:pt x="6624349" y="3513141"/>
                  <a:pt x="6597442" y="3512816"/>
                  <a:pt x="6610729" y="3526139"/>
                </a:cubicBezTo>
                <a:cubicBezTo>
                  <a:pt x="6604086" y="3526139"/>
                  <a:pt x="6570535" y="3539787"/>
                  <a:pt x="6570535" y="3526139"/>
                </a:cubicBezTo>
                <a:cubicBezTo>
                  <a:pt x="6483172" y="3566434"/>
                  <a:pt x="6577511" y="3613878"/>
                  <a:pt x="6563892" y="3573583"/>
                </a:cubicBezTo>
                <a:cubicBezTo>
                  <a:pt x="6604086" y="3573583"/>
                  <a:pt x="6563892" y="3627202"/>
                  <a:pt x="6617373" y="3593731"/>
                </a:cubicBezTo>
                <a:cubicBezTo>
                  <a:pt x="6650923" y="3607054"/>
                  <a:pt x="6590466" y="3640525"/>
                  <a:pt x="6604086" y="3654173"/>
                </a:cubicBezTo>
                <a:cubicBezTo>
                  <a:pt x="6617373" y="3667497"/>
                  <a:pt x="6677830" y="3647349"/>
                  <a:pt x="6698093" y="3654173"/>
                </a:cubicBezTo>
                <a:cubicBezTo>
                  <a:pt x="6698093" y="3654173"/>
                  <a:pt x="6698425" y="3654173"/>
                  <a:pt x="6671518" y="3667497"/>
                </a:cubicBezTo>
                <a:cubicBezTo>
                  <a:pt x="6684805" y="3674321"/>
                  <a:pt x="6758882" y="3660997"/>
                  <a:pt x="6678162" y="3701292"/>
                </a:cubicBezTo>
                <a:cubicBezTo>
                  <a:pt x="6698425" y="3681145"/>
                  <a:pt x="6671186" y="3674321"/>
                  <a:pt x="6624349" y="3694468"/>
                </a:cubicBezTo>
                <a:cubicBezTo>
                  <a:pt x="6684805" y="3687644"/>
                  <a:pt x="6631324" y="3781557"/>
                  <a:pt x="6691781" y="3794881"/>
                </a:cubicBezTo>
                <a:cubicBezTo>
                  <a:pt x="6691781" y="3801705"/>
                  <a:pt x="6671518" y="3808529"/>
                  <a:pt x="6657899" y="3815028"/>
                </a:cubicBezTo>
                <a:cubicBezTo>
                  <a:pt x="6718356" y="3835176"/>
                  <a:pt x="6657899" y="3922590"/>
                  <a:pt x="6711712" y="3929414"/>
                </a:cubicBezTo>
                <a:cubicBezTo>
                  <a:pt x="6704736" y="3936238"/>
                  <a:pt x="6691781" y="3943063"/>
                  <a:pt x="6678162" y="3949562"/>
                </a:cubicBezTo>
                <a:cubicBezTo>
                  <a:pt x="6725332" y="3936238"/>
                  <a:pt x="6711380" y="3956061"/>
                  <a:pt x="6704736" y="3976208"/>
                </a:cubicBezTo>
                <a:cubicBezTo>
                  <a:pt x="6684805" y="3962885"/>
                  <a:pt x="6657899" y="3990182"/>
                  <a:pt x="6657899" y="3963210"/>
                </a:cubicBezTo>
                <a:cubicBezTo>
                  <a:pt x="6651255" y="3990182"/>
                  <a:pt x="6678162" y="4003505"/>
                  <a:pt x="6630992" y="4036976"/>
                </a:cubicBezTo>
                <a:cubicBezTo>
                  <a:pt x="6651255" y="4030152"/>
                  <a:pt x="6664875" y="4023653"/>
                  <a:pt x="6664875" y="4016828"/>
                </a:cubicBezTo>
                <a:cubicBezTo>
                  <a:pt x="6684805" y="4016828"/>
                  <a:pt x="6657899" y="4050299"/>
                  <a:pt x="6644612" y="4063623"/>
                </a:cubicBezTo>
                <a:cubicBezTo>
                  <a:pt x="6657899" y="4063623"/>
                  <a:pt x="6677830" y="4077271"/>
                  <a:pt x="6698093" y="4057123"/>
                </a:cubicBezTo>
                <a:cubicBezTo>
                  <a:pt x="6704736" y="4084095"/>
                  <a:pt x="6724999" y="4111067"/>
                  <a:pt x="6738619" y="4131214"/>
                </a:cubicBezTo>
                <a:cubicBezTo>
                  <a:pt x="6691449" y="4151362"/>
                  <a:pt x="6691449" y="4130889"/>
                  <a:pt x="6644612" y="4164360"/>
                </a:cubicBezTo>
                <a:cubicBezTo>
                  <a:pt x="6644612" y="4130889"/>
                  <a:pt x="6678162" y="4090594"/>
                  <a:pt x="6590798" y="4110742"/>
                </a:cubicBezTo>
                <a:cubicBezTo>
                  <a:pt x="6590798" y="4104243"/>
                  <a:pt x="6610729" y="4090594"/>
                  <a:pt x="6624349" y="4090594"/>
                </a:cubicBezTo>
                <a:cubicBezTo>
                  <a:pt x="6617373" y="4083770"/>
                  <a:pt x="6597774" y="4097418"/>
                  <a:pt x="6597774" y="4090594"/>
                </a:cubicBezTo>
                <a:cubicBezTo>
                  <a:pt x="6577511" y="4110742"/>
                  <a:pt x="6550272" y="4164685"/>
                  <a:pt x="6624349" y="4137713"/>
                </a:cubicBezTo>
                <a:cubicBezTo>
                  <a:pt x="6610729" y="4157861"/>
                  <a:pt x="6611061" y="4171184"/>
                  <a:pt x="6597774" y="4184508"/>
                </a:cubicBezTo>
                <a:cubicBezTo>
                  <a:pt x="6537317" y="4211479"/>
                  <a:pt x="6503435" y="4225128"/>
                  <a:pt x="6490148" y="4204980"/>
                </a:cubicBezTo>
                <a:cubicBezTo>
                  <a:pt x="6510411" y="4191332"/>
                  <a:pt x="6503435" y="4211479"/>
                  <a:pt x="6530341" y="4198156"/>
                </a:cubicBezTo>
                <a:cubicBezTo>
                  <a:pt x="6563892" y="4184833"/>
                  <a:pt x="6550604" y="4184508"/>
                  <a:pt x="6577511" y="4171184"/>
                </a:cubicBezTo>
                <a:cubicBezTo>
                  <a:pt x="6563892" y="4171184"/>
                  <a:pt x="6543629" y="4144213"/>
                  <a:pt x="6516722" y="4171184"/>
                </a:cubicBezTo>
                <a:cubicBezTo>
                  <a:pt x="6489815" y="4171184"/>
                  <a:pt x="6536985" y="4151362"/>
                  <a:pt x="6557248" y="4137713"/>
                </a:cubicBezTo>
                <a:cubicBezTo>
                  <a:pt x="6523698" y="4144538"/>
                  <a:pt x="6510078" y="4151362"/>
                  <a:pt x="6536985" y="4131214"/>
                </a:cubicBezTo>
                <a:cubicBezTo>
                  <a:pt x="6523366" y="4131214"/>
                  <a:pt x="6503435" y="4131214"/>
                  <a:pt x="6483504" y="4137713"/>
                </a:cubicBezTo>
                <a:cubicBezTo>
                  <a:pt x="6490148" y="4111067"/>
                  <a:pt x="6462909" y="4084095"/>
                  <a:pt x="6442978" y="4050624"/>
                </a:cubicBezTo>
                <a:cubicBezTo>
                  <a:pt x="6449622" y="4043800"/>
                  <a:pt x="6456265" y="4043800"/>
                  <a:pt x="6469885" y="4043800"/>
                </a:cubicBezTo>
                <a:cubicBezTo>
                  <a:pt x="6436334" y="4036976"/>
                  <a:pt x="6429358" y="4030152"/>
                  <a:pt x="6422715" y="4003180"/>
                </a:cubicBezTo>
                <a:cubicBezTo>
                  <a:pt x="6402452" y="4016828"/>
                  <a:pt x="6382521" y="4023653"/>
                  <a:pt x="6382521" y="4023653"/>
                </a:cubicBezTo>
                <a:cubicBezTo>
                  <a:pt x="6382521" y="4003505"/>
                  <a:pt x="6328708" y="3976533"/>
                  <a:pt x="6295157" y="3970034"/>
                </a:cubicBezTo>
                <a:cubicBezTo>
                  <a:pt x="6328708" y="3956386"/>
                  <a:pt x="6328376" y="3949562"/>
                  <a:pt x="6321732" y="3943063"/>
                </a:cubicBezTo>
                <a:cubicBezTo>
                  <a:pt x="6315088" y="3936238"/>
                  <a:pt x="6308445" y="3929414"/>
                  <a:pt x="6341995" y="3909267"/>
                </a:cubicBezTo>
                <a:cubicBezTo>
                  <a:pt x="6315088" y="3916091"/>
                  <a:pt x="6315420" y="3895943"/>
                  <a:pt x="6268251" y="3916091"/>
                </a:cubicBezTo>
                <a:cubicBezTo>
                  <a:pt x="6268251" y="3902443"/>
                  <a:pt x="6301801" y="3908942"/>
                  <a:pt x="6328708" y="3882295"/>
                </a:cubicBezTo>
                <a:cubicBezTo>
                  <a:pt x="6321732" y="3875471"/>
                  <a:pt x="6247988" y="3889444"/>
                  <a:pt x="6261607" y="3869297"/>
                </a:cubicBezTo>
                <a:cubicBezTo>
                  <a:pt x="6261607" y="3869297"/>
                  <a:pt x="6295157" y="3848824"/>
                  <a:pt x="6295157" y="3848824"/>
                </a:cubicBezTo>
                <a:cubicBezTo>
                  <a:pt x="6288514" y="3842325"/>
                  <a:pt x="6254631" y="3848824"/>
                  <a:pt x="6247988" y="3842000"/>
                </a:cubicBezTo>
                <a:cubicBezTo>
                  <a:pt x="6247988" y="3842000"/>
                  <a:pt x="6274894" y="3835501"/>
                  <a:pt x="6274894" y="3835501"/>
                </a:cubicBezTo>
                <a:cubicBezTo>
                  <a:pt x="6268251" y="3828677"/>
                  <a:pt x="6241344" y="3828677"/>
                  <a:pt x="6241344" y="3828677"/>
                </a:cubicBezTo>
                <a:cubicBezTo>
                  <a:pt x="6234701" y="3815353"/>
                  <a:pt x="6281870" y="3788382"/>
                  <a:pt x="6274894" y="3775058"/>
                </a:cubicBezTo>
                <a:cubicBezTo>
                  <a:pt x="6268251" y="3768234"/>
                  <a:pt x="6214770" y="3788382"/>
                  <a:pt x="6201150" y="3775058"/>
                </a:cubicBezTo>
                <a:cubicBezTo>
                  <a:pt x="6180887" y="3768234"/>
                  <a:pt x="6241344" y="3721115"/>
                  <a:pt x="6187531" y="3727939"/>
                </a:cubicBezTo>
                <a:cubicBezTo>
                  <a:pt x="6180887" y="3714291"/>
                  <a:pt x="6214770" y="3701292"/>
                  <a:pt x="6214770" y="3687644"/>
                </a:cubicBezTo>
                <a:cubicBezTo>
                  <a:pt x="6167600" y="3674321"/>
                  <a:pt x="6153981" y="3647349"/>
                  <a:pt x="6100500" y="3627202"/>
                </a:cubicBezTo>
                <a:cubicBezTo>
                  <a:pt x="6073593" y="3633701"/>
                  <a:pt x="5979254" y="3660997"/>
                  <a:pt x="5992873" y="3674321"/>
                </a:cubicBezTo>
                <a:cubicBezTo>
                  <a:pt x="5979254" y="3654173"/>
                  <a:pt x="5932416" y="3627202"/>
                  <a:pt x="5885246" y="3681145"/>
                </a:cubicBezTo>
                <a:cubicBezTo>
                  <a:pt x="5871959" y="3694468"/>
                  <a:pt x="5905509" y="3687644"/>
                  <a:pt x="5905509" y="3687644"/>
                </a:cubicBezTo>
                <a:cubicBezTo>
                  <a:pt x="5898866" y="3701292"/>
                  <a:pt x="5898866" y="3721115"/>
                  <a:pt x="5905509" y="3727939"/>
                </a:cubicBezTo>
                <a:cubicBezTo>
                  <a:pt x="5918797" y="3748087"/>
                  <a:pt x="5932416" y="3748087"/>
                  <a:pt x="5972610" y="3748087"/>
                </a:cubicBezTo>
                <a:cubicBezTo>
                  <a:pt x="5972610" y="3835501"/>
                  <a:pt x="6059974" y="3882295"/>
                  <a:pt x="6026423" y="3976208"/>
                </a:cubicBezTo>
                <a:cubicBezTo>
                  <a:pt x="5905509" y="4030152"/>
                  <a:pt x="5965966" y="4063623"/>
                  <a:pt x="6019780" y="4070447"/>
                </a:cubicBezTo>
                <a:cubicBezTo>
                  <a:pt x="6013136" y="4130889"/>
                  <a:pt x="6080237" y="4171509"/>
                  <a:pt x="6113787" y="4231952"/>
                </a:cubicBezTo>
                <a:cubicBezTo>
                  <a:pt x="6093856" y="4238451"/>
                  <a:pt x="6093524" y="4238126"/>
                  <a:pt x="6073261" y="4244950"/>
                </a:cubicBezTo>
                <a:cubicBezTo>
                  <a:pt x="6073261" y="4251774"/>
                  <a:pt x="6086880" y="4251774"/>
                  <a:pt x="6113787" y="4238126"/>
                </a:cubicBezTo>
                <a:cubicBezTo>
                  <a:pt x="6080237" y="4265098"/>
                  <a:pt x="6147337" y="4285570"/>
                  <a:pt x="6066617" y="4319041"/>
                </a:cubicBezTo>
                <a:cubicBezTo>
                  <a:pt x="6079904" y="4319041"/>
                  <a:pt x="6120430" y="4305718"/>
                  <a:pt x="6113787" y="4325865"/>
                </a:cubicBezTo>
                <a:cubicBezTo>
                  <a:pt x="6073593" y="4339514"/>
                  <a:pt x="6086548" y="4332365"/>
                  <a:pt x="6039710" y="4352512"/>
                </a:cubicBezTo>
                <a:cubicBezTo>
                  <a:pt x="6046354" y="4339189"/>
                  <a:pt x="6066617" y="4325540"/>
                  <a:pt x="5999517" y="4345688"/>
                </a:cubicBezTo>
                <a:cubicBezTo>
                  <a:pt x="5999517" y="4365835"/>
                  <a:pt x="5965966" y="4399306"/>
                  <a:pt x="5979254" y="4419454"/>
                </a:cubicBezTo>
                <a:cubicBezTo>
                  <a:pt x="5999517" y="4406130"/>
                  <a:pt x="6052998" y="4406455"/>
                  <a:pt x="6039710" y="4393132"/>
                </a:cubicBezTo>
                <a:cubicBezTo>
                  <a:pt x="6079904" y="4386308"/>
                  <a:pt x="6012804" y="4419779"/>
                  <a:pt x="5986229" y="4433102"/>
                </a:cubicBezTo>
                <a:cubicBezTo>
                  <a:pt x="5992873" y="4446425"/>
                  <a:pt x="5979254" y="4466898"/>
                  <a:pt x="5972610" y="4480221"/>
                </a:cubicBezTo>
                <a:cubicBezTo>
                  <a:pt x="5972610" y="4493870"/>
                  <a:pt x="5979586" y="4500694"/>
                  <a:pt x="6013136" y="4493870"/>
                </a:cubicBezTo>
                <a:cubicBezTo>
                  <a:pt x="5952679" y="4527340"/>
                  <a:pt x="5979254" y="4547488"/>
                  <a:pt x="5905509" y="4574460"/>
                </a:cubicBezTo>
                <a:cubicBezTo>
                  <a:pt x="5912153" y="4580959"/>
                  <a:pt x="5925440" y="4567635"/>
                  <a:pt x="5952347" y="4553987"/>
                </a:cubicBezTo>
                <a:cubicBezTo>
                  <a:pt x="5972610" y="4580959"/>
                  <a:pt x="5898866" y="4574460"/>
                  <a:pt x="5898866" y="4594607"/>
                </a:cubicBezTo>
                <a:cubicBezTo>
                  <a:pt x="5845053" y="4581284"/>
                  <a:pt x="5992873" y="4506868"/>
                  <a:pt x="5905509" y="4513692"/>
                </a:cubicBezTo>
                <a:cubicBezTo>
                  <a:pt x="5925772" y="4506868"/>
                  <a:pt x="5925440" y="4507193"/>
                  <a:pt x="5945703" y="4500694"/>
                </a:cubicBezTo>
                <a:cubicBezTo>
                  <a:pt x="5898534" y="4500694"/>
                  <a:pt x="5999517" y="4433102"/>
                  <a:pt x="5912153" y="4466898"/>
                </a:cubicBezTo>
                <a:cubicBezTo>
                  <a:pt x="5945703" y="4433102"/>
                  <a:pt x="5972610" y="4386308"/>
                  <a:pt x="5925772" y="4372660"/>
                </a:cubicBezTo>
                <a:cubicBezTo>
                  <a:pt x="5965966" y="4366160"/>
                  <a:pt x="5959323" y="4359336"/>
                  <a:pt x="5986229" y="4345688"/>
                </a:cubicBezTo>
                <a:cubicBezTo>
                  <a:pt x="5952347" y="4319041"/>
                  <a:pt x="6013136" y="4265098"/>
                  <a:pt x="6013136" y="4238126"/>
                </a:cubicBezTo>
                <a:cubicBezTo>
                  <a:pt x="5959323" y="4224803"/>
                  <a:pt x="5965966" y="4184508"/>
                  <a:pt x="5972610" y="4151037"/>
                </a:cubicBezTo>
                <a:cubicBezTo>
                  <a:pt x="5972610" y="4130889"/>
                  <a:pt x="5979254" y="4110742"/>
                  <a:pt x="5972610" y="4090594"/>
                </a:cubicBezTo>
                <a:cubicBezTo>
                  <a:pt x="5965966" y="4077271"/>
                  <a:pt x="5959323" y="4063948"/>
                  <a:pt x="5932416" y="4057123"/>
                </a:cubicBezTo>
                <a:cubicBezTo>
                  <a:pt x="5831765" y="4104243"/>
                  <a:pt x="5784596" y="4130889"/>
                  <a:pt x="5710519" y="4151037"/>
                </a:cubicBezTo>
                <a:cubicBezTo>
                  <a:pt x="5697232" y="4151037"/>
                  <a:pt x="5697232" y="4157536"/>
                  <a:pt x="5690256" y="4164360"/>
                </a:cubicBezTo>
                <a:cubicBezTo>
                  <a:pt x="5703876" y="4164360"/>
                  <a:pt x="5744070" y="4171184"/>
                  <a:pt x="5690256" y="4198156"/>
                </a:cubicBezTo>
                <a:cubicBezTo>
                  <a:pt x="5710519" y="4171184"/>
                  <a:pt x="5657038" y="4177684"/>
                  <a:pt x="5643419" y="4164360"/>
                </a:cubicBezTo>
                <a:cubicBezTo>
                  <a:pt x="5603225" y="4184508"/>
                  <a:pt x="5576318" y="4184508"/>
                  <a:pt x="5549412" y="4184508"/>
                </a:cubicBezTo>
                <a:cubicBezTo>
                  <a:pt x="5515861" y="4204655"/>
                  <a:pt x="5508886" y="4211804"/>
                  <a:pt x="5495598" y="4231952"/>
                </a:cubicBezTo>
                <a:cubicBezTo>
                  <a:pt x="5468692" y="4225128"/>
                  <a:pt x="5482311" y="4211804"/>
                  <a:pt x="5441785" y="4218304"/>
                </a:cubicBezTo>
                <a:cubicBezTo>
                  <a:pt x="5441785" y="4238451"/>
                  <a:pt x="5448761" y="4258599"/>
                  <a:pt x="5455405" y="4278746"/>
                </a:cubicBezTo>
                <a:cubicBezTo>
                  <a:pt x="5455405" y="4298894"/>
                  <a:pt x="5448761" y="4319041"/>
                  <a:pt x="5435142" y="4352512"/>
                </a:cubicBezTo>
                <a:cubicBezTo>
                  <a:pt x="5462048" y="4339189"/>
                  <a:pt x="5475668" y="4332689"/>
                  <a:pt x="5469024" y="4325865"/>
                </a:cubicBezTo>
                <a:cubicBezTo>
                  <a:pt x="5502574" y="4325865"/>
                  <a:pt x="5482311" y="4352512"/>
                  <a:pt x="5462048" y="4366160"/>
                </a:cubicBezTo>
                <a:cubicBezTo>
                  <a:pt x="5549412" y="4346013"/>
                  <a:pt x="5482311" y="4399631"/>
                  <a:pt x="5563031" y="4393132"/>
                </a:cubicBezTo>
                <a:cubicBezTo>
                  <a:pt x="5603225" y="4366160"/>
                  <a:pt x="5616512" y="4352512"/>
                  <a:pt x="5609869" y="4339189"/>
                </a:cubicBezTo>
                <a:cubicBezTo>
                  <a:pt x="5630132" y="4325540"/>
                  <a:pt x="5656706" y="4312542"/>
                  <a:pt x="5669993" y="4305718"/>
                </a:cubicBezTo>
                <a:cubicBezTo>
                  <a:pt x="5710519" y="4285570"/>
                  <a:pt x="5643419" y="4325865"/>
                  <a:pt x="5683613" y="4305718"/>
                </a:cubicBezTo>
                <a:cubicBezTo>
                  <a:pt x="5650062" y="4319041"/>
                  <a:pt x="5616512" y="4352512"/>
                  <a:pt x="5609869" y="4366160"/>
                </a:cubicBezTo>
                <a:cubicBezTo>
                  <a:pt x="5616512" y="4372660"/>
                  <a:pt x="5636775" y="4359336"/>
                  <a:pt x="5636775" y="4366160"/>
                </a:cubicBezTo>
                <a:cubicBezTo>
                  <a:pt x="5683945" y="4339189"/>
                  <a:pt x="5657038" y="4346013"/>
                  <a:pt x="5663682" y="4325865"/>
                </a:cubicBezTo>
                <a:cubicBezTo>
                  <a:pt x="5717495" y="4305718"/>
                  <a:pt x="5636775" y="4352512"/>
                  <a:pt x="5697232" y="4332365"/>
                </a:cubicBezTo>
                <a:cubicBezTo>
                  <a:pt x="5764333" y="4305393"/>
                  <a:pt x="5730782" y="4292069"/>
                  <a:pt x="5744402" y="4271922"/>
                </a:cubicBezTo>
                <a:cubicBezTo>
                  <a:pt x="5798215" y="4278746"/>
                  <a:pt x="5744070" y="4346013"/>
                  <a:pt x="5770976" y="4366160"/>
                </a:cubicBezTo>
                <a:cubicBezTo>
                  <a:pt x="5723807" y="4406455"/>
                  <a:pt x="5791239" y="4426603"/>
                  <a:pt x="5623488" y="4480221"/>
                </a:cubicBezTo>
                <a:cubicBezTo>
                  <a:pt x="5589606" y="4480221"/>
                  <a:pt x="5515861" y="4500369"/>
                  <a:pt x="5522505" y="4466898"/>
                </a:cubicBezTo>
                <a:cubicBezTo>
                  <a:pt x="5421854" y="4527340"/>
                  <a:pt x="5589606" y="4500369"/>
                  <a:pt x="5575986" y="4513692"/>
                </a:cubicBezTo>
                <a:cubicBezTo>
                  <a:pt x="5535792" y="4533840"/>
                  <a:pt x="5562699" y="4507193"/>
                  <a:pt x="5508886" y="4533840"/>
                </a:cubicBezTo>
                <a:cubicBezTo>
                  <a:pt x="5522505" y="4513692"/>
                  <a:pt x="5515861" y="4513692"/>
                  <a:pt x="5475668" y="4520516"/>
                </a:cubicBezTo>
                <a:cubicBezTo>
                  <a:pt x="5475668" y="4533840"/>
                  <a:pt x="5462048" y="4560811"/>
                  <a:pt x="5522505" y="4533840"/>
                </a:cubicBezTo>
                <a:cubicBezTo>
                  <a:pt x="5502242" y="4553987"/>
                  <a:pt x="5502242" y="4574460"/>
                  <a:pt x="5522505" y="4581284"/>
                </a:cubicBezTo>
                <a:cubicBezTo>
                  <a:pt x="5482311" y="4594607"/>
                  <a:pt x="5482311" y="4581284"/>
                  <a:pt x="5448761" y="4594607"/>
                </a:cubicBezTo>
                <a:cubicBezTo>
                  <a:pt x="5435142" y="4601431"/>
                  <a:pt x="5428498" y="4607605"/>
                  <a:pt x="5428498" y="4614430"/>
                </a:cubicBezTo>
                <a:cubicBezTo>
                  <a:pt x="5414879" y="4607605"/>
                  <a:pt x="5347778" y="4634577"/>
                  <a:pt x="5320871" y="4634577"/>
                </a:cubicBezTo>
                <a:cubicBezTo>
                  <a:pt x="5307584" y="4648225"/>
                  <a:pt x="5287321" y="4668373"/>
                  <a:pt x="5240484" y="4682021"/>
                </a:cubicBezTo>
                <a:cubicBezTo>
                  <a:pt x="5240484" y="4668373"/>
                  <a:pt x="5274034" y="4668373"/>
                  <a:pt x="5247127" y="4661549"/>
                </a:cubicBezTo>
                <a:cubicBezTo>
                  <a:pt x="5180027" y="4688520"/>
                  <a:pt x="5220221" y="4695020"/>
                  <a:pt x="5233508" y="4695020"/>
                </a:cubicBezTo>
                <a:cubicBezTo>
                  <a:pt x="5213577" y="4701844"/>
                  <a:pt x="5213577" y="4701844"/>
                  <a:pt x="5193646" y="4715167"/>
                </a:cubicBezTo>
                <a:cubicBezTo>
                  <a:pt x="5220221" y="4735315"/>
                  <a:pt x="5166407" y="4775935"/>
                  <a:pt x="5260414" y="4762611"/>
                </a:cubicBezTo>
                <a:cubicBezTo>
                  <a:pt x="5300941" y="4742464"/>
                  <a:pt x="5293965" y="4735315"/>
                  <a:pt x="5334491" y="4721991"/>
                </a:cubicBezTo>
                <a:cubicBezTo>
                  <a:pt x="5368041" y="4701844"/>
                  <a:pt x="5354422" y="4721991"/>
                  <a:pt x="5387972" y="4708668"/>
                </a:cubicBezTo>
                <a:cubicBezTo>
                  <a:pt x="5408235" y="4721991"/>
                  <a:pt x="5307584" y="4789258"/>
                  <a:pt x="5421854" y="4748963"/>
                </a:cubicBezTo>
                <a:cubicBezTo>
                  <a:pt x="5435142" y="4762286"/>
                  <a:pt x="5394615" y="4788933"/>
                  <a:pt x="5408235" y="4788933"/>
                </a:cubicBezTo>
                <a:cubicBezTo>
                  <a:pt x="5307584" y="4822729"/>
                  <a:pt x="5515861" y="4789258"/>
                  <a:pt x="5502242" y="4829553"/>
                </a:cubicBezTo>
                <a:cubicBezTo>
                  <a:pt x="5522505" y="4822729"/>
                  <a:pt x="5522505" y="4815905"/>
                  <a:pt x="5536124" y="4809406"/>
                </a:cubicBezTo>
                <a:cubicBezTo>
                  <a:pt x="5515861" y="4762286"/>
                  <a:pt x="5522505" y="4708668"/>
                  <a:pt x="5508886" y="4648225"/>
                </a:cubicBezTo>
                <a:cubicBezTo>
                  <a:pt x="5556055" y="4648225"/>
                  <a:pt x="5529149" y="4701844"/>
                  <a:pt x="5603225" y="4688195"/>
                </a:cubicBezTo>
                <a:cubicBezTo>
                  <a:pt x="5609869" y="4701844"/>
                  <a:pt x="5582962" y="4695020"/>
                  <a:pt x="5556388" y="4715167"/>
                </a:cubicBezTo>
                <a:cubicBezTo>
                  <a:pt x="5582962" y="4769110"/>
                  <a:pt x="5643751" y="4796082"/>
                  <a:pt x="5657038" y="4836377"/>
                </a:cubicBezTo>
                <a:cubicBezTo>
                  <a:pt x="5737758" y="4816230"/>
                  <a:pt x="5757689" y="4842876"/>
                  <a:pt x="5751045" y="4863024"/>
                </a:cubicBezTo>
                <a:cubicBezTo>
                  <a:pt x="5751045" y="4883171"/>
                  <a:pt x="5777952" y="4896820"/>
                  <a:pt x="5804859" y="4910143"/>
                </a:cubicBezTo>
                <a:cubicBezTo>
                  <a:pt x="5811502" y="4916967"/>
                  <a:pt x="5818146" y="4916967"/>
                  <a:pt x="5824790" y="4923791"/>
                </a:cubicBezTo>
                <a:cubicBezTo>
                  <a:pt x="5831765" y="4943939"/>
                  <a:pt x="5811502" y="4883171"/>
                  <a:pt x="5838409" y="4963761"/>
                </a:cubicBezTo>
                <a:cubicBezTo>
                  <a:pt x="5838409" y="4963761"/>
                  <a:pt x="5838409" y="4963761"/>
                  <a:pt x="5845053" y="4963761"/>
                </a:cubicBezTo>
                <a:cubicBezTo>
                  <a:pt x="5845053" y="4970586"/>
                  <a:pt x="5845053" y="4970586"/>
                  <a:pt x="5845053" y="4970586"/>
                </a:cubicBezTo>
                <a:cubicBezTo>
                  <a:pt x="5845053" y="4977085"/>
                  <a:pt x="5845053" y="4990733"/>
                  <a:pt x="5824790" y="4997557"/>
                </a:cubicBezTo>
                <a:cubicBezTo>
                  <a:pt x="5871959" y="4997557"/>
                  <a:pt x="5871627" y="5017705"/>
                  <a:pt x="5864983" y="5037852"/>
                </a:cubicBezTo>
                <a:cubicBezTo>
                  <a:pt x="5864983" y="5051501"/>
                  <a:pt x="5858340" y="5064499"/>
                  <a:pt x="5851364" y="5071323"/>
                </a:cubicBezTo>
                <a:cubicBezTo>
                  <a:pt x="5851364" y="5078147"/>
                  <a:pt x="5851364" y="5078147"/>
                  <a:pt x="5851364" y="5078147"/>
                </a:cubicBezTo>
                <a:cubicBezTo>
                  <a:pt x="5851364" y="5084646"/>
                  <a:pt x="5851364" y="5084646"/>
                  <a:pt x="5851364" y="5084646"/>
                </a:cubicBezTo>
                <a:cubicBezTo>
                  <a:pt x="5851364" y="5084646"/>
                  <a:pt x="5851364" y="5084646"/>
                  <a:pt x="5851364" y="5091471"/>
                </a:cubicBezTo>
                <a:cubicBezTo>
                  <a:pt x="5851364" y="5091471"/>
                  <a:pt x="5851364" y="5098295"/>
                  <a:pt x="5851364" y="5105119"/>
                </a:cubicBezTo>
                <a:cubicBezTo>
                  <a:pt x="5790907" y="5125266"/>
                  <a:pt x="5764333" y="5124941"/>
                  <a:pt x="5724139" y="5131441"/>
                </a:cubicBezTo>
                <a:cubicBezTo>
                  <a:pt x="5717495" y="5131441"/>
                  <a:pt x="5710519" y="5125266"/>
                  <a:pt x="5710519" y="5125266"/>
                </a:cubicBezTo>
                <a:cubicBezTo>
                  <a:pt x="5710519" y="5118442"/>
                  <a:pt x="5703876" y="5118442"/>
                  <a:pt x="5703876" y="5111618"/>
                </a:cubicBezTo>
                <a:cubicBezTo>
                  <a:pt x="5703876" y="5111618"/>
                  <a:pt x="5697232" y="5105119"/>
                  <a:pt x="5697232" y="5098295"/>
                </a:cubicBezTo>
                <a:cubicBezTo>
                  <a:pt x="5690589" y="5084971"/>
                  <a:pt x="5683945" y="5078147"/>
                  <a:pt x="5643419" y="5091471"/>
                </a:cubicBezTo>
                <a:cubicBezTo>
                  <a:pt x="5643419" y="5111618"/>
                  <a:pt x="5609536" y="5138590"/>
                  <a:pt x="5575986" y="5165237"/>
                </a:cubicBezTo>
                <a:cubicBezTo>
                  <a:pt x="5569343" y="5172061"/>
                  <a:pt x="5563031" y="5178885"/>
                  <a:pt x="5549412" y="5185709"/>
                </a:cubicBezTo>
                <a:cubicBezTo>
                  <a:pt x="5542768" y="5192208"/>
                  <a:pt x="5536124" y="5199032"/>
                  <a:pt x="5529149" y="5205856"/>
                </a:cubicBezTo>
                <a:cubicBezTo>
                  <a:pt x="5515861" y="5219180"/>
                  <a:pt x="5508886" y="5232503"/>
                  <a:pt x="5502242" y="5245827"/>
                </a:cubicBezTo>
                <a:cubicBezTo>
                  <a:pt x="5495598" y="5252651"/>
                  <a:pt x="5455405" y="5259475"/>
                  <a:pt x="5469024" y="5265974"/>
                </a:cubicBezTo>
                <a:cubicBezTo>
                  <a:pt x="5415211" y="5286447"/>
                  <a:pt x="5381660" y="5286447"/>
                  <a:pt x="5361397" y="5279622"/>
                </a:cubicBezTo>
                <a:cubicBezTo>
                  <a:pt x="5368041" y="5292946"/>
                  <a:pt x="5341134" y="5313093"/>
                  <a:pt x="5327515" y="5346564"/>
                </a:cubicBezTo>
                <a:cubicBezTo>
                  <a:pt x="5307584" y="5340065"/>
                  <a:pt x="5274034" y="5380360"/>
                  <a:pt x="5274034" y="5360212"/>
                </a:cubicBezTo>
                <a:cubicBezTo>
                  <a:pt x="5247127" y="5373536"/>
                  <a:pt x="5273702" y="5380360"/>
                  <a:pt x="5293965" y="5373536"/>
                </a:cubicBezTo>
                <a:cubicBezTo>
                  <a:pt x="5280345" y="5393683"/>
                  <a:pt x="5260747" y="5400182"/>
                  <a:pt x="5267390" y="5413831"/>
                </a:cubicBezTo>
                <a:cubicBezTo>
                  <a:pt x="5226864" y="5427154"/>
                  <a:pt x="5220221" y="5440802"/>
                  <a:pt x="5193646" y="5440802"/>
                </a:cubicBezTo>
                <a:cubicBezTo>
                  <a:pt x="5193646" y="5447627"/>
                  <a:pt x="5213245" y="5447627"/>
                  <a:pt x="5213245" y="5454126"/>
                </a:cubicBezTo>
                <a:cubicBezTo>
                  <a:pt x="5179695" y="5460950"/>
                  <a:pt x="5180027" y="5454451"/>
                  <a:pt x="5146144" y="5467774"/>
                </a:cubicBezTo>
                <a:cubicBezTo>
                  <a:pt x="5146144" y="5460950"/>
                  <a:pt x="5159764" y="5454126"/>
                  <a:pt x="5173383" y="5447627"/>
                </a:cubicBezTo>
                <a:cubicBezTo>
                  <a:pt x="5180027" y="5440802"/>
                  <a:pt x="5193314" y="5433978"/>
                  <a:pt x="5213245" y="5427154"/>
                </a:cubicBezTo>
                <a:cubicBezTo>
                  <a:pt x="5233508" y="5407007"/>
                  <a:pt x="5267390" y="5394008"/>
                  <a:pt x="5267390" y="5380360"/>
                </a:cubicBezTo>
                <a:cubicBezTo>
                  <a:pt x="5220221" y="5394008"/>
                  <a:pt x="5253439" y="5407007"/>
                  <a:pt x="5199958" y="5420655"/>
                </a:cubicBezTo>
                <a:cubicBezTo>
                  <a:pt x="5199958" y="5413831"/>
                  <a:pt x="5173383" y="5420655"/>
                  <a:pt x="5166407" y="5420655"/>
                </a:cubicBezTo>
                <a:cubicBezTo>
                  <a:pt x="5119570" y="5440802"/>
                  <a:pt x="5079044" y="5467449"/>
                  <a:pt x="5059113" y="5487597"/>
                </a:cubicBezTo>
                <a:cubicBezTo>
                  <a:pt x="5045494" y="5507744"/>
                  <a:pt x="5045494" y="5521392"/>
                  <a:pt x="5065757" y="5528217"/>
                </a:cubicBezTo>
                <a:cubicBezTo>
                  <a:pt x="5025563" y="5554863"/>
                  <a:pt x="5018587" y="5541540"/>
                  <a:pt x="4937867" y="5568512"/>
                </a:cubicBezTo>
                <a:cubicBezTo>
                  <a:pt x="4937867" y="5568512"/>
                  <a:pt x="4937867" y="5568512"/>
                  <a:pt x="4931223" y="5561687"/>
                </a:cubicBezTo>
                <a:cubicBezTo>
                  <a:pt x="4924580" y="5568512"/>
                  <a:pt x="4897673" y="5575336"/>
                  <a:pt x="4891029" y="5568512"/>
                </a:cubicBezTo>
                <a:cubicBezTo>
                  <a:pt x="4823929" y="5595483"/>
                  <a:pt x="4796690" y="5615631"/>
                  <a:pt x="4749853" y="5642278"/>
                </a:cubicBezTo>
                <a:cubicBezTo>
                  <a:pt x="4669133" y="5655926"/>
                  <a:pt x="4440925" y="5776811"/>
                  <a:pt x="4427637" y="5736516"/>
                </a:cubicBezTo>
                <a:cubicBezTo>
                  <a:pt x="4387111" y="5743015"/>
                  <a:pt x="4353561" y="5729692"/>
                  <a:pt x="4340274" y="5736516"/>
                </a:cubicBezTo>
                <a:cubicBezTo>
                  <a:pt x="4300080" y="5722868"/>
                  <a:pt x="4239291" y="5722868"/>
                  <a:pt x="4152259" y="5736516"/>
                </a:cubicBezTo>
                <a:cubicBezTo>
                  <a:pt x="4165547" y="5702720"/>
                  <a:pt x="3956937" y="5769987"/>
                  <a:pt x="3990487" y="5729692"/>
                </a:cubicBezTo>
                <a:cubicBezTo>
                  <a:pt x="4004107" y="5722868"/>
                  <a:pt x="4024370" y="5716043"/>
                  <a:pt x="4037657" y="5709544"/>
                </a:cubicBezTo>
                <a:cubicBezTo>
                  <a:pt x="4017726" y="5702720"/>
                  <a:pt x="4044633" y="5676073"/>
                  <a:pt x="4071539" y="5649102"/>
                </a:cubicBezTo>
                <a:cubicBezTo>
                  <a:pt x="4098446" y="5622130"/>
                  <a:pt x="4125021" y="5595158"/>
                  <a:pt x="4077851" y="5588334"/>
                </a:cubicBezTo>
                <a:cubicBezTo>
                  <a:pt x="3990487" y="5628629"/>
                  <a:pt x="4011082" y="5662425"/>
                  <a:pt x="3876549" y="5709544"/>
                </a:cubicBezTo>
                <a:cubicBezTo>
                  <a:pt x="3876549" y="5702720"/>
                  <a:pt x="3876549" y="5695896"/>
                  <a:pt x="3863262" y="5702720"/>
                </a:cubicBezTo>
                <a:cubicBezTo>
                  <a:pt x="3816092" y="5709544"/>
                  <a:pt x="3849642" y="5716368"/>
                  <a:pt x="3829379" y="5722868"/>
                </a:cubicBezTo>
                <a:cubicBezTo>
                  <a:pt x="3795829" y="5729692"/>
                  <a:pt x="3795829" y="5729692"/>
                  <a:pt x="3809116" y="5716043"/>
                </a:cubicBezTo>
                <a:cubicBezTo>
                  <a:pt x="3715109" y="5763163"/>
                  <a:pt x="3695178" y="5736191"/>
                  <a:pt x="3574265" y="5783310"/>
                </a:cubicBezTo>
                <a:cubicBezTo>
                  <a:pt x="3580909" y="5769987"/>
                  <a:pt x="3594195" y="5756338"/>
                  <a:pt x="3527095" y="5776486"/>
                </a:cubicBezTo>
                <a:cubicBezTo>
                  <a:pt x="3542043" y="5761538"/>
                  <a:pt x="3538389" y="5750164"/>
                  <a:pt x="3507164" y="5756663"/>
                </a:cubicBezTo>
                <a:lnTo>
                  <a:pt x="3507164" y="5756338"/>
                </a:lnTo>
                <a:cubicBezTo>
                  <a:pt x="3527427" y="5749514"/>
                  <a:pt x="3547358" y="5729692"/>
                  <a:pt x="3574265" y="5716043"/>
                </a:cubicBezTo>
                <a:cubicBezTo>
                  <a:pt x="3621434" y="5689397"/>
                  <a:pt x="3661628" y="5669249"/>
                  <a:pt x="3648009" y="5655926"/>
                </a:cubicBezTo>
                <a:cubicBezTo>
                  <a:pt x="3668272" y="5649102"/>
                  <a:pt x="3701822" y="5635453"/>
                  <a:pt x="3708466" y="5622130"/>
                </a:cubicBezTo>
                <a:cubicBezTo>
                  <a:pt x="3721753" y="5622130"/>
                  <a:pt x="3728729" y="5622130"/>
                  <a:pt x="3735372" y="5622130"/>
                </a:cubicBezTo>
                <a:cubicBezTo>
                  <a:pt x="3816092" y="5581835"/>
                  <a:pt x="3775898" y="5561687"/>
                  <a:pt x="3856286" y="5528217"/>
                </a:cubicBezTo>
                <a:cubicBezTo>
                  <a:pt x="3822736" y="5514568"/>
                  <a:pt x="3795829" y="5514893"/>
                  <a:pt x="3816092" y="5481097"/>
                </a:cubicBezTo>
                <a:cubicBezTo>
                  <a:pt x="3755635" y="5501245"/>
                  <a:pt x="3809449" y="5507744"/>
                  <a:pt x="3762279" y="5514568"/>
                </a:cubicBezTo>
                <a:cubicBezTo>
                  <a:pt x="3769255" y="5514568"/>
                  <a:pt x="3775898" y="5514568"/>
                  <a:pt x="3775898" y="5521392"/>
                </a:cubicBezTo>
                <a:cubicBezTo>
                  <a:pt x="3762279" y="5527892"/>
                  <a:pt x="3715109" y="5548364"/>
                  <a:pt x="3721753" y="5555188"/>
                </a:cubicBezTo>
                <a:cubicBezTo>
                  <a:pt x="3688203" y="5561687"/>
                  <a:pt x="3708466" y="5541540"/>
                  <a:pt x="3715109" y="5541540"/>
                </a:cubicBezTo>
                <a:cubicBezTo>
                  <a:pt x="3674915" y="5554863"/>
                  <a:pt x="3654652" y="5568512"/>
                  <a:pt x="3627746" y="5575336"/>
                </a:cubicBezTo>
                <a:cubicBezTo>
                  <a:pt x="3614459" y="5595483"/>
                  <a:pt x="3688203" y="5562012"/>
                  <a:pt x="3701490" y="5575336"/>
                </a:cubicBezTo>
                <a:cubicBezTo>
                  <a:pt x="3667940" y="5588659"/>
                  <a:pt x="3594195" y="5601982"/>
                  <a:pt x="3614459" y="5615306"/>
                </a:cubicBezTo>
                <a:cubicBezTo>
                  <a:pt x="3587552" y="5628954"/>
                  <a:pt x="3587884" y="5622130"/>
                  <a:pt x="3587884" y="5615306"/>
                </a:cubicBezTo>
                <a:cubicBezTo>
                  <a:pt x="3574265" y="5622130"/>
                  <a:pt x="3567289" y="5628954"/>
                  <a:pt x="3547358" y="5635778"/>
                </a:cubicBezTo>
                <a:cubicBezTo>
                  <a:pt x="3574265" y="5628954"/>
                  <a:pt x="3574265" y="5628954"/>
                  <a:pt x="3567621" y="5635778"/>
                </a:cubicBezTo>
                <a:cubicBezTo>
                  <a:pt x="3540715" y="5649102"/>
                  <a:pt x="3533739" y="5655926"/>
                  <a:pt x="3513476" y="5662750"/>
                </a:cubicBezTo>
                <a:cubicBezTo>
                  <a:pt x="3473282" y="5669249"/>
                  <a:pt x="3399206" y="5709544"/>
                  <a:pt x="3426112" y="5716043"/>
                </a:cubicBezTo>
                <a:cubicBezTo>
                  <a:pt x="3365655" y="5729692"/>
                  <a:pt x="3332437" y="5756338"/>
                  <a:pt x="3319150" y="5769662"/>
                </a:cubicBezTo>
                <a:cubicBezTo>
                  <a:pt x="3292243" y="5776486"/>
                  <a:pt x="3285268" y="5776486"/>
                  <a:pt x="3298887" y="5769662"/>
                </a:cubicBezTo>
                <a:cubicBezTo>
                  <a:pt x="3204880" y="5803458"/>
                  <a:pt x="3184617" y="5830104"/>
                  <a:pt x="3184617" y="5850252"/>
                </a:cubicBezTo>
                <a:lnTo>
                  <a:pt x="3190596" y="5862600"/>
                </a:lnTo>
                <a:lnTo>
                  <a:pt x="3191261" y="5864550"/>
                </a:lnTo>
                <a:lnTo>
                  <a:pt x="3191261" y="5884048"/>
                </a:lnTo>
                <a:lnTo>
                  <a:pt x="3197240" y="5881773"/>
                </a:lnTo>
                <a:lnTo>
                  <a:pt x="3197904" y="5884048"/>
                </a:lnTo>
                <a:lnTo>
                  <a:pt x="3197904" y="5881448"/>
                </a:lnTo>
                <a:lnTo>
                  <a:pt x="3212188" y="5874949"/>
                </a:lnTo>
                <a:cubicBezTo>
                  <a:pt x="3216506" y="5872349"/>
                  <a:pt x="3218167" y="5870724"/>
                  <a:pt x="3218167" y="5870724"/>
                </a:cubicBezTo>
                <a:cubicBezTo>
                  <a:pt x="3218167" y="5877223"/>
                  <a:pt x="3224811" y="5890872"/>
                  <a:pt x="3204880" y="5911019"/>
                </a:cubicBezTo>
                <a:cubicBezTo>
                  <a:pt x="3211523" y="5911019"/>
                  <a:pt x="3231454" y="5904195"/>
                  <a:pt x="3244741" y="5904195"/>
                </a:cubicBezTo>
                <a:cubicBezTo>
                  <a:pt x="3258361" y="5911019"/>
                  <a:pt x="3271980" y="5917843"/>
                  <a:pt x="3285268" y="5931167"/>
                </a:cubicBezTo>
                <a:cubicBezTo>
                  <a:pt x="3291911" y="5931167"/>
                  <a:pt x="3298887" y="5937666"/>
                  <a:pt x="3305530" y="5937666"/>
                </a:cubicBezTo>
                <a:cubicBezTo>
                  <a:pt x="3312174" y="5944490"/>
                  <a:pt x="3318818" y="5944490"/>
                  <a:pt x="3325461" y="5950989"/>
                </a:cubicBezTo>
                <a:cubicBezTo>
                  <a:pt x="3352368" y="5957813"/>
                  <a:pt x="3372631" y="5978286"/>
                  <a:pt x="3372631" y="5998433"/>
                </a:cubicBezTo>
                <a:cubicBezTo>
                  <a:pt x="3379275" y="5998433"/>
                  <a:pt x="3399538" y="5991609"/>
                  <a:pt x="3413157" y="5991609"/>
                </a:cubicBezTo>
                <a:cubicBezTo>
                  <a:pt x="3413157" y="5991609"/>
                  <a:pt x="3419468" y="5991609"/>
                  <a:pt x="3419468" y="5998433"/>
                </a:cubicBezTo>
                <a:cubicBezTo>
                  <a:pt x="3419468" y="5998433"/>
                  <a:pt x="3426112" y="5998433"/>
                  <a:pt x="3426112" y="5998433"/>
                </a:cubicBezTo>
                <a:cubicBezTo>
                  <a:pt x="3433088" y="6004933"/>
                  <a:pt x="3439731" y="6005258"/>
                  <a:pt x="3446375" y="6005258"/>
                </a:cubicBezTo>
                <a:cubicBezTo>
                  <a:pt x="3459994" y="6011757"/>
                  <a:pt x="3473614" y="6018256"/>
                  <a:pt x="3486901" y="6025080"/>
                </a:cubicBezTo>
                <a:cubicBezTo>
                  <a:pt x="3513808" y="6031579"/>
                  <a:pt x="3540715" y="6038728"/>
                  <a:pt x="3547358" y="6065375"/>
                </a:cubicBezTo>
                <a:cubicBezTo>
                  <a:pt x="3574265" y="6052052"/>
                  <a:pt x="3580909" y="6045228"/>
                  <a:pt x="3594528" y="6038404"/>
                </a:cubicBezTo>
                <a:cubicBezTo>
                  <a:pt x="3621434" y="6031579"/>
                  <a:pt x="3601171" y="6058551"/>
                  <a:pt x="3648009" y="6038404"/>
                </a:cubicBezTo>
                <a:cubicBezTo>
                  <a:pt x="3641365" y="6051727"/>
                  <a:pt x="3621102" y="6065375"/>
                  <a:pt x="3634722" y="6072199"/>
                </a:cubicBezTo>
                <a:cubicBezTo>
                  <a:pt x="3654652" y="6065375"/>
                  <a:pt x="3668272" y="6058551"/>
                  <a:pt x="3668272" y="6058551"/>
                </a:cubicBezTo>
                <a:cubicBezTo>
                  <a:pt x="3654985" y="6078699"/>
                  <a:pt x="3661628" y="6105670"/>
                  <a:pt x="3648009" y="6132642"/>
                </a:cubicBezTo>
                <a:cubicBezTo>
                  <a:pt x="3641365" y="6152789"/>
                  <a:pt x="3627746" y="6172937"/>
                  <a:pt x="3607483" y="6193084"/>
                </a:cubicBezTo>
                <a:cubicBezTo>
                  <a:pt x="3587552" y="6213232"/>
                  <a:pt x="3547358" y="6226555"/>
                  <a:pt x="3500521" y="6253527"/>
                </a:cubicBezTo>
                <a:cubicBezTo>
                  <a:pt x="3574265" y="6266850"/>
                  <a:pt x="3721753" y="6219731"/>
                  <a:pt x="3795829" y="6226555"/>
                </a:cubicBezTo>
                <a:cubicBezTo>
                  <a:pt x="3782210" y="6239879"/>
                  <a:pt x="3748660" y="6260351"/>
                  <a:pt x="3715109" y="6273674"/>
                </a:cubicBezTo>
                <a:cubicBezTo>
                  <a:pt x="3681559" y="6287323"/>
                  <a:pt x="3648009" y="6307145"/>
                  <a:pt x="3627746" y="6320794"/>
                </a:cubicBezTo>
                <a:cubicBezTo>
                  <a:pt x="3594195" y="6320794"/>
                  <a:pt x="3507164" y="6354264"/>
                  <a:pt x="3507164" y="6367913"/>
                </a:cubicBezTo>
                <a:cubicBezTo>
                  <a:pt x="3486901" y="6367913"/>
                  <a:pt x="3473282" y="6367913"/>
                  <a:pt x="3459994" y="6361089"/>
                </a:cubicBezTo>
                <a:cubicBezTo>
                  <a:pt x="3453351" y="6361089"/>
                  <a:pt x="3446375" y="6354264"/>
                  <a:pt x="3439731" y="6347765"/>
                </a:cubicBezTo>
                <a:cubicBezTo>
                  <a:pt x="3426444" y="6334117"/>
                  <a:pt x="3413157" y="6313969"/>
                  <a:pt x="3392894" y="6307145"/>
                </a:cubicBezTo>
                <a:cubicBezTo>
                  <a:pt x="3265337" y="6347440"/>
                  <a:pt x="3318818" y="6374412"/>
                  <a:pt x="3150734" y="6421531"/>
                </a:cubicBezTo>
                <a:cubicBezTo>
                  <a:pt x="3130471" y="6421531"/>
                  <a:pt x="3110540" y="6421531"/>
                  <a:pt x="3076990" y="6428030"/>
                </a:cubicBezTo>
                <a:cubicBezTo>
                  <a:pt x="3063371" y="6434855"/>
                  <a:pt x="3057059" y="6441679"/>
                  <a:pt x="3030153" y="6455327"/>
                </a:cubicBezTo>
                <a:cubicBezTo>
                  <a:pt x="2982983" y="6461826"/>
                  <a:pt x="2969696" y="6455002"/>
                  <a:pt x="2909239" y="6475150"/>
                </a:cubicBezTo>
                <a:cubicBezTo>
                  <a:pt x="2909239" y="6455002"/>
                  <a:pt x="2868713" y="6455327"/>
                  <a:pt x="2835163" y="6455327"/>
                </a:cubicBezTo>
                <a:cubicBezTo>
                  <a:pt x="2815232" y="6455327"/>
                  <a:pt x="2794637" y="6455327"/>
                  <a:pt x="2781349" y="6455327"/>
                </a:cubicBezTo>
                <a:cubicBezTo>
                  <a:pt x="2767730" y="6455327"/>
                  <a:pt x="2761419" y="6448503"/>
                  <a:pt x="2761419" y="6448503"/>
                </a:cubicBezTo>
                <a:cubicBezTo>
                  <a:pt x="2754775" y="6441679"/>
                  <a:pt x="2754775" y="6441679"/>
                  <a:pt x="2747799" y="6434855"/>
                </a:cubicBezTo>
                <a:cubicBezTo>
                  <a:pt x="2674055" y="6461826"/>
                  <a:pt x="2606955" y="6481974"/>
                  <a:pt x="2553141" y="6508620"/>
                </a:cubicBezTo>
                <a:cubicBezTo>
                  <a:pt x="2492684" y="6535592"/>
                  <a:pt x="2438871" y="6562564"/>
                  <a:pt x="2378414" y="6589210"/>
                </a:cubicBezTo>
                <a:cubicBezTo>
                  <a:pt x="2365127" y="6602859"/>
                  <a:pt x="2418608" y="6575887"/>
                  <a:pt x="2404989" y="6596035"/>
                </a:cubicBezTo>
                <a:cubicBezTo>
                  <a:pt x="2331245" y="6636330"/>
                  <a:pt x="2304670" y="6663301"/>
                  <a:pt x="2183756" y="6696772"/>
                </a:cubicBezTo>
                <a:cubicBezTo>
                  <a:pt x="2143230" y="6737067"/>
                  <a:pt x="2143230" y="6770863"/>
                  <a:pt x="2062510" y="6817982"/>
                </a:cubicBezTo>
                <a:cubicBezTo>
                  <a:pt x="2049223" y="6770863"/>
                  <a:pt x="2076130" y="6723744"/>
                  <a:pt x="2096393" y="6683449"/>
                </a:cubicBezTo>
                <a:cubicBezTo>
                  <a:pt x="2103036" y="6669800"/>
                  <a:pt x="2069154" y="6683449"/>
                  <a:pt x="2069154" y="6676625"/>
                </a:cubicBezTo>
                <a:cubicBezTo>
                  <a:pt x="2015673" y="6696772"/>
                  <a:pt x="2009029" y="6703596"/>
                  <a:pt x="1988766" y="6696772"/>
                </a:cubicBezTo>
                <a:cubicBezTo>
                  <a:pt x="1941596" y="6710420"/>
                  <a:pt x="1955216" y="6737067"/>
                  <a:pt x="1887783" y="6737067"/>
                </a:cubicBezTo>
                <a:cubicBezTo>
                  <a:pt x="1901402" y="6750390"/>
                  <a:pt x="1881139" y="6764039"/>
                  <a:pt x="1860876" y="6777362"/>
                </a:cubicBezTo>
                <a:cubicBezTo>
                  <a:pt x="1867520" y="6791010"/>
                  <a:pt x="1901402" y="6784186"/>
                  <a:pt x="1908046" y="6797835"/>
                </a:cubicBezTo>
                <a:cubicBezTo>
                  <a:pt x="1881139" y="6804334"/>
                  <a:pt x="1874496" y="6804334"/>
                  <a:pt x="1854233" y="6804334"/>
                </a:cubicBezTo>
                <a:cubicBezTo>
                  <a:pt x="1820683" y="6838130"/>
                  <a:pt x="1786800" y="6864776"/>
                  <a:pt x="1746606" y="6891748"/>
                </a:cubicBezTo>
                <a:cubicBezTo>
                  <a:pt x="1726343" y="6905071"/>
                  <a:pt x="1706412" y="6925219"/>
                  <a:pt x="1686482" y="6938542"/>
                </a:cubicBezTo>
                <a:cubicBezTo>
                  <a:pt x="1666219" y="6951866"/>
                  <a:pt x="1646288" y="6965514"/>
                  <a:pt x="1619381" y="6985661"/>
                </a:cubicBezTo>
                <a:cubicBezTo>
                  <a:pt x="1626025" y="6992486"/>
                  <a:pt x="1632668" y="7005809"/>
                  <a:pt x="1619381" y="7019132"/>
                </a:cubicBezTo>
                <a:cubicBezTo>
                  <a:pt x="1585499" y="7019132"/>
                  <a:pt x="1572211" y="7012633"/>
                  <a:pt x="1578855" y="6999310"/>
                </a:cubicBezTo>
                <a:cubicBezTo>
                  <a:pt x="1578855" y="6992486"/>
                  <a:pt x="1578855" y="6985661"/>
                  <a:pt x="1585499" y="6979162"/>
                </a:cubicBezTo>
                <a:cubicBezTo>
                  <a:pt x="1592142" y="6979162"/>
                  <a:pt x="1592142" y="6972338"/>
                  <a:pt x="1599118" y="6965514"/>
                </a:cubicBezTo>
                <a:cubicBezTo>
                  <a:pt x="1599118" y="6965514"/>
                  <a:pt x="1605762" y="6965514"/>
                  <a:pt x="1605762" y="6958690"/>
                </a:cubicBezTo>
                <a:cubicBezTo>
                  <a:pt x="1605762" y="6958690"/>
                  <a:pt x="1612405" y="6958690"/>
                  <a:pt x="1612405" y="6958690"/>
                </a:cubicBezTo>
                <a:cubicBezTo>
                  <a:pt x="1652931" y="6925219"/>
                  <a:pt x="1706412" y="6884924"/>
                  <a:pt x="1693125" y="6864776"/>
                </a:cubicBezTo>
                <a:cubicBezTo>
                  <a:pt x="1645956" y="6871600"/>
                  <a:pt x="1619049" y="6891748"/>
                  <a:pt x="1585499" y="6891748"/>
                </a:cubicBezTo>
                <a:cubicBezTo>
                  <a:pt x="1585499" y="6884924"/>
                  <a:pt x="1666219" y="6844629"/>
                  <a:pt x="1578855" y="6871600"/>
                </a:cubicBezTo>
                <a:cubicBezTo>
                  <a:pt x="1578855" y="6857952"/>
                  <a:pt x="1626025" y="6844304"/>
                  <a:pt x="1619381" y="6830981"/>
                </a:cubicBezTo>
                <a:cubicBezTo>
                  <a:pt x="1659575" y="6824156"/>
                  <a:pt x="1619381" y="6844629"/>
                  <a:pt x="1626025" y="6851128"/>
                </a:cubicBezTo>
                <a:cubicBezTo>
                  <a:pt x="1686482" y="6824481"/>
                  <a:pt x="1665886" y="6817982"/>
                  <a:pt x="1652599" y="6804334"/>
                </a:cubicBezTo>
                <a:cubicBezTo>
                  <a:pt x="1692793" y="6791010"/>
                  <a:pt x="1726675" y="6777362"/>
                  <a:pt x="1760226" y="6764039"/>
                </a:cubicBezTo>
                <a:cubicBezTo>
                  <a:pt x="1793776" y="6750390"/>
                  <a:pt x="1827326" y="6730568"/>
                  <a:pt x="1860876" y="6717245"/>
                </a:cubicBezTo>
                <a:cubicBezTo>
                  <a:pt x="1874496" y="6717245"/>
                  <a:pt x="1881139" y="6717245"/>
                  <a:pt x="1894759" y="6717245"/>
                </a:cubicBezTo>
                <a:cubicBezTo>
                  <a:pt x="1901402" y="6717245"/>
                  <a:pt x="1907714" y="6716920"/>
                  <a:pt x="1921333" y="6710420"/>
                </a:cubicBezTo>
                <a:cubicBezTo>
                  <a:pt x="1927977" y="6710420"/>
                  <a:pt x="1934621" y="6703596"/>
                  <a:pt x="1934621" y="6696772"/>
                </a:cubicBezTo>
                <a:cubicBezTo>
                  <a:pt x="1934621" y="6696772"/>
                  <a:pt x="1927977" y="6690273"/>
                  <a:pt x="1921333" y="6690273"/>
                </a:cubicBezTo>
                <a:cubicBezTo>
                  <a:pt x="1907714" y="6690273"/>
                  <a:pt x="1881139" y="6690273"/>
                  <a:pt x="1860876" y="6696772"/>
                </a:cubicBezTo>
                <a:cubicBezTo>
                  <a:pt x="1901402" y="6670125"/>
                  <a:pt x="1887783" y="6649978"/>
                  <a:pt x="1954884" y="6616182"/>
                </a:cubicBezTo>
                <a:cubicBezTo>
                  <a:pt x="2049223" y="6589535"/>
                  <a:pt x="2089417" y="6589210"/>
                  <a:pt x="2156517" y="6569063"/>
                </a:cubicBezTo>
                <a:cubicBezTo>
                  <a:pt x="2203687" y="6548915"/>
                  <a:pt x="2210331" y="6529093"/>
                  <a:pt x="2216974" y="6515445"/>
                </a:cubicBezTo>
                <a:cubicBezTo>
                  <a:pt x="2257168" y="6502121"/>
                  <a:pt x="2284075" y="6488473"/>
                  <a:pt x="2297362" y="6475150"/>
                </a:cubicBezTo>
                <a:cubicBezTo>
                  <a:pt x="2317625" y="6461501"/>
                  <a:pt x="2331245" y="6448503"/>
                  <a:pt x="2337888" y="6434855"/>
                </a:cubicBezTo>
                <a:cubicBezTo>
                  <a:pt x="2364795" y="6414707"/>
                  <a:pt x="2391701" y="6388060"/>
                  <a:pt x="2459134" y="6361089"/>
                </a:cubicBezTo>
                <a:cubicBezTo>
                  <a:pt x="2479065" y="6340941"/>
                  <a:pt x="2492352" y="6320469"/>
                  <a:pt x="2492352" y="6300321"/>
                </a:cubicBezTo>
                <a:cubicBezTo>
                  <a:pt x="2492352" y="6293822"/>
                  <a:pt x="2492352" y="6287323"/>
                  <a:pt x="2492352" y="6287323"/>
                </a:cubicBezTo>
                <a:cubicBezTo>
                  <a:pt x="2492352" y="6287323"/>
                  <a:pt x="2492352" y="6287323"/>
                  <a:pt x="2492352" y="6280499"/>
                </a:cubicBezTo>
                <a:cubicBezTo>
                  <a:pt x="2492352" y="6273674"/>
                  <a:pt x="2486041" y="6267175"/>
                  <a:pt x="2479397" y="6267175"/>
                </a:cubicBezTo>
                <a:cubicBezTo>
                  <a:pt x="2512947" y="6253527"/>
                  <a:pt x="2512615" y="6260351"/>
                  <a:pt x="2532878" y="6253527"/>
                </a:cubicBezTo>
                <a:cubicBezTo>
                  <a:pt x="2566429" y="6226555"/>
                  <a:pt x="2519591" y="6220056"/>
                  <a:pt x="2633529" y="6179761"/>
                </a:cubicBezTo>
                <a:cubicBezTo>
                  <a:pt x="2633529" y="6172937"/>
                  <a:pt x="2640505" y="6172937"/>
                  <a:pt x="2640505" y="6166113"/>
                </a:cubicBezTo>
                <a:cubicBezTo>
                  <a:pt x="2647148" y="6159614"/>
                  <a:pt x="2647148" y="6159614"/>
                  <a:pt x="2647148" y="6152789"/>
                </a:cubicBezTo>
                <a:cubicBezTo>
                  <a:pt x="2653792" y="6152789"/>
                  <a:pt x="2653792" y="6145965"/>
                  <a:pt x="2660768" y="6139141"/>
                </a:cubicBezTo>
                <a:cubicBezTo>
                  <a:pt x="2674055" y="6125818"/>
                  <a:pt x="2693986" y="6105995"/>
                  <a:pt x="2714249" y="6092347"/>
                </a:cubicBezTo>
                <a:cubicBezTo>
                  <a:pt x="2754443" y="6079024"/>
                  <a:pt x="2761086" y="6079024"/>
                  <a:pt x="2767730" y="6092347"/>
                </a:cubicBezTo>
                <a:cubicBezTo>
                  <a:pt x="2841806" y="6058876"/>
                  <a:pt x="2841806" y="6045228"/>
                  <a:pt x="2875357" y="6025080"/>
                </a:cubicBezTo>
                <a:cubicBezTo>
                  <a:pt x="2855094" y="6025080"/>
                  <a:pt x="2850111" y="6018256"/>
                  <a:pt x="2852768" y="6009157"/>
                </a:cubicBezTo>
                <a:lnTo>
                  <a:pt x="2868381" y="5988360"/>
                </a:lnTo>
                <a:lnTo>
                  <a:pt x="2903592" y="5973737"/>
                </a:lnTo>
                <a:lnTo>
                  <a:pt x="2907578" y="5984785"/>
                </a:lnTo>
                <a:lnTo>
                  <a:pt x="2909571" y="5991284"/>
                </a:lnTo>
                <a:lnTo>
                  <a:pt x="2909239" y="5991609"/>
                </a:lnTo>
                <a:cubicBezTo>
                  <a:pt x="2912561" y="6001683"/>
                  <a:pt x="2913225" y="6003958"/>
                  <a:pt x="2912561" y="6001683"/>
                </a:cubicBezTo>
                <a:lnTo>
                  <a:pt x="2909571" y="5991284"/>
                </a:lnTo>
                <a:lnTo>
                  <a:pt x="2915882" y="5984785"/>
                </a:lnTo>
                <a:cubicBezTo>
                  <a:pt x="2922526" y="5978286"/>
                  <a:pt x="2922526" y="5971462"/>
                  <a:pt x="2909239" y="5971462"/>
                </a:cubicBezTo>
                <a:lnTo>
                  <a:pt x="2903592" y="5973737"/>
                </a:lnTo>
                <a:lnTo>
                  <a:pt x="2899606" y="5963013"/>
                </a:lnTo>
                <a:cubicBezTo>
                  <a:pt x="2897281" y="5957489"/>
                  <a:pt x="2895620" y="5954564"/>
                  <a:pt x="2895620" y="5957813"/>
                </a:cubicBezTo>
                <a:cubicBezTo>
                  <a:pt x="2888976" y="5957813"/>
                  <a:pt x="2888976" y="5957813"/>
                  <a:pt x="2888976" y="5957813"/>
                </a:cubicBezTo>
                <a:cubicBezTo>
                  <a:pt x="2888976" y="5964638"/>
                  <a:pt x="2882000" y="5971462"/>
                  <a:pt x="2875357" y="5978286"/>
                </a:cubicBezTo>
                <a:lnTo>
                  <a:pt x="2868381" y="5988360"/>
                </a:lnTo>
                <a:lnTo>
                  <a:pt x="2827855" y="6005258"/>
                </a:lnTo>
                <a:cubicBezTo>
                  <a:pt x="2803273" y="6016956"/>
                  <a:pt x="2781682" y="6028330"/>
                  <a:pt x="2761419" y="6038404"/>
                </a:cubicBezTo>
                <a:cubicBezTo>
                  <a:pt x="2748131" y="6045228"/>
                  <a:pt x="2741156" y="6052052"/>
                  <a:pt x="2727868" y="6058551"/>
                </a:cubicBezTo>
                <a:cubicBezTo>
                  <a:pt x="2720893" y="6058551"/>
                  <a:pt x="2720893" y="6058876"/>
                  <a:pt x="2714249" y="6065375"/>
                </a:cubicBezTo>
                <a:cubicBezTo>
                  <a:pt x="2707605" y="6065375"/>
                  <a:pt x="2707605" y="6065375"/>
                  <a:pt x="2700630" y="6072199"/>
                </a:cubicBezTo>
                <a:cubicBezTo>
                  <a:pt x="2707605" y="6079024"/>
                  <a:pt x="2673723" y="5984785"/>
                  <a:pt x="2687342" y="6025080"/>
                </a:cubicBezTo>
                <a:cubicBezTo>
                  <a:pt x="2687342" y="6025080"/>
                  <a:pt x="2687342" y="6025080"/>
                  <a:pt x="2680367" y="6025080"/>
                </a:cubicBezTo>
                <a:cubicBezTo>
                  <a:pt x="2660436" y="6038404"/>
                  <a:pt x="2633529" y="6052052"/>
                  <a:pt x="2613266" y="6058551"/>
                </a:cubicBezTo>
                <a:cubicBezTo>
                  <a:pt x="2606622" y="6058551"/>
                  <a:pt x="2532878" y="6079024"/>
                  <a:pt x="2553141" y="6085523"/>
                </a:cubicBezTo>
                <a:cubicBezTo>
                  <a:pt x="2526235" y="6092347"/>
                  <a:pt x="2519259" y="6092347"/>
                  <a:pt x="2519259" y="6085523"/>
                </a:cubicBezTo>
                <a:cubicBezTo>
                  <a:pt x="2499328" y="6092347"/>
                  <a:pt x="2492352" y="6099171"/>
                  <a:pt x="2498996" y="6105995"/>
                </a:cubicBezTo>
                <a:cubicBezTo>
                  <a:pt x="2438539" y="6112494"/>
                  <a:pt x="2391701" y="6152789"/>
                  <a:pt x="2337888" y="6166113"/>
                </a:cubicBezTo>
                <a:cubicBezTo>
                  <a:pt x="2284407" y="6206408"/>
                  <a:pt x="2169805" y="6260026"/>
                  <a:pt x="2115991" y="6300321"/>
                </a:cubicBezTo>
                <a:cubicBezTo>
                  <a:pt x="1975147" y="6360764"/>
                  <a:pt x="1860876" y="6408208"/>
                  <a:pt x="1760226" y="6455327"/>
                </a:cubicBezTo>
                <a:cubicBezTo>
                  <a:pt x="1706412" y="6481974"/>
                  <a:pt x="1652599" y="6495297"/>
                  <a:pt x="1592142" y="6515445"/>
                </a:cubicBezTo>
                <a:cubicBezTo>
                  <a:pt x="1538661" y="6535592"/>
                  <a:pt x="1478204" y="6562564"/>
                  <a:pt x="1404128" y="6582711"/>
                </a:cubicBezTo>
                <a:cubicBezTo>
                  <a:pt x="1383865" y="6596035"/>
                  <a:pt x="1397484" y="6589210"/>
                  <a:pt x="1383865" y="6596035"/>
                </a:cubicBezTo>
                <a:cubicBezTo>
                  <a:pt x="1356958" y="6602859"/>
                  <a:pt x="1303477" y="6623006"/>
                  <a:pt x="1303477" y="6616182"/>
                </a:cubicBezTo>
                <a:cubicBezTo>
                  <a:pt x="1283214" y="6623006"/>
                  <a:pt x="1303145" y="6623006"/>
                  <a:pt x="1276238" y="6629830"/>
                </a:cubicBezTo>
                <a:cubicBezTo>
                  <a:pt x="1209138" y="6649978"/>
                  <a:pt x="1135394" y="6676625"/>
                  <a:pt x="1034743" y="6710420"/>
                </a:cubicBezTo>
                <a:cubicBezTo>
                  <a:pt x="1021124" y="6710420"/>
                  <a:pt x="1021124" y="6710420"/>
                  <a:pt x="1021124" y="6710420"/>
                </a:cubicBezTo>
                <a:cubicBezTo>
                  <a:pt x="913829" y="6750715"/>
                  <a:pt x="860016" y="6764039"/>
                  <a:pt x="739102" y="6804334"/>
                </a:cubicBezTo>
                <a:cubicBezTo>
                  <a:pt x="739102" y="6804334"/>
                  <a:pt x="739102" y="6804334"/>
                  <a:pt x="732126" y="6804334"/>
                </a:cubicBezTo>
                <a:cubicBezTo>
                  <a:pt x="732126" y="6797835"/>
                  <a:pt x="725483" y="6797510"/>
                  <a:pt x="725483" y="6791010"/>
                </a:cubicBezTo>
                <a:cubicBezTo>
                  <a:pt x="712196" y="6791010"/>
                  <a:pt x="698908" y="6791010"/>
                  <a:pt x="685289" y="6791010"/>
                </a:cubicBezTo>
                <a:lnTo>
                  <a:pt x="670009" y="6790036"/>
                </a:lnTo>
                <a:lnTo>
                  <a:pt x="651739" y="6738042"/>
                </a:lnTo>
                <a:cubicBezTo>
                  <a:pt x="638119" y="6698722"/>
                  <a:pt x="628154" y="6666551"/>
                  <a:pt x="644763" y="6710420"/>
                </a:cubicBezTo>
                <a:cubicBezTo>
                  <a:pt x="644763" y="6710420"/>
                  <a:pt x="645095" y="6710420"/>
                  <a:pt x="651739" y="6710420"/>
                </a:cubicBezTo>
                <a:cubicBezTo>
                  <a:pt x="698576" y="6710420"/>
                  <a:pt x="752389" y="6710420"/>
                  <a:pt x="812846" y="6710420"/>
                </a:cubicBezTo>
                <a:cubicBezTo>
                  <a:pt x="833109" y="6703596"/>
                  <a:pt x="846397" y="6698397"/>
                  <a:pt x="855698" y="6693198"/>
                </a:cubicBezTo>
                <a:lnTo>
                  <a:pt x="864334" y="6685074"/>
                </a:lnTo>
                <a:lnTo>
                  <a:pt x="865995" y="6687673"/>
                </a:lnTo>
                <a:lnTo>
                  <a:pt x="908514" y="6689623"/>
                </a:lnTo>
                <a:lnTo>
                  <a:pt x="909179" y="6692548"/>
                </a:lnTo>
                <a:lnTo>
                  <a:pt x="890244" y="6703596"/>
                </a:lnTo>
                <a:cubicBezTo>
                  <a:pt x="880279" y="6708796"/>
                  <a:pt x="869981" y="6713670"/>
                  <a:pt x="866659" y="6717245"/>
                </a:cubicBezTo>
                <a:cubicBezTo>
                  <a:pt x="873635" y="6723744"/>
                  <a:pt x="879947" y="6723744"/>
                  <a:pt x="893234" y="6723744"/>
                </a:cubicBezTo>
                <a:cubicBezTo>
                  <a:pt x="900210" y="6723744"/>
                  <a:pt x="906853" y="6723744"/>
                  <a:pt x="913497" y="6723744"/>
                </a:cubicBezTo>
                <a:cubicBezTo>
                  <a:pt x="920473" y="6723744"/>
                  <a:pt x="920473" y="6723744"/>
                  <a:pt x="920473" y="6723744"/>
                </a:cubicBezTo>
                <a:lnTo>
                  <a:pt x="909179" y="6692548"/>
                </a:lnTo>
                <a:lnTo>
                  <a:pt x="913497" y="6690273"/>
                </a:lnTo>
                <a:lnTo>
                  <a:pt x="908514" y="6689623"/>
                </a:lnTo>
                <a:lnTo>
                  <a:pt x="900210" y="6667526"/>
                </a:lnTo>
                <a:lnTo>
                  <a:pt x="895227" y="6654527"/>
                </a:lnTo>
                <a:lnTo>
                  <a:pt x="940736" y="6649653"/>
                </a:lnTo>
                <a:cubicBezTo>
                  <a:pt x="1001193" y="6616182"/>
                  <a:pt x="920473" y="6636655"/>
                  <a:pt x="913497" y="6629830"/>
                </a:cubicBezTo>
                <a:cubicBezTo>
                  <a:pt x="954023" y="6616507"/>
                  <a:pt x="980930" y="6616182"/>
                  <a:pt x="980930" y="6616182"/>
                </a:cubicBezTo>
                <a:cubicBezTo>
                  <a:pt x="1068293" y="6575887"/>
                  <a:pt x="954023" y="6609683"/>
                  <a:pt x="933760" y="6609683"/>
                </a:cubicBezTo>
                <a:cubicBezTo>
                  <a:pt x="1014480" y="6569388"/>
                  <a:pt x="967310" y="6562239"/>
                  <a:pt x="927116" y="6569063"/>
                </a:cubicBezTo>
                <a:cubicBezTo>
                  <a:pt x="906853" y="6582386"/>
                  <a:pt x="893566" y="6589535"/>
                  <a:pt x="866659" y="6602859"/>
                </a:cubicBezTo>
                <a:cubicBezTo>
                  <a:pt x="853372" y="6602859"/>
                  <a:pt x="833109" y="6609683"/>
                  <a:pt x="812846" y="6616182"/>
                </a:cubicBezTo>
                <a:cubicBezTo>
                  <a:pt x="785940" y="6623006"/>
                  <a:pt x="772652" y="6636655"/>
                  <a:pt x="786272" y="6636655"/>
                </a:cubicBezTo>
                <a:cubicBezTo>
                  <a:pt x="749400" y="6646728"/>
                  <a:pt x="727144" y="6656802"/>
                  <a:pt x="711199" y="6665901"/>
                </a:cubicBezTo>
                <a:lnTo>
                  <a:pt x="705220" y="6669475"/>
                </a:lnTo>
                <a:lnTo>
                  <a:pt x="703559" y="6667526"/>
                </a:lnTo>
                <a:cubicBezTo>
                  <a:pt x="700237" y="6668501"/>
                  <a:pt x="695586" y="6669800"/>
                  <a:pt x="692265" y="6669800"/>
                </a:cubicBezTo>
                <a:cubicBezTo>
                  <a:pt x="678645" y="6676625"/>
                  <a:pt x="672002" y="6669800"/>
                  <a:pt x="692265" y="6662976"/>
                </a:cubicBezTo>
                <a:cubicBezTo>
                  <a:pt x="665358" y="6676625"/>
                  <a:pt x="618188" y="6690273"/>
                  <a:pt x="550756" y="6717245"/>
                </a:cubicBezTo>
                <a:cubicBezTo>
                  <a:pt x="577662" y="6697097"/>
                  <a:pt x="450105" y="6743891"/>
                  <a:pt x="436486" y="6730568"/>
                </a:cubicBezTo>
                <a:lnTo>
                  <a:pt x="398949" y="6747791"/>
                </a:lnTo>
                <a:lnTo>
                  <a:pt x="385330" y="6738042"/>
                </a:lnTo>
                <a:cubicBezTo>
                  <a:pt x="381011" y="6733818"/>
                  <a:pt x="376029" y="6730568"/>
                  <a:pt x="362741" y="6730568"/>
                </a:cubicBezTo>
                <a:cubicBezTo>
                  <a:pt x="342478" y="6737392"/>
                  <a:pt x="308928" y="6750390"/>
                  <a:pt x="288997" y="6750390"/>
                </a:cubicBezTo>
                <a:cubicBezTo>
                  <a:pt x="268734" y="6757215"/>
                  <a:pt x="248471" y="6764039"/>
                  <a:pt x="248471" y="6750390"/>
                </a:cubicBezTo>
                <a:cubicBezTo>
                  <a:pt x="181371" y="6784186"/>
                  <a:pt x="174727" y="6791010"/>
                  <a:pt x="100651" y="6817982"/>
                </a:cubicBezTo>
                <a:cubicBezTo>
                  <a:pt x="47170" y="6824481"/>
                  <a:pt x="87363" y="6797510"/>
                  <a:pt x="107627" y="6777362"/>
                </a:cubicBezTo>
                <a:cubicBezTo>
                  <a:pt x="127557" y="6757215"/>
                  <a:pt x="127557" y="6743891"/>
                  <a:pt x="6644" y="6791010"/>
                </a:cubicBezTo>
                <a:cubicBezTo>
                  <a:pt x="40194" y="6770863"/>
                  <a:pt x="80720" y="6750390"/>
                  <a:pt x="120914" y="6737067"/>
                </a:cubicBezTo>
                <a:cubicBezTo>
                  <a:pt x="208277" y="6683124"/>
                  <a:pt x="235184" y="6629830"/>
                  <a:pt x="215253" y="6616182"/>
                </a:cubicBezTo>
                <a:cubicBezTo>
                  <a:pt x="188346" y="6629830"/>
                  <a:pt x="141177" y="6649653"/>
                  <a:pt x="134533" y="6656477"/>
                </a:cubicBezTo>
                <a:cubicBezTo>
                  <a:pt x="87363" y="6669800"/>
                  <a:pt x="60457" y="6690273"/>
                  <a:pt x="0" y="6717245"/>
                </a:cubicBezTo>
                <a:cubicBezTo>
                  <a:pt x="20263" y="6703596"/>
                  <a:pt x="33882" y="6689948"/>
                  <a:pt x="40526" y="6683449"/>
                </a:cubicBezTo>
                <a:cubicBezTo>
                  <a:pt x="53813" y="6676625"/>
                  <a:pt x="87363" y="6662976"/>
                  <a:pt x="80720" y="6662976"/>
                </a:cubicBezTo>
                <a:cubicBezTo>
                  <a:pt x="100651" y="6656477"/>
                  <a:pt x="107627" y="6649653"/>
                  <a:pt x="114270" y="6649653"/>
                </a:cubicBezTo>
                <a:cubicBezTo>
                  <a:pt x="127890" y="6642829"/>
                  <a:pt x="121246" y="6649978"/>
                  <a:pt x="134533" y="6636655"/>
                </a:cubicBezTo>
                <a:cubicBezTo>
                  <a:pt x="134533" y="6629830"/>
                  <a:pt x="94007" y="6649653"/>
                  <a:pt x="87363" y="6649653"/>
                </a:cubicBezTo>
                <a:cubicBezTo>
                  <a:pt x="87363" y="6642829"/>
                  <a:pt x="113938" y="6636330"/>
                  <a:pt x="154464" y="6616182"/>
                </a:cubicBezTo>
                <a:cubicBezTo>
                  <a:pt x="144166" y="6616182"/>
                  <a:pt x="146159" y="6614557"/>
                  <a:pt x="152803" y="6610983"/>
                </a:cubicBezTo>
                <a:lnTo>
                  <a:pt x="165094" y="6604808"/>
                </a:lnTo>
                <a:lnTo>
                  <a:pt x="175059" y="6600584"/>
                </a:lnTo>
                <a:cubicBezTo>
                  <a:pt x="180374" y="6597984"/>
                  <a:pt x="183032" y="6596035"/>
                  <a:pt x="181371" y="6596035"/>
                </a:cubicBezTo>
                <a:lnTo>
                  <a:pt x="165094" y="6604808"/>
                </a:lnTo>
                <a:lnTo>
                  <a:pt x="154464" y="6609683"/>
                </a:lnTo>
                <a:cubicBezTo>
                  <a:pt x="139184" y="6616182"/>
                  <a:pt x="124568" y="6623006"/>
                  <a:pt x="127890" y="6623006"/>
                </a:cubicBezTo>
                <a:cubicBezTo>
                  <a:pt x="147820" y="6609683"/>
                  <a:pt x="120914" y="6602859"/>
                  <a:pt x="94007" y="6609683"/>
                </a:cubicBezTo>
                <a:cubicBezTo>
                  <a:pt x="127557" y="6602859"/>
                  <a:pt x="113938" y="6589210"/>
                  <a:pt x="140845" y="6589210"/>
                </a:cubicBezTo>
                <a:cubicBezTo>
                  <a:pt x="161108" y="6555740"/>
                  <a:pt x="147820" y="6548915"/>
                  <a:pt x="201634" y="6508620"/>
                </a:cubicBezTo>
                <a:cubicBezTo>
                  <a:pt x="194990" y="6508620"/>
                  <a:pt x="181371" y="6515445"/>
                  <a:pt x="161108" y="6522269"/>
                </a:cubicBezTo>
                <a:cubicBezTo>
                  <a:pt x="201301" y="6502121"/>
                  <a:pt x="188014" y="6488798"/>
                  <a:pt x="275378" y="6448503"/>
                </a:cubicBezTo>
                <a:cubicBezTo>
                  <a:pt x="268734" y="6441679"/>
                  <a:pt x="268734" y="6434855"/>
                  <a:pt x="248471" y="6434855"/>
                </a:cubicBezTo>
                <a:cubicBezTo>
                  <a:pt x="228208" y="6441679"/>
                  <a:pt x="228540" y="6448503"/>
                  <a:pt x="228540" y="6448503"/>
                </a:cubicBezTo>
                <a:cubicBezTo>
                  <a:pt x="181703" y="6468650"/>
                  <a:pt x="255115" y="6428030"/>
                  <a:pt x="275378" y="6421531"/>
                </a:cubicBezTo>
                <a:cubicBezTo>
                  <a:pt x="248471" y="6421531"/>
                  <a:pt x="282021" y="6394559"/>
                  <a:pt x="234852" y="6401059"/>
                </a:cubicBezTo>
                <a:cubicBezTo>
                  <a:pt x="282021" y="6380911"/>
                  <a:pt x="275710" y="6381236"/>
                  <a:pt x="302284" y="6367913"/>
                </a:cubicBezTo>
                <a:cubicBezTo>
                  <a:pt x="288997" y="6367913"/>
                  <a:pt x="295641" y="6367913"/>
                  <a:pt x="275378" y="6374737"/>
                </a:cubicBezTo>
                <a:lnTo>
                  <a:pt x="266741" y="6380261"/>
                </a:lnTo>
                <a:lnTo>
                  <a:pt x="247807" y="6371162"/>
                </a:lnTo>
                <a:cubicBezTo>
                  <a:pt x="238506" y="6367588"/>
                  <a:pt x="221565" y="6367588"/>
                  <a:pt x="181371" y="6380911"/>
                </a:cubicBezTo>
                <a:cubicBezTo>
                  <a:pt x="194658" y="6374087"/>
                  <a:pt x="201634" y="6367913"/>
                  <a:pt x="228540" y="6354264"/>
                </a:cubicBezTo>
                <a:cubicBezTo>
                  <a:pt x="221897" y="6347765"/>
                  <a:pt x="167751" y="6374412"/>
                  <a:pt x="174727" y="6361089"/>
                </a:cubicBezTo>
                <a:cubicBezTo>
                  <a:pt x="201634" y="6354264"/>
                  <a:pt x="214921" y="6354264"/>
                  <a:pt x="248471" y="6340941"/>
                </a:cubicBezTo>
                <a:cubicBezTo>
                  <a:pt x="248471" y="6327293"/>
                  <a:pt x="302284" y="6307145"/>
                  <a:pt x="288997" y="6300321"/>
                </a:cubicBezTo>
                <a:cubicBezTo>
                  <a:pt x="282354" y="6300321"/>
                  <a:pt x="255115" y="6320469"/>
                  <a:pt x="262091" y="6307145"/>
                </a:cubicBezTo>
                <a:cubicBezTo>
                  <a:pt x="255115" y="6307145"/>
                  <a:pt x="262091" y="6307145"/>
                  <a:pt x="282021" y="6293497"/>
                </a:cubicBezTo>
                <a:cubicBezTo>
                  <a:pt x="262091" y="6300321"/>
                  <a:pt x="242160" y="6307145"/>
                  <a:pt x="228540" y="6307145"/>
                </a:cubicBezTo>
                <a:cubicBezTo>
                  <a:pt x="248803" y="6286998"/>
                  <a:pt x="248471" y="6287323"/>
                  <a:pt x="234852" y="6287323"/>
                </a:cubicBezTo>
                <a:cubicBezTo>
                  <a:pt x="248471" y="6287323"/>
                  <a:pt x="255115" y="6280499"/>
                  <a:pt x="268734" y="6273674"/>
                </a:cubicBezTo>
                <a:cubicBezTo>
                  <a:pt x="255115" y="6267175"/>
                  <a:pt x="255115" y="6267175"/>
                  <a:pt x="234852" y="6267175"/>
                </a:cubicBezTo>
                <a:cubicBezTo>
                  <a:pt x="248471" y="6260351"/>
                  <a:pt x="255115" y="6246703"/>
                  <a:pt x="268734" y="6246703"/>
                </a:cubicBezTo>
                <a:cubicBezTo>
                  <a:pt x="248471" y="6246703"/>
                  <a:pt x="235184" y="6253527"/>
                  <a:pt x="262091" y="6233379"/>
                </a:cubicBezTo>
                <a:cubicBezTo>
                  <a:pt x="255115" y="6239879"/>
                  <a:pt x="248471" y="6240204"/>
                  <a:pt x="234852" y="6246703"/>
                </a:cubicBezTo>
                <a:cubicBezTo>
                  <a:pt x="214921" y="6260351"/>
                  <a:pt x="235184" y="6253527"/>
                  <a:pt x="215253" y="6267175"/>
                </a:cubicBezTo>
                <a:cubicBezTo>
                  <a:pt x="194990" y="6273674"/>
                  <a:pt x="215253" y="6253527"/>
                  <a:pt x="221897" y="6246703"/>
                </a:cubicBezTo>
                <a:cubicBezTo>
                  <a:pt x="188346" y="6266850"/>
                  <a:pt x="221565" y="6240204"/>
                  <a:pt x="167751" y="6267175"/>
                </a:cubicBezTo>
                <a:cubicBezTo>
                  <a:pt x="181371" y="6260351"/>
                  <a:pt x="181371" y="6260351"/>
                  <a:pt x="181371" y="6260351"/>
                </a:cubicBezTo>
                <a:cubicBezTo>
                  <a:pt x="194658" y="6240204"/>
                  <a:pt x="167751" y="6246703"/>
                  <a:pt x="140845" y="6246703"/>
                </a:cubicBezTo>
                <a:cubicBezTo>
                  <a:pt x="113938" y="6246703"/>
                  <a:pt x="94007" y="6246703"/>
                  <a:pt x="120914" y="6219731"/>
                </a:cubicBezTo>
                <a:cubicBezTo>
                  <a:pt x="107627" y="6226555"/>
                  <a:pt x="94007" y="6226555"/>
                  <a:pt x="94007" y="6226555"/>
                </a:cubicBezTo>
                <a:cubicBezTo>
                  <a:pt x="100651" y="6219731"/>
                  <a:pt x="114270" y="6213557"/>
                  <a:pt x="134533" y="6199909"/>
                </a:cubicBezTo>
                <a:cubicBezTo>
                  <a:pt x="134533" y="6199909"/>
                  <a:pt x="127557" y="6199909"/>
                  <a:pt x="147488" y="6186585"/>
                </a:cubicBezTo>
                <a:cubicBezTo>
                  <a:pt x="140845" y="6193084"/>
                  <a:pt x="107627" y="6206408"/>
                  <a:pt x="100651" y="6213232"/>
                </a:cubicBezTo>
                <a:cubicBezTo>
                  <a:pt x="67100" y="6226555"/>
                  <a:pt x="107627" y="6199909"/>
                  <a:pt x="134533" y="6193084"/>
                </a:cubicBezTo>
                <a:cubicBezTo>
                  <a:pt x="168083" y="6172937"/>
                  <a:pt x="147488" y="6172937"/>
                  <a:pt x="147488" y="6166113"/>
                </a:cubicBezTo>
                <a:cubicBezTo>
                  <a:pt x="107294" y="6186260"/>
                  <a:pt x="134533" y="6179761"/>
                  <a:pt x="114270" y="6193084"/>
                </a:cubicBezTo>
                <a:cubicBezTo>
                  <a:pt x="110948" y="6189835"/>
                  <a:pt x="108955" y="6186585"/>
                  <a:pt x="103308" y="6185610"/>
                </a:cubicBezTo>
                <a:lnTo>
                  <a:pt x="94339" y="6185935"/>
                </a:lnTo>
                <a:lnTo>
                  <a:pt x="156457" y="6144340"/>
                </a:lnTo>
                <a:cubicBezTo>
                  <a:pt x="171405" y="6132642"/>
                  <a:pt x="181371" y="6122243"/>
                  <a:pt x="188014" y="6112169"/>
                </a:cubicBezTo>
                <a:cubicBezTo>
                  <a:pt x="221565" y="6098846"/>
                  <a:pt x="140845" y="6152789"/>
                  <a:pt x="140845" y="6159614"/>
                </a:cubicBezTo>
                <a:cubicBezTo>
                  <a:pt x="201301" y="6125818"/>
                  <a:pt x="174727" y="6159614"/>
                  <a:pt x="167751" y="6172937"/>
                </a:cubicBezTo>
                <a:cubicBezTo>
                  <a:pt x="174727" y="6172937"/>
                  <a:pt x="181371" y="6166438"/>
                  <a:pt x="181371" y="6172937"/>
                </a:cubicBezTo>
                <a:cubicBezTo>
                  <a:pt x="201634" y="6159614"/>
                  <a:pt x="201634" y="6152789"/>
                  <a:pt x="201634" y="6152789"/>
                </a:cubicBezTo>
                <a:cubicBezTo>
                  <a:pt x="235184" y="6145965"/>
                  <a:pt x="140845" y="6206408"/>
                  <a:pt x="241828" y="6159614"/>
                </a:cubicBezTo>
                <a:cubicBezTo>
                  <a:pt x="268734" y="6139466"/>
                  <a:pt x="194658" y="6172937"/>
                  <a:pt x="268734" y="6132642"/>
                </a:cubicBezTo>
                <a:cubicBezTo>
                  <a:pt x="268734" y="6132642"/>
                  <a:pt x="228208" y="6145965"/>
                  <a:pt x="255115" y="6132642"/>
                </a:cubicBezTo>
                <a:cubicBezTo>
                  <a:pt x="302284" y="6112494"/>
                  <a:pt x="309260" y="6125818"/>
                  <a:pt x="309260" y="6139141"/>
                </a:cubicBezTo>
                <a:cubicBezTo>
                  <a:pt x="309260" y="6152789"/>
                  <a:pt x="308928" y="6166113"/>
                  <a:pt x="335835" y="6152789"/>
                </a:cubicBezTo>
                <a:cubicBezTo>
                  <a:pt x="349122" y="6145965"/>
                  <a:pt x="362741" y="6126143"/>
                  <a:pt x="383004" y="6105995"/>
                </a:cubicBezTo>
                <a:cubicBezTo>
                  <a:pt x="409911" y="6092347"/>
                  <a:pt x="382672" y="6119319"/>
                  <a:pt x="423198" y="6092347"/>
                </a:cubicBezTo>
                <a:cubicBezTo>
                  <a:pt x="443129" y="6079024"/>
                  <a:pt x="402935" y="6092347"/>
                  <a:pt x="450105" y="6065375"/>
                </a:cubicBezTo>
                <a:cubicBezTo>
                  <a:pt x="436486" y="6065375"/>
                  <a:pt x="436818" y="6079024"/>
                  <a:pt x="403267" y="6092347"/>
                </a:cubicBezTo>
                <a:cubicBezTo>
                  <a:pt x="430174" y="6072199"/>
                  <a:pt x="403267" y="6079024"/>
                  <a:pt x="389648" y="6092347"/>
                </a:cubicBezTo>
                <a:cubicBezTo>
                  <a:pt x="396292" y="6079024"/>
                  <a:pt x="463724" y="6011432"/>
                  <a:pt x="396624" y="6038404"/>
                </a:cubicBezTo>
                <a:cubicBezTo>
                  <a:pt x="416555" y="6018256"/>
                  <a:pt x="436486" y="6018581"/>
                  <a:pt x="456749" y="6005258"/>
                </a:cubicBezTo>
                <a:cubicBezTo>
                  <a:pt x="429842" y="6018581"/>
                  <a:pt x="416555" y="6011757"/>
                  <a:pt x="396624" y="6011757"/>
                </a:cubicBezTo>
                <a:cubicBezTo>
                  <a:pt x="403267" y="6005258"/>
                  <a:pt x="416222" y="6004933"/>
                  <a:pt x="429842" y="5991609"/>
                </a:cubicBezTo>
                <a:cubicBezTo>
                  <a:pt x="429842" y="5984785"/>
                  <a:pt x="423198" y="5991609"/>
                  <a:pt x="396624" y="6005258"/>
                </a:cubicBezTo>
                <a:cubicBezTo>
                  <a:pt x="423198" y="5991609"/>
                  <a:pt x="429842" y="5977961"/>
                  <a:pt x="463392" y="5964638"/>
                </a:cubicBezTo>
                <a:cubicBezTo>
                  <a:pt x="443461" y="5971462"/>
                  <a:pt x="416555" y="5978286"/>
                  <a:pt x="403267" y="5978286"/>
                </a:cubicBezTo>
                <a:cubicBezTo>
                  <a:pt x="423530" y="5964638"/>
                  <a:pt x="423198" y="5964638"/>
                  <a:pt x="443461" y="5957813"/>
                </a:cubicBezTo>
                <a:cubicBezTo>
                  <a:pt x="383004" y="5977961"/>
                  <a:pt x="423198" y="5944490"/>
                  <a:pt x="383004" y="5950989"/>
                </a:cubicBezTo>
                <a:cubicBezTo>
                  <a:pt x="396292" y="5950989"/>
                  <a:pt x="403267" y="5950989"/>
                  <a:pt x="409911" y="5937666"/>
                </a:cubicBezTo>
                <a:cubicBezTo>
                  <a:pt x="383004" y="5924343"/>
                  <a:pt x="409911" y="5890872"/>
                  <a:pt x="369385" y="5884048"/>
                </a:cubicBezTo>
                <a:cubicBezTo>
                  <a:pt x="396292" y="5877223"/>
                  <a:pt x="409911" y="5863900"/>
                  <a:pt x="409911" y="5877223"/>
                </a:cubicBezTo>
                <a:cubicBezTo>
                  <a:pt x="477011" y="5830429"/>
                  <a:pt x="409911" y="5850577"/>
                  <a:pt x="416555" y="5837253"/>
                </a:cubicBezTo>
                <a:cubicBezTo>
                  <a:pt x="416555" y="5830429"/>
                  <a:pt x="443461" y="5817106"/>
                  <a:pt x="443461" y="5810282"/>
                </a:cubicBezTo>
                <a:cubicBezTo>
                  <a:pt x="443461" y="5810282"/>
                  <a:pt x="436486" y="5817106"/>
                  <a:pt x="429842" y="5817106"/>
                </a:cubicBezTo>
                <a:cubicBezTo>
                  <a:pt x="416222" y="5823605"/>
                  <a:pt x="409911" y="5830429"/>
                  <a:pt x="409911" y="5830429"/>
                </a:cubicBezTo>
                <a:cubicBezTo>
                  <a:pt x="409911" y="5830429"/>
                  <a:pt x="409911" y="5823605"/>
                  <a:pt x="403267" y="5823605"/>
                </a:cubicBezTo>
                <a:cubicBezTo>
                  <a:pt x="403267" y="5823605"/>
                  <a:pt x="409911" y="5823605"/>
                  <a:pt x="409911" y="5823605"/>
                </a:cubicBezTo>
                <a:cubicBezTo>
                  <a:pt x="409911" y="5817106"/>
                  <a:pt x="416555" y="5810282"/>
                  <a:pt x="436486" y="5796633"/>
                </a:cubicBezTo>
                <a:cubicBezTo>
                  <a:pt x="436486" y="5796633"/>
                  <a:pt x="436486" y="5803458"/>
                  <a:pt x="436486" y="5803458"/>
                </a:cubicBezTo>
                <a:cubicBezTo>
                  <a:pt x="436486" y="5803458"/>
                  <a:pt x="443461" y="5803458"/>
                  <a:pt x="456749" y="5796633"/>
                </a:cubicBezTo>
                <a:cubicBezTo>
                  <a:pt x="463392" y="5790134"/>
                  <a:pt x="470368" y="5783310"/>
                  <a:pt x="477011" y="5776486"/>
                </a:cubicBezTo>
                <a:cubicBezTo>
                  <a:pt x="483655" y="5776486"/>
                  <a:pt x="490631" y="5769662"/>
                  <a:pt x="497275" y="5769662"/>
                </a:cubicBezTo>
                <a:cubicBezTo>
                  <a:pt x="483987" y="5776486"/>
                  <a:pt x="490631" y="5776486"/>
                  <a:pt x="477011" y="5783310"/>
                </a:cubicBezTo>
                <a:cubicBezTo>
                  <a:pt x="544112" y="5749839"/>
                  <a:pt x="524181" y="5783310"/>
                  <a:pt x="503918" y="5803458"/>
                </a:cubicBezTo>
                <a:cubicBezTo>
                  <a:pt x="490631" y="5830429"/>
                  <a:pt x="477011" y="5850577"/>
                  <a:pt x="577994" y="5803458"/>
                </a:cubicBezTo>
                <a:cubicBezTo>
                  <a:pt x="517538" y="5843753"/>
                  <a:pt x="577994" y="5836928"/>
                  <a:pt x="577994" y="5850252"/>
                </a:cubicBezTo>
                <a:cubicBezTo>
                  <a:pt x="551088" y="5863900"/>
                  <a:pt x="550756" y="5863900"/>
                  <a:pt x="530493" y="5870724"/>
                </a:cubicBezTo>
                <a:cubicBezTo>
                  <a:pt x="523849" y="5884048"/>
                  <a:pt x="551088" y="5863900"/>
                  <a:pt x="577994" y="5850252"/>
                </a:cubicBezTo>
                <a:cubicBezTo>
                  <a:pt x="557731" y="5870399"/>
                  <a:pt x="571019" y="5863900"/>
                  <a:pt x="577994" y="5870724"/>
                </a:cubicBezTo>
                <a:cubicBezTo>
                  <a:pt x="510562" y="5904195"/>
                  <a:pt x="577662" y="5884373"/>
                  <a:pt x="523849" y="5917843"/>
                </a:cubicBezTo>
                <a:cubicBezTo>
                  <a:pt x="530493" y="5917843"/>
                  <a:pt x="537468" y="5911019"/>
                  <a:pt x="537468" y="5911019"/>
                </a:cubicBezTo>
                <a:cubicBezTo>
                  <a:pt x="577662" y="5890872"/>
                  <a:pt x="571019" y="5890872"/>
                  <a:pt x="584638" y="5884048"/>
                </a:cubicBezTo>
                <a:cubicBezTo>
                  <a:pt x="577994" y="5904195"/>
                  <a:pt x="597925" y="5917518"/>
                  <a:pt x="530493" y="5964638"/>
                </a:cubicBezTo>
                <a:cubicBezTo>
                  <a:pt x="537468" y="5964638"/>
                  <a:pt x="571019" y="5950989"/>
                  <a:pt x="577994" y="5944490"/>
                </a:cubicBezTo>
                <a:cubicBezTo>
                  <a:pt x="517538" y="5984785"/>
                  <a:pt x="597925" y="5951314"/>
                  <a:pt x="550756" y="5971462"/>
                </a:cubicBezTo>
                <a:cubicBezTo>
                  <a:pt x="577662" y="5964638"/>
                  <a:pt x="577662" y="5971137"/>
                  <a:pt x="631476" y="5950989"/>
                </a:cubicBezTo>
                <a:cubicBezTo>
                  <a:pt x="644763" y="5950989"/>
                  <a:pt x="584638" y="5964638"/>
                  <a:pt x="597925" y="5971462"/>
                </a:cubicBezTo>
                <a:cubicBezTo>
                  <a:pt x="571351" y="5984785"/>
                  <a:pt x="591282" y="5971462"/>
                  <a:pt x="577994" y="5971462"/>
                </a:cubicBezTo>
                <a:cubicBezTo>
                  <a:pt x="537468" y="6004933"/>
                  <a:pt x="530825" y="6011757"/>
                  <a:pt x="571019" y="6005258"/>
                </a:cubicBezTo>
                <a:cubicBezTo>
                  <a:pt x="604569" y="5985110"/>
                  <a:pt x="597593" y="5984785"/>
                  <a:pt x="611213" y="5971462"/>
                </a:cubicBezTo>
                <a:cubicBezTo>
                  <a:pt x="651406" y="5951314"/>
                  <a:pt x="645095" y="5957813"/>
                  <a:pt x="685289" y="5937666"/>
                </a:cubicBezTo>
                <a:cubicBezTo>
                  <a:pt x="672002" y="5957813"/>
                  <a:pt x="745746" y="5910694"/>
                  <a:pt x="718839" y="5937666"/>
                </a:cubicBezTo>
                <a:cubicBezTo>
                  <a:pt x="732126" y="5924343"/>
                  <a:pt x="739102" y="5917843"/>
                  <a:pt x="739102" y="5917843"/>
                </a:cubicBezTo>
                <a:cubicBezTo>
                  <a:pt x="772652" y="5904520"/>
                  <a:pt x="772652" y="5917843"/>
                  <a:pt x="779628" y="5924668"/>
                </a:cubicBezTo>
                <a:cubicBezTo>
                  <a:pt x="846729" y="5884373"/>
                  <a:pt x="759365" y="5924343"/>
                  <a:pt x="779628" y="5904195"/>
                </a:cubicBezTo>
                <a:cubicBezTo>
                  <a:pt x="792915" y="5897696"/>
                  <a:pt x="799227" y="5897371"/>
                  <a:pt x="819490" y="5884048"/>
                </a:cubicBezTo>
                <a:cubicBezTo>
                  <a:pt x="846397" y="5850577"/>
                  <a:pt x="893566" y="5816781"/>
                  <a:pt x="906853" y="5783310"/>
                </a:cubicBezTo>
                <a:cubicBezTo>
                  <a:pt x="819490" y="5830429"/>
                  <a:pt x="947379" y="5749839"/>
                  <a:pt x="940736" y="5743340"/>
                </a:cubicBezTo>
                <a:cubicBezTo>
                  <a:pt x="950701" y="5743340"/>
                  <a:pt x="953026" y="5746590"/>
                  <a:pt x="976279" y="5734566"/>
                </a:cubicBezTo>
                <a:lnTo>
                  <a:pt x="988238" y="5727742"/>
                </a:lnTo>
                <a:lnTo>
                  <a:pt x="997871" y="5725467"/>
                </a:lnTo>
                <a:lnTo>
                  <a:pt x="1005843" y="5722218"/>
                </a:lnTo>
                <a:lnTo>
                  <a:pt x="999200" y="5726767"/>
                </a:lnTo>
                <a:cubicBezTo>
                  <a:pt x="990895" y="5732941"/>
                  <a:pt x="980930" y="5739765"/>
                  <a:pt x="980930" y="5743340"/>
                </a:cubicBezTo>
                <a:cubicBezTo>
                  <a:pt x="1014812" y="5722868"/>
                  <a:pt x="1014480" y="5722868"/>
                  <a:pt x="1021124" y="5716043"/>
                </a:cubicBezTo>
                <a:lnTo>
                  <a:pt x="1005843" y="5722218"/>
                </a:lnTo>
                <a:lnTo>
                  <a:pt x="1009165" y="5719293"/>
                </a:lnTo>
                <a:cubicBezTo>
                  <a:pt x="1011158" y="5717343"/>
                  <a:pt x="1011158" y="5716043"/>
                  <a:pt x="1007504" y="5716043"/>
                </a:cubicBezTo>
                <a:lnTo>
                  <a:pt x="988238" y="5727742"/>
                </a:lnTo>
                <a:lnTo>
                  <a:pt x="985580" y="5728067"/>
                </a:lnTo>
                <a:cubicBezTo>
                  <a:pt x="975615" y="5728717"/>
                  <a:pt x="988238" y="5717343"/>
                  <a:pt x="990231" y="5709544"/>
                </a:cubicBezTo>
                <a:lnTo>
                  <a:pt x="988720" y="5708374"/>
                </a:lnTo>
                <a:lnTo>
                  <a:pt x="989021" y="5708067"/>
                </a:lnTo>
                <a:lnTo>
                  <a:pt x="988490" y="5708196"/>
                </a:lnTo>
                <a:lnTo>
                  <a:pt x="982258" y="5703370"/>
                </a:lnTo>
                <a:lnTo>
                  <a:pt x="1007504" y="5689072"/>
                </a:lnTo>
                <a:cubicBezTo>
                  <a:pt x="967310" y="5695896"/>
                  <a:pt x="974286" y="5689072"/>
                  <a:pt x="974286" y="5668924"/>
                </a:cubicBezTo>
                <a:cubicBezTo>
                  <a:pt x="967643" y="5668924"/>
                  <a:pt x="954023" y="5682573"/>
                  <a:pt x="927116" y="5695896"/>
                </a:cubicBezTo>
                <a:cubicBezTo>
                  <a:pt x="940404" y="5682573"/>
                  <a:pt x="934092" y="5682573"/>
                  <a:pt x="980930" y="5655926"/>
                </a:cubicBezTo>
                <a:cubicBezTo>
                  <a:pt x="987906" y="5649102"/>
                  <a:pt x="960999" y="5662425"/>
                  <a:pt x="960999" y="5649102"/>
                </a:cubicBezTo>
                <a:cubicBezTo>
                  <a:pt x="947379" y="5662425"/>
                  <a:pt x="933760" y="5668924"/>
                  <a:pt x="933760" y="5675748"/>
                </a:cubicBezTo>
                <a:cubicBezTo>
                  <a:pt x="900210" y="5689072"/>
                  <a:pt x="1007836" y="5615631"/>
                  <a:pt x="920473" y="5655926"/>
                </a:cubicBezTo>
                <a:cubicBezTo>
                  <a:pt x="960667" y="5622130"/>
                  <a:pt x="960667" y="5595158"/>
                  <a:pt x="900210" y="5615306"/>
                </a:cubicBezTo>
                <a:cubicBezTo>
                  <a:pt x="927116" y="5601982"/>
                  <a:pt x="934092" y="5595158"/>
                  <a:pt x="960999" y="5581510"/>
                </a:cubicBezTo>
                <a:cubicBezTo>
                  <a:pt x="927116" y="5588334"/>
                  <a:pt x="920473" y="5581835"/>
                  <a:pt x="980930" y="5541540"/>
                </a:cubicBezTo>
                <a:cubicBezTo>
                  <a:pt x="954355" y="5548364"/>
                  <a:pt x="940404" y="5548364"/>
                  <a:pt x="920473" y="5555188"/>
                </a:cubicBezTo>
                <a:cubicBezTo>
                  <a:pt x="893566" y="5568512"/>
                  <a:pt x="927449" y="5554863"/>
                  <a:pt x="880279" y="5588334"/>
                </a:cubicBezTo>
                <a:cubicBezTo>
                  <a:pt x="900542" y="5568187"/>
                  <a:pt x="907186" y="5555188"/>
                  <a:pt x="873635" y="5575336"/>
                </a:cubicBezTo>
                <a:cubicBezTo>
                  <a:pt x="893566" y="5555188"/>
                  <a:pt x="900210" y="5548364"/>
                  <a:pt x="940736" y="5528217"/>
                </a:cubicBezTo>
                <a:cubicBezTo>
                  <a:pt x="927116" y="5534716"/>
                  <a:pt x="913497" y="5534716"/>
                  <a:pt x="906853" y="5528217"/>
                </a:cubicBezTo>
                <a:cubicBezTo>
                  <a:pt x="866659" y="5561687"/>
                  <a:pt x="907186" y="5541865"/>
                  <a:pt x="853372" y="5575336"/>
                </a:cubicBezTo>
                <a:cubicBezTo>
                  <a:pt x="880279" y="5575336"/>
                  <a:pt x="786272" y="5649102"/>
                  <a:pt x="866659" y="5615306"/>
                </a:cubicBezTo>
                <a:cubicBezTo>
                  <a:pt x="839753" y="5635453"/>
                  <a:pt x="846729" y="5649102"/>
                  <a:pt x="880279" y="5628954"/>
                </a:cubicBezTo>
                <a:cubicBezTo>
                  <a:pt x="806203" y="5675748"/>
                  <a:pt x="826466" y="5668924"/>
                  <a:pt x="853372" y="5668924"/>
                </a:cubicBezTo>
                <a:cubicBezTo>
                  <a:pt x="772652" y="5716043"/>
                  <a:pt x="752389" y="5722868"/>
                  <a:pt x="644763" y="5783310"/>
                </a:cubicBezTo>
                <a:cubicBezTo>
                  <a:pt x="631476" y="5790134"/>
                  <a:pt x="604569" y="5803458"/>
                  <a:pt x="577994" y="5810282"/>
                </a:cubicBezTo>
                <a:cubicBezTo>
                  <a:pt x="638451" y="5769987"/>
                  <a:pt x="598258" y="5789809"/>
                  <a:pt x="604901" y="5776486"/>
                </a:cubicBezTo>
                <a:cubicBezTo>
                  <a:pt x="685621" y="5729367"/>
                  <a:pt x="645095" y="5722543"/>
                  <a:pt x="604901" y="5756338"/>
                </a:cubicBezTo>
                <a:cubicBezTo>
                  <a:pt x="624832" y="5736191"/>
                  <a:pt x="665358" y="5709219"/>
                  <a:pt x="692265" y="5689072"/>
                </a:cubicBezTo>
                <a:cubicBezTo>
                  <a:pt x="692265" y="5682573"/>
                  <a:pt x="644763" y="5709544"/>
                  <a:pt x="638119" y="5709544"/>
                </a:cubicBezTo>
                <a:cubicBezTo>
                  <a:pt x="685289" y="5682573"/>
                  <a:pt x="672002" y="5682573"/>
                  <a:pt x="665026" y="5682573"/>
                </a:cubicBezTo>
                <a:cubicBezTo>
                  <a:pt x="645095" y="5689072"/>
                  <a:pt x="644763" y="5689397"/>
                  <a:pt x="644763" y="5695896"/>
                </a:cubicBezTo>
                <a:cubicBezTo>
                  <a:pt x="638119" y="5695896"/>
                  <a:pt x="638119" y="5689072"/>
                  <a:pt x="631476" y="5689072"/>
                </a:cubicBezTo>
                <a:cubicBezTo>
                  <a:pt x="624832" y="5689072"/>
                  <a:pt x="624832" y="5689072"/>
                  <a:pt x="624832" y="5689072"/>
                </a:cubicBezTo>
                <a:cubicBezTo>
                  <a:pt x="624832" y="5682573"/>
                  <a:pt x="624832" y="5676073"/>
                  <a:pt x="644763" y="5662750"/>
                </a:cubicBezTo>
                <a:cubicBezTo>
                  <a:pt x="644763" y="5662750"/>
                  <a:pt x="624500" y="5675748"/>
                  <a:pt x="611213" y="5682573"/>
                </a:cubicBezTo>
                <a:cubicBezTo>
                  <a:pt x="678313" y="5628629"/>
                  <a:pt x="665026" y="5628954"/>
                  <a:pt x="658382" y="5615306"/>
                </a:cubicBezTo>
                <a:cubicBezTo>
                  <a:pt x="672002" y="5615306"/>
                  <a:pt x="678645" y="5608482"/>
                  <a:pt x="692265" y="5595158"/>
                </a:cubicBezTo>
                <a:cubicBezTo>
                  <a:pt x="698908" y="5588334"/>
                  <a:pt x="671669" y="5602307"/>
                  <a:pt x="711863" y="5575336"/>
                </a:cubicBezTo>
                <a:cubicBezTo>
                  <a:pt x="718839" y="5575336"/>
                  <a:pt x="772652" y="5548364"/>
                  <a:pt x="766009" y="5561687"/>
                </a:cubicBezTo>
                <a:cubicBezTo>
                  <a:pt x="792915" y="5541540"/>
                  <a:pt x="792915" y="5538290"/>
                  <a:pt x="793912" y="5534716"/>
                </a:cubicBezTo>
                <a:lnTo>
                  <a:pt x="797566" y="5529191"/>
                </a:lnTo>
                <a:lnTo>
                  <a:pt x="826134" y="5507744"/>
                </a:lnTo>
                <a:cubicBezTo>
                  <a:pt x="811517" y="5517818"/>
                  <a:pt x="803545" y="5523342"/>
                  <a:pt x="799227" y="5527242"/>
                </a:cubicBezTo>
                <a:cubicBezTo>
                  <a:pt x="791587" y="5531466"/>
                  <a:pt x="803877" y="5519118"/>
                  <a:pt x="826134" y="5501245"/>
                </a:cubicBezTo>
                <a:cubicBezTo>
                  <a:pt x="785940" y="5521392"/>
                  <a:pt x="813178" y="5501245"/>
                  <a:pt x="786272" y="5514568"/>
                </a:cubicBezTo>
                <a:cubicBezTo>
                  <a:pt x="806203" y="5501245"/>
                  <a:pt x="826134" y="5487597"/>
                  <a:pt x="826134" y="5487597"/>
                </a:cubicBezTo>
                <a:cubicBezTo>
                  <a:pt x="860016" y="5467449"/>
                  <a:pt x="812846" y="5514893"/>
                  <a:pt x="893234" y="5460950"/>
                </a:cubicBezTo>
                <a:cubicBezTo>
                  <a:pt x="900210" y="5460950"/>
                  <a:pt x="880279" y="5474273"/>
                  <a:pt x="846397" y="5494421"/>
                </a:cubicBezTo>
                <a:cubicBezTo>
                  <a:pt x="853372" y="5494421"/>
                  <a:pt x="900210" y="5460950"/>
                  <a:pt x="920473" y="5454126"/>
                </a:cubicBezTo>
                <a:cubicBezTo>
                  <a:pt x="886923" y="5467774"/>
                  <a:pt x="940736" y="5420655"/>
                  <a:pt x="886923" y="5454126"/>
                </a:cubicBezTo>
                <a:cubicBezTo>
                  <a:pt x="900542" y="5440802"/>
                  <a:pt x="913497" y="5420655"/>
                  <a:pt x="906853" y="5420655"/>
                </a:cubicBezTo>
                <a:cubicBezTo>
                  <a:pt x="906853" y="5413831"/>
                  <a:pt x="906853" y="5413831"/>
                  <a:pt x="900210" y="5413831"/>
                </a:cubicBezTo>
                <a:cubicBezTo>
                  <a:pt x="893234" y="5413831"/>
                  <a:pt x="893898" y="5413831"/>
                  <a:pt x="886923" y="5413831"/>
                </a:cubicBezTo>
                <a:cubicBezTo>
                  <a:pt x="880279" y="5413831"/>
                  <a:pt x="866659" y="5413831"/>
                  <a:pt x="846397" y="5420655"/>
                </a:cubicBezTo>
                <a:cubicBezTo>
                  <a:pt x="880279" y="5400507"/>
                  <a:pt x="866992" y="5400507"/>
                  <a:pt x="880279" y="5387184"/>
                </a:cubicBezTo>
                <a:cubicBezTo>
                  <a:pt x="833109" y="5394008"/>
                  <a:pt x="873303" y="5319917"/>
                  <a:pt x="766009" y="5387184"/>
                </a:cubicBezTo>
                <a:cubicBezTo>
                  <a:pt x="759365" y="5380360"/>
                  <a:pt x="806203" y="5360212"/>
                  <a:pt x="819490" y="5346564"/>
                </a:cubicBezTo>
                <a:cubicBezTo>
                  <a:pt x="900210" y="5326417"/>
                  <a:pt x="846397" y="5400507"/>
                  <a:pt x="940736" y="5367037"/>
                </a:cubicBezTo>
                <a:cubicBezTo>
                  <a:pt x="967310" y="5346889"/>
                  <a:pt x="934092" y="5346564"/>
                  <a:pt x="974286" y="5326417"/>
                </a:cubicBezTo>
                <a:cubicBezTo>
                  <a:pt x="920473" y="5319592"/>
                  <a:pt x="927116" y="5245827"/>
                  <a:pt x="873635" y="5245827"/>
                </a:cubicBezTo>
                <a:cubicBezTo>
                  <a:pt x="920473" y="5212356"/>
                  <a:pt x="886923" y="5252651"/>
                  <a:pt x="920473" y="5232503"/>
                </a:cubicBezTo>
                <a:cubicBezTo>
                  <a:pt x="886923" y="5225679"/>
                  <a:pt x="886923" y="5199032"/>
                  <a:pt x="873635" y="5178885"/>
                </a:cubicBezTo>
                <a:lnTo>
                  <a:pt x="860016" y="5165237"/>
                </a:lnTo>
                <a:lnTo>
                  <a:pt x="880279" y="5145089"/>
                </a:lnTo>
                <a:cubicBezTo>
                  <a:pt x="893566" y="5131766"/>
                  <a:pt x="900210" y="5118117"/>
                  <a:pt x="860016" y="5145089"/>
                </a:cubicBezTo>
                <a:cubicBezTo>
                  <a:pt x="866659" y="5138265"/>
                  <a:pt x="886590" y="5125266"/>
                  <a:pt x="900210" y="5111618"/>
                </a:cubicBezTo>
                <a:cubicBezTo>
                  <a:pt x="886590" y="5111618"/>
                  <a:pt x="853372" y="5131766"/>
                  <a:pt x="866659" y="5111618"/>
                </a:cubicBezTo>
                <a:cubicBezTo>
                  <a:pt x="880279" y="5105119"/>
                  <a:pt x="880279" y="5111618"/>
                  <a:pt x="880279" y="5111618"/>
                </a:cubicBezTo>
                <a:cubicBezTo>
                  <a:pt x="886923" y="5105119"/>
                  <a:pt x="886923" y="5105119"/>
                  <a:pt x="886923" y="5098295"/>
                </a:cubicBezTo>
                <a:cubicBezTo>
                  <a:pt x="960999" y="5058000"/>
                  <a:pt x="954023" y="5044351"/>
                  <a:pt x="927116" y="5051176"/>
                </a:cubicBezTo>
                <a:cubicBezTo>
                  <a:pt x="906853" y="5051176"/>
                  <a:pt x="866659" y="5071323"/>
                  <a:pt x="860016" y="5071323"/>
                </a:cubicBezTo>
                <a:cubicBezTo>
                  <a:pt x="860016" y="5064499"/>
                  <a:pt x="866992" y="5064499"/>
                  <a:pt x="880279" y="5051176"/>
                </a:cubicBezTo>
                <a:cubicBezTo>
                  <a:pt x="866992" y="5037527"/>
                  <a:pt x="833109" y="5044676"/>
                  <a:pt x="839753" y="5017705"/>
                </a:cubicBezTo>
                <a:cubicBezTo>
                  <a:pt x="833109" y="5017705"/>
                  <a:pt x="819490" y="5031028"/>
                  <a:pt x="819490" y="5031028"/>
                </a:cubicBezTo>
                <a:cubicBezTo>
                  <a:pt x="819490" y="5031028"/>
                  <a:pt x="893566" y="4950438"/>
                  <a:pt x="812846" y="5010881"/>
                </a:cubicBezTo>
                <a:cubicBezTo>
                  <a:pt x="826134" y="4997557"/>
                  <a:pt x="826466" y="4997232"/>
                  <a:pt x="846397" y="4983909"/>
                </a:cubicBezTo>
                <a:cubicBezTo>
                  <a:pt x="833109" y="4990733"/>
                  <a:pt x="792915" y="5024529"/>
                  <a:pt x="786272" y="5024529"/>
                </a:cubicBezTo>
                <a:cubicBezTo>
                  <a:pt x="806203" y="5004381"/>
                  <a:pt x="812846" y="4997557"/>
                  <a:pt x="826134" y="4990733"/>
                </a:cubicBezTo>
                <a:cubicBezTo>
                  <a:pt x="860016" y="4950438"/>
                  <a:pt x="785940" y="5004056"/>
                  <a:pt x="826134" y="4970586"/>
                </a:cubicBezTo>
                <a:cubicBezTo>
                  <a:pt x="819490" y="4970586"/>
                  <a:pt x="799227" y="4983909"/>
                  <a:pt x="799227" y="4983909"/>
                </a:cubicBezTo>
                <a:cubicBezTo>
                  <a:pt x="759033" y="5017380"/>
                  <a:pt x="779296" y="4997557"/>
                  <a:pt x="745746" y="5024529"/>
                </a:cubicBezTo>
                <a:lnTo>
                  <a:pt x="752389" y="5017705"/>
                </a:lnTo>
                <a:lnTo>
                  <a:pt x="774313" y="5001782"/>
                </a:lnTo>
                <a:cubicBezTo>
                  <a:pt x="780957" y="4995932"/>
                  <a:pt x="786272" y="4990733"/>
                  <a:pt x="786272" y="4990733"/>
                </a:cubicBezTo>
                <a:cubicBezTo>
                  <a:pt x="796237" y="4980659"/>
                  <a:pt x="791255" y="4982284"/>
                  <a:pt x="788597" y="4983259"/>
                </a:cubicBezTo>
                <a:lnTo>
                  <a:pt x="788929" y="4982284"/>
                </a:lnTo>
                <a:lnTo>
                  <a:pt x="784943" y="4984884"/>
                </a:lnTo>
                <a:cubicBezTo>
                  <a:pt x="779296" y="4989108"/>
                  <a:pt x="772652" y="4993983"/>
                  <a:pt x="759365" y="5004056"/>
                </a:cubicBezTo>
                <a:cubicBezTo>
                  <a:pt x="759365" y="4997557"/>
                  <a:pt x="785940" y="4977085"/>
                  <a:pt x="799227" y="4963761"/>
                </a:cubicBezTo>
                <a:cubicBezTo>
                  <a:pt x="812846" y="4936790"/>
                  <a:pt x="772652" y="4956937"/>
                  <a:pt x="739102" y="4970586"/>
                </a:cubicBezTo>
                <a:cubicBezTo>
                  <a:pt x="792583" y="4916642"/>
                  <a:pt x="792915" y="4903319"/>
                  <a:pt x="772652" y="4910143"/>
                </a:cubicBezTo>
                <a:cubicBezTo>
                  <a:pt x="813178" y="4876672"/>
                  <a:pt x="785940" y="4883171"/>
                  <a:pt x="812846" y="4863024"/>
                </a:cubicBezTo>
                <a:cubicBezTo>
                  <a:pt x="812846" y="4863024"/>
                  <a:pt x="805870" y="4869523"/>
                  <a:pt x="799227" y="4869523"/>
                </a:cubicBezTo>
                <a:cubicBezTo>
                  <a:pt x="765677" y="4903319"/>
                  <a:pt x="785940" y="4883171"/>
                  <a:pt x="752389" y="4916967"/>
                </a:cubicBezTo>
                <a:cubicBezTo>
                  <a:pt x="766009" y="4903319"/>
                  <a:pt x="785940" y="4876672"/>
                  <a:pt x="812846" y="4843201"/>
                </a:cubicBezTo>
                <a:cubicBezTo>
                  <a:pt x="785940" y="4883496"/>
                  <a:pt x="826134" y="4843201"/>
                  <a:pt x="819490" y="4849701"/>
                </a:cubicBezTo>
                <a:cubicBezTo>
                  <a:pt x="846397" y="4823054"/>
                  <a:pt x="812846" y="4843201"/>
                  <a:pt x="812846" y="4843201"/>
                </a:cubicBezTo>
                <a:cubicBezTo>
                  <a:pt x="785940" y="4863349"/>
                  <a:pt x="786272" y="4869523"/>
                  <a:pt x="786272" y="4869523"/>
                </a:cubicBezTo>
                <a:cubicBezTo>
                  <a:pt x="792915" y="4856200"/>
                  <a:pt x="746078" y="4883171"/>
                  <a:pt x="792915" y="4829553"/>
                </a:cubicBezTo>
                <a:cubicBezTo>
                  <a:pt x="766009" y="4849701"/>
                  <a:pt x="765677" y="4863024"/>
                  <a:pt x="725483" y="4896495"/>
                </a:cubicBezTo>
                <a:cubicBezTo>
                  <a:pt x="738770" y="4889996"/>
                  <a:pt x="765677" y="4876672"/>
                  <a:pt x="705220" y="4943939"/>
                </a:cubicBezTo>
                <a:cubicBezTo>
                  <a:pt x="711863" y="4930291"/>
                  <a:pt x="685289" y="4950438"/>
                  <a:pt x="658382" y="4977085"/>
                </a:cubicBezTo>
                <a:cubicBezTo>
                  <a:pt x="658382" y="4970586"/>
                  <a:pt x="645095" y="4977410"/>
                  <a:pt x="672002" y="4950763"/>
                </a:cubicBezTo>
                <a:cubicBezTo>
                  <a:pt x="658382" y="4957262"/>
                  <a:pt x="651739" y="4963761"/>
                  <a:pt x="631476" y="4977085"/>
                </a:cubicBezTo>
                <a:cubicBezTo>
                  <a:pt x="646424" y="4952063"/>
                  <a:pt x="612541" y="4976110"/>
                  <a:pt x="623171" y="4958562"/>
                </a:cubicBezTo>
                <a:lnTo>
                  <a:pt x="637455" y="4941014"/>
                </a:lnTo>
                <a:lnTo>
                  <a:pt x="644763" y="4937115"/>
                </a:lnTo>
                <a:cubicBezTo>
                  <a:pt x="665026" y="4910143"/>
                  <a:pt x="651739" y="4916967"/>
                  <a:pt x="644763" y="4923791"/>
                </a:cubicBezTo>
                <a:cubicBezTo>
                  <a:pt x="631476" y="4930291"/>
                  <a:pt x="631476" y="4937115"/>
                  <a:pt x="624832" y="4937115"/>
                </a:cubicBezTo>
                <a:cubicBezTo>
                  <a:pt x="631476" y="4937115"/>
                  <a:pt x="611545" y="4943939"/>
                  <a:pt x="597925" y="4950763"/>
                </a:cubicBezTo>
                <a:cubicBezTo>
                  <a:pt x="584638" y="4957262"/>
                  <a:pt x="577994" y="4957262"/>
                  <a:pt x="604901" y="4923791"/>
                </a:cubicBezTo>
                <a:cubicBezTo>
                  <a:pt x="557731" y="4970586"/>
                  <a:pt x="618188" y="4890321"/>
                  <a:pt x="550756" y="4950763"/>
                </a:cubicBezTo>
                <a:cubicBezTo>
                  <a:pt x="571019" y="4930616"/>
                  <a:pt x="591282" y="4910143"/>
                  <a:pt x="597925" y="4889996"/>
                </a:cubicBezTo>
                <a:cubicBezTo>
                  <a:pt x="564375" y="4910143"/>
                  <a:pt x="564375" y="4896495"/>
                  <a:pt x="557731" y="4883171"/>
                </a:cubicBezTo>
                <a:cubicBezTo>
                  <a:pt x="557731" y="4876347"/>
                  <a:pt x="544444" y="4876672"/>
                  <a:pt x="497275" y="4923791"/>
                </a:cubicBezTo>
                <a:cubicBezTo>
                  <a:pt x="497275" y="4916967"/>
                  <a:pt x="517205" y="4896495"/>
                  <a:pt x="517205" y="4889996"/>
                </a:cubicBezTo>
                <a:cubicBezTo>
                  <a:pt x="510396" y="4900070"/>
                  <a:pt x="505413" y="4905106"/>
                  <a:pt x="500430" y="4910143"/>
                </a:cubicBezTo>
                <a:lnTo>
                  <a:pt x="496231" y="4914606"/>
                </a:lnTo>
                <a:lnTo>
                  <a:pt x="499247" y="4910844"/>
                </a:lnTo>
                <a:cubicBezTo>
                  <a:pt x="506596" y="4900394"/>
                  <a:pt x="493953" y="4911605"/>
                  <a:pt x="503918" y="4896495"/>
                </a:cubicBezTo>
                <a:cubicBezTo>
                  <a:pt x="503918" y="4896495"/>
                  <a:pt x="537468" y="4863349"/>
                  <a:pt x="537468" y="4856525"/>
                </a:cubicBezTo>
                <a:cubicBezTo>
                  <a:pt x="557399" y="4843201"/>
                  <a:pt x="510562" y="4896495"/>
                  <a:pt x="530493" y="4883171"/>
                </a:cubicBezTo>
                <a:cubicBezTo>
                  <a:pt x="544112" y="4863024"/>
                  <a:pt x="537468" y="4869848"/>
                  <a:pt x="544112" y="4856525"/>
                </a:cubicBezTo>
                <a:cubicBezTo>
                  <a:pt x="571019" y="4829553"/>
                  <a:pt x="544112" y="4863024"/>
                  <a:pt x="550756" y="4863024"/>
                </a:cubicBezTo>
                <a:cubicBezTo>
                  <a:pt x="577662" y="4822729"/>
                  <a:pt x="564375" y="4822729"/>
                  <a:pt x="571019" y="4809406"/>
                </a:cubicBezTo>
                <a:cubicBezTo>
                  <a:pt x="577662" y="4809406"/>
                  <a:pt x="584638" y="4816230"/>
                  <a:pt x="584638" y="4822729"/>
                </a:cubicBezTo>
                <a:cubicBezTo>
                  <a:pt x="591282" y="4829553"/>
                  <a:pt x="591282" y="4836377"/>
                  <a:pt x="591282" y="4843201"/>
                </a:cubicBezTo>
                <a:cubicBezTo>
                  <a:pt x="591282" y="4856525"/>
                  <a:pt x="591282" y="4863024"/>
                  <a:pt x="597925" y="4863024"/>
                </a:cubicBezTo>
                <a:cubicBezTo>
                  <a:pt x="611545" y="4863024"/>
                  <a:pt x="624832" y="4856525"/>
                  <a:pt x="644763" y="4843201"/>
                </a:cubicBezTo>
                <a:cubicBezTo>
                  <a:pt x="644763" y="4849701"/>
                  <a:pt x="617856" y="4876347"/>
                  <a:pt x="617856" y="4883171"/>
                </a:cubicBezTo>
                <a:cubicBezTo>
                  <a:pt x="617856" y="4883171"/>
                  <a:pt x="651739" y="4843201"/>
                  <a:pt x="644763" y="4856525"/>
                </a:cubicBezTo>
                <a:cubicBezTo>
                  <a:pt x="591282" y="4923791"/>
                  <a:pt x="691932" y="4822729"/>
                  <a:pt x="624832" y="4889996"/>
                </a:cubicBezTo>
                <a:cubicBezTo>
                  <a:pt x="651406" y="4863024"/>
                  <a:pt x="672002" y="4849701"/>
                  <a:pt x="685289" y="4836377"/>
                </a:cubicBezTo>
                <a:cubicBezTo>
                  <a:pt x="692265" y="4836377"/>
                  <a:pt x="672002" y="4849376"/>
                  <a:pt x="658382" y="4869523"/>
                </a:cubicBezTo>
                <a:cubicBezTo>
                  <a:pt x="691932" y="4836052"/>
                  <a:pt x="692265" y="4843201"/>
                  <a:pt x="698908" y="4843201"/>
                </a:cubicBezTo>
                <a:cubicBezTo>
                  <a:pt x="698908" y="4849701"/>
                  <a:pt x="698576" y="4856525"/>
                  <a:pt x="718839" y="4843201"/>
                </a:cubicBezTo>
                <a:cubicBezTo>
                  <a:pt x="698576" y="4863349"/>
                  <a:pt x="718839" y="4856525"/>
                  <a:pt x="732126" y="4849701"/>
                </a:cubicBezTo>
                <a:cubicBezTo>
                  <a:pt x="792583" y="4789258"/>
                  <a:pt x="759033" y="4802581"/>
                  <a:pt x="739102" y="4822729"/>
                </a:cubicBezTo>
                <a:cubicBezTo>
                  <a:pt x="752389" y="4796082"/>
                  <a:pt x="759033" y="4788933"/>
                  <a:pt x="752389" y="4788933"/>
                </a:cubicBezTo>
                <a:cubicBezTo>
                  <a:pt x="752389" y="4782434"/>
                  <a:pt x="745746" y="4782434"/>
                  <a:pt x="745746" y="4782434"/>
                </a:cubicBezTo>
                <a:cubicBezTo>
                  <a:pt x="772652" y="4748638"/>
                  <a:pt x="766009" y="4769110"/>
                  <a:pt x="786272" y="4742139"/>
                </a:cubicBezTo>
                <a:cubicBezTo>
                  <a:pt x="792915" y="4735640"/>
                  <a:pt x="799227" y="4728815"/>
                  <a:pt x="812846" y="4715167"/>
                </a:cubicBezTo>
                <a:cubicBezTo>
                  <a:pt x="806203" y="4715167"/>
                  <a:pt x="806203" y="4701844"/>
                  <a:pt x="772652" y="4735640"/>
                </a:cubicBezTo>
                <a:cubicBezTo>
                  <a:pt x="786272" y="4708668"/>
                  <a:pt x="752389" y="4728815"/>
                  <a:pt x="812846" y="4648225"/>
                </a:cubicBezTo>
                <a:cubicBezTo>
                  <a:pt x="799227" y="4655050"/>
                  <a:pt x="779628" y="4675197"/>
                  <a:pt x="786272" y="4661549"/>
                </a:cubicBezTo>
                <a:cubicBezTo>
                  <a:pt x="792915" y="4648225"/>
                  <a:pt x="799227" y="4655050"/>
                  <a:pt x="799227" y="4655050"/>
                </a:cubicBezTo>
                <a:cubicBezTo>
                  <a:pt x="812846" y="4628078"/>
                  <a:pt x="819490" y="4614430"/>
                  <a:pt x="799227" y="4621254"/>
                </a:cubicBezTo>
                <a:cubicBezTo>
                  <a:pt x="794244" y="4628078"/>
                  <a:pt x="791919" y="4632302"/>
                  <a:pt x="790922" y="4634577"/>
                </a:cubicBezTo>
                <a:lnTo>
                  <a:pt x="790922" y="4636852"/>
                </a:lnTo>
                <a:lnTo>
                  <a:pt x="768666" y="4661224"/>
                </a:lnTo>
                <a:cubicBezTo>
                  <a:pt x="758369" y="4671948"/>
                  <a:pt x="780957" y="4643026"/>
                  <a:pt x="766009" y="4648225"/>
                </a:cubicBezTo>
                <a:cubicBezTo>
                  <a:pt x="779296" y="4634902"/>
                  <a:pt x="786272" y="4634577"/>
                  <a:pt x="786272" y="4634577"/>
                </a:cubicBezTo>
                <a:cubicBezTo>
                  <a:pt x="806203" y="4594282"/>
                  <a:pt x="813178" y="4574460"/>
                  <a:pt x="792915" y="4587783"/>
                </a:cubicBezTo>
                <a:cubicBezTo>
                  <a:pt x="759365" y="4621579"/>
                  <a:pt x="785940" y="4594282"/>
                  <a:pt x="759365" y="4628078"/>
                </a:cubicBezTo>
                <a:cubicBezTo>
                  <a:pt x="759365" y="4621254"/>
                  <a:pt x="792915" y="4580959"/>
                  <a:pt x="752389" y="4628078"/>
                </a:cubicBezTo>
                <a:cubicBezTo>
                  <a:pt x="772652" y="4594282"/>
                  <a:pt x="772652" y="4587783"/>
                  <a:pt x="739102" y="4621254"/>
                </a:cubicBezTo>
                <a:cubicBezTo>
                  <a:pt x="752389" y="4594282"/>
                  <a:pt x="752389" y="4594607"/>
                  <a:pt x="745746" y="4594607"/>
                </a:cubicBezTo>
                <a:cubicBezTo>
                  <a:pt x="772652" y="4574460"/>
                  <a:pt x="766009" y="4594607"/>
                  <a:pt x="792915" y="4574460"/>
                </a:cubicBezTo>
                <a:cubicBezTo>
                  <a:pt x="826466" y="4534165"/>
                  <a:pt x="826134" y="4520516"/>
                  <a:pt x="799227" y="4547488"/>
                </a:cubicBezTo>
                <a:cubicBezTo>
                  <a:pt x="819490" y="4520516"/>
                  <a:pt x="812846" y="4520516"/>
                  <a:pt x="806203" y="4520516"/>
                </a:cubicBezTo>
                <a:cubicBezTo>
                  <a:pt x="799227" y="4520516"/>
                  <a:pt x="792583" y="4513692"/>
                  <a:pt x="833109" y="4460074"/>
                </a:cubicBezTo>
                <a:cubicBezTo>
                  <a:pt x="799559" y="4480221"/>
                  <a:pt x="853040" y="4399631"/>
                  <a:pt x="806203" y="4426278"/>
                </a:cubicBezTo>
                <a:cubicBezTo>
                  <a:pt x="846397" y="4385983"/>
                  <a:pt x="819490" y="4386308"/>
                  <a:pt x="812846" y="4386308"/>
                </a:cubicBezTo>
                <a:cubicBezTo>
                  <a:pt x="779296" y="4426603"/>
                  <a:pt x="792915" y="4412955"/>
                  <a:pt x="786272" y="4426278"/>
                </a:cubicBezTo>
                <a:cubicBezTo>
                  <a:pt x="799559" y="4412955"/>
                  <a:pt x="806203" y="4406455"/>
                  <a:pt x="806203" y="4413279"/>
                </a:cubicBezTo>
                <a:cubicBezTo>
                  <a:pt x="765677" y="4466898"/>
                  <a:pt x="752722" y="4453575"/>
                  <a:pt x="792915" y="4399631"/>
                </a:cubicBezTo>
                <a:cubicBezTo>
                  <a:pt x="786272" y="4399631"/>
                  <a:pt x="772652" y="4399631"/>
                  <a:pt x="772652" y="4386308"/>
                </a:cubicBezTo>
                <a:cubicBezTo>
                  <a:pt x="766009" y="4372984"/>
                  <a:pt x="779628" y="4352837"/>
                  <a:pt x="792915" y="4312542"/>
                </a:cubicBezTo>
                <a:cubicBezTo>
                  <a:pt x="786272" y="4319041"/>
                  <a:pt x="779296" y="4339189"/>
                  <a:pt x="772652" y="4345688"/>
                </a:cubicBezTo>
                <a:cubicBezTo>
                  <a:pt x="772652" y="4345688"/>
                  <a:pt x="766009" y="4339189"/>
                  <a:pt x="752389" y="4339189"/>
                </a:cubicBezTo>
                <a:cubicBezTo>
                  <a:pt x="752389" y="4332365"/>
                  <a:pt x="745746" y="4332689"/>
                  <a:pt x="745746" y="4325865"/>
                </a:cubicBezTo>
                <a:cubicBezTo>
                  <a:pt x="739102" y="4325865"/>
                  <a:pt x="739102" y="4319041"/>
                  <a:pt x="732126" y="4312542"/>
                </a:cubicBezTo>
                <a:cubicBezTo>
                  <a:pt x="705220" y="4325865"/>
                  <a:pt x="718839" y="4292069"/>
                  <a:pt x="711863" y="4265098"/>
                </a:cubicBezTo>
                <a:cubicBezTo>
                  <a:pt x="698576" y="4278746"/>
                  <a:pt x="705220" y="4271922"/>
                  <a:pt x="705220" y="4278746"/>
                </a:cubicBezTo>
                <a:cubicBezTo>
                  <a:pt x="678313" y="4271922"/>
                  <a:pt x="658382" y="4251774"/>
                  <a:pt x="644763" y="4238126"/>
                </a:cubicBezTo>
                <a:cubicBezTo>
                  <a:pt x="638119" y="4238126"/>
                  <a:pt x="631476" y="4231952"/>
                  <a:pt x="631476" y="4225128"/>
                </a:cubicBezTo>
                <a:cubicBezTo>
                  <a:pt x="624832" y="4225128"/>
                  <a:pt x="617856" y="4225128"/>
                  <a:pt x="611213" y="4218304"/>
                </a:cubicBezTo>
                <a:cubicBezTo>
                  <a:pt x="604569" y="4218304"/>
                  <a:pt x="591282" y="4211479"/>
                  <a:pt x="577994" y="4211479"/>
                </a:cubicBezTo>
                <a:cubicBezTo>
                  <a:pt x="591282" y="4191332"/>
                  <a:pt x="590949" y="4198156"/>
                  <a:pt x="611213" y="4171184"/>
                </a:cubicBezTo>
                <a:cubicBezTo>
                  <a:pt x="631476" y="4130889"/>
                  <a:pt x="591282" y="4171184"/>
                  <a:pt x="577994" y="4198156"/>
                </a:cubicBezTo>
                <a:cubicBezTo>
                  <a:pt x="591282" y="4157861"/>
                  <a:pt x="564375" y="4164360"/>
                  <a:pt x="537468" y="4164360"/>
                </a:cubicBezTo>
                <a:cubicBezTo>
                  <a:pt x="523849" y="4164360"/>
                  <a:pt x="510894" y="4171184"/>
                  <a:pt x="503918" y="4164360"/>
                </a:cubicBezTo>
                <a:cubicBezTo>
                  <a:pt x="497275" y="4164360"/>
                  <a:pt x="490631" y="4157536"/>
                  <a:pt x="490631" y="4157536"/>
                </a:cubicBezTo>
                <a:cubicBezTo>
                  <a:pt x="483655" y="4151037"/>
                  <a:pt x="483655" y="4144538"/>
                  <a:pt x="483655" y="4137713"/>
                </a:cubicBezTo>
                <a:cubicBezTo>
                  <a:pt x="483655" y="4137713"/>
                  <a:pt x="483987" y="4137713"/>
                  <a:pt x="497275" y="4110742"/>
                </a:cubicBezTo>
                <a:cubicBezTo>
                  <a:pt x="497275" y="4110742"/>
                  <a:pt x="470368" y="4137713"/>
                  <a:pt x="497275" y="4097418"/>
                </a:cubicBezTo>
                <a:cubicBezTo>
                  <a:pt x="457081" y="4137713"/>
                  <a:pt x="456749" y="4097418"/>
                  <a:pt x="429842" y="4110742"/>
                </a:cubicBezTo>
                <a:cubicBezTo>
                  <a:pt x="423198" y="4104243"/>
                  <a:pt x="443461" y="4076946"/>
                  <a:pt x="456749" y="4063623"/>
                </a:cubicBezTo>
                <a:cubicBezTo>
                  <a:pt x="456749" y="4063623"/>
                  <a:pt x="456749" y="4063948"/>
                  <a:pt x="443461" y="4057123"/>
                </a:cubicBezTo>
                <a:cubicBezTo>
                  <a:pt x="436486" y="4057123"/>
                  <a:pt x="430174" y="4077271"/>
                  <a:pt x="416555" y="4104243"/>
                </a:cubicBezTo>
                <a:cubicBezTo>
                  <a:pt x="409911" y="4070447"/>
                  <a:pt x="430174" y="4016828"/>
                  <a:pt x="396624" y="4036976"/>
                </a:cubicBezTo>
                <a:cubicBezTo>
                  <a:pt x="409911" y="4010004"/>
                  <a:pt x="409579" y="4003180"/>
                  <a:pt x="423198" y="3983033"/>
                </a:cubicBezTo>
                <a:cubicBezTo>
                  <a:pt x="402935" y="3996356"/>
                  <a:pt x="403267" y="3970034"/>
                  <a:pt x="389648" y="3970034"/>
                </a:cubicBezTo>
                <a:cubicBezTo>
                  <a:pt x="409911" y="3936238"/>
                  <a:pt x="409579" y="3956386"/>
                  <a:pt x="429842" y="3929414"/>
                </a:cubicBezTo>
                <a:cubicBezTo>
                  <a:pt x="423198" y="3929414"/>
                  <a:pt x="423530" y="3922590"/>
                  <a:pt x="416555" y="3909267"/>
                </a:cubicBezTo>
                <a:cubicBezTo>
                  <a:pt x="416555" y="3895943"/>
                  <a:pt x="416555" y="3882620"/>
                  <a:pt x="416555" y="3869297"/>
                </a:cubicBezTo>
                <a:cubicBezTo>
                  <a:pt x="409911" y="3848824"/>
                  <a:pt x="403267" y="3828677"/>
                  <a:pt x="376361" y="3842000"/>
                </a:cubicBezTo>
                <a:cubicBezTo>
                  <a:pt x="403267" y="3781557"/>
                  <a:pt x="389980" y="3848824"/>
                  <a:pt x="416555" y="3801705"/>
                </a:cubicBezTo>
                <a:cubicBezTo>
                  <a:pt x="409911" y="3761410"/>
                  <a:pt x="329191" y="3848824"/>
                  <a:pt x="349122" y="3768234"/>
                </a:cubicBezTo>
                <a:cubicBezTo>
                  <a:pt x="342478" y="3768234"/>
                  <a:pt x="322548" y="3801705"/>
                  <a:pt x="322548" y="3801705"/>
                </a:cubicBezTo>
                <a:cubicBezTo>
                  <a:pt x="329523" y="3741262"/>
                  <a:pt x="308928" y="3734763"/>
                  <a:pt x="275378" y="3748087"/>
                </a:cubicBezTo>
                <a:cubicBezTo>
                  <a:pt x="362741" y="3593731"/>
                  <a:pt x="241828" y="3694468"/>
                  <a:pt x="275378" y="3586907"/>
                </a:cubicBezTo>
                <a:cubicBezTo>
                  <a:pt x="255115" y="3600230"/>
                  <a:pt x="248471" y="3593731"/>
                  <a:pt x="234852" y="3586907"/>
                </a:cubicBezTo>
                <a:cubicBezTo>
                  <a:pt x="234852" y="3580082"/>
                  <a:pt x="235184" y="3573583"/>
                  <a:pt x="228540" y="3566759"/>
                </a:cubicBezTo>
                <a:cubicBezTo>
                  <a:pt x="228540" y="3553436"/>
                  <a:pt x="228540" y="3546287"/>
                  <a:pt x="228540" y="3532963"/>
                </a:cubicBezTo>
                <a:cubicBezTo>
                  <a:pt x="221897" y="3532963"/>
                  <a:pt x="208277" y="3553436"/>
                  <a:pt x="194990" y="3566759"/>
                </a:cubicBezTo>
                <a:cubicBezTo>
                  <a:pt x="188014" y="3559935"/>
                  <a:pt x="201634" y="3553111"/>
                  <a:pt x="215253" y="3526139"/>
                </a:cubicBezTo>
                <a:cubicBezTo>
                  <a:pt x="208277" y="3519640"/>
                  <a:pt x="194990" y="3553111"/>
                  <a:pt x="188014" y="3539787"/>
                </a:cubicBezTo>
                <a:cubicBezTo>
                  <a:pt x="181371" y="3553111"/>
                  <a:pt x="188014" y="3553111"/>
                  <a:pt x="188014" y="3559935"/>
                </a:cubicBezTo>
                <a:cubicBezTo>
                  <a:pt x="154464" y="3580082"/>
                  <a:pt x="147820" y="3539787"/>
                  <a:pt x="127890" y="3526139"/>
                </a:cubicBezTo>
                <a:cubicBezTo>
                  <a:pt x="154796" y="3505992"/>
                  <a:pt x="188014" y="3512816"/>
                  <a:pt x="174727" y="3553111"/>
                </a:cubicBezTo>
                <a:cubicBezTo>
                  <a:pt x="174727" y="3553111"/>
                  <a:pt x="188014" y="3532963"/>
                  <a:pt x="194990" y="3532963"/>
                </a:cubicBezTo>
                <a:cubicBezTo>
                  <a:pt x="214921" y="3485844"/>
                  <a:pt x="208277" y="3459197"/>
                  <a:pt x="181371" y="3499492"/>
                </a:cubicBezTo>
                <a:cubicBezTo>
                  <a:pt x="181371" y="3479345"/>
                  <a:pt x="188014" y="3445874"/>
                  <a:pt x="188014" y="3425727"/>
                </a:cubicBezTo>
                <a:cubicBezTo>
                  <a:pt x="181371" y="3412403"/>
                  <a:pt x="147488" y="3486169"/>
                  <a:pt x="140845" y="3479345"/>
                </a:cubicBezTo>
                <a:cubicBezTo>
                  <a:pt x="207945" y="3345136"/>
                  <a:pt x="100651" y="3432551"/>
                  <a:pt x="140845" y="3338637"/>
                </a:cubicBezTo>
                <a:cubicBezTo>
                  <a:pt x="127557" y="3345136"/>
                  <a:pt x="114270" y="3338313"/>
                  <a:pt x="100651" y="3324989"/>
                </a:cubicBezTo>
                <a:cubicBezTo>
                  <a:pt x="100651" y="3318165"/>
                  <a:pt x="94007" y="3311341"/>
                  <a:pt x="87363" y="3304841"/>
                </a:cubicBezTo>
                <a:cubicBezTo>
                  <a:pt x="87363" y="3298017"/>
                  <a:pt x="80720" y="3284369"/>
                  <a:pt x="80720" y="3277870"/>
                </a:cubicBezTo>
                <a:cubicBezTo>
                  <a:pt x="100651" y="3250898"/>
                  <a:pt x="114270" y="3230751"/>
                  <a:pt x="107627" y="3217427"/>
                </a:cubicBezTo>
                <a:cubicBezTo>
                  <a:pt x="134533" y="3210603"/>
                  <a:pt x="87031" y="3284694"/>
                  <a:pt x="140845" y="3237575"/>
                </a:cubicBezTo>
                <a:cubicBezTo>
                  <a:pt x="147488" y="3210928"/>
                  <a:pt x="161108" y="3183631"/>
                  <a:pt x="147488" y="3183631"/>
                </a:cubicBezTo>
                <a:cubicBezTo>
                  <a:pt x="154464" y="3210603"/>
                  <a:pt x="134533" y="3204104"/>
                  <a:pt x="127890" y="3197280"/>
                </a:cubicBezTo>
                <a:cubicBezTo>
                  <a:pt x="134533" y="3190456"/>
                  <a:pt x="154464" y="3163809"/>
                  <a:pt x="167751" y="3143662"/>
                </a:cubicBezTo>
                <a:cubicBezTo>
                  <a:pt x="188014" y="3163809"/>
                  <a:pt x="228540" y="3190456"/>
                  <a:pt x="288997" y="3130013"/>
                </a:cubicBezTo>
                <a:cubicBezTo>
                  <a:pt x="282354" y="3116690"/>
                  <a:pt x="268734" y="3103041"/>
                  <a:pt x="262091" y="3103041"/>
                </a:cubicBezTo>
                <a:cubicBezTo>
                  <a:pt x="248471" y="3130013"/>
                  <a:pt x="241828" y="3136837"/>
                  <a:pt x="248471" y="3143662"/>
                </a:cubicBezTo>
                <a:cubicBezTo>
                  <a:pt x="234852" y="3170633"/>
                  <a:pt x="241828" y="3143662"/>
                  <a:pt x="234852" y="3143662"/>
                </a:cubicBezTo>
                <a:cubicBezTo>
                  <a:pt x="261758" y="3110191"/>
                  <a:pt x="248471" y="3110191"/>
                  <a:pt x="268734" y="3076720"/>
                </a:cubicBezTo>
                <a:cubicBezTo>
                  <a:pt x="268734" y="3076720"/>
                  <a:pt x="268734" y="3076069"/>
                  <a:pt x="282021" y="3082894"/>
                </a:cubicBezTo>
                <a:cubicBezTo>
                  <a:pt x="315904" y="3015627"/>
                  <a:pt x="262091" y="3056247"/>
                  <a:pt x="275378" y="3015952"/>
                </a:cubicBezTo>
                <a:cubicBezTo>
                  <a:pt x="302284" y="2975657"/>
                  <a:pt x="268734" y="3042599"/>
                  <a:pt x="302284" y="3015952"/>
                </a:cubicBezTo>
                <a:cubicBezTo>
                  <a:pt x="336167" y="2948685"/>
                  <a:pt x="295641" y="2988980"/>
                  <a:pt x="302284" y="2955509"/>
                </a:cubicBezTo>
                <a:cubicBezTo>
                  <a:pt x="349454" y="2895067"/>
                  <a:pt x="342478" y="2948685"/>
                  <a:pt x="362741" y="2942186"/>
                </a:cubicBezTo>
                <a:cubicBezTo>
                  <a:pt x="376029" y="2935362"/>
                  <a:pt x="396292" y="2901566"/>
                  <a:pt x="389648" y="2935362"/>
                </a:cubicBezTo>
                <a:cubicBezTo>
                  <a:pt x="403267" y="2921714"/>
                  <a:pt x="436486" y="2895067"/>
                  <a:pt x="456749" y="2895067"/>
                </a:cubicBezTo>
                <a:cubicBezTo>
                  <a:pt x="443461" y="2915214"/>
                  <a:pt x="443129" y="2915214"/>
                  <a:pt x="429842" y="2928538"/>
                </a:cubicBezTo>
                <a:cubicBezTo>
                  <a:pt x="443129" y="2941861"/>
                  <a:pt x="483655" y="2888243"/>
                  <a:pt x="517205" y="2841124"/>
                </a:cubicBezTo>
                <a:cubicBezTo>
                  <a:pt x="530493" y="2814477"/>
                  <a:pt x="503918" y="2847948"/>
                  <a:pt x="510894" y="2820976"/>
                </a:cubicBezTo>
                <a:cubicBezTo>
                  <a:pt x="537801" y="2814152"/>
                  <a:pt x="544444" y="2780681"/>
                  <a:pt x="584638" y="2733562"/>
                </a:cubicBezTo>
                <a:cubicBezTo>
                  <a:pt x="604901" y="2740386"/>
                  <a:pt x="618188" y="2774182"/>
                  <a:pt x="651739" y="2707240"/>
                </a:cubicBezTo>
                <a:cubicBezTo>
                  <a:pt x="685289" y="2700416"/>
                  <a:pt x="691932" y="2733887"/>
                  <a:pt x="732126" y="2686768"/>
                </a:cubicBezTo>
                <a:cubicBezTo>
                  <a:pt x="705220" y="2767358"/>
                  <a:pt x="765677" y="2706915"/>
                  <a:pt x="799227" y="2673444"/>
                </a:cubicBezTo>
                <a:cubicBezTo>
                  <a:pt x="799227" y="2653297"/>
                  <a:pt x="806203" y="2626000"/>
                  <a:pt x="779628" y="2632825"/>
                </a:cubicBezTo>
                <a:cubicBezTo>
                  <a:pt x="799559" y="2599353"/>
                  <a:pt x="826134" y="2586030"/>
                  <a:pt x="819490" y="2613002"/>
                </a:cubicBezTo>
                <a:cubicBezTo>
                  <a:pt x="826134" y="2606178"/>
                  <a:pt x="839753" y="2579206"/>
                  <a:pt x="860016" y="2552235"/>
                </a:cubicBezTo>
                <a:cubicBezTo>
                  <a:pt x="860016" y="2511939"/>
                  <a:pt x="806203" y="2586030"/>
                  <a:pt x="826134" y="2525588"/>
                </a:cubicBezTo>
                <a:cubicBezTo>
                  <a:pt x="846397" y="2512264"/>
                  <a:pt x="893566" y="2485293"/>
                  <a:pt x="920473" y="2492117"/>
                </a:cubicBezTo>
                <a:cubicBezTo>
                  <a:pt x="927116" y="2498616"/>
                  <a:pt x="934092" y="2559058"/>
                  <a:pt x="954023" y="2498616"/>
                </a:cubicBezTo>
                <a:cubicBezTo>
                  <a:pt x="980930" y="2478468"/>
                  <a:pt x="954023" y="2579206"/>
                  <a:pt x="1014480" y="2465145"/>
                </a:cubicBezTo>
                <a:cubicBezTo>
                  <a:pt x="1068293" y="2485293"/>
                  <a:pt x="1128750" y="2471644"/>
                  <a:pt x="1195851" y="2478468"/>
                </a:cubicBezTo>
                <a:cubicBezTo>
                  <a:pt x="1256307" y="2431349"/>
                  <a:pt x="1236044" y="2545410"/>
                  <a:pt x="1303477" y="2458321"/>
                </a:cubicBezTo>
                <a:cubicBezTo>
                  <a:pt x="1303477" y="2478468"/>
                  <a:pt x="1303477" y="2478793"/>
                  <a:pt x="1330384" y="2438498"/>
                </a:cubicBezTo>
                <a:cubicBezTo>
                  <a:pt x="1323740" y="2492117"/>
                  <a:pt x="1383865" y="2418351"/>
                  <a:pt x="1383865" y="2451822"/>
                </a:cubicBezTo>
                <a:cubicBezTo>
                  <a:pt x="1444322" y="2337761"/>
                  <a:pt x="1363602" y="2398204"/>
                  <a:pt x="1377221" y="2357908"/>
                </a:cubicBezTo>
                <a:cubicBezTo>
                  <a:pt x="1417415" y="2324113"/>
                  <a:pt x="1431035" y="2384555"/>
                  <a:pt x="1477872" y="2351084"/>
                </a:cubicBezTo>
                <a:cubicBezTo>
                  <a:pt x="1484516" y="2378056"/>
                  <a:pt x="1518398" y="2404703"/>
                  <a:pt x="1532018" y="2411527"/>
                </a:cubicBezTo>
                <a:cubicBezTo>
                  <a:pt x="1558924" y="2364407"/>
                  <a:pt x="1565236" y="2344260"/>
                  <a:pt x="1551616" y="2344260"/>
                </a:cubicBezTo>
                <a:cubicBezTo>
                  <a:pt x="1565236" y="2317614"/>
                  <a:pt x="1565236" y="2344260"/>
                  <a:pt x="1571879" y="2337436"/>
                </a:cubicBezTo>
                <a:cubicBezTo>
                  <a:pt x="1551948" y="2378056"/>
                  <a:pt x="1551616" y="2391379"/>
                  <a:pt x="1551616" y="2404703"/>
                </a:cubicBezTo>
                <a:cubicBezTo>
                  <a:pt x="1578523" y="2377731"/>
                  <a:pt x="1585499" y="2391054"/>
                  <a:pt x="1592142" y="2397878"/>
                </a:cubicBezTo>
                <a:cubicBezTo>
                  <a:pt x="1599118" y="2411202"/>
                  <a:pt x="1605762" y="2424850"/>
                  <a:pt x="1632668" y="2404703"/>
                </a:cubicBezTo>
                <a:cubicBezTo>
                  <a:pt x="1632668" y="2411527"/>
                  <a:pt x="1626025" y="2418351"/>
                  <a:pt x="1619381" y="2424850"/>
                </a:cubicBezTo>
                <a:cubicBezTo>
                  <a:pt x="1646288" y="2451822"/>
                  <a:pt x="1666219" y="2478468"/>
                  <a:pt x="1686482" y="2505440"/>
                </a:cubicBezTo>
                <a:cubicBezTo>
                  <a:pt x="1706412" y="2532412"/>
                  <a:pt x="1726675" y="2552235"/>
                  <a:pt x="1753250" y="2572382"/>
                </a:cubicBezTo>
                <a:cubicBezTo>
                  <a:pt x="1766869" y="2586030"/>
                  <a:pt x="1794108" y="2592854"/>
                  <a:pt x="1821015" y="2606178"/>
                </a:cubicBezTo>
                <a:cubicBezTo>
                  <a:pt x="1840946" y="2613002"/>
                  <a:pt x="1860876" y="2633149"/>
                  <a:pt x="1867852" y="2666620"/>
                </a:cubicBezTo>
                <a:cubicBezTo>
                  <a:pt x="1887783" y="2653297"/>
                  <a:pt x="1901402" y="2613002"/>
                  <a:pt x="1894759" y="2613002"/>
                </a:cubicBezTo>
                <a:cubicBezTo>
                  <a:pt x="1908046" y="2606178"/>
                  <a:pt x="1934953" y="2613002"/>
                  <a:pt x="1941596" y="2626650"/>
                </a:cubicBezTo>
                <a:cubicBezTo>
                  <a:pt x="1908046" y="2673444"/>
                  <a:pt x="1941264" y="2612677"/>
                  <a:pt x="1921333" y="2639649"/>
                </a:cubicBezTo>
                <a:cubicBezTo>
                  <a:pt x="1901070" y="2666620"/>
                  <a:pt x="1927977" y="2653297"/>
                  <a:pt x="1921333" y="2659796"/>
                </a:cubicBezTo>
                <a:cubicBezTo>
                  <a:pt x="1934621" y="2659796"/>
                  <a:pt x="1934953" y="2646798"/>
                  <a:pt x="1948240" y="2626650"/>
                </a:cubicBezTo>
                <a:cubicBezTo>
                  <a:pt x="1961860" y="2633149"/>
                  <a:pt x="1968503" y="2646473"/>
                  <a:pt x="1982122" y="2652972"/>
                </a:cubicBezTo>
                <a:cubicBezTo>
                  <a:pt x="1995410" y="2666620"/>
                  <a:pt x="2002386" y="2673444"/>
                  <a:pt x="2009029" y="2686768"/>
                </a:cubicBezTo>
                <a:cubicBezTo>
                  <a:pt x="2029292" y="2700416"/>
                  <a:pt x="2049223" y="2720239"/>
                  <a:pt x="2082773" y="2727063"/>
                </a:cubicBezTo>
                <a:cubicBezTo>
                  <a:pt x="2109680" y="2686768"/>
                  <a:pt x="2089417" y="2679943"/>
                  <a:pt x="2076130" y="2679943"/>
                </a:cubicBezTo>
                <a:cubicBezTo>
                  <a:pt x="2062510" y="2673444"/>
                  <a:pt x="2049223" y="2673119"/>
                  <a:pt x="2076130" y="2632825"/>
                </a:cubicBezTo>
                <a:cubicBezTo>
                  <a:pt x="2055867" y="2679943"/>
                  <a:pt x="2109348" y="2632825"/>
                  <a:pt x="2109348" y="2652972"/>
                </a:cubicBezTo>
                <a:cubicBezTo>
                  <a:pt x="2149542" y="2599353"/>
                  <a:pt x="2096393" y="2626000"/>
                  <a:pt x="2082773" y="2632825"/>
                </a:cubicBezTo>
                <a:cubicBezTo>
                  <a:pt x="2089417" y="2619501"/>
                  <a:pt x="2102704" y="2613002"/>
                  <a:pt x="2109348" y="2599679"/>
                </a:cubicBezTo>
                <a:cubicBezTo>
                  <a:pt x="2082441" y="2626325"/>
                  <a:pt x="2089417" y="2613002"/>
                  <a:pt x="2089417" y="2606178"/>
                </a:cubicBezTo>
                <a:cubicBezTo>
                  <a:pt x="2069486" y="2626325"/>
                  <a:pt x="2069154" y="2626325"/>
                  <a:pt x="2035604" y="2666620"/>
                </a:cubicBezTo>
                <a:cubicBezTo>
                  <a:pt x="2048891" y="2633149"/>
                  <a:pt x="2008697" y="2660121"/>
                  <a:pt x="2049223" y="2613002"/>
                </a:cubicBezTo>
                <a:cubicBezTo>
                  <a:pt x="2049223" y="2586030"/>
                  <a:pt x="2015341" y="2639973"/>
                  <a:pt x="2015341" y="2619826"/>
                </a:cubicBezTo>
                <a:cubicBezTo>
                  <a:pt x="2035604" y="2592854"/>
                  <a:pt x="2035604" y="2599353"/>
                  <a:pt x="2049223" y="2579206"/>
                </a:cubicBezTo>
                <a:cubicBezTo>
                  <a:pt x="2049223" y="2565883"/>
                  <a:pt x="2035604" y="2592854"/>
                  <a:pt x="2028960" y="2586030"/>
                </a:cubicBezTo>
                <a:cubicBezTo>
                  <a:pt x="2021984" y="2599353"/>
                  <a:pt x="2028960" y="2592529"/>
                  <a:pt x="2002386" y="2632825"/>
                </a:cubicBezTo>
                <a:cubicBezTo>
                  <a:pt x="1995410" y="2612677"/>
                  <a:pt x="2002053" y="2579206"/>
                  <a:pt x="1975147" y="2592854"/>
                </a:cubicBezTo>
                <a:cubicBezTo>
                  <a:pt x="1995410" y="2572707"/>
                  <a:pt x="1982122" y="2579206"/>
                  <a:pt x="2009029" y="2552235"/>
                </a:cubicBezTo>
                <a:cubicBezTo>
                  <a:pt x="2002386" y="2538911"/>
                  <a:pt x="1982122" y="2579206"/>
                  <a:pt x="1975147" y="2565883"/>
                </a:cubicBezTo>
                <a:cubicBezTo>
                  <a:pt x="1988766" y="2552235"/>
                  <a:pt x="1988766" y="2559058"/>
                  <a:pt x="1988766" y="2559058"/>
                </a:cubicBezTo>
                <a:cubicBezTo>
                  <a:pt x="1982122" y="2538911"/>
                  <a:pt x="1968503" y="2519089"/>
                  <a:pt x="1954884" y="2512264"/>
                </a:cubicBezTo>
                <a:cubicBezTo>
                  <a:pt x="1948240" y="2498941"/>
                  <a:pt x="1928309" y="2485293"/>
                  <a:pt x="1915022" y="2478468"/>
                </a:cubicBezTo>
                <a:cubicBezTo>
                  <a:pt x="1888115" y="2458321"/>
                  <a:pt x="1860876" y="2438174"/>
                  <a:pt x="1833970" y="2404703"/>
                </a:cubicBezTo>
                <a:cubicBezTo>
                  <a:pt x="1827326" y="2411527"/>
                  <a:pt x="1827658" y="2424850"/>
                  <a:pt x="1814039" y="2438498"/>
                </a:cubicBezTo>
                <a:cubicBezTo>
                  <a:pt x="1800752" y="2431674"/>
                  <a:pt x="1760226" y="2458321"/>
                  <a:pt x="1807395" y="2384555"/>
                </a:cubicBezTo>
                <a:cubicBezTo>
                  <a:pt x="1787132" y="2397878"/>
                  <a:pt x="1793776" y="2357584"/>
                  <a:pt x="1753250" y="2404703"/>
                </a:cubicBezTo>
                <a:cubicBezTo>
                  <a:pt x="1773513" y="2364407"/>
                  <a:pt x="1733319" y="2404378"/>
                  <a:pt x="1753250" y="2364083"/>
                </a:cubicBezTo>
                <a:cubicBezTo>
                  <a:pt x="1746606" y="2364083"/>
                  <a:pt x="1733651" y="2391054"/>
                  <a:pt x="1720032" y="2397878"/>
                </a:cubicBezTo>
                <a:cubicBezTo>
                  <a:pt x="1720032" y="2391054"/>
                  <a:pt x="1726675" y="2323788"/>
                  <a:pt x="1686482" y="2370907"/>
                </a:cubicBezTo>
                <a:cubicBezTo>
                  <a:pt x="1713056" y="2303640"/>
                  <a:pt x="1666219" y="2344260"/>
                  <a:pt x="1686482" y="2297141"/>
                </a:cubicBezTo>
                <a:cubicBezTo>
                  <a:pt x="1679506" y="2303965"/>
                  <a:pt x="1665886" y="2303965"/>
                  <a:pt x="1645956" y="2344260"/>
                </a:cubicBezTo>
                <a:cubicBezTo>
                  <a:pt x="1638980" y="2344260"/>
                  <a:pt x="1652599" y="2324113"/>
                  <a:pt x="1666219" y="2310464"/>
                </a:cubicBezTo>
                <a:cubicBezTo>
                  <a:pt x="1625692" y="2324113"/>
                  <a:pt x="1598786" y="2303640"/>
                  <a:pt x="1578855" y="2276993"/>
                </a:cubicBezTo>
                <a:cubicBezTo>
                  <a:pt x="1572211" y="2263345"/>
                  <a:pt x="1558592" y="2250347"/>
                  <a:pt x="1551616" y="2243523"/>
                </a:cubicBezTo>
                <a:cubicBezTo>
                  <a:pt x="1538329" y="2230199"/>
                  <a:pt x="1525042" y="2223375"/>
                  <a:pt x="1505111" y="2230199"/>
                </a:cubicBezTo>
                <a:cubicBezTo>
                  <a:pt x="1538661" y="2183080"/>
                  <a:pt x="1498135" y="2223050"/>
                  <a:pt x="1518398" y="2189579"/>
                </a:cubicBezTo>
                <a:cubicBezTo>
                  <a:pt x="1404128" y="2182755"/>
                  <a:pt x="1330384" y="2115813"/>
                  <a:pt x="1249664" y="2055371"/>
                </a:cubicBezTo>
                <a:cubicBezTo>
                  <a:pt x="1370578" y="2082343"/>
                  <a:pt x="1518398" y="2135961"/>
                  <a:pt x="1578855" y="2236699"/>
                </a:cubicBezTo>
                <a:cubicBezTo>
                  <a:pt x="1592142" y="2223375"/>
                  <a:pt x="1612405" y="2176581"/>
                  <a:pt x="1626025" y="2169757"/>
                </a:cubicBezTo>
                <a:cubicBezTo>
                  <a:pt x="1605762" y="2210052"/>
                  <a:pt x="1612405" y="2223375"/>
                  <a:pt x="1626025" y="2216551"/>
                </a:cubicBezTo>
                <a:cubicBezTo>
                  <a:pt x="1599118" y="2250022"/>
                  <a:pt x="1612738" y="2250347"/>
                  <a:pt x="1632668" y="2250347"/>
                </a:cubicBezTo>
                <a:cubicBezTo>
                  <a:pt x="1646288" y="2236699"/>
                  <a:pt x="1652599" y="2216551"/>
                  <a:pt x="1652599" y="2216551"/>
                </a:cubicBezTo>
                <a:cubicBezTo>
                  <a:pt x="1645956" y="2256846"/>
                  <a:pt x="1672862" y="2250022"/>
                  <a:pt x="1720032" y="2216551"/>
                </a:cubicBezTo>
                <a:cubicBezTo>
                  <a:pt x="1706745" y="2229874"/>
                  <a:pt x="1706412" y="2243523"/>
                  <a:pt x="1693125" y="2250347"/>
                </a:cubicBezTo>
                <a:cubicBezTo>
                  <a:pt x="1733319" y="2236699"/>
                  <a:pt x="1760226" y="2250022"/>
                  <a:pt x="1746606" y="2310464"/>
                </a:cubicBezTo>
                <a:cubicBezTo>
                  <a:pt x="1780157" y="2256846"/>
                  <a:pt x="1766869" y="2276993"/>
                  <a:pt x="1793776" y="2230199"/>
                </a:cubicBezTo>
                <a:cubicBezTo>
                  <a:pt x="1787132" y="2250347"/>
                  <a:pt x="1766869" y="2283817"/>
                  <a:pt x="1766869" y="2303965"/>
                </a:cubicBezTo>
                <a:cubicBezTo>
                  <a:pt x="1787132" y="2310464"/>
                  <a:pt x="1807063" y="2317288"/>
                  <a:pt x="1833970" y="2330937"/>
                </a:cubicBezTo>
                <a:cubicBezTo>
                  <a:pt x="1854233" y="2344260"/>
                  <a:pt x="1867852" y="2364407"/>
                  <a:pt x="1867852" y="2404703"/>
                </a:cubicBezTo>
                <a:cubicBezTo>
                  <a:pt x="1887783" y="2384555"/>
                  <a:pt x="1881139" y="2384555"/>
                  <a:pt x="1874496" y="2377731"/>
                </a:cubicBezTo>
                <a:cubicBezTo>
                  <a:pt x="1894759" y="2404703"/>
                  <a:pt x="1921333" y="2418351"/>
                  <a:pt x="1948240" y="2431674"/>
                </a:cubicBezTo>
                <a:cubicBezTo>
                  <a:pt x="1961860" y="2438498"/>
                  <a:pt x="1982122" y="2438498"/>
                  <a:pt x="1995410" y="2444998"/>
                </a:cubicBezTo>
                <a:cubicBezTo>
                  <a:pt x="2015673" y="2451822"/>
                  <a:pt x="2028960" y="2451497"/>
                  <a:pt x="2049223" y="2458321"/>
                </a:cubicBezTo>
                <a:cubicBezTo>
                  <a:pt x="2116324" y="2471644"/>
                  <a:pt x="2183424" y="2485293"/>
                  <a:pt x="2223618" y="2532412"/>
                </a:cubicBezTo>
                <a:cubicBezTo>
                  <a:pt x="2230262" y="2539236"/>
                  <a:pt x="2243881" y="2532412"/>
                  <a:pt x="2257500" y="2505440"/>
                </a:cubicBezTo>
                <a:cubicBezTo>
                  <a:pt x="2257500" y="2545735"/>
                  <a:pt x="2277431" y="2565883"/>
                  <a:pt x="2310982" y="2572382"/>
                </a:cubicBezTo>
                <a:cubicBezTo>
                  <a:pt x="2324601" y="2572382"/>
                  <a:pt x="2344864" y="2572382"/>
                  <a:pt x="2358151" y="2572382"/>
                </a:cubicBezTo>
                <a:cubicBezTo>
                  <a:pt x="2378414" y="2572382"/>
                  <a:pt x="2398345" y="2565883"/>
                  <a:pt x="2418608" y="2565883"/>
                </a:cubicBezTo>
                <a:cubicBezTo>
                  <a:pt x="2404989" y="2579206"/>
                  <a:pt x="2392034" y="2592854"/>
                  <a:pt x="2378414" y="2606178"/>
                </a:cubicBezTo>
                <a:cubicBezTo>
                  <a:pt x="2459134" y="2572707"/>
                  <a:pt x="2505972" y="2612677"/>
                  <a:pt x="2519259" y="2659796"/>
                </a:cubicBezTo>
                <a:cubicBezTo>
                  <a:pt x="2526235" y="2646473"/>
                  <a:pt x="2526235" y="2646473"/>
                  <a:pt x="2526235" y="2646473"/>
                </a:cubicBezTo>
                <a:cubicBezTo>
                  <a:pt x="2559785" y="2632825"/>
                  <a:pt x="2532878" y="2706915"/>
                  <a:pt x="2613266" y="2646473"/>
                </a:cubicBezTo>
                <a:cubicBezTo>
                  <a:pt x="2606622" y="2659796"/>
                  <a:pt x="2599979" y="2666620"/>
                  <a:pt x="2586359" y="2679943"/>
                </a:cubicBezTo>
                <a:cubicBezTo>
                  <a:pt x="2599979" y="2673444"/>
                  <a:pt x="2613598" y="2673444"/>
                  <a:pt x="2626885" y="2673444"/>
                </a:cubicBezTo>
                <a:cubicBezTo>
                  <a:pt x="2640505" y="2673444"/>
                  <a:pt x="2653792" y="2679943"/>
                  <a:pt x="2660768" y="2679943"/>
                </a:cubicBezTo>
                <a:cubicBezTo>
                  <a:pt x="2680699" y="2686768"/>
                  <a:pt x="2693986" y="2700091"/>
                  <a:pt x="2687342" y="2727063"/>
                </a:cubicBezTo>
                <a:cubicBezTo>
                  <a:pt x="2700630" y="2727063"/>
                  <a:pt x="2714249" y="2686768"/>
                  <a:pt x="2720893" y="2693592"/>
                </a:cubicBezTo>
                <a:cubicBezTo>
                  <a:pt x="2720893" y="2733887"/>
                  <a:pt x="2761419" y="2740386"/>
                  <a:pt x="2821876" y="2727063"/>
                </a:cubicBezTo>
                <a:cubicBezTo>
                  <a:pt x="2808256" y="2727063"/>
                  <a:pt x="2808256" y="2713740"/>
                  <a:pt x="2808256" y="2700416"/>
                </a:cubicBezTo>
                <a:cubicBezTo>
                  <a:pt x="2801612" y="2686768"/>
                  <a:pt x="2801612" y="2666620"/>
                  <a:pt x="2801612" y="2652972"/>
                </a:cubicBezTo>
                <a:cubicBezTo>
                  <a:pt x="2801612" y="2619501"/>
                  <a:pt x="2788325" y="2599679"/>
                  <a:pt x="2741156" y="2613002"/>
                </a:cubicBezTo>
                <a:cubicBezTo>
                  <a:pt x="2768062" y="2572707"/>
                  <a:pt x="2781349" y="2586030"/>
                  <a:pt x="2814900" y="2552235"/>
                </a:cubicBezTo>
                <a:cubicBezTo>
                  <a:pt x="2794969" y="2545735"/>
                  <a:pt x="2754443" y="2565883"/>
                  <a:pt x="2720893" y="2572382"/>
                </a:cubicBezTo>
                <a:cubicBezTo>
                  <a:pt x="2687342" y="2586030"/>
                  <a:pt x="2660436" y="2592854"/>
                  <a:pt x="2673723" y="2539236"/>
                </a:cubicBezTo>
                <a:cubicBezTo>
                  <a:pt x="2673723" y="2566208"/>
                  <a:pt x="2707605" y="2572707"/>
                  <a:pt x="2761419" y="2519089"/>
                </a:cubicBezTo>
                <a:cubicBezTo>
                  <a:pt x="2741156" y="2552559"/>
                  <a:pt x="2781349" y="2532087"/>
                  <a:pt x="2787993" y="2545410"/>
                </a:cubicBezTo>
                <a:cubicBezTo>
                  <a:pt x="2814900" y="2505115"/>
                  <a:pt x="2801612" y="2505440"/>
                  <a:pt x="2787993" y="2505440"/>
                </a:cubicBezTo>
                <a:cubicBezTo>
                  <a:pt x="2781349" y="2505440"/>
                  <a:pt x="2761086" y="2511939"/>
                  <a:pt x="2767730" y="2478468"/>
                </a:cubicBezTo>
                <a:cubicBezTo>
                  <a:pt x="2774374" y="2471644"/>
                  <a:pt x="2781349" y="2464820"/>
                  <a:pt x="2787993" y="2458321"/>
                </a:cubicBezTo>
                <a:cubicBezTo>
                  <a:pt x="2808256" y="2438174"/>
                  <a:pt x="2781349" y="2465145"/>
                  <a:pt x="2774706" y="2478468"/>
                </a:cubicBezTo>
                <a:cubicBezTo>
                  <a:pt x="2801280" y="2478468"/>
                  <a:pt x="2821543" y="2485293"/>
                  <a:pt x="2861737" y="2485293"/>
                </a:cubicBezTo>
                <a:cubicBezTo>
                  <a:pt x="2895620" y="2438174"/>
                  <a:pt x="2862069" y="2431674"/>
                  <a:pt x="2835163" y="2444998"/>
                </a:cubicBezTo>
                <a:cubicBezTo>
                  <a:pt x="2848782" y="2431674"/>
                  <a:pt x="2855094" y="2431674"/>
                  <a:pt x="2868713" y="2418026"/>
                </a:cubicBezTo>
                <a:cubicBezTo>
                  <a:pt x="2861737" y="2397878"/>
                  <a:pt x="2821876" y="2444998"/>
                  <a:pt x="2821876" y="2431674"/>
                </a:cubicBezTo>
                <a:cubicBezTo>
                  <a:pt x="2855426" y="2404703"/>
                  <a:pt x="2875357" y="2397878"/>
                  <a:pt x="2888976" y="2397878"/>
                </a:cubicBezTo>
                <a:cubicBezTo>
                  <a:pt x="2908907" y="2350759"/>
                  <a:pt x="2828519" y="2418026"/>
                  <a:pt x="2821876" y="2384555"/>
                </a:cubicBezTo>
                <a:cubicBezTo>
                  <a:pt x="2855426" y="2337436"/>
                  <a:pt x="2841806" y="2330937"/>
                  <a:pt x="2821876" y="2330937"/>
                </a:cubicBezTo>
                <a:cubicBezTo>
                  <a:pt x="2895620" y="2256846"/>
                  <a:pt x="2855426" y="2330937"/>
                  <a:pt x="2848782" y="2351084"/>
                </a:cubicBezTo>
                <a:cubicBezTo>
                  <a:pt x="2875689" y="2344260"/>
                  <a:pt x="2868713" y="2364083"/>
                  <a:pt x="2895620" y="2370907"/>
                </a:cubicBezTo>
                <a:cubicBezTo>
                  <a:pt x="2895620" y="2370907"/>
                  <a:pt x="2902263" y="2364083"/>
                  <a:pt x="2902263" y="2364083"/>
                </a:cubicBezTo>
                <a:cubicBezTo>
                  <a:pt x="2929170" y="2377731"/>
                  <a:pt x="2855426" y="2438498"/>
                  <a:pt x="2922526" y="2431674"/>
                </a:cubicBezTo>
                <a:cubicBezTo>
                  <a:pt x="2963052" y="2378056"/>
                  <a:pt x="2915882" y="2397878"/>
                  <a:pt x="2929170" y="2364083"/>
                </a:cubicBezTo>
                <a:cubicBezTo>
                  <a:pt x="2936145" y="2350759"/>
                  <a:pt x="2956076" y="2324113"/>
                  <a:pt x="2969364" y="2310464"/>
                </a:cubicBezTo>
                <a:cubicBezTo>
                  <a:pt x="2969364" y="2290317"/>
                  <a:pt x="2909239" y="2323788"/>
                  <a:pt x="2929170" y="2283492"/>
                </a:cubicBezTo>
                <a:cubicBezTo>
                  <a:pt x="2956076" y="2276993"/>
                  <a:pt x="2989627" y="2283817"/>
                  <a:pt x="3003246" y="2303965"/>
                </a:cubicBezTo>
                <a:cubicBezTo>
                  <a:pt x="2969696" y="2337436"/>
                  <a:pt x="2996270" y="2303965"/>
                  <a:pt x="2982983" y="2303965"/>
                </a:cubicBezTo>
                <a:cubicBezTo>
                  <a:pt x="2915882" y="2370907"/>
                  <a:pt x="2989959" y="2323788"/>
                  <a:pt x="2942789" y="2377731"/>
                </a:cubicBezTo>
                <a:cubicBezTo>
                  <a:pt x="2963052" y="2384555"/>
                  <a:pt x="3009890" y="2283817"/>
                  <a:pt x="3016533" y="2317288"/>
                </a:cubicBezTo>
                <a:cubicBezTo>
                  <a:pt x="3009890" y="2324113"/>
                  <a:pt x="3009890" y="2324113"/>
                  <a:pt x="3003246" y="2324113"/>
                </a:cubicBezTo>
                <a:cubicBezTo>
                  <a:pt x="2996270" y="2330937"/>
                  <a:pt x="2989627" y="2337761"/>
                  <a:pt x="2989627" y="2344260"/>
                </a:cubicBezTo>
                <a:cubicBezTo>
                  <a:pt x="3043440" y="2297466"/>
                  <a:pt x="3043440" y="2324113"/>
                  <a:pt x="3070346" y="2344260"/>
                </a:cubicBezTo>
                <a:cubicBezTo>
                  <a:pt x="3083634" y="2324113"/>
                  <a:pt x="3076990" y="2297141"/>
                  <a:pt x="3090609" y="2310464"/>
                </a:cubicBezTo>
                <a:cubicBezTo>
                  <a:pt x="3076990" y="2303965"/>
                  <a:pt x="3043440" y="2270169"/>
                  <a:pt x="3009890" y="2290317"/>
                </a:cubicBezTo>
                <a:cubicBezTo>
                  <a:pt x="3023177" y="2250022"/>
                  <a:pt x="2969696" y="2250022"/>
                  <a:pt x="2915882" y="2283492"/>
                </a:cubicBezTo>
                <a:cubicBezTo>
                  <a:pt x="2895620" y="2283492"/>
                  <a:pt x="2875689" y="2270494"/>
                  <a:pt x="2855426" y="2263670"/>
                </a:cubicBezTo>
                <a:cubicBezTo>
                  <a:pt x="2835495" y="2257171"/>
                  <a:pt x="2808256" y="2250347"/>
                  <a:pt x="2781349" y="2250347"/>
                </a:cubicBezTo>
                <a:cubicBezTo>
                  <a:pt x="2761086" y="2210052"/>
                  <a:pt x="2734180" y="2183080"/>
                  <a:pt x="2700630" y="2162932"/>
                </a:cubicBezTo>
                <a:cubicBezTo>
                  <a:pt x="2667079" y="2135961"/>
                  <a:pt x="2626885" y="2122312"/>
                  <a:pt x="2586359" y="2102165"/>
                </a:cubicBezTo>
                <a:cubicBezTo>
                  <a:pt x="2512615" y="2061870"/>
                  <a:pt x="2445515" y="2015401"/>
                  <a:pt x="2425252" y="1907839"/>
                </a:cubicBezTo>
                <a:cubicBezTo>
                  <a:pt x="2398345" y="1914338"/>
                  <a:pt x="2378414" y="1887367"/>
                  <a:pt x="2337888" y="1920838"/>
                </a:cubicBezTo>
                <a:cubicBezTo>
                  <a:pt x="2351508" y="1893866"/>
                  <a:pt x="2392034" y="1880867"/>
                  <a:pt x="2378414" y="1867219"/>
                </a:cubicBezTo>
                <a:cubicBezTo>
                  <a:pt x="2398677" y="1840572"/>
                  <a:pt x="2405321" y="1847397"/>
                  <a:pt x="2438871" y="1807102"/>
                </a:cubicBezTo>
                <a:cubicBezTo>
                  <a:pt x="2445515" y="1753158"/>
                  <a:pt x="2378082" y="1786954"/>
                  <a:pt x="2391701" y="1719687"/>
                </a:cubicBezTo>
                <a:cubicBezTo>
                  <a:pt x="2411632" y="1699540"/>
                  <a:pt x="2438871" y="1652421"/>
                  <a:pt x="2438871" y="1639097"/>
                </a:cubicBezTo>
                <a:cubicBezTo>
                  <a:pt x="2378414" y="1719687"/>
                  <a:pt x="2351175" y="1699215"/>
                  <a:pt x="2297362" y="1753158"/>
                </a:cubicBezTo>
                <a:cubicBezTo>
                  <a:pt x="2284075" y="1759657"/>
                  <a:pt x="2304338" y="1733011"/>
                  <a:pt x="2297362" y="1726511"/>
                </a:cubicBezTo>
                <a:cubicBezTo>
                  <a:pt x="2317625" y="1726511"/>
                  <a:pt x="2358483" y="1679392"/>
                  <a:pt x="2378414" y="1692716"/>
                </a:cubicBezTo>
                <a:cubicBezTo>
                  <a:pt x="2411964" y="1652421"/>
                  <a:pt x="2391701" y="1659245"/>
                  <a:pt x="2398345" y="1639097"/>
                </a:cubicBezTo>
                <a:cubicBezTo>
                  <a:pt x="2411632" y="1625774"/>
                  <a:pt x="2418608" y="1632273"/>
                  <a:pt x="2431895" y="1632273"/>
                </a:cubicBezTo>
                <a:cubicBezTo>
                  <a:pt x="2452158" y="1598802"/>
                  <a:pt x="2438871" y="1605302"/>
                  <a:pt x="2459134" y="1585154"/>
                </a:cubicBezTo>
                <a:cubicBezTo>
                  <a:pt x="2452158" y="1571831"/>
                  <a:pt x="2438871" y="1578655"/>
                  <a:pt x="2418608" y="1612126"/>
                </a:cubicBezTo>
                <a:cubicBezTo>
                  <a:pt x="2404989" y="1591978"/>
                  <a:pt x="2398677" y="1571506"/>
                  <a:pt x="2371770" y="1578330"/>
                </a:cubicBezTo>
                <a:cubicBezTo>
                  <a:pt x="2405321" y="1484416"/>
                  <a:pt x="2317957" y="1517887"/>
                  <a:pt x="2291051" y="1517887"/>
                </a:cubicBezTo>
                <a:cubicBezTo>
                  <a:pt x="2277763" y="1524712"/>
                  <a:pt x="2298026" y="1490916"/>
                  <a:pt x="2291051" y="1490916"/>
                </a:cubicBezTo>
                <a:cubicBezTo>
                  <a:pt x="2277763" y="1464269"/>
                  <a:pt x="2236905" y="1464594"/>
                  <a:pt x="2203355" y="1464594"/>
                </a:cubicBezTo>
                <a:cubicBezTo>
                  <a:pt x="2163161" y="1457770"/>
                  <a:pt x="2136254" y="1450621"/>
                  <a:pt x="2143230" y="1390178"/>
                </a:cubicBezTo>
                <a:cubicBezTo>
                  <a:pt x="2116324" y="1410326"/>
                  <a:pt x="2122967" y="1383679"/>
                  <a:pt x="2149874" y="1336560"/>
                </a:cubicBezTo>
                <a:cubicBezTo>
                  <a:pt x="2183424" y="1303089"/>
                  <a:pt x="2203687" y="1323236"/>
                  <a:pt x="2243881" y="1276442"/>
                </a:cubicBezTo>
                <a:cubicBezTo>
                  <a:pt x="2264144" y="1242646"/>
                  <a:pt x="2277763" y="1209176"/>
                  <a:pt x="2270788" y="1202676"/>
                </a:cubicBezTo>
                <a:cubicBezTo>
                  <a:pt x="2237237" y="1242971"/>
                  <a:pt x="2257168" y="1168880"/>
                  <a:pt x="2216974" y="1249471"/>
                </a:cubicBezTo>
                <a:cubicBezTo>
                  <a:pt x="2183424" y="1282941"/>
                  <a:pt x="2243881" y="1189028"/>
                  <a:pt x="2250525" y="1189028"/>
                </a:cubicBezTo>
                <a:cubicBezTo>
                  <a:pt x="2216974" y="1182204"/>
                  <a:pt x="2257500" y="1088290"/>
                  <a:pt x="2237237" y="1081466"/>
                </a:cubicBezTo>
                <a:cubicBezTo>
                  <a:pt x="2284075" y="1034347"/>
                  <a:pt x="2250525" y="1141909"/>
                  <a:pt x="2297362" y="1141909"/>
                </a:cubicBezTo>
                <a:cubicBezTo>
                  <a:pt x="2304338" y="1141909"/>
                  <a:pt x="2324601" y="1088290"/>
                  <a:pt x="2337888" y="1074642"/>
                </a:cubicBezTo>
                <a:cubicBezTo>
                  <a:pt x="2371438" y="1021024"/>
                  <a:pt x="2331245" y="1041171"/>
                  <a:pt x="2337888" y="1014525"/>
                </a:cubicBezTo>
                <a:cubicBezTo>
                  <a:pt x="2378414" y="960581"/>
                  <a:pt x="2351175" y="1041171"/>
                  <a:pt x="2398345" y="980729"/>
                </a:cubicBezTo>
                <a:cubicBezTo>
                  <a:pt x="2391701" y="1014200"/>
                  <a:pt x="2411964" y="1081466"/>
                  <a:pt x="2472421" y="973905"/>
                </a:cubicBezTo>
                <a:cubicBezTo>
                  <a:pt x="2505972" y="1007375"/>
                  <a:pt x="2552809" y="1027523"/>
                  <a:pt x="2599979" y="1034347"/>
                </a:cubicBezTo>
                <a:cubicBezTo>
                  <a:pt x="2646816" y="1040846"/>
                  <a:pt x="2700962" y="1040846"/>
                  <a:pt x="2761419" y="1040846"/>
                </a:cubicBezTo>
                <a:cubicBezTo>
                  <a:pt x="2869045" y="1047670"/>
                  <a:pt x="2969696" y="1054495"/>
                  <a:pt x="3023509" y="1141909"/>
                </a:cubicBezTo>
                <a:cubicBezTo>
                  <a:pt x="3036796" y="1141909"/>
                  <a:pt x="3029821" y="1121761"/>
                  <a:pt x="3050083" y="1108438"/>
                </a:cubicBezTo>
                <a:cubicBezTo>
                  <a:pt x="3036464" y="1148733"/>
                  <a:pt x="3076990" y="1114937"/>
                  <a:pt x="3070346" y="1141909"/>
                </a:cubicBezTo>
                <a:cubicBezTo>
                  <a:pt x="3103897" y="1081466"/>
                  <a:pt x="3063371" y="1088290"/>
                  <a:pt x="3043108" y="1088290"/>
                </a:cubicBezTo>
                <a:cubicBezTo>
                  <a:pt x="3023177" y="1088290"/>
                  <a:pt x="3016533" y="1040846"/>
                  <a:pt x="2996270" y="1040846"/>
                </a:cubicBezTo>
                <a:cubicBezTo>
                  <a:pt x="2956076" y="1047670"/>
                  <a:pt x="2922526" y="994052"/>
                  <a:pt x="2875357" y="973905"/>
                </a:cubicBezTo>
                <a:cubicBezTo>
                  <a:pt x="2915550" y="893314"/>
                  <a:pt x="2855426" y="933609"/>
                  <a:pt x="2848782" y="913462"/>
                </a:cubicBezTo>
                <a:cubicBezTo>
                  <a:pt x="2869045" y="886815"/>
                  <a:pt x="2882000" y="893314"/>
                  <a:pt x="2895620" y="900139"/>
                </a:cubicBezTo>
                <a:cubicBezTo>
                  <a:pt x="2902263" y="906963"/>
                  <a:pt x="2909239" y="920286"/>
                  <a:pt x="2909239" y="933934"/>
                </a:cubicBezTo>
                <a:cubicBezTo>
                  <a:pt x="2942789" y="900139"/>
                  <a:pt x="2969696" y="886490"/>
                  <a:pt x="3003246" y="873167"/>
                </a:cubicBezTo>
                <a:cubicBezTo>
                  <a:pt x="2996270" y="886490"/>
                  <a:pt x="2989627" y="900139"/>
                  <a:pt x="2976007" y="906963"/>
                </a:cubicBezTo>
                <a:cubicBezTo>
                  <a:pt x="2989627" y="900139"/>
                  <a:pt x="2996602" y="900139"/>
                  <a:pt x="3003246" y="906963"/>
                </a:cubicBezTo>
                <a:cubicBezTo>
                  <a:pt x="3016533" y="886815"/>
                  <a:pt x="3016865" y="879666"/>
                  <a:pt x="3030153" y="859519"/>
                </a:cubicBezTo>
                <a:cubicBezTo>
                  <a:pt x="3003246" y="919961"/>
                  <a:pt x="3056727" y="886490"/>
                  <a:pt x="3090609" y="866343"/>
                </a:cubicBezTo>
                <a:cubicBezTo>
                  <a:pt x="3090609" y="879666"/>
                  <a:pt x="3070014" y="893314"/>
                  <a:pt x="3056727" y="906963"/>
                </a:cubicBezTo>
                <a:cubicBezTo>
                  <a:pt x="3070014" y="913462"/>
                  <a:pt x="3083634" y="900139"/>
                  <a:pt x="3076990" y="920286"/>
                </a:cubicBezTo>
                <a:cubicBezTo>
                  <a:pt x="3090277" y="927110"/>
                  <a:pt x="3103897" y="886490"/>
                  <a:pt x="3097253" y="886490"/>
                </a:cubicBezTo>
                <a:cubicBezTo>
                  <a:pt x="3117516" y="886490"/>
                  <a:pt x="3103565" y="920286"/>
                  <a:pt x="3137447" y="900139"/>
                </a:cubicBezTo>
                <a:cubicBezTo>
                  <a:pt x="3170997" y="859844"/>
                  <a:pt x="3130803" y="879991"/>
                  <a:pt x="3164354" y="846520"/>
                </a:cubicBezTo>
                <a:cubicBezTo>
                  <a:pt x="3157710" y="839696"/>
                  <a:pt x="3150734" y="819549"/>
                  <a:pt x="3150734" y="805900"/>
                </a:cubicBezTo>
                <a:cubicBezTo>
                  <a:pt x="3144091" y="785753"/>
                  <a:pt x="3144091" y="772754"/>
                  <a:pt x="3144091" y="752607"/>
                </a:cubicBezTo>
                <a:cubicBezTo>
                  <a:pt x="3150734" y="745783"/>
                  <a:pt x="3157710" y="758781"/>
                  <a:pt x="3170997" y="765605"/>
                </a:cubicBezTo>
                <a:cubicBezTo>
                  <a:pt x="3177641" y="778929"/>
                  <a:pt x="3191261" y="785753"/>
                  <a:pt x="3211523" y="765605"/>
                </a:cubicBezTo>
                <a:cubicBezTo>
                  <a:pt x="3218167" y="711987"/>
                  <a:pt x="3177641" y="705163"/>
                  <a:pt x="3150734" y="698339"/>
                </a:cubicBezTo>
                <a:cubicBezTo>
                  <a:pt x="3177641" y="671692"/>
                  <a:pt x="3191261" y="664868"/>
                  <a:pt x="3204880" y="685015"/>
                </a:cubicBezTo>
                <a:cubicBezTo>
                  <a:pt x="3211523" y="671692"/>
                  <a:pt x="3204880" y="672017"/>
                  <a:pt x="3204880" y="665193"/>
                </a:cubicBezTo>
                <a:cubicBezTo>
                  <a:pt x="3211523" y="651869"/>
                  <a:pt x="3218167" y="658369"/>
                  <a:pt x="3225143" y="665193"/>
                </a:cubicBezTo>
                <a:cubicBezTo>
                  <a:pt x="3191261" y="645045"/>
                  <a:pt x="3204547" y="604750"/>
                  <a:pt x="3177641" y="570954"/>
                </a:cubicBezTo>
                <a:cubicBezTo>
                  <a:pt x="3238098" y="497189"/>
                  <a:pt x="3151067" y="544308"/>
                  <a:pt x="3191261" y="483865"/>
                </a:cubicBezTo>
                <a:cubicBezTo>
                  <a:pt x="3224811" y="557631"/>
                  <a:pt x="3318818" y="470217"/>
                  <a:pt x="3338749" y="550807"/>
                </a:cubicBezTo>
                <a:cubicBezTo>
                  <a:pt x="3352368" y="544308"/>
                  <a:pt x="3365987" y="530659"/>
                  <a:pt x="3359012" y="530659"/>
                </a:cubicBezTo>
                <a:cubicBezTo>
                  <a:pt x="3399538" y="497189"/>
                  <a:pt x="3399538" y="564130"/>
                  <a:pt x="3439731" y="530659"/>
                </a:cubicBezTo>
                <a:cubicBezTo>
                  <a:pt x="3399538" y="624573"/>
                  <a:pt x="3486901" y="577454"/>
                  <a:pt x="3507164" y="591102"/>
                </a:cubicBezTo>
                <a:cubicBezTo>
                  <a:pt x="3507164" y="685015"/>
                  <a:pt x="3648009" y="718811"/>
                  <a:pt x="3654985" y="805900"/>
                </a:cubicBezTo>
                <a:cubicBezTo>
                  <a:pt x="3701822" y="765605"/>
                  <a:pt x="3668272" y="826048"/>
                  <a:pt x="3728729" y="792577"/>
                </a:cubicBezTo>
                <a:cubicBezTo>
                  <a:pt x="3715109" y="805900"/>
                  <a:pt x="3708466" y="806225"/>
                  <a:pt x="3701490" y="819549"/>
                </a:cubicBezTo>
                <a:cubicBezTo>
                  <a:pt x="3735372" y="806225"/>
                  <a:pt x="3762611" y="812724"/>
                  <a:pt x="3789518" y="819549"/>
                </a:cubicBezTo>
                <a:cubicBezTo>
                  <a:pt x="3816092" y="819549"/>
                  <a:pt x="3849310" y="819549"/>
                  <a:pt x="3889836" y="805900"/>
                </a:cubicBezTo>
                <a:cubicBezTo>
                  <a:pt x="3909767" y="779254"/>
                  <a:pt x="3849310" y="805900"/>
                  <a:pt x="3889836" y="765605"/>
                </a:cubicBezTo>
                <a:cubicBezTo>
                  <a:pt x="3936674" y="785753"/>
                  <a:pt x="3930030" y="832872"/>
                  <a:pt x="4004107" y="799401"/>
                </a:cubicBezTo>
                <a:cubicBezTo>
                  <a:pt x="3990487" y="826048"/>
                  <a:pt x="3990487" y="839371"/>
                  <a:pt x="3990487" y="853019"/>
                </a:cubicBezTo>
                <a:cubicBezTo>
                  <a:pt x="4004107" y="853019"/>
                  <a:pt x="4037657" y="799401"/>
                  <a:pt x="4037657" y="819549"/>
                </a:cubicBezTo>
                <a:cubicBezTo>
                  <a:pt x="4017726" y="853019"/>
                  <a:pt x="4010750" y="839371"/>
                  <a:pt x="3997463" y="859519"/>
                </a:cubicBezTo>
                <a:cubicBezTo>
                  <a:pt x="4024037" y="859519"/>
                  <a:pt x="4031013" y="859844"/>
                  <a:pt x="4051276" y="879991"/>
                </a:cubicBezTo>
                <a:cubicBezTo>
                  <a:pt x="4054598" y="866343"/>
                  <a:pt x="4059581" y="859519"/>
                  <a:pt x="4067221" y="852045"/>
                </a:cubicBezTo>
                <a:lnTo>
                  <a:pt x="4092135" y="826048"/>
                </a:lnTo>
                <a:lnTo>
                  <a:pt x="4076854" y="849770"/>
                </a:lnTo>
                <a:cubicBezTo>
                  <a:pt x="4059913" y="886165"/>
                  <a:pt x="4076190" y="900139"/>
                  <a:pt x="4111733" y="879991"/>
                </a:cubicBezTo>
                <a:cubicBezTo>
                  <a:pt x="4118377" y="866343"/>
                  <a:pt x="4111733" y="866343"/>
                  <a:pt x="4104758" y="859519"/>
                </a:cubicBezTo>
                <a:cubicBezTo>
                  <a:pt x="4125021" y="853019"/>
                  <a:pt x="4158571" y="826373"/>
                  <a:pt x="4171858" y="826373"/>
                </a:cubicBezTo>
                <a:cubicBezTo>
                  <a:pt x="4138308" y="859844"/>
                  <a:pt x="4125021" y="879991"/>
                  <a:pt x="4111733" y="920286"/>
                </a:cubicBezTo>
                <a:cubicBezTo>
                  <a:pt x="4138640" y="900139"/>
                  <a:pt x="4144951" y="954082"/>
                  <a:pt x="4178834" y="933934"/>
                </a:cubicBezTo>
                <a:cubicBezTo>
                  <a:pt x="4198765" y="900139"/>
                  <a:pt x="4131664" y="920286"/>
                  <a:pt x="4185477" y="873167"/>
                </a:cubicBezTo>
                <a:cubicBezTo>
                  <a:pt x="4171858" y="920286"/>
                  <a:pt x="4205741" y="893314"/>
                  <a:pt x="4239291" y="879991"/>
                </a:cubicBezTo>
                <a:cubicBezTo>
                  <a:pt x="4212384" y="906638"/>
                  <a:pt x="4212384" y="927110"/>
                  <a:pt x="4232647" y="933934"/>
                </a:cubicBezTo>
                <a:cubicBezTo>
                  <a:pt x="4246267" y="947258"/>
                  <a:pt x="4279485" y="940434"/>
                  <a:pt x="4313367" y="906963"/>
                </a:cubicBezTo>
                <a:cubicBezTo>
                  <a:pt x="4333298" y="913462"/>
                  <a:pt x="4279817" y="980404"/>
                  <a:pt x="4326654" y="940109"/>
                </a:cubicBezTo>
                <a:cubicBezTo>
                  <a:pt x="4299748" y="973905"/>
                  <a:pt x="4313367" y="994377"/>
                  <a:pt x="4326654" y="1007700"/>
                </a:cubicBezTo>
                <a:cubicBezTo>
                  <a:pt x="4346917" y="994377"/>
                  <a:pt x="4340274" y="987553"/>
                  <a:pt x="4340274" y="987553"/>
                </a:cubicBezTo>
                <a:cubicBezTo>
                  <a:pt x="4380468" y="953757"/>
                  <a:pt x="4306391" y="1081141"/>
                  <a:pt x="4387111" y="1027523"/>
                </a:cubicBezTo>
                <a:cubicBezTo>
                  <a:pt x="4373492" y="1034347"/>
                  <a:pt x="4373492" y="1041171"/>
                  <a:pt x="4373492" y="1047670"/>
                </a:cubicBezTo>
                <a:cubicBezTo>
                  <a:pt x="4387111" y="1041171"/>
                  <a:pt x="4387111" y="1027848"/>
                  <a:pt x="4407374" y="1021024"/>
                </a:cubicBezTo>
                <a:cubicBezTo>
                  <a:pt x="4407374" y="1041171"/>
                  <a:pt x="4393755" y="1041171"/>
                  <a:pt x="4373492" y="1068143"/>
                </a:cubicBezTo>
                <a:cubicBezTo>
                  <a:pt x="4407042" y="1041171"/>
                  <a:pt x="4433949" y="1034672"/>
                  <a:pt x="4467499" y="1021024"/>
                </a:cubicBezTo>
                <a:cubicBezTo>
                  <a:pt x="4454212" y="1041171"/>
                  <a:pt x="4433949" y="1068143"/>
                  <a:pt x="4447236" y="1074642"/>
                </a:cubicBezTo>
                <a:cubicBezTo>
                  <a:pt x="4467499" y="1021024"/>
                  <a:pt x="4514669" y="1041171"/>
                  <a:pt x="4467499" y="1081466"/>
                </a:cubicBezTo>
                <a:cubicBezTo>
                  <a:pt x="4481118" y="1081466"/>
                  <a:pt x="4515001" y="1067818"/>
                  <a:pt x="4515001" y="1054495"/>
                </a:cubicBezTo>
                <a:cubicBezTo>
                  <a:pt x="4521644" y="1054495"/>
                  <a:pt x="4487762" y="1128585"/>
                  <a:pt x="4548219" y="1081466"/>
                </a:cubicBezTo>
                <a:cubicBezTo>
                  <a:pt x="4521312" y="1148733"/>
                  <a:pt x="4595389" y="1148733"/>
                  <a:pt x="4648870" y="1101614"/>
                </a:cubicBezTo>
                <a:cubicBezTo>
                  <a:pt x="4669133" y="1081466"/>
                  <a:pt x="4662489" y="1114937"/>
                  <a:pt x="4655846" y="1128261"/>
                </a:cubicBezTo>
                <a:cubicBezTo>
                  <a:pt x="4662489" y="1141909"/>
                  <a:pt x="4696372" y="1095115"/>
                  <a:pt x="4703015" y="1115262"/>
                </a:cubicBezTo>
                <a:cubicBezTo>
                  <a:pt x="4703015" y="1074967"/>
                  <a:pt x="4675776" y="1054495"/>
                  <a:pt x="4642226" y="1040846"/>
                </a:cubicBezTo>
                <a:cubicBezTo>
                  <a:pt x="4608676" y="1074642"/>
                  <a:pt x="4649202" y="1068143"/>
                  <a:pt x="4615652" y="1101614"/>
                </a:cubicBezTo>
                <a:cubicBezTo>
                  <a:pt x="4609008" y="1074967"/>
                  <a:pt x="4561506" y="1135410"/>
                  <a:pt x="4554863" y="1108438"/>
                </a:cubicBezTo>
                <a:cubicBezTo>
                  <a:pt x="4568482" y="1095115"/>
                  <a:pt x="4568482" y="1101614"/>
                  <a:pt x="4575126" y="1108438"/>
                </a:cubicBezTo>
                <a:cubicBezTo>
                  <a:pt x="4622295" y="1041171"/>
                  <a:pt x="4622295" y="1000876"/>
                  <a:pt x="4609008" y="973905"/>
                </a:cubicBezTo>
                <a:cubicBezTo>
                  <a:pt x="4649202" y="953757"/>
                  <a:pt x="4642226" y="1000551"/>
                  <a:pt x="4635582" y="1027523"/>
                </a:cubicBezTo>
                <a:cubicBezTo>
                  <a:pt x="4689396" y="1000551"/>
                  <a:pt x="4696039" y="1081466"/>
                  <a:pt x="4783403" y="987553"/>
                </a:cubicBezTo>
                <a:cubicBezTo>
                  <a:pt x="4763472" y="1047995"/>
                  <a:pt x="4837216" y="994052"/>
                  <a:pt x="4877742" y="987553"/>
                </a:cubicBezTo>
                <a:cubicBezTo>
                  <a:pt x="4850836" y="1041171"/>
                  <a:pt x="4830573" y="1000876"/>
                  <a:pt x="4803666" y="1021024"/>
                </a:cubicBezTo>
                <a:cubicBezTo>
                  <a:pt x="4756828" y="1074967"/>
                  <a:pt x="4857147" y="1007375"/>
                  <a:pt x="4830240" y="1054495"/>
                </a:cubicBezTo>
                <a:cubicBezTo>
                  <a:pt x="4857147" y="1047670"/>
                  <a:pt x="4850836" y="1014525"/>
                  <a:pt x="4877742" y="1007700"/>
                </a:cubicBezTo>
                <a:cubicBezTo>
                  <a:pt x="4904317" y="1041171"/>
                  <a:pt x="4897673" y="1121761"/>
                  <a:pt x="4971749" y="1108438"/>
                </a:cubicBezTo>
                <a:cubicBezTo>
                  <a:pt x="4985037" y="1095115"/>
                  <a:pt x="4971749" y="1094790"/>
                  <a:pt x="4964774" y="1088290"/>
                </a:cubicBezTo>
                <a:cubicBezTo>
                  <a:pt x="4991680" y="1081466"/>
                  <a:pt x="4985037" y="1087966"/>
                  <a:pt x="5018587" y="1061319"/>
                </a:cubicBezTo>
                <a:cubicBezTo>
                  <a:pt x="5004967" y="1074642"/>
                  <a:pt x="5018587" y="1088290"/>
                  <a:pt x="5025230" y="1068143"/>
                </a:cubicBezTo>
                <a:cubicBezTo>
                  <a:pt x="5045494" y="1061319"/>
                  <a:pt x="5005300" y="1135085"/>
                  <a:pt x="5038850" y="1121436"/>
                </a:cubicBezTo>
                <a:cubicBezTo>
                  <a:pt x="5025230" y="1128261"/>
                  <a:pt x="5018919" y="1135085"/>
                  <a:pt x="5005300" y="1148408"/>
                </a:cubicBezTo>
                <a:cubicBezTo>
                  <a:pt x="5011943" y="1148408"/>
                  <a:pt x="5011611" y="1155232"/>
                  <a:pt x="5018587" y="1162056"/>
                </a:cubicBezTo>
                <a:cubicBezTo>
                  <a:pt x="5025230" y="1148733"/>
                  <a:pt x="5031874" y="1141909"/>
                  <a:pt x="5031874" y="1135085"/>
                </a:cubicBezTo>
                <a:cubicBezTo>
                  <a:pt x="5045494" y="1168556"/>
                  <a:pt x="5072732" y="1202351"/>
                  <a:pt x="5099307" y="1228998"/>
                </a:cubicBezTo>
                <a:cubicBezTo>
                  <a:pt x="5126213" y="1262794"/>
                  <a:pt x="5153120" y="1296265"/>
                  <a:pt x="5146144" y="1336560"/>
                </a:cubicBezTo>
                <a:cubicBezTo>
                  <a:pt x="5159764" y="1343384"/>
                  <a:pt x="5173051" y="1316412"/>
                  <a:pt x="5159764" y="1316412"/>
                </a:cubicBezTo>
                <a:cubicBezTo>
                  <a:pt x="5193314" y="1296265"/>
                  <a:pt x="5193314" y="1330061"/>
                  <a:pt x="5173383" y="1343384"/>
                </a:cubicBezTo>
                <a:cubicBezTo>
                  <a:pt x="5247127" y="1336560"/>
                  <a:pt x="5206933" y="1390178"/>
                  <a:pt x="5267390" y="1390178"/>
                </a:cubicBezTo>
                <a:cubicBezTo>
                  <a:pt x="5200290" y="1457445"/>
                  <a:pt x="5300941" y="1437297"/>
                  <a:pt x="5253771" y="1477592"/>
                </a:cubicBezTo>
                <a:cubicBezTo>
                  <a:pt x="5260414" y="1497740"/>
                  <a:pt x="5300608" y="1437622"/>
                  <a:pt x="5300608" y="1450946"/>
                </a:cubicBezTo>
                <a:cubicBezTo>
                  <a:pt x="5314228" y="1457770"/>
                  <a:pt x="5348110" y="1491241"/>
                  <a:pt x="5361397" y="1497740"/>
                </a:cubicBezTo>
                <a:cubicBezTo>
                  <a:pt x="5374685" y="1484416"/>
                  <a:pt x="5387972" y="1477917"/>
                  <a:pt x="5408235" y="1464594"/>
                </a:cubicBezTo>
                <a:cubicBezTo>
                  <a:pt x="5414879" y="1477917"/>
                  <a:pt x="5388304" y="1477592"/>
                  <a:pt x="5381660" y="1497740"/>
                </a:cubicBezTo>
                <a:cubicBezTo>
                  <a:pt x="5428498" y="1477592"/>
                  <a:pt x="5368041" y="1551683"/>
                  <a:pt x="5441785" y="1504564"/>
                </a:cubicBezTo>
                <a:cubicBezTo>
                  <a:pt x="5441785" y="1517887"/>
                  <a:pt x="5428498" y="1524712"/>
                  <a:pt x="5408235" y="1531536"/>
                </a:cubicBezTo>
                <a:cubicBezTo>
                  <a:pt x="5421522" y="1531536"/>
                  <a:pt x="5462380" y="1531536"/>
                  <a:pt x="5475668" y="1504564"/>
                </a:cubicBezTo>
                <a:cubicBezTo>
                  <a:pt x="5502574" y="1484416"/>
                  <a:pt x="5482311" y="1524712"/>
                  <a:pt x="5515861" y="1490916"/>
                </a:cubicBezTo>
                <a:cubicBezTo>
                  <a:pt x="5515861" y="1504564"/>
                  <a:pt x="5495598" y="1511388"/>
                  <a:pt x="5481979" y="1517887"/>
                </a:cubicBezTo>
                <a:cubicBezTo>
                  <a:pt x="5529149" y="1524712"/>
                  <a:pt x="5529149" y="1578330"/>
                  <a:pt x="5575986" y="1585154"/>
                </a:cubicBezTo>
                <a:cubicBezTo>
                  <a:pt x="5556055" y="1591978"/>
                  <a:pt x="5549412" y="1598802"/>
                  <a:pt x="5549412" y="1612126"/>
                </a:cubicBezTo>
                <a:cubicBezTo>
                  <a:pt x="5576318" y="1591978"/>
                  <a:pt x="5609869" y="1598477"/>
                  <a:pt x="5616512" y="1571506"/>
                </a:cubicBezTo>
                <a:cubicBezTo>
                  <a:pt x="5636775" y="1571506"/>
                  <a:pt x="5657038" y="1571831"/>
                  <a:pt x="5650395" y="1591978"/>
                </a:cubicBezTo>
                <a:cubicBezTo>
                  <a:pt x="5657038" y="1585154"/>
                  <a:pt x="5676969" y="1571831"/>
                  <a:pt x="5717495" y="1545184"/>
                </a:cubicBezTo>
                <a:cubicBezTo>
                  <a:pt x="5697232" y="1531536"/>
                  <a:pt x="5663682" y="1511388"/>
                  <a:pt x="5616512" y="1551683"/>
                </a:cubicBezTo>
                <a:cubicBezTo>
                  <a:pt x="5616512" y="1545184"/>
                  <a:pt x="5657038" y="1524712"/>
                  <a:pt x="5643419" y="1517887"/>
                </a:cubicBezTo>
                <a:cubicBezTo>
                  <a:pt x="5609869" y="1517887"/>
                  <a:pt x="5562699" y="1531536"/>
                  <a:pt x="5522505" y="1504564"/>
                </a:cubicBezTo>
                <a:cubicBezTo>
                  <a:pt x="5549412" y="1484416"/>
                  <a:pt x="5542768" y="1524712"/>
                  <a:pt x="5569675" y="1497740"/>
                </a:cubicBezTo>
                <a:cubicBezTo>
                  <a:pt x="5569675" y="1484416"/>
                  <a:pt x="5529149" y="1464269"/>
                  <a:pt x="5488623" y="1484416"/>
                </a:cubicBezTo>
                <a:cubicBezTo>
                  <a:pt x="5502242" y="1470768"/>
                  <a:pt x="5515861" y="1457770"/>
                  <a:pt x="5522505" y="1437622"/>
                </a:cubicBezTo>
                <a:cubicBezTo>
                  <a:pt x="5475335" y="1450946"/>
                  <a:pt x="5522505" y="1376855"/>
                  <a:pt x="5435142" y="1417150"/>
                </a:cubicBezTo>
                <a:cubicBezTo>
                  <a:pt x="5435142" y="1403826"/>
                  <a:pt x="5448761" y="1390178"/>
                  <a:pt x="5441785" y="1383354"/>
                </a:cubicBezTo>
                <a:cubicBezTo>
                  <a:pt x="5428498" y="1376855"/>
                  <a:pt x="5414879" y="1410651"/>
                  <a:pt x="5428498" y="1410651"/>
                </a:cubicBezTo>
                <a:cubicBezTo>
                  <a:pt x="5361397" y="1430798"/>
                  <a:pt x="5448429" y="1309913"/>
                  <a:pt x="5394615" y="1330061"/>
                </a:cubicBezTo>
                <a:cubicBezTo>
                  <a:pt x="5387972" y="1309913"/>
                  <a:pt x="5415211" y="1309588"/>
                  <a:pt x="5435142" y="1296265"/>
                </a:cubicBezTo>
                <a:cubicBezTo>
                  <a:pt x="5401591" y="1296265"/>
                  <a:pt x="5401923" y="1282941"/>
                  <a:pt x="5381660" y="1269618"/>
                </a:cubicBezTo>
                <a:cubicBezTo>
                  <a:pt x="5368041" y="1303089"/>
                  <a:pt x="5381660" y="1303089"/>
                  <a:pt x="5381660" y="1336560"/>
                </a:cubicBezTo>
                <a:cubicBezTo>
                  <a:pt x="5334491" y="1350208"/>
                  <a:pt x="5368041" y="1276442"/>
                  <a:pt x="5320871" y="1289766"/>
                </a:cubicBezTo>
                <a:cubicBezTo>
                  <a:pt x="5334491" y="1283266"/>
                  <a:pt x="5347778" y="1276442"/>
                  <a:pt x="5347778" y="1282941"/>
                </a:cubicBezTo>
                <a:cubicBezTo>
                  <a:pt x="5347778" y="1242646"/>
                  <a:pt x="5314228" y="1289440"/>
                  <a:pt x="5368041" y="1222499"/>
                </a:cubicBezTo>
                <a:cubicBezTo>
                  <a:pt x="5368041" y="1202351"/>
                  <a:pt x="5341134" y="1222499"/>
                  <a:pt x="5327515" y="1222499"/>
                </a:cubicBezTo>
                <a:cubicBezTo>
                  <a:pt x="5307584" y="1249146"/>
                  <a:pt x="5347778" y="1229323"/>
                  <a:pt x="5347778" y="1242646"/>
                </a:cubicBezTo>
                <a:cubicBezTo>
                  <a:pt x="5327847" y="1249471"/>
                  <a:pt x="5307584" y="1256295"/>
                  <a:pt x="5287653" y="1269618"/>
                </a:cubicBezTo>
                <a:cubicBezTo>
                  <a:pt x="5314560" y="1236147"/>
                  <a:pt x="5327515" y="1209176"/>
                  <a:pt x="5314228" y="1182204"/>
                </a:cubicBezTo>
                <a:cubicBezTo>
                  <a:pt x="5307584" y="1182204"/>
                  <a:pt x="5287653" y="1202351"/>
                  <a:pt x="5274034" y="1215675"/>
                </a:cubicBezTo>
                <a:cubicBezTo>
                  <a:pt x="5260747" y="1208851"/>
                  <a:pt x="5280345" y="1195852"/>
                  <a:pt x="5293965" y="1182204"/>
                </a:cubicBezTo>
                <a:cubicBezTo>
                  <a:pt x="5199958" y="1182204"/>
                  <a:pt x="5186338" y="1094790"/>
                  <a:pt x="5119238" y="1054495"/>
                </a:cubicBezTo>
                <a:cubicBezTo>
                  <a:pt x="5079044" y="1027523"/>
                  <a:pt x="5011943" y="1007375"/>
                  <a:pt x="5005300" y="973905"/>
                </a:cubicBezTo>
                <a:cubicBezTo>
                  <a:pt x="4992012" y="946933"/>
                  <a:pt x="4897673" y="960581"/>
                  <a:pt x="4931223" y="906963"/>
                </a:cubicBezTo>
                <a:cubicBezTo>
                  <a:pt x="4910960" y="873167"/>
                  <a:pt x="4877410" y="846520"/>
                  <a:pt x="4850503" y="819549"/>
                </a:cubicBezTo>
                <a:cubicBezTo>
                  <a:pt x="4816953" y="799401"/>
                  <a:pt x="4790047" y="779254"/>
                  <a:pt x="4763140" y="752607"/>
                </a:cubicBezTo>
                <a:cubicBezTo>
                  <a:pt x="4776759" y="738959"/>
                  <a:pt x="4790379" y="738959"/>
                  <a:pt x="4803666" y="725635"/>
                </a:cubicBezTo>
                <a:cubicBezTo>
                  <a:pt x="4823929" y="705488"/>
                  <a:pt x="4790379" y="711987"/>
                  <a:pt x="4790379" y="705163"/>
                </a:cubicBezTo>
                <a:cubicBezTo>
                  <a:pt x="4756828" y="725310"/>
                  <a:pt x="4797022" y="718811"/>
                  <a:pt x="4763140" y="745783"/>
                </a:cubicBezTo>
                <a:cubicBezTo>
                  <a:pt x="4716302" y="745783"/>
                  <a:pt x="4689396" y="671692"/>
                  <a:pt x="4642226" y="658369"/>
                </a:cubicBezTo>
                <a:cubicBezTo>
                  <a:pt x="4662489" y="645045"/>
                  <a:pt x="4662489" y="665193"/>
                  <a:pt x="4682752" y="638221"/>
                </a:cubicBezTo>
                <a:cubicBezTo>
                  <a:pt x="4676109" y="618073"/>
                  <a:pt x="4609008" y="691839"/>
                  <a:pt x="4629271" y="645045"/>
                </a:cubicBezTo>
                <a:cubicBezTo>
                  <a:pt x="4642558" y="631397"/>
                  <a:pt x="4655846" y="631397"/>
                  <a:pt x="4655846" y="638221"/>
                </a:cubicBezTo>
                <a:cubicBezTo>
                  <a:pt x="4682752" y="591102"/>
                  <a:pt x="4602364" y="624573"/>
                  <a:pt x="4615652" y="597601"/>
                </a:cubicBezTo>
                <a:cubicBezTo>
                  <a:pt x="4602364" y="611249"/>
                  <a:pt x="4602032" y="618073"/>
                  <a:pt x="4602032" y="624573"/>
                </a:cubicBezTo>
                <a:cubicBezTo>
                  <a:pt x="4595389" y="611249"/>
                  <a:pt x="4581769" y="584603"/>
                  <a:pt x="4561838" y="570954"/>
                </a:cubicBezTo>
                <a:cubicBezTo>
                  <a:pt x="4548219" y="550807"/>
                  <a:pt x="4528288" y="544308"/>
                  <a:pt x="4501381" y="570954"/>
                </a:cubicBezTo>
                <a:cubicBezTo>
                  <a:pt x="4487762" y="564455"/>
                  <a:pt x="4521644" y="537483"/>
                  <a:pt x="4501381" y="537483"/>
                </a:cubicBezTo>
                <a:cubicBezTo>
                  <a:pt x="4491748" y="532609"/>
                  <a:pt x="4477464" y="551132"/>
                  <a:pt x="4460855" y="569979"/>
                </a:cubicBezTo>
                <a:cubicBezTo>
                  <a:pt x="4490752" y="524160"/>
                  <a:pt x="4411360" y="502388"/>
                  <a:pt x="4393755" y="490689"/>
                </a:cubicBezTo>
                <a:cubicBezTo>
                  <a:pt x="4447568" y="443570"/>
                  <a:pt x="4447568" y="510512"/>
                  <a:pt x="4494738" y="463393"/>
                </a:cubicBezTo>
                <a:cubicBezTo>
                  <a:pt x="4454212" y="450069"/>
                  <a:pt x="4420662" y="409774"/>
                  <a:pt x="4360205" y="443245"/>
                </a:cubicBezTo>
                <a:cubicBezTo>
                  <a:pt x="4360205" y="375978"/>
                  <a:pt x="4313035" y="355831"/>
                  <a:pt x="4265865" y="335683"/>
                </a:cubicBezTo>
                <a:cubicBezTo>
                  <a:pt x="4245934" y="329184"/>
                  <a:pt x="4219028" y="322685"/>
                  <a:pt x="4199097" y="302538"/>
                </a:cubicBezTo>
                <a:cubicBezTo>
                  <a:pt x="4185477" y="295713"/>
                  <a:pt x="4172190" y="275241"/>
                  <a:pt x="4165547" y="241770"/>
                </a:cubicBezTo>
                <a:cubicBezTo>
                  <a:pt x="4138640" y="248269"/>
                  <a:pt x="4104758" y="261918"/>
                  <a:pt x="4104758" y="234946"/>
                </a:cubicBezTo>
                <a:cubicBezTo>
                  <a:pt x="4111733" y="228122"/>
                  <a:pt x="4125021" y="221948"/>
                  <a:pt x="4131996" y="208299"/>
                </a:cubicBezTo>
                <a:cubicBezTo>
                  <a:pt x="4118377" y="188152"/>
                  <a:pt x="4084827" y="188152"/>
                  <a:pt x="4064896" y="188152"/>
                </a:cubicBezTo>
                <a:cubicBezTo>
                  <a:pt x="4037989" y="188152"/>
                  <a:pt x="4024370" y="181003"/>
                  <a:pt x="4031013" y="134208"/>
                </a:cubicBezTo>
                <a:cubicBezTo>
                  <a:pt x="4064564" y="107237"/>
                  <a:pt x="4024370" y="174503"/>
                  <a:pt x="4057920" y="168004"/>
                </a:cubicBezTo>
                <a:cubicBezTo>
                  <a:pt x="4091802" y="100737"/>
                  <a:pt x="4064564" y="80590"/>
                  <a:pt x="4044633" y="60443"/>
                </a:cubicBezTo>
                <a:cubicBezTo>
                  <a:pt x="4078183" y="26647"/>
                  <a:pt x="4091470" y="53618"/>
                  <a:pt x="4125021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80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 flipH="1">
            <a:off x="0" y="0"/>
            <a:ext cx="6096000" cy="6858000"/>
          </a:xfrm>
          <a:custGeom>
            <a:avLst/>
            <a:gdLst>
              <a:gd name="connsiteX0" fmla="*/ 0 w 1981200"/>
              <a:gd name="connsiteY0" fmla="*/ 0 h 2228850"/>
              <a:gd name="connsiteX1" fmla="*/ 1981200 w 1981200"/>
              <a:gd name="connsiteY1" fmla="*/ 0 h 2228850"/>
              <a:gd name="connsiteX2" fmla="*/ 1981200 w 1981200"/>
              <a:gd name="connsiteY2" fmla="*/ 2228850 h 2228850"/>
              <a:gd name="connsiteX3" fmla="*/ 0 w 1981200"/>
              <a:gd name="connsiteY3" fmla="*/ 2228850 h 2228850"/>
              <a:gd name="connsiteX4" fmla="*/ 509451 w 1981200"/>
              <a:gd name="connsiteY4" fmla="*/ 1116311 h 2228850"/>
              <a:gd name="connsiteX5" fmla="*/ 0 w 1981200"/>
              <a:gd name="connsiteY5" fmla="*/ 0 h 222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1200" h="2228850">
                <a:moveTo>
                  <a:pt x="0" y="0"/>
                </a:moveTo>
                <a:cubicBezTo>
                  <a:pt x="0" y="0"/>
                  <a:pt x="0" y="0"/>
                  <a:pt x="1981200" y="0"/>
                </a:cubicBezTo>
                <a:lnTo>
                  <a:pt x="1981200" y="2228850"/>
                </a:lnTo>
                <a:cubicBezTo>
                  <a:pt x="1981200" y="2228850"/>
                  <a:pt x="1981200" y="2228850"/>
                  <a:pt x="0" y="2228850"/>
                </a:cubicBezTo>
                <a:cubicBezTo>
                  <a:pt x="313218" y="1957315"/>
                  <a:pt x="509451" y="1561327"/>
                  <a:pt x="509451" y="1116311"/>
                </a:cubicBezTo>
                <a:cubicBezTo>
                  <a:pt x="509451" y="671295"/>
                  <a:pt x="313218" y="271535"/>
                  <a:pt x="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0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46798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FFFE-B2F8-4C07-AB89-C41219C5D146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2E610-578F-4392-919F-1495CD4E9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41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FFFE-B2F8-4C07-AB89-C41219C5D146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2E610-578F-4392-919F-1495CD4E9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033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FFFE-B2F8-4C07-AB89-C41219C5D146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2E610-578F-4392-919F-1495CD4E9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597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FFFE-B2F8-4C07-AB89-C41219C5D146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2E610-578F-4392-919F-1495CD4E9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7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FFFE-B2F8-4C07-AB89-C41219C5D146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2E610-578F-4392-919F-1495CD4E9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59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FFFE-B2F8-4C07-AB89-C41219C5D146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2E610-578F-4392-919F-1495CD4E9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509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FFFE-B2F8-4C07-AB89-C41219C5D146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2E610-578F-4392-919F-1495CD4E9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725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FFFE-B2F8-4C07-AB89-C41219C5D146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2E610-578F-4392-919F-1495CD4E9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001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82FFFE-B2F8-4C07-AB89-C41219C5D146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2E610-578F-4392-919F-1495CD4E9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957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3" Type="http://schemas.openxmlformats.org/officeDocument/2006/relationships/slide" Target="slide31.xml"/><Relationship Id="rId7" Type="http://schemas.openxmlformats.org/officeDocument/2006/relationships/slide" Target="slide35.xml"/><Relationship Id="rId12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11" Type="http://schemas.openxmlformats.org/officeDocument/2006/relationships/slide" Target="slide39.xml"/><Relationship Id="rId5" Type="http://schemas.openxmlformats.org/officeDocument/2006/relationships/slide" Target="slide33.xml"/><Relationship Id="rId10" Type="http://schemas.openxmlformats.org/officeDocument/2006/relationships/slide" Target="slide38.xml"/><Relationship Id="rId4" Type="http://schemas.openxmlformats.org/officeDocument/2006/relationships/slide" Target="slide32.xml"/><Relationship Id="rId9" Type="http://schemas.openxmlformats.org/officeDocument/2006/relationships/slide" Target="slide3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customXml" Target="../ink/ink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0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250.png"/><Relationship Id="rId4" Type="http://schemas.openxmlformats.org/officeDocument/2006/relationships/image" Target="../media/image220.png"/><Relationship Id="rId9" Type="http://schemas.openxmlformats.org/officeDocument/2006/relationships/customXml" Target="../ink/ink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ame hình trái tim ghép ảnh | Hình xăm trái tim, Hình xăm đôi cánh, Nghệ  thuật chữ viết">
            <a:extLst>
              <a:ext uri="{FF2B5EF4-FFF2-40B4-BE49-F238E27FC236}">
                <a16:creationId xmlns:a16="http://schemas.microsoft.com/office/drawing/2014/main" id="{49503093-81EE-4580-9057-13F7DDED36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7" b="10000"/>
          <a:stretch/>
        </p:blipFill>
        <p:spPr bwMode="auto">
          <a:xfrm>
            <a:off x="203200" y="1803400"/>
            <a:ext cx="5162787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15">
            <a:extLst>
              <a:ext uri="{FF2B5EF4-FFF2-40B4-BE49-F238E27FC236}">
                <a16:creationId xmlns:a16="http://schemas.microsoft.com/office/drawing/2014/main" id="{82668B34-A7C6-47FA-A775-20AEE61171FE}"/>
              </a:ext>
            </a:extLst>
          </p:cNvPr>
          <p:cNvSpPr txBox="1"/>
          <p:nvPr/>
        </p:nvSpPr>
        <p:spPr>
          <a:xfrm>
            <a:off x="1480581" y="2717800"/>
            <a:ext cx="266290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8800" b="1" dirty="0" err="1">
                <a:solidFill>
                  <a:srgbClr val="FF5757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Bài</a:t>
            </a:r>
            <a:r>
              <a:rPr lang="en-US" altLang="zh-CN" sz="8800" b="1" dirty="0">
                <a:solidFill>
                  <a:srgbClr val="FF5757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2</a:t>
            </a:r>
            <a:endParaRPr lang="zh-CN" altLang="en-US" sz="12800" b="1" dirty="0">
              <a:solidFill>
                <a:srgbClr val="FF5757"/>
              </a:solidFill>
              <a:latin typeface="Times New Roman" panose="02020603050405020304" pitchFamily="18" charset="0"/>
              <a:ea typeface="华康海报体W12" panose="040B0C09000000000000" pitchFamily="81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15">
            <a:extLst>
              <a:ext uri="{FF2B5EF4-FFF2-40B4-BE49-F238E27FC236}">
                <a16:creationId xmlns:a16="http://schemas.microsoft.com/office/drawing/2014/main" id="{FF26202B-30FB-4A5F-A796-15F43DBC2E6D}"/>
              </a:ext>
            </a:extLst>
          </p:cNvPr>
          <p:cNvSpPr txBox="1"/>
          <p:nvPr/>
        </p:nvSpPr>
        <p:spPr>
          <a:xfrm>
            <a:off x="5772385" y="1755092"/>
            <a:ext cx="548640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1500" b="1" dirty="0" err="1">
                <a:solidFill>
                  <a:srgbClr val="FF5757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Gõ</a:t>
            </a:r>
            <a:r>
              <a:rPr lang="en-US" altLang="zh-CN" sz="11500" b="1" dirty="0">
                <a:solidFill>
                  <a:srgbClr val="FF5757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11500" b="1" dirty="0" err="1">
                <a:solidFill>
                  <a:srgbClr val="FF5757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cửa</a:t>
            </a:r>
            <a:r>
              <a:rPr lang="en-US" altLang="zh-CN" sz="11500" b="1" dirty="0">
                <a:solidFill>
                  <a:srgbClr val="FF5757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11500" b="1" dirty="0" err="1">
                <a:solidFill>
                  <a:srgbClr val="FF5757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trái</a:t>
            </a:r>
            <a:r>
              <a:rPr lang="en-US" altLang="zh-CN" sz="11500" b="1" dirty="0">
                <a:solidFill>
                  <a:srgbClr val="FF5757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11500" b="1" dirty="0" err="1">
                <a:solidFill>
                  <a:srgbClr val="FF5757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tim</a:t>
            </a:r>
            <a:endParaRPr lang="zh-CN" altLang="en-US" sz="18400" b="1" dirty="0">
              <a:solidFill>
                <a:srgbClr val="FF5757"/>
              </a:solidFill>
              <a:latin typeface="Times New Roman" panose="02020603050405020304" pitchFamily="18" charset="0"/>
              <a:ea typeface="华康海报体W12" panose="040B0C09000000000000" pitchFamily="8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60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824FD8-D437-4CB9-B462-0EC1EA3C04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929"/>
            <a:ext cx="2194560" cy="2194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C2501A-C816-43F5-8B70-A99D741F0319}"/>
              </a:ext>
            </a:extLst>
          </p:cNvPr>
          <p:cNvSpPr txBox="1"/>
          <p:nvPr/>
        </p:nvSpPr>
        <p:spPr>
          <a:xfrm>
            <a:off x="468630" y="161858"/>
            <a:ext cx="12471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2632F58-1584-49CC-A45D-BDF07226A108}"/>
              </a:ext>
            </a:extLst>
          </p:cNvPr>
          <p:cNvGrpSpPr/>
          <p:nvPr/>
        </p:nvGrpSpPr>
        <p:grpSpPr>
          <a:xfrm>
            <a:off x="2994660" y="208233"/>
            <a:ext cx="9086850" cy="987391"/>
            <a:chOff x="2994660" y="238302"/>
            <a:chExt cx="9086850" cy="98739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F925318-0F8A-4375-8715-30E4FFEAC79C}"/>
                </a:ext>
              </a:extLst>
            </p:cNvPr>
            <p:cNvSpPr/>
            <p:nvPr/>
          </p:nvSpPr>
          <p:spPr>
            <a:xfrm>
              <a:off x="3669030" y="240031"/>
              <a:ext cx="8412480" cy="985662"/>
            </a:xfrm>
            <a:prstGeom prst="roundRect">
              <a:avLst/>
            </a:prstGeom>
            <a:solidFill>
              <a:srgbClr val="EFE5F7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9B8C427-B771-4D55-8CA9-3BD008933EC6}"/>
                </a:ext>
              </a:extLst>
            </p:cNvPr>
            <p:cNvSpPr txBox="1"/>
            <p:nvPr/>
          </p:nvSpPr>
          <p:spPr>
            <a:xfrm>
              <a:off x="4309110" y="302362"/>
              <a:ext cx="768096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tiếng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tình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giãi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bày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thổ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lộ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tâm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con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trước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cuộc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đời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thể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hiện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tình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xúc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bằng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ngôn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ngữ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cô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đọng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súc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tích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giàu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ảnh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nhạc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điệu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228C1694-F5EB-42A2-8699-2D13D8A415A1}"/>
                </a:ext>
              </a:extLst>
            </p:cNvPr>
            <p:cNvSpPr/>
            <p:nvPr/>
          </p:nvSpPr>
          <p:spPr bwMode="auto">
            <a:xfrm>
              <a:off x="2994660" y="238302"/>
              <a:ext cx="1223010" cy="987390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Khái</a:t>
              </a:r>
              <a:endParaRPr lang="en-US" altLang="zh-CN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sz="2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niệm</a:t>
              </a:r>
              <a:endParaRPr lang="zh-CN" alt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E58474E-8154-41D8-A5B1-4413C8F21E84}"/>
              </a:ext>
            </a:extLst>
          </p:cNvPr>
          <p:cNvGrpSpPr/>
          <p:nvPr/>
        </p:nvGrpSpPr>
        <p:grpSpPr>
          <a:xfrm>
            <a:off x="1268730" y="1387264"/>
            <a:ext cx="10812780" cy="2376545"/>
            <a:chOff x="1268730" y="-344272"/>
            <a:chExt cx="10812780" cy="237654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1A5E816-CF06-4DB8-B46E-574B47AF9D2D}"/>
                </a:ext>
              </a:extLst>
            </p:cNvPr>
            <p:cNvSpPr/>
            <p:nvPr/>
          </p:nvSpPr>
          <p:spPr>
            <a:xfrm>
              <a:off x="1920240" y="-344272"/>
              <a:ext cx="10161270" cy="237654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9B388B7-6529-4A10-98D9-ABAE18B8CEC2}"/>
                </a:ext>
              </a:extLst>
            </p:cNvPr>
            <p:cNvSpPr txBox="1"/>
            <p:nvPr/>
          </p:nvSpPr>
          <p:spPr>
            <a:xfrm>
              <a:off x="2731770" y="-271882"/>
              <a:ext cx="9246870" cy="2031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Mỗi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thường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sáng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tạo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theo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thể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nhất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định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đường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luật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tự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do,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lục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bát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5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chữ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7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chữ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...)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đặc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điểm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riêng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tiếng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mỗi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dòng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dòng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mỗi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</a:t>
              </a:r>
            </a:p>
            <a:p>
              <a:pPr algn="just"/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Ngôn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ngữ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cô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đọng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giàu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nhạc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điệu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ảnh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sử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dụng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nhiều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biện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pháp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tu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(so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sánh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ẩn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dụ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điệp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ngữ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...).</a:t>
              </a:r>
            </a:p>
            <a:p>
              <a:pPr algn="just"/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Nội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dung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chủ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yếu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tình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xúc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nhà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trước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cuộc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sống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thể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yếu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tố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tự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miêu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tả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nhưng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yếu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tố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ấy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phương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tiện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nhà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bộc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lộ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tình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xúc</a:t>
              </a:r>
              <a:r>
                <a:rPr lang="en-US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06F998B0-C0C9-4BF3-B14D-3413B277B4BB}"/>
                </a:ext>
              </a:extLst>
            </p:cNvPr>
            <p:cNvSpPr/>
            <p:nvPr/>
          </p:nvSpPr>
          <p:spPr bwMode="auto">
            <a:xfrm>
              <a:off x="1268730" y="297781"/>
              <a:ext cx="1463040" cy="1268730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altLang="zh-CN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endPara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17">
            <a:extLst>
              <a:ext uri="{FF2B5EF4-FFF2-40B4-BE49-F238E27FC236}">
                <a16:creationId xmlns:a16="http://schemas.microsoft.com/office/drawing/2014/main" id="{E11FD748-C342-4B1F-B4F9-664E8F10623B}"/>
              </a:ext>
            </a:extLst>
          </p:cNvPr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64" t="-6091" r="-3072"/>
          <a:stretch>
            <a:fillRect/>
          </a:stretch>
        </p:blipFill>
        <p:spPr bwMode="auto">
          <a:xfrm>
            <a:off x="61600" y="2605799"/>
            <a:ext cx="1104900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5A9DC88-1CB1-4DBD-B79B-E02FC3A1A42B}"/>
              </a:ext>
            </a:extLst>
          </p:cNvPr>
          <p:cNvGrpSpPr/>
          <p:nvPr/>
        </p:nvGrpSpPr>
        <p:grpSpPr>
          <a:xfrm>
            <a:off x="110490" y="3964843"/>
            <a:ext cx="11971020" cy="2893157"/>
            <a:chOff x="750570" y="-320040"/>
            <a:chExt cx="11971020" cy="2893157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48CAAEF-7592-40B6-BA38-8C580DF063EE}"/>
                </a:ext>
              </a:extLst>
            </p:cNvPr>
            <p:cNvSpPr/>
            <p:nvPr/>
          </p:nvSpPr>
          <p:spPr>
            <a:xfrm>
              <a:off x="750570" y="-320040"/>
              <a:ext cx="11353800" cy="2862322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FA7633F-C385-4AAF-AF9A-E2FA5BAA3D02}"/>
                </a:ext>
              </a:extLst>
            </p:cNvPr>
            <p:cNvSpPr txBox="1"/>
            <p:nvPr/>
          </p:nvSpPr>
          <p:spPr>
            <a:xfrm>
              <a:off x="899961" y="-289205"/>
              <a:ext cx="10250906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rõ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tên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tập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hoàn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cảnh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ra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đời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  <a:p>
              <a:pPr algn="just"/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kĩ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dung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chủ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thể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trữ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tình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đang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giãi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bày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thổ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lộ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tình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nhận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ý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qua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ảnh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chữ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nhạc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điệu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</a:t>
              </a:r>
            </a:p>
            <a:p>
              <a:pPr algn="just"/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Dùng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liên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tưởng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tưởng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tượng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dung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giới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tự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nhiên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xã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hội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con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gải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thể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hiện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qua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ngôn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ngữ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  <a:p>
              <a:pPr algn="just"/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Phân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tích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tượng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ngôn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ngữ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ảnh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đẻ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khám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phá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nội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dung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tình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xúc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vật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trữ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tình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  <a:p>
              <a:pPr algn="just"/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Suy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nghĩ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nhận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tưởng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quan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niệm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thể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hiện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kín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đáo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đằng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sau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nội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dung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xúc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  <a:p>
              <a:pPr algn="just"/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Liên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hệ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bản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thân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cuộc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sống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xung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quanh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thấy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YN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đối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cuộc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sống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con 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93AF8508-F53B-4E57-960C-9D1225D19254}"/>
                </a:ext>
              </a:extLst>
            </p:cNvPr>
            <p:cNvSpPr/>
            <p:nvPr/>
          </p:nvSpPr>
          <p:spPr bwMode="auto">
            <a:xfrm>
              <a:off x="11207115" y="451901"/>
              <a:ext cx="1514475" cy="1375176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endParaRPr lang="en-US" altLang="zh-CN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sz="2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lược</a:t>
              </a:r>
              <a:r>
                <a:rPr lang="en-US" altLang="zh-CN" sz="2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altLang="zh-CN" sz="2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altLang="zh-CN" sz="2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endParaRPr lang="zh-CN" alt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0231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7FF18C-761F-4874-AC3C-97A2EC3209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" t="15667" r="45389" b="11499"/>
          <a:stretch/>
        </p:blipFill>
        <p:spPr>
          <a:xfrm>
            <a:off x="9119308" y="0"/>
            <a:ext cx="3053641" cy="4263390"/>
          </a:xfrm>
          <a:prstGeom prst="rect">
            <a:avLst/>
          </a:prstGeom>
        </p:spPr>
      </p:pic>
      <p:sp>
        <p:nvSpPr>
          <p:cNvPr id="5" name="文本框 15">
            <a:extLst>
              <a:ext uri="{FF2B5EF4-FFF2-40B4-BE49-F238E27FC236}">
                <a16:creationId xmlns:a16="http://schemas.microsoft.com/office/drawing/2014/main" id="{2C1744D3-9AAE-4E57-B8A2-C00D68FFF452}"/>
              </a:ext>
            </a:extLst>
          </p:cNvPr>
          <p:cNvSpPr txBox="1"/>
          <p:nvPr/>
        </p:nvSpPr>
        <p:spPr>
          <a:xfrm>
            <a:off x="27597" y="-29676"/>
            <a:ext cx="932883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0700" b="1" dirty="0" err="1">
                <a:solidFill>
                  <a:srgbClr val="FF5757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Chuyện</a:t>
            </a:r>
            <a:r>
              <a:rPr lang="en-US" altLang="zh-CN" sz="10700" b="1" dirty="0">
                <a:solidFill>
                  <a:srgbClr val="FF5757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10700" b="1" dirty="0" err="1">
                <a:solidFill>
                  <a:srgbClr val="FF5757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cổ</a:t>
            </a:r>
            <a:r>
              <a:rPr lang="en-US" altLang="zh-CN" sz="10700" b="1" dirty="0">
                <a:solidFill>
                  <a:srgbClr val="FF5757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10700" b="1" dirty="0" err="1">
                <a:solidFill>
                  <a:srgbClr val="FF5757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tích</a:t>
            </a:r>
            <a:r>
              <a:rPr lang="en-US" altLang="zh-CN" sz="10700" b="1" dirty="0">
                <a:solidFill>
                  <a:srgbClr val="FF5757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10700" b="1" dirty="0" err="1">
                <a:solidFill>
                  <a:srgbClr val="FF5757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về</a:t>
            </a:r>
            <a:r>
              <a:rPr lang="en-US" altLang="zh-CN" sz="10700" b="1" dirty="0">
                <a:solidFill>
                  <a:srgbClr val="FF5757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10700" b="1" dirty="0" err="1">
                <a:solidFill>
                  <a:srgbClr val="FF5757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loài</a:t>
            </a:r>
            <a:r>
              <a:rPr lang="en-US" altLang="zh-CN" sz="10700" b="1" dirty="0">
                <a:solidFill>
                  <a:srgbClr val="FF5757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10700" b="1" dirty="0" err="1" smtClean="0">
                <a:solidFill>
                  <a:srgbClr val="FF5757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người</a:t>
            </a:r>
            <a:endParaRPr lang="en-US" altLang="zh-CN" sz="10700" b="1" dirty="0" smtClean="0">
              <a:solidFill>
                <a:srgbClr val="FF5757"/>
              </a:solidFill>
              <a:latin typeface="Times New Roman" panose="02020603050405020304" pitchFamily="18" charset="0"/>
              <a:ea typeface="华康海报体W12" panose="040B0C09000000000000" pitchFamily="81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                                        </a:t>
            </a:r>
            <a:r>
              <a:rPr lang="en-US" altLang="zh-CN" sz="4400" dirty="0" smtClean="0">
                <a:solidFill>
                  <a:srgbClr val="0070C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- </a:t>
            </a:r>
            <a:r>
              <a:rPr lang="en-US" altLang="zh-CN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Xuân</a:t>
            </a:r>
            <a:r>
              <a:rPr lang="en-US" altLang="zh-CN" sz="4400" dirty="0" smtClean="0">
                <a:solidFill>
                  <a:srgbClr val="0070C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Quỳnh</a:t>
            </a:r>
            <a:endParaRPr lang="zh-CN" altLang="en-US" sz="4400" dirty="0">
              <a:solidFill>
                <a:srgbClr val="0070C0"/>
              </a:solidFill>
              <a:latin typeface="Times New Roman" panose="02020603050405020304" pitchFamily="18" charset="0"/>
              <a:ea typeface="华康海报体W12" panose="040B0C09000000000000" pitchFamily="81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6C11AC-C546-42B2-A0FD-5D4F4607CF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2183"/>
            <a:ext cx="3617292" cy="230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41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EC86992-5488-418E-ADEC-7EFF53BF9068}"/>
              </a:ext>
            </a:extLst>
          </p:cNvPr>
          <p:cNvSpPr/>
          <p:nvPr/>
        </p:nvSpPr>
        <p:spPr>
          <a:xfrm>
            <a:off x="1509951" y="1541273"/>
            <a:ext cx="9132983" cy="49233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B55228F-570B-4A82-B70A-7DA8F60474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7950" y="8382126"/>
            <a:ext cx="65" cy="49244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ECCBE6-3A76-44FE-8294-83C24B896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4072" y="9129950"/>
            <a:ext cx="65" cy="49244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B39FD5-A21B-43B7-89DE-A705DA3CF6AD}"/>
              </a:ext>
            </a:extLst>
          </p:cNvPr>
          <p:cNvSpPr txBox="1"/>
          <p:nvPr/>
        </p:nvSpPr>
        <p:spPr>
          <a:xfrm>
            <a:off x="2273704" y="437702"/>
            <a:ext cx="93641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00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US" altLang="en-US" sz="60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00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kumimoji="0" lang="en-US" altLang="en-US" sz="60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00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altLang="en-US" sz="60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00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60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00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kumimoji="0" lang="en-US" altLang="en-US" sz="60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00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kumimoji="0" lang="en-US" altLang="en-US" sz="600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3784A7-B1DB-4096-962E-1246B3017957}"/>
              </a:ext>
            </a:extLst>
          </p:cNvPr>
          <p:cNvSpPr txBox="1"/>
          <p:nvPr/>
        </p:nvSpPr>
        <p:spPr>
          <a:xfrm>
            <a:off x="3561907" y="1951540"/>
            <a:ext cx="6097772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en-US" altLang="en-US" sz="3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3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altLang="en-US" sz="3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altLang="en-US" sz="3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kumimoji="0" lang="en-US" altLang="en-US" sz="3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altLang="en-US" sz="3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kumimoji="0" lang="en-US" altLang="en-US" sz="3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3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kumimoji="0" lang="en-US" altLang="en-US" sz="3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altLang="en-US" sz="3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altLang="en-US" sz="3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altLang="en-US" sz="3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trụi</a:t>
            </a:r>
            <a:r>
              <a:rPr kumimoji="0" lang="en-US" altLang="en-US" sz="3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endParaRPr kumimoji="0" lang="en-US" altLang="en-US" sz="3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3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kumimoji="0" lang="en-US" altLang="en-US" sz="3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altLang="en-US" sz="3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kumimoji="0" lang="en-US" altLang="en-US" sz="3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kumimoji="0" lang="en-US" altLang="en-US" sz="3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3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en-US" altLang="en-US" sz="3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altLang="en-US" sz="3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kumimoji="0" lang="en-US" altLang="en-US" sz="3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kumimoji="0" lang="en-US" altLang="en-US" sz="3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endParaRPr lang="en-US" alt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alt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alt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alt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alt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8C400CB-10BC-4260-881C-4C2E7A4C0D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20" y="1167043"/>
            <a:ext cx="2277892" cy="2277892"/>
          </a:xfrm>
          <a:prstGeom prst="rect">
            <a:avLst/>
          </a:prstGeom>
        </p:spPr>
      </p:pic>
      <p:pic>
        <p:nvPicPr>
          <p:cNvPr id="16" name="Picture 3" descr="25 Trẻ em ý tưởng | trẻ em, em bé, ems">
            <a:extLst>
              <a:ext uri="{FF2B5EF4-FFF2-40B4-BE49-F238E27FC236}">
                <a16:creationId xmlns:a16="http://schemas.microsoft.com/office/drawing/2014/main" id="{AE3EB2F9-27EB-48E0-9B49-73F5004EDD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4" b="87500" l="6579" r="92544">
                        <a14:foregroundMark x1="42982" y1="4286" x2="27193" y2="3214"/>
                        <a14:foregroundMark x1="10088" y1="5000" x2="27193" y2="4643"/>
                        <a14:foregroundMark x1="9211" y1="44643" x2="12719" y2="48929"/>
                        <a14:foregroundMark x1="8772" y1="27857" x2="12719" y2="32143"/>
                        <a14:foregroundMark x1="63596" y1="88214" x2="59649" y2="80000"/>
                        <a14:foregroundMark x1="91667" y1="82857" x2="92544" y2="77857"/>
                        <a14:foregroundMark x1="6579" y1="8929" x2="19737" y2="714"/>
                        <a14:foregroundMark x1="78070" y1="59286" x2="57018" y2="51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346"/>
          <a:stretch/>
        </p:blipFill>
        <p:spPr bwMode="auto">
          <a:xfrm>
            <a:off x="9338943" y="4183137"/>
            <a:ext cx="2298777" cy="264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98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3" grpId="0" animBg="1"/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6CF3EEC-1D53-4B5D-A054-D8D2D0937ECD}"/>
              </a:ext>
            </a:extLst>
          </p:cNvPr>
          <p:cNvSpPr/>
          <p:nvPr/>
        </p:nvSpPr>
        <p:spPr>
          <a:xfrm>
            <a:off x="1509951" y="308346"/>
            <a:ext cx="9132983" cy="626662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6A9932-2218-4558-92BB-45BBBCA34BEF}"/>
              </a:ext>
            </a:extLst>
          </p:cNvPr>
          <p:cNvSpPr txBox="1"/>
          <p:nvPr/>
        </p:nvSpPr>
        <p:spPr>
          <a:xfrm>
            <a:off x="3493649" y="523873"/>
            <a:ext cx="485290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gang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bấy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ẻ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24344A-B0A8-4BFA-8578-0BE0CC014E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1" y="3807724"/>
            <a:ext cx="3050276" cy="30502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F5F366-82A2-441E-BA2A-3BD9F81D93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260" y="3441658"/>
            <a:ext cx="3310451" cy="331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51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6CF3EEC-1D53-4B5D-A054-D8D2D0937ECD}"/>
              </a:ext>
            </a:extLst>
          </p:cNvPr>
          <p:cNvSpPr/>
          <p:nvPr/>
        </p:nvSpPr>
        <p:spPr>
          <a:xfrm>
            <a:off x="627321" y="308346"/>
            <a:ext cx="10962167" cy="626662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6A9932-2218-4558-92BB-45BBBCA34BEF}"/>
              </a:ext>
            </a:extLst>
          </p:cNvPr>
          <p:cNvSpPr txBox="1"/>
          <p:nvPr/>
        </p:nvSpPr>
        <p:spPr>
          <a:xfrm>
            <a:off x="855921" y="2683054"/>
            <a:ext cx="544387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Tiếng hót trong bằng nước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Tiếng hót cao bằng mây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làn gió thơ ngây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Truyền âm thanh đi khắp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Muốn trẻ con được tắm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Sông bắt đầu làm sông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Sông cần đến mênh mông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4B44CF-53E5-494E-A369-444738ABFDC5}"/>
              </a:ext>
            </a:extLst>
          </p:cNvPr>
          <p:cNvSpPr txBox="1"/>
          <p:nvPr/>
        </p:nvSpPr>
        <p:spPr>
          <a:xfrm>
            <a:off x="6361374" y="420896"/>
            <a:ext cx="544387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Biển có từ thuở đó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Biển thì cho ý nghĩ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Biển sinh cá sinh tôm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Biển sinh những cánh buồm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trẻ con đi khắp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Đám mây cho bóng rợp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Trời nắng mây theo che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trẻ con tập đi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 có từ ngày đó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3D44BC-AE52-4642-A807-46BB17E4CD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60695" y="168389"/>
            <a:ext cx="2747627" cy="27170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4F20FE-6C43-4CCD-A88F-11F38BDFE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019" y="4698990"/>
            <a:ext cx="2415155" cy="241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49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6CF3EEC-1D53-4B5D-A054-D8D2D0937ECD}"/>
              </a:ext>
            </a:extLst>
          </p:cNvPr>
          <p:cNvSpPr/>
          <p:nvPr/>
        </p:nvSpPr>
        <p:spPr>
          <a:xfrm>
            <a:off x="1052623" y="308346"/>
            <a:ext cx="10111563" cy="626662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6A9932-2218-4558-92BB-45BBBCA34BEF}"/>
              </a:ext>
            </a:extLst>
          </p:cNvPr>
          <p:cNvSpPr txBox="1"/>
          <p:nvPr/>
        </p:nvSpPr>
        <p:spPr>
          <a:xfrm>
            <a:off x="1897907" y="573327"/>
            <a:ext cx="544387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Nhưng còn cần cho trẻ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Tình yêu và lời ru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nên mẹ sinh ra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bế bồng chăm sóc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Mẹ mang về tiếng hát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cái bống cái bang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cái hoa rất thơm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cánh cò rất trắng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vị gừng rất đắng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vết lấm chưa khô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đầu nguồn cơn mưa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bãi sông cát vắng...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33624E-016A-4EEA-A4A7-4AE06A7259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982" y="145148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25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6CF3EEC-1D53-4B5D-A054-D8D2D0937ECD}"/>
              </a:ext>
            </a:extLst>
          </p:cNvPr>
          <p:cNvSpPr/>
          <p:nvPr/>
        </p:nvSpPr>
        <p:spPr>
          <a:xfrm>
            <a:off x="1052623" y="308346"/>
            <a:ext cx="10111563" cy="626662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6A9932-2218-4558-92BB-45BBBCA34BEF}"/>
              </a:ext>
            </a:extLst>
          </p:cNvPr>
          <p:cNvSpPr txBox="1"/>
          <p:nvPr/>
        </p:nvSpPr>
        <p:spPr>
          <a:xfrm>
            <a:off x="5438553" y="548011"/>
            <a:ext cx="544387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trẻ con khao khát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Chuyện ngày xưa, ngày sau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hiểu là từ đâu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Mà bà về ở đó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cho bao chuyện cổ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Chuyện con cóc, nàng tiên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Chuyện cô Tấm ở hiền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Thằng Lý Thông ở ác...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Mái tóc bà thì bạc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mắt bà thì vui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 kể đến suốt đời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không sao hết chuyện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78F22A-1AF6-48D5-9040-59C320A122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1742"/>
            <a:ext cx="5034516" cy="503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09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6CF3EEC-1D53-4B5D-A054-D8D2D0937ECD}"/>
              </a:ext>
            </a:extLst>
          </p:cNvPr>
          <p:cNvSpPr/>
          <p:nvPr/>
        </p:nvSpPr>
        <p:spPr>
          <a:xfrm>
            <a:off x="776173" y="308346"/>
            <a:ext cx="10111563" cy="626662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6A9932-2218-4558-92BB-45BBBCA34BEF}"/>
              </a:ext>
            </a:extLst>
          </p:cNvPr>
          <p:cNvSpPr txBox="1"/>
          <p:nvPr/>
        </p:nvSpPr>
        <p:spPr>
          <a:xfrm>
            <a:off x="1430071" y="1311990"/>
            <a:ext cx="544387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Muốn cho trẻ hiểu biết</a:t>
            </a:r>
            <a:b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Thế là bố sinh ra</a:t>
            </a:r>
            <a:b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Bố bảo cho biết ngoan</a:t>
            </a:r>
            <a:b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Bố dạy cho biết nghĩ</a:t>
            </a:r>
            <a:b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Rộng lắm là mặt bể</a:t>
            </a:r>
            <a:b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Dài là con đường đi</a:t>
            </a:r>
            <a:b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Núi thì xanh và xa</a:t>
            </a:r>
            <a:b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tròn là trái đất...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1E09B5-A59E-4B06-9F9E-FFDF747B03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012" y="433060"/>
            <a:ext cx="6141910" cy="614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6CF3EEC-1D53-4B5D-A054-D8D2D0937ECD}"/>
              </a:ext>
            </a:extLst>
          </p:cNvPr>
          <p:cNvSpPr/>
          <p:nvPr/>
        </p:nvSpPr>
        <p:spPr>
          <a:xfrm>
            <a:off x="1052623" y="701746"/>
            <a:ext cx="10111563" cy="55967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6A9932-2218-4558-92BB-45BBBCA34BEF}"/>
              </a:ext>
            </a:extLst>
          </p:cNvPr>
          <p:cNvSpPr txBox="1"/>
          <p:nvPr/>
        </p:nvSpPr>
        <p:spPr>
          <a:xfrm>
            <a:off x="1775637" y="1551286"/>
            <a:ext cx="634763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Chữ bắt đầu có trước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Rồi có ghế có bàn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Rồi có lớp có trường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sinh ra thầy giáo...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Cái bảng bằng cái chiếu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Cục phấn từ đá ra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Thầy viết chữ thật to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“Chuyện loài người” trước 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5B82FD1-82FC-477B-A6A8-9F3CF9D5123D}"/>
              </a:ext>
            </a:extLst>
          </p:cNvPr>
          <p:cNvGrpSpPr/>
          <p:nvPr/>
        </p:nvGrpSpPr>
        <p:grpSpPr>
          <a:xfrm>
            <a:off x="6390168" y="-318977"/>
            <a:ext cx="5801832" cy="5107664"/>
            <a:chOff x="8267700" y="4116085"/>
            <a:chExt cx="3844450" cy="30755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6757FB3-2C9F-494D-9739-B387F1E8D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7700" y="4116085"/>
              <a:ext cx="3844450" cy="307556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18F104F-E8A5-42C9-9FAE-D276C1913628}"/>
                </a:ext>
              </a:extLst>
            </p:cNvPr>
            <p:cNvSpPr/>
            <p:nvPr/>
          </p:nvSpPr>
          <p:spPr>
            <a:xfrm>
              <a:off x="9986433" y="4826000"/>
              <a:ext cx="1014889" cy="148000"/>
            </a:xfrm>
            <a:prstGeom prst="rect">
              <a:avLst/>
            </a:prstGeom>
            <a:solidFill>
              <a:srgbClr val="546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 LOÀI NGƯỜI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214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D2DA69F-B239-4791-9217-AFEEEA20EB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1" r="4379" b="13023"/>
          <a:stretch/>
        </p:blipFill>
        <p:spPr bwMode="auto">
          <a:xfrm>
            <a:off x="129052" y="0"/>
            <a:ext cx="12062947" cy="686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4F0B46-4A28-4C2C-AB9F-DFC8EEB88BEE}"/>
              </a:ext>
            </a:extLst>
          </p:cNvPr>
          <p:cNvSpPr txBox="1"/>
          <p:nvPr/>
        </p:nvSpPr>
        <p:spPr>
          <a:xfrm flipH="1">
            <a:off x="1596978" y="932658"/>
            <a:ext cx="64008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II.Đọc</a:t>
            </a:r>
            <a:r>
              <a:rPr lang="en-US" sz="9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VB</a:t>
            </a:r>
          </a:p>
          <a:p>
            <a:r>
              <a:rPr lang="en-US" sz="66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6600" b="1" i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VB</a:t>
            </a:r>
            <a:endParaRPr lang="en-US" sz="6600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81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5">
            <a:extLst>
              <a:ext uri="{FF2B5EF4-FFF2-40B4-BE49-F238E27FC236}">
                <a16:creationId xmlns:a16="http://schemas.microsoft.com/office/drawing/2014/main" id="{A6AEBDBB-3201-4E48-A84A-7F19BBDD546B}"/>
              </a:ext>
            </a:extLst>
          </p:cNvPr>
          <p:cNvSpPr txBox="1"/>
          <p:nvPr/>
        </p:nvSpPr>
        <p:spPr>
          <a:xfrm>
            <a:off x="579549" y="818277"/>
            <a:ext cx="11196815" cy="3375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5333" dirty="0" smtClean="0">
                <a:solidFill>
                  <a:srgbClr val="FF000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I. TRI THỨC NGỮ VĂN</a:t>
            </a:r>
            <a:endParaRPr lang="en-US" altLang="zh-CN" sz="5333" dirty="0">
              <a:solidFill>
                <a:srgbClr val="0070C0"/>
              </a:solidFill>
              <a:latin typeface="Times New Roman" panose="02020603050405020304" pitchFamily="18" charset="0"/>
              <a:ea typeface="华康海报体W12" panose="040B0C09000000000000" pitchFamily="81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5333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Công</a:t>
            </a:r>
            <a:r>
              <a:rPr lang="en-US" altLang="zh-CN" sz="5333" dirty="0" smtClean="0">
                <a:solidFill>
                  <a:srgbClr val="0070C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5333" dirty="0">
                <a:solidFill>
                  <a:srgbClr val="0070C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cha </a:t>
            </a:r>
            <a:r>
              <a:rPr lang="en-US" altLang="zh-CN" sz="5333" dirty="0" err="1">
                <a:solidFill>
                  <a:srgbClr val="0070C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như</a:t>
            </a:r>
            <a:r>
              <a:rPr lang="en-US" altLang="zh-CN" sz="5333" dirty="0">
                <a:solidFill>
                  <a:srgbClr val="0070C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5333" dirty="0" err="1">
                <a:solidFill>
                  <a:srgbClr val="0070C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núi</a:t>
            </a:r>
            <a:r>
              <a:rPr lang="en-US" altLang="zh-CN" sz="5333" dirty="0">
                <a:solidFill>
                  <a:srgbClr val="0070C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5333" dirty="0" err="1">
                <a:solidFill>
                  <a:srgbClr val="0070C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Thái</a:t>
            </a:r>
            <a:r>
              <a:rPr lang="en-US" altLang="zh-CN" sz="5333" dirty="0">
                <a:solidFill>
                  <a:srgbClr val="0070C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5333" dirty="0" err="1">
                <a:solidFill>
                  <a:srgbClr val="0070C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Sơn</a:t>
            </a:r>
            <a:endParaRPr lang="en-US" altLang="zh-CN" sz="5333" dirty="0">
              <a:solidFill>
                <a:srgbClr val="0070C0"/>
              </a:solidFill>
              <a:latin typeface="Times New Roman" panose="02020603050405020304" pitchFamily="18" charset="0"/>
              <a:ea typeface="华康海报体W12" panose="040B0C09000000000000" pitchFamily="81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5333" dirty="0" err="1">
                <a:solidFill>
                  <a:srgbClr val="0070C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Nghĩa</a:t>
            </a:r>
            <a:r>
              <a:rPr lang="en-US" altLang="zh-CN" sz="5333" dirty="0">
                <a:solidFill>
                  <a:srgbClr val="0070C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5333" dirty="0" err="1">
                <a:solidFill>
                  <a:srgbClr val="0070C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mẹ</a:t>
            </a:r>
            <a:r>
              <a:rPr lang="en-US" altLang="zh-CN" sz="5333" dirty="0">
                <a:solidFill>
                  <a:srgbClr val="0070C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5333" dirty="0" err="1">
                <a:solidFill>
                  <a:srgbClr val="0070C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như</a:t>
            </a:r>
            <a:r>
              <a:rPr lang="en-US" altLang="zh-CN" sz="5333" dirty="0">
                <a:solidFill>
                  <a:srgbClr val="0070C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5333" dirty="0" err="1">
                <a:solidFill>
                  <a:srgbClr val="0070C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nước</a:t>
            </a:r>
            <a:r>
              <a:rPr lang="en-US" altLang="zh-CN" sz="5333" dirty="0">
                <a:solidFill>
                  <a:srgbClr val="0070C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5333" dirty="0" err="1">
                <a:solidFill>
                  <a:srgbClr val="0070C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trong</a:t>
            </a:r>
            <a:r>
              <a:rPr lang="en-US" altLang="zh-CN" sz="5333" dirty="0">
                <a:solidFill>
                  <a:srgbClr val="0070C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5333" dirty="0" err="1">
                <a:solidFill>
                  <a:srgbClr val="0070C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nguồn</a:t>
            </a:r>
            <a:r>
              <a:rPr lang="en-US" altLang="zh-CN" sz="5333" dirty="0">
                <a:solidFill>
                  <a:srgbClr val="0070C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5333" dirty="0" err="1">
                <a:solidFill>
                  <a:srgbClr val="0070C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chảy</a:t>
            </a:r>
            <a:r>
              <a:rPr lang="en-US" altLang="zh-CN" sz="5333" dirty="0">
                <a:solidFill>
                  <a:srgbClr val="0070C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ra.</a:t>
            </a:r>
          </a:p>
          <a:p>
            <a:pPr algn="ctr"/>
            <a:r>
              <a:rPr lang="en-US" altLang="zh-CN" sz="5333" dirty="0">
                <a:solidFill>
                  <a:srgbClr val="0070C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						</a:t>
            </a:r>
            <a:r>
              <a:rPr lang="en-US" altLang="zh-CN" sz="5333" dirty="0" smtClean="0">
                <a:solidFill>
                  <a:srgbClr val="0070C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                      (</a:t>
            </a:r>
            <a:r>
              <a:rPr lang="en-US" altLang="zh-CN" sz="5333" dirty="0">
                <a:solidFill>
                  <a:srgbClr val="0070C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Ca </a:t>
            </a:r>
            <a:r>
              <a:rPr lang="en-US" altLang="zh-CN" sz="5333" dirty="0" err="1">
                <a:solidFill>
                  <a:srgbClr val="0070C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dao</a:t>
            </a:r>
            <a:r>
              <a:rPr lang="en-US" altLang="zh-CN" sz="5333" dirty="0">
                <a:solidFill>
                  <a:srgbClr val="0070C0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)</a:t>
            </a:r>
            <a:endParaRPr lang="zh-CN" altLang="en-US" sz="5333" dirty="0">
              <a:solidFill>
                <a:srgbClr val="0070C0"/>
              </a:solidFill>
              <a:latin typeface="Times New Roman" panose="02020603050405020304" pitchFamily="18" charset="0"/>
              <a:ea typeface="华康海报体W12" panose="040B0C09000000000000" pitchFamily="81" charset="-122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A0F854-4F7B-4120-B91E-1B743AC810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3733800"/>
            <a:ext cx="5010918" cy="32135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CE4B72-CAFF-47DE-B07C-304718FE60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0" y="3565259"/>
            <a:ext cx="2800026" cy="32927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B7AB020-72C6-4972-976E-75EA20A088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376" y="3447899"/>
            <a:ext cx="4509171" cy="409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69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5813BED-D92A-4DC6-9D5A-3B22AF1DFA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F6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B27883A-C599-465B-BA2D-8B720B6FC4C0}"/>
              </a:ext>
            </a:extLst>
          </p:cNvPr>
          <p:cNvGrpSpPr/>
          <p:nvPr/>
        </p:nvGrpSpPr>
        <p:grpSpPr>
          <a:xfrm>
            <a:off x="4330929" y="244935"/>
            <a:ext cx="5154816" cy="988451"/>
            <a:chOff x="2023546" y="996576"/>
            <a:chExt cx="7111488" cy="118707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A308D5D-BF76-4359-9E30-5B82D157A292}"/>
                </a:ext>
              </a:extLst>
            </p:cNvPr>
            <p:cNvSpPr/>
            <p:nvPr/>
          </p:nvSpPr>
          <p:spPr>
            <a:xfrm>
              <a:off x="2142565" y="1104152"/>
              <a:ext cx="6992469" cy="1079500"/>
            </a:xfrm>
            <a:prstGeom prst="roundRect">
              <a:avLst>
                <a:gd name="adj" fmla="val 28432"/>
              </a:avLst>
            </a:prstGeom>
            <a:solidFill>
              <a:srgbClr val="FDC570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96AADA6-6447-4C63-9F87-BEB77C7EBB73}"/>
                </a:ext>
              </a:extLst>
            </p:cNvPr>
            <p:cNvSpPr/>
            <p:nvPr/>
          </p:nvSpPr>
          <p:spPr>
            <a:xfrm>
              <a:off x="2023546" y="996576"/>
              <a:ext cx="7021843" cy="1079500"/>
            </a:xfrm>
            <a:prstGeom prst="roundRect">
              <a:avLst>
                <a:gd name="adj" fmla="val 2843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3DAD4F2-E2A1-4ADF-B1AE-E700D6C255F2}"/>
              </a:ext>
            </a:extLst>
          </p:cNvPr>
          <p:cNvSpPr txBox="1"/>
          <p:nvPr/>
        </p:nvSpPr>
        <p:spPr>
          <a:xfrm>
            <a:off x="4409349" y="303711"/>
            <a:ext cx="460534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1487947-30E4-4A8F-9A5C-6292A2D3F4D9}"/>
              </a:ext>
            </a:extLst>
          </p:cNvPr>
          <p:cNvGrpSpPr/>
          <p:nvPr/>
        </p:nvGrpSpPr>
        <p:grpSpPr>
          <a:xfrm>
            <a:off x="404038" y="1552900"/>
            <a:ext cx="11504429" cy="2399385"/>
            <a:chOff x="404038" y="1552900"/>
            <a:chExt cx="11504429" cy="2399385"/>
          </a:xfrm>
        </p:grpSpPr>
        <p:sp>
          <p:nvSpPr>
            <p:cNvPr id="19" name="Google Shape;254;p39">
              <a:extLst>
                <a:ext uri="{FF2B5EF4-FFF2-40B4-BE49-F238E27FC236}">
                  <a16:creationId xmlns:a16="http://schemas.microsoft.com/office/drawing/2014/main" id="{8F8084E3-3CD8-4523-A9B9-BEA9D5E3EB2D}"/>
                </a:ext>
              </a:extLst>
            </p:cNvPr>
            <p:cNvSpPr/>
            <p:nvPr/>
          </p:nvSpPr>
          <p:spPr>
            <a:xfrm>
              <a:off x="3641511" y="1552900"/>
              <a:ext cx="8266956" cy="1110131"/>
            </a:xfrm>
            <a:prstGeom prst="homePlate">
              <a:avLst>
                <a:gd name="adj" fmla="val 50000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endParaRPr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Google Shape;254;p39">
              <a:extLst>
                <a:ext uri="{FF2B5EF4-FFF2-40B4-BE49-F238E27FC236}">
                  <a16:creationId xmlns:a16="http://schemas.microsoft.com/office/drawing/2014/main" id="{C805D7D0-0562-48FC-B8F2-209039BDA55A}"/>
                </a:ext>
              </a:extLst>
            </p:cNvPr>
            <p:cNvSpPr/>
            <p:nvPr/>
          </p:nvSpPr>
          <p:spPr>
            <a:xfrm>
              <a:off x="3641511" y="2842154"/>
              <a:ext cx="8266956" cy="1110131"/>
            </a:xfrm>
            <a:prstGeom prst="homePlate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endParaRPr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57A7763-02D0-46BD-9683-7412C44656C9}"/>
                </a:ext>
              </a:extLst>
            </p:cNvPr>
            <p:cNvSpPr/>
            <p:nvPr/>
          </p:nvSpPr>
          <p:spPr>
            <a:xfrm>
              <a:off x="2471929" y="1552900"/>
              <a:ext cx="2339163" cy="239938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1/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Picture 19" descr="Lưu Quang Vũ - Tiếng làng tiếng nước của riêng ta - Báo Bà Rịa Vũng Tàu  Online">
              <a:extLst>
                <a:ext uri="{FF2B5EF4-FFF2-40B4-BE49-F238E27FC236}">
                  <a16:creationId xmlns:a16="http://schemas.microsoft.com/office/drawing/2014/main" id="{E2F992AB-7D9C-4ED2-A669-22AB64ACA73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302" r="-523" b="-1988"/>
            <a:stretch>
              <a:fillRect/>
            </a:stretch>
          </p:blipFill>
          <p:spPr bwMode="auto">
            <a:xfrm>
              <a:off x="404038" y="2212485"/>
              <a:ext cx="1877636" cy="145483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BA43198-752D-4E32-96D7-14DBA98D2CBE}"/>
                </a:ext>
              </a:extLst>
            </p:cNvPr>
            <p:cNvSpPr txBox="1"/>
            <p:nvPr/>
          </p:nvSpPr>
          <p:spPr>
            <a:xfrm>
              <a:off x="4832357" y="1638385"/>
              <a:ext cx="660827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a/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Cuộc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đời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..............................................</a:t>
              </a:r>
            </a:p>
            <a:p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...................................................................</a:t>
              </a:r>
              <a:endPara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8B26F23-5D83-4A7E-B19B-AADB9F837FA1}"/>
                </a:ext>
              </a:extLst>
            </p:cNvPr>
            <p:cNvSpPr txBox="1"/>
            <p:nvPr/>
          </p:nvSpPr>
          <p:spPr>
            <a:xfrm>
              <a:off x="4832357" y="2920165"/>
              <a:ext cx="660827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b/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nghiệp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............................................</a:t>
              </a:r>
            </a:p>
            <a:p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...................................................................</a:t>
              </a:r>
              <a:endPara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74A0B27-4C21-448D-8AC3-1FD233FC2A73}"/>
              </a:ext>
            </a:extLst>
          </p:cNvPr>
          <p:cNvGrpSpPr/>
          <p:nvPr/>
        </p:nvGrpSpPr>
        <p:grpSpPr>
          <a:xfrm>
            <a:off x="372139" y="4239900"/>
            <a:ext cx="11339525" cy="2399385"/>
            <a:chOff x="2471929" y="4280268"/>
            <a:chExt cx="11339525" cy="2399385"/>
          </a:xfrm>
        </p:grpSpPr>
        <p:sp>
          <p:nvSpPr>
            <p:cNvPr id="30" name="Google Shape;254;p39">
              <a:extLst>
                <a:ext uri="{FF2B5EF4-FFF2-40B4-BE49-F238E27FC236}">
                  <a16:creationId xmlns:a16="http://schemas.microsoft.com/office/drawing/2014/main" id="{AE9C1843-38AB-4AC9-A2C8-08DCB3181962}"/>
                </a:ext>
              </a:extLst>
            </p:cNvPr>
            <p:cNvSpPr/>
            <p:nvPr/>
          </p:nvSpPr>
          <p:spPr>
            <a:xfrm rot="10800000">
              <a:off x="2477105" y="4280268"/>
              <a:ext cx="8266956" cy="1110131"/>
            </a:xfrm>
            <a:prstGeom prst="homePlate">
              <a:avLst>
                <a:gd name="adj" fmla="val 5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endParaRPr sz="3200" dirty="0">
                <a:solidFill>
                  <a:srgbClr val="EFE5F7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Google Shape;254;p39">
              <a:extLst>
                <a:ext uri="{FF2B5EF4-FFF2-40B4-BE49-F238E27FC236}">
                  <a16:creationId xmlns:a16="http://schemas.microsoft.com/office/drawing/2014/main" id="{C28C9AA4-B54F-45F0-8FFC-4577153B49EE}"/>
                </a:ext>
              </a:extLst>
            </p:cNvPr>
            <p:cNvSpPr/>
            <p:nvPr/>
          </p:nvSpPr>
          <p:spPr>
            <a:xfrm rot="10800000">
              <a:off x="2471929" y="5569522"/>
              <a:ext cx="8266956" cy="1110131"/>
            </a:xfrm>
            <a:prstGeom prst="homePlate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endParaRPr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2D419D0-4FE7-49DD-ADB8-36162CC2ACBC}"/>
                </a:ext>
              </a:extLst>
            </p:cNvPr>
            <p:cNvSpPr/>
            <p:nvPr/>
          </p:nvSpPr>
          <p:spPr>
            <a:xfrm>
              <a:off x="9574480" y="4280268"/>
              <a:ext cx="2339163" cy="239938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2/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3C637F8-ABD5-4E46-B8EA-D9FAA03F40C8}"/>
                </a:ext>
              </a:extLst>
            </p:cNvPr>
            <p:cNvSpPr txBox="1"/>
            <p:nvPr/>
          </p:nvSpPr>
          <p:spPr>
            <a:xfrm>
              <a:off x="2966205" y="4382641"/>
              <a:ext cx="660827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a/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Xuất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xứ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................................................</a:t>
              </a:r>
            </a:p>
            <a:p>
              <a:r>
                <a:rPr lang="en-US" sz="28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b/ </a:t>
              </a:r>
              <a:r>
                <a:rPr lang="en-US" sz="28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Thể</a:t>
              </a:r>
              <a:r>
                <a:rPr lang="en-US" sz="28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loại</a:t>
              </a:r>
              <a:r>
                <a:rPr lang="en-US" sz="28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................................................</a:t>
              </a:r>
              <a:endPara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AF89970-5C21-4505-90F2-1ADE7994E3D9}"/>
                </a:ext>
              </a:extLst>
            </p:cNvPr>
            <p:cNvSpPr txBox="1"/>
            <p:nvPr/>
          </p:nvSpPr>
          <p:spPr>
            <a:xfrm>
              <a:off x="2966205" y="5664421"/>
              <a:ext cx="660827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/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vật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chính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....................................</a:t>
              </a:r>
            </a:p>
            <a:p>
              <a:r>
                <a:rPr lang="en-US" sz="28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d/ </a:t>
              </a:r>
              <a:r>
                <a:rPr lang="en-US" sz="28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Bố</a:t>
              </a:r>
              <a:r>
                <a:rPr lang="en-US" sz="28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cục</a:t>
              </a:r>
              <a:r>
                <a:rPr lang="en-US" sz="28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..................................................</a:t>
              </a:r>
              <a:endPara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028" name="Picture 10">
              <a:extLst>
                <a:ext uri="{FF2B5EF4-FFF2-40B4-BE49-F238E27FC236}">
                  <a16:creationId xmlns:a16="http://schemas.microsoft.com/office/drawing/2014/main" id="{257EBC9A-5BCD-4435-8E87-0420747EA70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00" t="-835" r="-301" b="-1451"/>
            <a:stretch>
              <a:fillRect/>
            </a:stretch>
          </p:blipFill>
          <p:spPr bwMode="auto">
            <a:xfrm rot="615172">
              <a:off x="12268404" y="4567895"/>
              <a:ext cx="1543050" cy="19875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545231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占位符 9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529" t="-2926" r="-2822" b="6945"/>
          <a:stretch/>
        </p:blipFill>
        <p:spPr>
          <a:xfrm>
            <a:off x="-1017200" y="1354555"/>
            <a:ext cx="5855900" cy="5728605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41233D-D975-42B6-93B7-5B9850BF1AEE}"/>
              </a:ext>
            </a:extLst>
          </p:cNvPr>
          <p:cNvSpPr txBox="1"/>
          <p:nvPr/>
        </p:nvSpPr>
        <p:spPr>
          <a:xfrm>
            <a:off x="4238107" y="105863"/>
            <a:ext cx="3483493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60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60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6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endParaRPr lang="en-US" sz="4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AD9DB-79FF-4593-BC88-C71C74A50645}"/>
              </a:ext>
            </a:extLst>
          </p:cNvPr>
          <p:cNvSpPr txBox="1"/>
          <p:nvPr/>
        </p:nvSpPr>
        <p:spPr>
          <a:xfrm>
            <a:off x="5187835" y="1766607"/>
            <a:ext cx="6512558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a/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90E440-83DD-4AEC-A6FD-D227372EE891}"/>
              </a:ext>
            </a:extLst>
          </p:cNvPr>
          <p:cNvSpPr txBox="1"/>
          <p:nvPr/>
        </p:nvSpPr>
        <p:spPr>
          <a:xfrm>
            <a:off x="4932216" y="2781992"/>
            <a:ext cx="7352145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ọ t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ầy đủ: Nguyễn Thị Xu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ỳnh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A205C8-84D6-457E-ABFA-29DCC405873F}"/>
              </a:ext>
            </a:extLst>
          </p:cNvPr>
          <p:cNvSpPr txBox="1"/>
          <p:nvPr/>
        </p:nvSpPr>
        <p:spPr>
          <a:xfrm>
            <a:off x="5048135" y="4015662"/>
            <a:ext cx="6512558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ất:1942 – 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1988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7DE449-06C3-4539-81E1-76556B0B9FC5}"/>
              </a:ext>
            </a:extLst>
          </p:cNvPr>
          <p:cNvSpPr txBox="1"/>
          <p:nvPr/>
        </p:nvSpPr>
        <p:spPr>
          <a:xfrm>
            <a:off x="5048135" y="5145577"/>
            <a:ext cx="6512558" cy="1224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La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Khê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nay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ội.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67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56C9B74-E35C-43F7-BEF6-F5C40436E051}"/>
              </a:ext>
            </a:extLst>
          </p:cNvPr>
          <p:cNvSpPr/>
          <p:nvPr/>
        </p:nvSpPr>
        <p:spPr>
          <a:xfrm>
            <a:off x="532336" y="979376"/>
            <a:ext cx="11126263" cy="5438815"/>
          </a:xfrm>
          <a:prstGeom prst="roundRect">
            <a:avLst/>
          </a:prstGeom>
          <a:solidFill>
            <a:schemeClr val="bg1"/>
          </a:solidFill>
          <a:ln w="28575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77. Geburtstag von Xuân Quỳnh">
            <a:extLst>
              <a:ext uri="{FF2B5EF4-FFF2-40B4-BE49-F238E27FC236}">
                <a16:creationId xmlns:a16="http://schemas.microsoft.com/office/drawing/2014/main" id="{90F37EC1-CC7F-4E5B-9D6C-844CA5B3B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132" y="3583"/>
            <a:ext cx="4396742" cy="187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FC6F6E-53D5-4782-9EAB-056E621BED31}"/>
              </a:ext>
            </a:extLst>
          </p:cNvPr>
          <p:cNvSpPr txBox="1"/>
          <p:nvPr/>
        </p:nvSpPr>
        <p:spPr>
          <a:xfrm>
            <a:off x="795847" y="1787715"/>
            <a:ext cx="10684953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b/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61602F-BECF-440C-8915-81B8444FC7F1}"/>
              </a:ext>
            </a:extLst>
          </p:cNvPr>
          <p:cNvSpPr txBox="1"/>
          <p:nvPr/>
        </p:nvSpPr>
        <p:spPr>
          <a:xfrm>
            <a:off x="752990" y="2572261"/>
            <a:ext cx="10684953" cy="179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ện v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ết cho thiếu nhi của b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ầy t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ến, 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ó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ức giản dị, ng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ng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ữ trong trẻo, ph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ù h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ợp với c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ảm, c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ủa trẻ em.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453FC3-6E24-4716-8C72-93740C17F687}"/>
              </a:ext>
            </a:extLst>
          </p:cNvPr>
          <p:cNvSpPr txBox="1"/>
          <p:nvPr/>
        </p:nvSpPr>
        <p:spPr>
          <a:xfrm>
            <a:off x="752990" y="4393078"/>
            <a:ext cx="10684953" cy="179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ững t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ẩm truyện v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ết cho thiếu nhi ti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ểu: 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 ru mặt đất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 trời trong quả trứng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Bến t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àu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19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占位符 9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7" b="4237"/>
          <a:stretch/>
        </p:blipFill>
        <p:spPr>
          <a:xfrm>
            <a:off x="6490951" y="509401"/>
            <a:ext cx="5547721" cy="5930176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41233D-D975-42B6-93B7-5B9850BF1AEE}"/>
              </a:ext>
            </a:extLst>
          </p:cNvPr>
          <p:cNvSpPr txBox="1"/>
          <p:nvPr/>
        </p:nvSpPr>
        <p:spPr>
          <a:xfrm>
            <a:off x="688402" y="511875"/>
            <a:ext cx="5002184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60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60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60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6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endParaRPr lang="en-US" sz="4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AD9DB-79FF-4593-BC88-C71C74A50645}"/>
              </a:ext>
            </a:extLst>
          </p:cNvPr>
          <p:cNvSpPr txBox="1"/>
          <p:nvPr/>
        </p:nvSpPr>
        <p:spPr>
          <a:xfrm>
            <a:off x="615835" y="1825832"/>
            <a:ext cx="6512558" cy="1224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a/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xứ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ợc r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út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t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ừ tập thơ 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vi-VN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 ru tr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ên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</a:t>
            </a:r>
            <a:r>
              <a:rPr lang="vi-VN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ặt đất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A205C8-84D6-457E-ABFA-29DCC405873F}"/>
              </a:ext>
            </a:extLst>
          </p:cNvPr>
          <p:cNvSpPr txBox="1"/>
          <p:nvPr/>
        </p:nvSpPr>
        <p:spPr>
          <a:xfrm>
            <a:off x="615835" y="3331560"/>
            <a:ext cx="6512558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b/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PTBĐ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7DE449-06C3-4539-81E1-76556B0B9FC5}"/>
              </a:ext>
            </a:extLst>
          </p:cNvPr>
          <p:cNvSpPr txBox="1"/>
          <p:nvPr/>
        </p:nvSpPr>
        <p:spPr>
          <a:xfrm>
            <a:off x="615835" y="4207479"/>
            <a:ext cx="6512558" cy="1388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US" sz="3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endParaRPr lang="en-US" sz="3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PTBĐ: T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ự sự 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4EA32D-2C97-438A-B52D-23737A9D5749}"/>
              </a:ext>
            </a:extLst>
          </p:cNvPr>
          <p:cNvSpPr txBox="1"/>
          <p:nvPr/>
        </p:nvSpPr>
        <p:spPr>
          <a:xfrm>
            <a:off x="615835" y="5828747"/>
            <a:ext cx="6512558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77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E0B91B9-5033-4335-B619-1C34316BCDF7}"/>
              </a:ext>
            </a:extLst>
          </p:cNvPr>
          <p:cNvSpPr txBox="1"/>
          <p:nvPr/>
        </p:nvSpPr>
        <p:spPr>
          <a:xfrm>
            <a:off x="4137248" y="862595"/>
            <a:ext cx="8054752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d/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26">
            <a:extLst>
              <a:ext uri="{FF2B5EF4-FFF2-40B4-BE49-F238E27FC236}">
                <a16:creationId xmlns:a16="http://schemas.microsoft.com/office/drawing/2014/main" id="{5162A986-723A-477D-8571-56802023CF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7190"/>
            <a:ext cx="4007299" cy="64808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7FD1DC-E310-405D-8665-23EF777D0E38}"/>
              </a:ext>
            </a:extLst>
          </p:cNvPr>
          <p:cNvSpPr txBox="1"/>
          <p:nvPr/>
        </p:nvSpPr>
        <p:spPr>
          <a:xfrm>
            <a:off x="4429348" y="1713495"/>
            <a:ext cx="8054752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 1: Thế giới trước khi trẻ con ra đời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D3DC22-0844-4A74-BE3C-C619B5EF79FC}"/>
              </a:ext>
            </a:extLst>
          </p:cNvPr>
          <p:cNvSpPr txBox="1"/>
          <p:nvPr/>
        </p:nvSpPr>
        <p:spPr>
          <a:xfrm>
            <a:off x="4429348" y="2615195"/>
            <a:ext cx="8054752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 giới sau khi trẻ con ra đời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E3307F-F253-49BC-9F52-CDCAF9192A45}"/>
              </a:ext>
            </a:extLst>
          </p:cNvPr>
          <p:cNvSpPr txBox="1"/>
          <p:nvPr/>
        </p:nvSpPr>
        <p:spPr>
          <a:xfrm>
            <a:off x="5115148" y="3505200"/>
            <a:ext cx="8054752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K2: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D508F9-7C24-4EA3-BE88-E8D843559D19}"/>
              </a:ext>
            </a:extLst>
          </p:cNvPr>
          <p:cNvSpPr txBox="1"/>
          <p:nvPr/>
        </p:nvSpPr>
        <p:spPr>
          <a:xfrm>
            <a:off x="5115148" y="4406900"/>
            <a:ext cx="8054752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K3, 4, 5: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A2325A-396F-4F2B-8B02-4BB0E277B362}"/>
              </a:ext>
            </a:extLst>
          </p:cNvPr>
          <p:cNvSpPr txBox="1"/>
          <p:nvPr/>
        </p:nvSpPr>
        <p:spPr>
          <a:xfrm>
            <a:off x="5115148" y="5289620"/>
            <a:ext cx="80547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K6: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73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D2DA69F-B239-4791-9217-AFEEEA20EB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1" r="4379" b="13023"/>
          <a:stretch/>
        </p:blipFill>
        <p:spPr bwMode="auto">
          <a:xfrm>
            <a:off x="2374901" y="0"/>
            <a:ext cx="9817100" cy="686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4F0B46-4A28-4C2C-AB9F-DFC8EEB88BEE}"/>
              </a:ext>
            </a:extLst>
          </p:cNvPr>
          <p:cNvSpPr txBox="1"/>
          <p:nvPr/>
        </p:nvSpPr>
        <p:spPr>
          <a:xfrm flipH="1">
            <a:off x="643943" y="1442179"/>
            <a:ext cx="96084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8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22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4"/>
          <p:cNvSpPr txBox="1">
            <a:spLocks noChangeArrowheads="1"/>
          </p:cNvSpPr>
          <p:nvPr/>
        </p:nvSpPr>
        <p:spPr bwMode="auto">
          <a:xfrm>
            <a:off x="1636198" y="434512"/>
            <a:ext cx="897072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+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0" y="1603034"/>
            <a:ext cx="9220200" cy="1406866"/>
          </a:xfrm>
          <a:custGeom>
            <a:avLst/>
            <a:gdLst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9900 w 1739900"/>
              <a:gd name="connsiteY2" fmla="*/ 1257301 h 1257301"/>
              <a:gd name="connsiteX3" fmla="*/ 0 w 1739900"/>
              <a:gd name="connsiteY3" fmla="*/ 1257301 h 1257301"/>
              <a:gd name="connsiteX4" fmla="*/ 0 w 1739900"/>
              <a:gd name="connsiteY4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2343162"/>
              <a:gd name="connsiteY0" fmla="*/ 0 h 1257301"/>
              <a:gd name="connsiteX1" fmla="*/ 1739900 w 2343162"/>
              <a:gd name="connsiteY1" fmla="*/ 0 h 1257301"/>
              <a:gd name="connsiteX2" fmla="*/ 2343150 w 2343162"/>
              <a:gd name="connsiteY2" fmla="*/ 622301 h 1257301"/>
              <a:gd name="connsiteX3" fmla="*/ 1739900 w 2343162"/>
              <a:gd name="connsiteY3" fmla="*/ 1257301 h 1257301"/>
              <a:gd name="connsiteX4" fmla="*/ 0 w 2343162"/>
              <a:gd name="connsiteY4" fmla="*/ 1257301 h 1257301"/>
              <a:gd name="connsiteX5" fmla="*/ 0 w 2343162"/>
              <a:gd name="connsiteY5" fmla="*/ 0 h 1257301"/>
              <a:gd name="connsiteX0" fmla="*/ 0 w 2343155"/>
              <a:gd name="connsiteY0" fmla="*/ 0 h 1257301"/>
              <a:gd name="connsiteX1" fmla="*/ 1739900 w 2343155"/>
              <a:gd name="connsiteY1" fmla="*/ 0 h 1257301"/>
              <a:gd name="connsiteX2" fmla="*/ 2343150 w 2343155"/>
              <a:gd name="connsiteY2" fmla="*/ 622301 h 1257301"/>
              <a:gd name="connsiteX3" fmla="*/ 1739900 w 2343155"/>
              <a:gd name="connsiteY3" fmla="*/ 1257301 h 1257301"/>
              <a:gd name="connsiteX4" fmla="*/ 0 w 2343155"/>
              <a:gd name="connsiteY4" fmla="*/ 1257301 h 1257301"/>
              <a:gd name="connsiteX5" fmla="*/ 0 w 2343155"/>
              <a:gd name="connsiteY5" fmla="*/ 0 h 1257301"/>
              <a:gd name="connsiteX0" fmla="*/ 0 w 2343155"/>
              <a:gd name="connsiteY0" fmla="*/ 0 h 1257301"/>
              <a:gd name="connsiteX1" fmla="*/ 1739900 w 2343155"/>
              <a:gd name="connsiteY1" fmla="*/ 0 h 1257301"/>
              <a:gd name="connsiteX2" fmla="*/ 2343150 w 2343155"/>
              <a:gd name="connsiteY2" fmla="*/ 622301 h 1257301"/>
              <a:gd name="connsiteX3" fmla="*/ 1739900 w 2343155"/>
              <a:gd name="connsiteY3" fmla="*/ 1257301 h 1257301"/>
              <a:gd name="connsiteX4" fmla="*/ 0 w 2343155"/>
              <a:gd name="connsiteY4" fmla="*/ 1257301 h 1257301"/>
              <a:gd name="connsiteX5" fmla="*/ 0 w 2343155"/>
              <a:gd name="connsiteY5" fmla="*/ 0 h 1257301"/>
              <a:gd name="connsiteX0" fmla="*/ 0 w 2343150"/>
              <a:gd name="connsiteY0" fmla="*/ 0 h 1257301"/>
              <a:gd name="connsiteX1" fmla="*/ 1739900 w 2343150"/>
              <a:gd name="connsiteY1" fmla="*/ 0 h 1257301"/>
              <a:gd name="connsiteX2" fmla="*/ 2343150 w 2343150"/>
              <a:gd name="connsiteY2" fmla="*/ 622301 h 1257301"/>
              <a:gd name="connsiteX3" fmla="*/ 1739900 w 2343150"/>
              <a:gd name="connsiteY3" fmla="*/ 1257301 h 1257301"/>
              <a:gd name="connsiteX4" fmla="*/ 0 w 2343150"/>
              <a:gd name="connsiteY4" fmla="*/ 1257301 h 1257301"/>
              <a:gd name="connsiteX5" fmla="*/ 0 w 234315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9349" h="1257301">
                <a:moveTo>
                  <a:pt x="0" y="0"/>
                </a:moveTo>
                <a:lnTo>
                  <a:pt x="1739900" y="0"/>
                </a:lnTo>
                <a:cubicBezTo>
                  <a:pt x="2097919" y="736600"/>
                  <a:pt x="1710758" y="-66675"/>
                  <a:pt x="2049349" y="635001"/>
                </a:cubicBezTo>
                <a:cubicBezTo>
                  <a:pt x="1687248" y="1352551"/>
                  <a:pt x="2110278" y="514351"/>
                  <a:pt x="1739900" y="1257301"/>
                </a:cubicBezTo>
                <a:lnTo>
                  <a:pt x="0" y="12573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 Same Side Corner Rectangle 1"/>
          <p:cNvSpPr/>
          <p:nvPr/>
        </p:nvSpPr>
        <p:spPr>
          <a:xfrm rot="16200000">
            <a:off x="1192041" y="1287292"/>
            <a:ext cx="1406866" cy="2038350"/>
          </a:xfrm>
          <a:custGeom>
            <a:avLst/>
            <a:gdLst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330205 h 1416050"/>
              <a:gd name="connsiteX8" fmla="*/ 330205 w 1257300"/>
              <a:gd name="connsiteY8" fmla="*/ 0 h 1416050"/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59055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1416050 h 1416050"/>
              <a:gd name="connsiteX8" fmla="*/ 0 w 1257300"/>
              <a:gd name="connsiteY8" fmla="*/ 330205 h 1416050"/>
              <a:gd name="connsiteX9" fmla="*/ 330205 w 1257300"/>
              <a:gd name="connsiteY9" fmla="*/ 0 h 1416050"/>
              <a:gd name="connsiteX0" fmla="*/ 330205 w 1257300"/>
              <a:gd name="connsiteY0" fmla="*/ 0 h 2038350"/>
              <a:gd name="connsiteX1" fmla="*/ 927095 w 1257300"/>
              <a:gd name="connsiteY1" fmla="*/ 0 h 2038350"/>
              <a:gd name="connsiteX2" fmla="*/ 1257300 w 1257300"/>
              <a:gd name="connsiteY2" fmla="*/ 330205 h 2038350"/>
              <a:gd name="connsiteX3" fmla="*/ 1257300 w 1257300"/>
              <a:gd name="connsiteY3" fmla="*/ 1416050 h 2038350"/>
              <a:gd name="connsiteX4" fmla="*/ 1257300 w 1257300"/>
              <a:gd name="connsiteY4" fmla="*/ 1416050 h 2038350"/>
              <a:gd name="connsiteX5" fmla="*/ 628650 w 1257300"/>
              <a:gd name="connsiteY5" fmla="*/ 2038350 h 2038350"/>
              <a:gd name="connsiteX6" fmla="*/ 0 w 1257300"/>
              <a:gd name="connsiteY6" fmla="*/ 1416050 h 2038350"/>
              <a:gd name="connsiteX7" fmla="*/ 0 w 1257300"/>
              <a:gd name="connsiteY7" fmla="*/ 1416050 h 2038350"/>
              <a:gd name="connsiteX8" fmla="*/ 0 w 1257300"/>
              <a:gd name="connsiteY8" fmla="*/ 330205 h 2038350"/>
              <a:gd name="connsiteX9" fmla="*/ 330205 w 1257300"/>
              <a:gd name="connsiteY9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7300" h="2038350">
                <a:moveTo>
                  <a:pt x="330205" y="0"/>
                </a:moveTo>
                <a:lnTo>
                  <a:pt x="927095" y="0"/>
                </a:lnTo>
                <a:cubicBezTo>
                  <a:pt x="1109462" y="0"/>
                  <a:pt x="1257300" y="147838"/>
                  <a:pt x="1257300" y="330205"/>
                </a:cubicBezTo>
                <a:lnTo>
                  <a:pt x="1257300" y="1416050"/>
                </a:lnTo>
                <a:lnTo>
                  <a:pt x="1257300" y="1416050"/>
                </a:lnTo>
                <a:lnTo>
                  <a:pt x="628650" y="2038350"/>
                </a:lnTo>
                <a:lnTo>
                  <a:pt x="0" y="1416050"/>
                </a:lnTo>
                <a:lnTo>
                  <a:pt x="0" y="1416050"/>
                </a:lnTo>
                <a:lnTo>
                  <a:pt x="0" y="330205"/>
                </a:lnTo>
                <a:cubicBezTo>
                  <a:pt x="0" y="147838"/>
                  <a:pt x="147838" y="0"/>
                  <a:pt x="330205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Isosceles Triangle 30"/>
          <p:cNvSpPr/>
          <p:nvPr/>
        </p:nvSpPr>
        <p:spPr>
          <a:xfrm rot="5400000">
            <a:off x="2382966" y="2250945"/>
            <a:ext cx="415665" cy="180975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2"/>
          <p:cNvSpPr/>
          <p:nvPr/>
        </p:nvSpPr>
        <p:spPr>
          <a:xfrm>
            <a:off x="2286000" y="3241334"/>
            <a:ext cx="9220200" cy="1406866"/>
          </a:xfrm>
          <a:custGeom>
            <a:avLst/>
            <a:gdLst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9900 w 1739900"/>
              <a:gd name="connsiteY2" fmla="*/ 1257301 h 1257301"/>
              <a:gd name="connsiteX3" fmla="*/ 0 w 1739900"/>
              <a:gd name="connsiteY3" fmla="*/ 1257301 h 1257301"/>
              <a:gd name="connsiteX4" fmla="*/ 0 w 1739900"/>
              <a:gd name="connsiteY4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2343162"/>
              <a:gd name="connsiteY0" fmla="*/ 0 h 1257301"/>
              <a:gd name="connsiteX1" fmla="*/ 1739900 w 2343162"/>
              <a:gd name="connsiteY1" fmla="*/ 0 h 1257301"/>
              <a:gd name="connsiteX2" fmla="*/ 2343150 w 2343162"/>
              <a:gd name="connsiteY2" fmla="*/ 622301 h 1257301"/>
              <a:gd name="connsiteX3" fmla="*/ 1739900 w 2343162"/>
              <a:gd name="connsiteY3" fmla="*/ 1257301 h 1257301"/>
              <a:gd name="connsiteX4" fmla="*/ 0 w 2343162"/>
              <a:gd name="connsiteY4" fmla="*/ 1257301 h 1257301"/>
              <a:gd name="connsiteX5" fmla="*/ 0 w 2343162"/>
              <a:gd name="connsiteY5" fmla="*/ 0 h 1257301"/>
              <a:gd name="connsiteX0" fmla="*/ 0 w 2343155"/>
              <a:gd name="connsiteY0" fmla="*/ 0 h 1257301"/>
              <a:gd name="connsiteX1" fmla="*/ 1739900 w 2343155"/>
              <a:gd name="connsiteY1" fmla="*/ 0 h 1257301"/>
              <a:gd name="connsiteX2" fmla="*/ 2343150 w 2343155"/>
              <a:gd name="connsiteY2" fmla="*/ 622301 h 1257301"/>
              <a:gd name="connsiteX3" fmla="*/ 1739900 w 2343155"/>
              <a:gd name="connsiteY3" fmla="*/ 1257301 h 1257301"/>
              <a:gd name="connsiteX4" fmla="*/ 0 w 2343155"/>
              <a:gd name="connsiteY4" fmla="*/ 1257301 h 1257301"/>
              <a:gd name="connsiteX5" fmla="*/ 0 w 2343155"/>
              <a:gd name="connsiteY5" fmla="*/ 0 h 1257301"/>
              <a:gd name="connsiteX0" fmla="*/ 0 w 2343155"/>
              <a:gd name="connsiteY0" fmla="*/ 0 h 1257301"/>
              <a:gd name="connsiteX1" fmla="*/ 1739900 w 2343155"/>
              <a:gd name="connsiteY1" fmla="*/ 0 h 1257301"/>
              <a:gd name="connsiteX2" fmla="*/ 2343150 w 2343155"/>
              <a:gd name="connsiteY2" fmla="*/ 622301 h 1257301"/>
              <a:gd name="connsiteX3" fmla="*/ 1739900 w 2343155"/>
              <a:gd name="connsiteY3" fmla="*/ 1257301 h 1257301"/>
              <a:gd name="connsiteX4" fmla="*/ 0 w 2343155"/>
              <a:gd name="connsiteY4" fmla="*/ 1257301 h 1257301"/>
              <a:gd name="connsiteX5" fmla="*/ 0 w 2343155"/>
              <a:gd name="connsiteY5" fmla="*/ 0 h 1257301"/>
              <a:gd name="connsiteX0" fmla="*/ 0 w 2343150"/>
              <a:gd name="connsiteY0" fmla="*/ 0 h 1257301"/>
              <a:gd name="connsiteX1" fmla="*/ 1739900 w 2343150"/>
              <a:gd name="connsiteY1" fmla="*/ 0 h 1257301"/>
              <a:gd name="connsiteX2" fmla="*/ 2343150 w 2343150"/>
              <a:gd name="connsiteY2" fmla="*/ 622301 h 1257301"/>
              <a:gd name="connsiteX3" fmla="*/ 1739900 w 2343150"/>
              <a:gd name="connsiteY3" fmla="*/ 1257301 h 1257301"/>
              <a:gd name="connsiteX4" fmla="*/ 0 w 2343150"/>
              <a:gd name="connsiteY4" fmla="*/ 1257301 h 1257301"/>
              <a:gd name="connsiteX5" fmla="*/ 0 w 234315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9349" h="1257301">
                <a:moveTo>
                  <a:pt x="0" y="0"/>
                </a:moveTo>
                <a:lnTo>
                  <a:pt x="1739900" y="0"/>
                </a:lnTo>
                <a:cubicBezTo>
                  <a:pt x="2097919" y="736600"/>
                  <a:pt x="1710758" y="-66675"/>
                  <a:pt x="2049349" y="635001"/>
                </a:cubicBezTo>
                <a:cubicBezTo>
                  <a:pt x="1687248" y="1352551"/>
                  <a:pt x="2110278" y="514351"/>
                  <a:pt x="1739900" y="1257301"/>
                </a:cubicBezTo>
                <a:lnTo>
                  <a:pt x="0" y="12573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ound Same Side Corner Rectangle 1"/>
          <p:cNvSpPr/>
          <p:nvPr/>
        </p:nvSpPr>
        <p:spPr>
          <a:xfrm rot="16200000">
            <a:off x="1192041" y="2925592"/>
            <a:ext cx="1406866" cy="2038350"/>
          </a:xfrm>
          <a:custGeom>
            <a:avLst/>
            <a:gdLst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330205 h 1416050"/>
              <a:gd name="connsiteX8" fmla="*/ 330205 w 1257300"/>
              <a:gd name="connsiteY8" fmla="*/ 0 h 1416050"/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59055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1416050 h 1416050"/>
              <a:gd name="connsiteX8" fmla="*/ 0 w 1257300"/>
              <a:gd name="connsiteY8" fmla="*/ 330205 h 1416050"/>
              <a:gd name="connsiteX9" fmla="*/ 330205 w 1257300"/>
              <a:gd name="connsiteY9" fmla="*/ 0 h 1416050"/>
              <a:gd name="connsiteX0" fmla="*/ 330205 w 1257300"/>
              <a:gd name="connsiteY0" fmla="*/ 0 h 2038350"/>
              <a:gd name="connsiteX1" fmla="*/ 927095 w 1257300"/>
              <a:gd name="connsiteY1" fmla="*/ 0 h 2038350"/>
              <a:gd name="connsiteX2" fmla="*/ 1257300 w 1257300"/>
              <a:gd name="connsiteY2" fmla="*/ 330205 h 2038350"/>
              <a:gd name="connsiteX3" fmla="*/ 1257300 w 1257300"/>
              <a:gd name="connsiteY3" fmla="*/ 1416050 h 2038350"/>
              <a:gd name="connsiteX4" fmla="*/ 1257300 w 1257300"/>
              <a:gd name="connsiteY4" fmla="*/ 1416050 h 2038350"/>
              <a:gd name="connsiteX5" fmla="*/ 628650 w 1257300"/>
              <a:gd name="connsiteY5" fmla="*/ 2038350 h 2038350"/>
              <a:gd name="connsiteX6" fmla="*/ 0 w 1257300"/>
              <a:gd name="connsiteY6" fmla="*/ 1416050 h 2038350"/>
              <a:gd name="connsiteX7" fmla="*/ 0 w 1257300"/>
              <a:gd name="connsiteY7" fmla="*/ 1416050 h 2038350"/>
              <a:gd name="connsiteX8" fmla="*/ 0 w 1257300"/>
              <a:gd name="connsiteY8" fmla="*/ 330205 h 2038350"/>
              <a:gd name="connsiteX9" fmla="*/ 330205 w 1257300"/>
              <a:gd name="connsiteY9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7300" h="2038350">
                <a:moveTo>
                  <a:pt x="330205" y="0"/>
                </a:moveTo>
                <a:lnTo>
                  <a:pt x="927095" y="0"/>
                </a:lnTo>
                <a:cubicBezTo>
                  <a:pt x="1109462" y="0"/>
                  <a:pt x="1257300" y="147838"/>
                  <a:pt x="1257300" y="330205"/>
                </a:cubicBezTo>
                <a:lnTo>
                  <a:pt x="1257300" y="1416050"/>
                </a:lnTo>
                <a:lnTo>
                  <a:pt x="1257300" y="1416050"/>
                </a:lnTo>
                <a:lnTo>
                  <a:pt x="628650" y="2038350"/>
                </a:lnTo>
                <a:lnTo>
                  <a:pt x="0" y="1416050"/>
                </a:lnTo>
                <a:lnTo>
                  <a:pt x="0" y="1416050"/>
                </a:lnTo>
                <a:lnTo>
                  <a:pt x="0" y="330205"/>
                </a:lnTo>
                <a:cubicBezTo>
                  <a:pt x="0" y="147838"/>
                  <a:pt x="147838" y="0"/>
                  <a:pt x="330205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Isosceles Triangle 36"/>
          <p:cNvSpPr/>
          <p:nvPr/>
        </p:nvSpPr>
        <p:spPr>
          <a:xfrm rot="5400000">
            <a:off x="2382966" y="3851145"/>
            <a:ext cx="415665" cy="180975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2"/>
          <p:cNvSpPr/>
          <p:nvPr/>
        </p:nvSpPr>
        <p:spPr>
          <a:xfrm>
            <a:off x="2286000" y="4870109"/>
            <a:ext cx="9220200" cy="1406866"/>
          </a:xfrm>
          <a:custGeom>
            <a:avLst/>
            <a:gdLst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9900 w 1739900"/>
              <a:gd name="connsiteY2" fmla="*/ 1257301 h 1257301"/>
              <a:gd name="connsiteX3" fmla="*/ 0 w 1739900"/>
              <a:gd name="connsiteY3" fmla="*/ 1257301 h 1257301"/>
              <a:gd name="connsiteX4" fmla="*/ 0 w 1739900"/>
              <a:gd name="connsiteY4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2343162"/>
              <a:gd name="connsiteY0" fmla="*/ 0 h 1257301"/>
              <a:gd name="connsiteX1" fmla="*/ 1739900 w 2343162"/>
              <a:gd name="connsiteY1" fmla="*/ 0 h 1257301"/>
              <a:gd name="connsiteX2" fmla="*/ 2343150 w 2343162"/>
              <a:gd name="connsiteY2" fmla="*/ 622301 h 1257301"/>
              <a:gd name="connsiteX3" fmla="*/ 1739900 w 2343162"/>
              <a:gd name="connsiteY3" fmla="*/ 1257301 h 1257301"/>
              <a:gd name="connsiteX4" fmla="*/ 0 w 2343162"/>
              <a:gd name="connsiteY4" fmla="*/ 1257301 h 1257301"/>
              <a:gd name="connsiteX5" fmla="*/ 0 w 2343162"/>
              <a:gd name="connsiteY5" fmla="*/ 0 h 1257301"/>
              <a:gd name="connsiteX0" fmla="*/ 0 w 2343155"/>
              <a:gd name="connsiteY0" fmla="*/ 0 h 1257301"/>
              <a:gd name="connsiteX1" fmla="*/ 1739900 w 2343155"/>
              <a:gd name="connsiteY1" fmla="*/ 0 h 1257301"/>
              <a:gd name="connsiteX2" fmla="*/ 2343150 w 2343155"/>
              <a:gd name="connsiteY2" fmla="*/ 622301 h 1257301"/>
              <a:gd name="connsiteX3" fmla="*/ 1739900 w 2343155"/>
              <a:gd name="connsiteY3" fmla="*/ 1257301 h 1257301"/>
              <a:gd name="connsiteX4" fmla="*/ 0 w 2343155"/>
              <a:gd name="connsiteY4" fmla="*/ 1257301 h 1257301"/>
              <a:gd name="connsiteX5" fmla="*/ 0 w 2343155"/>
              <a:gd name="connsiteY5" fmla="*/ 0 h 1257301"/>
              <a:gd name="connsiteX0" fmla="*/ 0 w 2343155"/>
              <a:gd name="connsiteY0" fmla="*/ 0 h 1257301"/>
              <a:gd name="connsiteX1" fmla="*/ 1739900 w 2343155"/>
              <a:gd name="connsiteY1" fmla="*/ 0 h 1257301"/>
              <a:gd name="connsiteX2" fmla="*/ 2343150 w 2343155"/>
              <a:gd name="connsiteY2" fmla="*/ 622301 h 1257301"/>
              <a:gd name="connsiteX3" fmla="*/ 1739900 w 2343155"/>
              <a:gd name="connsiteY3" fmla="*/ 1257301 h 1257301"/>
              <a:gd name="connsiteX4" fmla="*/ 0 w 2343155"/>
              <a:gd name="connsiteY4" fmla="*/ 1257301 h 1257301"/>
              <a:gd name="connsiteX5" fmla="*/ 0 w 2343155"/>
              <a:gd name="connsiteY5" fmla="*/ 0 h 1257301"/>
              <a:gd name="connsiteX0" fmla="*/ 0 w 2343150"/>
              <a:gd name="connsiteY0" fmla="*/ 0 h 1257301"/>
              <a:gd name="connsiteX1" fmla="*/ 1739900 w 2343150"/>
              <a:gd name="connsiteY1" fmla="*/ 0 h 1257301"/>
              <a:gd name="connsiteX2" fmla="*/ 2343150 w 2343150"/>
              <a:gd name="connsiteY2" fmla="*/ 622301 h 1257301"/>
              <a:gd name="connsiteX3" fmla="*/ 1739900 w 2343150"/>
              <a:gd name="connsiteY3" fmla="*/ 1257301 h 1257301"/>
              <a:gd name="connsiteX4" fmla="*/ 0 w 2343150"/>
              <a:gd name="connsiteY4" fmla="*/ 1257301 h 1257301"/>
              <a:gd name="connsiteX5" fmla="*/ 0 w 234315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9349" h="1257301">
                <a:moveTo>
                  <a:pt x="0" y="0"/>
                </a:moveTo>
                <a:lnTo>
                  <a:pt x="1739900" y="0"/>
                </a:lnTo>
                <a:cubicBezTo>
                  <a:pt x="2097919" y="736600"/>
                  <a:pt x="1710758" y="-66675"/>
                  <a:pt x="2049349" y="635001"/>
                </a:cubicBezTo>
                <a:cubicBezTo>
                  <a:pt x="1687248" y="1352551"/>
                  <a:pt x="2110278" y="514351"/>
                  <a:pt x="1739900" y="1257301"/>
                </a:cubicBezTo>
                <a:lnTo>
                  <a:pt x="0" y="12573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ound Same Side Corner Rectangle 1"/>
          <p:cNvSpPr/>
          <p:nvPr/>
        </p:nvSpPr>
        <p:spPr>
          <a:xfrm rot="16200000">
            <a:off x="1192041" y="4554367"/>
            <a:ext cx="1406866" cy="2038350"/>
          </a:xfrm>
          <a:custGeom>
            <a:avLst/>
            <a:gdLst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330205 h 1416050"/>
              <a:gd name="connsiteX8" fmla="*/ 330205 w 1257300"/>
              <a:gd name="connsiteY8" fmla="*/ 0 h 1416050"/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59055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1416050 h 1416050"/>
              <a:gd name="connsiteX8" fmla="*/ 0 w 1257300"/>
              <a:gd name="connsiteY8" fmla="*/ 330205 h 1416050"/>
              <a:gd name="connsiteX9" fmla="*/ 330205 w 1257300"/>
              <a:gd name="connsiteY9" fmla="*/ 0 h 1416050"/>
              <a:gd name="connsiteX0" fmla="*/ 330205 w 1257300"/>
              <a:gd name="connsiteY0" fmla="*/ 0 h 2038350"/>
              <a:gd name="connsiteX1" fmla="*/ 927095 w 1257300"/>
              <a:gd name="connsiteY1" fmla="*/ 0 h 2038350"/>
              <a:gd name="connsiteX2" fmla="*/ 1257300 w 1257300"/>
              <a:gd name="connsiteY2" fmla="*/ 330205 h 2038350"/>
              <a:gd name="connsiteX3" fmla="*/ 1257300 w 1257300"/>
              <a:gd name="connsiteY3" fmla="*/ 1416050 h 2038350"/>
              <a:gd name="connsiteX4" fmla="*/ 1257300 w 1257300"/>
              <a:gd name="connsiteY4" fmla="*/ 1416050 h 2038350"/>
              <a:gd name="connsiteX5" fmla="*/ 628650 w 1257300"/>
              <a:gd name="connsiteY5" fmla="*/ 2038350 h 2038350"/>
              <a:gd name="connsiteX6" fmla="*/ 0 w 1257300"/>
              <a:gd name="connsiteY6" fmla="*/ 1416050 h 2038350"/>
              <a:gd name="connsiteX7" fmla="*/ 0 w 1257300"/>
              <a:gd name="connsiteY7" fmla="*/ 1416050 h 2038350"/>
              <a:gd name="connsiteX8" fmla="*/ 0 w 1257300"/>
              <a:gd name="connsiteY8" fmla="*/ 330205 h 2038350"/>
              <a:gd name="connsiteX9" fmla="*/ 330205 w 1257300"/>
              <a:gd name="connsiteY9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7300" h="2038350">
                <a:moveTo>
                  <a:pt x="330205" y="0"/>
                </a:moveTo>
                <a:lnTo>
                  <a:pt x="927095" y="0"/>
                </a:lnTo>
                <a:cubicBezTo>
                  <a:pt x="1109462" y="0"/>
                  <a:pt x="1257300" y="147838"/>
                  <a:pt x="1257300" y="330205"/>
                </a:cubicBezTo>
                <a:lnTo>
                  <a:pt x="1257300" y="1416050"/>
                </a:lnTo>
                <a:lnTo>
                  <a:pt x="1257300" y="1416050"/>
                </a:lnTo>
                <a:lnTo>
                  <a:pt x="628650" y="2038350"/>
                </a:lnTo>
                <a:lnTo>
                  <a:pt x="0" y="1416050"/>
                </a:lnTo>
                <a:lnTo>
                  <a:pt x="0" y="1416050"/>
                </a:lnTo>
                <a:lnTo>
                  <a:pt x="0" y="330205"/>
                </a:lnTo>
                <a:cubicBezTo>
                  <a:pt x="0" y="147838"/>
                  <a:pt x="147838" y="0"/>
                  <a:pt x="330205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Isosceles Triangle 39"/>
          <p:cNvSpPr/>
          <p:nvPr/>
        </p:nvSpPr>
        <p:spPr>
          <a:xfrm rot="5400000">
            <a:off x="2382079" y="5534856"/>
            <a:ext cx="417439" cy="180975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4" name="TextBox 28671"/>
          <p:cNvSpPr txBox="1">
            <a:spLocks noChangeArrowheads="1"/>
          </p:cNvSpPr>
          <p:nvPr/>
        </p:nvSpPr>
        <p:spPr bwMode="auto">
          <a:xfrm>
            <a:off x="1308258" y="1985200"/>
            <a:ext cx="74892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8206" name="TextBox 42"/>
          <p:cNvSpPr txBox="1">
            <a:spLocks noChangeArrowheads="1"/>
          </p:cNvSpPr>
          <p:nvPr/>
        </p:nvSpPr>
        <p:spPr bwMode="auto">
          <a:xfrm>
            <a:off x="1295400" y="3610471"/>
            <a:ext cx="74892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8208" name="TextBox 44"/>
          <p:cNvSpPr txBox="1">
            <a:spLocks noChangeArrowheads="1"/>
          </p:cNvSpPr>
          <p:nvPr/>
        </p:nvSpPr>
        <p:spPr bwMode="auto">
          <a:xfrm>
            <a:off x="1307888" y="5181600"/>
            <a:ext cx="74892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8210" name="Rectangle 46"/>
          <p:cNvSpPr>
            <a:spLocks noChangeArrowheads="1"/>
          </p:cNvSpPr>
          <p:nvPr/>
        </p:nvSpPr>
        <p:spPr bwMode="auto">
          <a:xfrm>
            <a:off x="2983540" y="1678675"/>
            <a:ext cx="8159381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Ai/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Con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8211" name="Rectangle 47"/>
          <p:cNvSpPr>
            <a:spLocks noChangeArrowheads="1"/>
          </p:cNvSpPr>
          <p:nvPr/>
        </p:nvSpPr>
        <p:spPr bwMode="auto">
          <a:xfrm>
            <a:off x="2962275" y="3262310"/>
            <a:ext cx="718118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thuở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8212" name="Rectangle 48"/>
          <p:cNvSpPr>
            <a:spLocks noChangeArrowheads="1"/>
          </p:cNvSpPr>
          <p:nvPr/>
        </p:nvSpPr>
        <p:spPr bwMode="auto">
          <a:xfrm>
            <a:off x="2984213" y="4828782"/>
            <a:ext cx="7921467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1?</a:t>
            </a:r>
            <a:endParaRPr lang="en-US" sz="4400" dirty="0">
              <a:solidFill>
                <a:srgbClr val="4A464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31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8204" grpId="0"/>
      <p:bldP spid="8206" grpId="0"/>
      <p:bldP spid="8208" grpId="0"/>
      <p:bldP spid="8210" grpId="0"/>
      <p:bldP spid="8211" grpId="0"/>
      <p:bldP spid="82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B41233D-D975-42B6-93B7-5B9850BF1AEE}"/>
              </a:ext>
            </a:extLst>
          </p:cNvPr>
          <p:cNvSpPr txBox="1"/>
          <p:nvPr/>
        </p:nvSpPr>
        <p:spPr>
          <a:xfrm>
            <a:off x="1146220" y="132773"/>
            <a:ext cx="9862874" cy="941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ra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endParaRPr lang="en-US" sz="4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AD9DB-79FF-4593-BC88-C71C74A50645}"/>
              </a:ext>
            </a:extLst>
          </p:cNvPr>
          <p:cNvSpPr txBox="1"/>
          <p:nvPr/>
        </p:nvSpPr>
        <p:spPr>
          <a:xfrm>
            <a:off x="403182" y="1240931"/>
            <a:ext cx="6512558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A205C8-84D6-457E-ABFA-29DCC405873F}"/>
              </a:ext>
            </a:extLst>
          </p:cNvPr>
          <p:cNvSpPr txBox="1"/>
          <p:nvPr/>
        </p:nvSpPr>
        <p:spPr>
          <a:xfrm>
            <a:off x="403182" y="2132410"/>
            <a:ext cx="6512558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thuở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7DE449-06C3-4539-81E1-76556B0B9FC5}"/>
              </a:ext>
            </a:extLst>
          </p:cNvPr>
          <p:cNvSpPr txBox="1"/>
          <p:nvPr/>
        </p:nvSpPr>
        <p:spPr>
          <a:xfrm>
            <a:off x="5453648" y="2132410"/>
            <a:ext cx="6512558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trụi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C7F56E-C2EA-4F0E-84D1-1874392DF6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425" y="1145458"/>
            <a:ext cx="2094369" cy="20943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37F3DD-AA6C-4A0A-8A6A-C646D73802A6}"/>
              </a:ext>
            </a:extLst>
          </p:cNvPr>
          <p:cNvSpPr txBox="1"/>
          <p:nvPr/>
        </p:nvSpPr>
        <p:spPr>
          <a:xfrm>
            <a:off x="4659750" y="2896291"/>
            <a:ext cx="6512558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031C24-88DB-4BC3-B213-A7CA6B32D12C}"/>
              </a:ext>
            </a:extLst>
          </p:cNvPr>
          <p:cNvSpPr txBox="1"/>
          <p:nvPr/>
        </p:nvSpPr>
        <p:spPr>
          <a:xfrm>
            <a:off x="4044575" y="3770084"/>
            <a:ext cx="6512558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49250A-797A-4C3A-BDE6-79DC60D111AB}"/>
              </a:ext>
            </a:extLst>
          </p:cNvPr>
          <p:cNvSpPr txBox="1"/>
          <p:nvPr/>
        </p:nvSpPr>
        <p:spPr>
          <a:xfrm>
            <a:off x="3495225" y="4648005"/>
            <a:ext cx="7796551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D96946-B5D4-41DE-8B68-BBF737601C37}"/>
              </a:ext>
            </a:extLst>
          </p:cNvPr>
          <p:cNvSpPr txBox="1"/>
          <p:nvPr/>
        </p:nvSpPr>
        <p:spPr>
          <a:xfrm>
            <a:off x="466979" y="5408100"/>
            <a:ext cx="11111878" cy="1224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trúc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...” ;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 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371421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  <p:bldP spid="9" grpId="0"/>
      <p:bldP spid="10" grpId="0"/>
      <p:bldP spid="13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áº¿t quáº£ hÃ¬nh áº£nh cho máº£nh ghÃ©p bÃ­ áº©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744" y="542924"/>
            <a:ext cx="7696200" cy="577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 3"/>
          <p:cNvSpPr/>
          <p:nvPr/>
        </p:nvSpPr>
        <p:spPr>
          <a:xfrm rot="16200000">
            <a:off x="-1238755" y="2151727"/>
            <a:ext cx="6210353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MẢNH GHÉP BÍ ẨN</a:t>
            </a:r>
            <a:endParaRPr lang="vi-VN" sz="8000" b="1" dirty="0">
              <a:ln w="0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2" name="Picture 2" descr="Káº¿t quáº£ hÃ¬nh áº£nh cho play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07" y="5099324"/>
            <a:ext cx="2938131" cy="153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24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9742" y="693848"/>
            <a:ext cx="4272516" cy="46421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352" y="1510414"/>
            <a:ext cx="10951535" cy="1493874"/>
          </a:xfrm>
        </p:spPr>
        <p:txBody>
          <a:bodyPr>
            <a:noAutofit/>
          </a:bodyPr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83DE16F-2CB8-43CC-AF86-2290A670CB96}"/>
              </a:ext>
            </a:extLst>
          </p:cNvPr>
          <p:cNvSpPr txBox="1">
            <a:spLocks/>
          </p:cNvSpPr>
          <p:nvPr/>
        </p:nvSpPr>
        <p:spPr>
          <a:xfrm>
            <a:off x="663352" y="3315586"/>
            <a:ext cx="10951535" cy="622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C8A0CEA-4966-40E3-B294-B9F3D2147593}"/>
              </a:ext>
            </a:extLst>
          </p:cNvPr>
          <p:cNvSpPr txBox="1">
            <a:spLocks/>
          </p:cNvSpPr>
          <p:nvPr/>
        </p:nvSpPr>
        <p:spPr>
          <a:xfrm>
            <a:off x="663351" y="4123661"/>
            <a:ext cx="10951535" cy="622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87AB582-B461-465B-84EF-F555629ECEC5}"/>
              </a:ext>
            </a:extLst>
          </p:cNvPr>
          <p:cNvSpPr txBox="1">
            <a:spLocks/>
          </p:cNvSpPr>
          <p:nvPr/>
        </p:nvSpPr>
        <p:spPr>
          <a:xfrm>
            <a:off x="663351" y="5006164"/>
            <a:ext cx="10951535" cy="5954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5D96602-AC38-4578-8578-F4656454F12E}"/>
              </a:ext>
            </a:extLst>
          </p:cNvPr>
          <p:cNvSpPr txBox="1">
            <a:spLocks/>
          </p:cNvSpPr>
          <p:nvPr/>
        </p:nvSpPr>
        <p:spPr>
          <a:xfrm>
            <a:off x="663351" y="5885047"/>
            <a:ext cx="10951535" cy="622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463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  <p:bldP spid="5" grpId="0" build="p"/>
      <p:bldP spid="6" grpId="0" build="p"/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62">
            <a:extLst>
              <a:ext uri="{FF2B5EF4-FFF2-40B4-BE49-F238E27FC236}">
                <a16:creationId xmlns:a16="http://schemas.microsoft.com/office/drawing/2014/main" id="{76C366A9-52C6-45E7-B39C-35223E6C2200}"/>
              </a:ext>
            </a:extLst>
          </p:cNvPr>
          <p:cNvSpPr/>
          <p:nvPr/>
        </p:nvSpPr>
        <p:spPr>
          <a:xfrm>
            <a:off x="486833" y="598867"/>
            <a:ext cx="11292416" cy="5949295"/>
          </a:xfrm>
          <a:prstGeom prst="round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5" name="组合 63">
            <a:extLst>
              <a:ext uri="{FF2B5EF4-FFF2-40B4-BE49-F238E27FC236}">
                <a16:creationId xmlns:a16="http://schemas.microsoft.com/office/drawing/2014/main" id="{686C7CFA-6A42-403B-9E46-6547CDF0DE6E}"/>
              </a:ext>
            </a:extLst>
          </p:cNvPr>
          <p:cNvGrpSpPr/>
          <p:nvPr/>
        </p:nvGrpSpPr>
        <p:grpSpPr>
          <a:xfrm>
            <a:off x="4115621" y="221798"/>
            <a:ext cx="3960761" cy="912154"/>
            <a:chOff x="8378751" y="1312754"/>
            <a:chExt cx="2263003" cy="647617"/>
          </a:xfrm>
        </p:grpSpPr>
        <p:sp>
          <p:nvSpPr>
            <p:cNvPr id="15" name="圆角矩形 64">
              <a:extLst>
                <a:ext uri="{FF2B5EF4-FFF2-40B4-BE49-F238E27FC236}">
                  <a16:creationId xmlns:a16="http://schemas.microsoft.com/office/drawing/2014/main" id="{253266B9-F9BF-4A96-B7E5-52C17E0CF51C}"/>
                </a:ext>
              </a:extLst>
            </p:cNvPr>
            <p:cNvSpPr/>
            <p:nvPr/>
          </p:nvSpPr>
          <p:spPr>
            <a:xfrm>
              <a:off x="8378751" y="1312754"/>
              <a:ext cx="2263003" cy="473552"/>
            </a:xfrm>
            <a:prstGeom prst="roundRect">
              <a:avLst/>
            </a:prstGeom>
            <a:solidFill>
              <a:srgbClr val="7BAD51"/>
            </a:solidFill>
            <a:ln w="158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6" name="TextBox 70">
              <a:extLst>
                <a:ext uri="{FF2B5EF4-FFF2-40B4-BE49-F238E27FC236}">
                  <a16:creationId xmlns:a16="http://schemas.microsoft.com/office/drawing/2014/main" id="{9F39EB6B-91BE-4451-B908-04E96005C3A1}"/>
                </a:ext>
              </a:extLst>
            </p:cNvPr>
            <p:cNvSpPr txBox="1"/>
            <p:nvPr/>
          </p:nvSpPr>
          <p:spPr>
            <a:xfrm>
              <a:off x="8509048" y="1519532"/>
              <a:ext cx="2100436" cy="440839"/>
            </a:xfrm>
            <a:prstGeom prst="rect">
              <a:avLst/>
            </a:prstGeom>
            <a:no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YÊU CẦU CẦN ĐẠT</a:t>
              </a:r>
              <a:endParaRPr lang="zh-CN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6" name="椭圆 66">
            <a:extLst>
              <a:ext uri="{FF2B5EF4-FFF2-40B4-BE49-F238E27FC236}">
                <a16:creationId xmlns:a16="http://schemas.microsoft.com/office/drawing/2014/main" id="{1BECC1EA-412F-4576-8938-FD868DCBDE4C}"/>
              </a:ext>
            </a:extLst>
          </p:cNvPr>
          <p:cNvSpPr/>
          <p:nvPr/>
        </p:nvSpPr>
        <p:spPr bwMode="auto">
          <a:xfrm>
            <a:off x="3617827" y="747552"/>
            <a:ext cx="404992" cy="405081"/>
          </a:xfrm>
          <a:prstGeom prst="ellipse">
            <a:avLst/>
          </a:prstGeom>
          <a:solidFill>
            <a:srgbClr val="F69F95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椭圆 67">
            <a:extLst>
              <a:ext uri="{FF2B5EF4-FFF2-40B4-BE49-F238E27FC236}">
                <a16:creationId xmlns:a16="http://schemas.microsoft.com/office/drawing/2014/main" id="{34B5475E-EF5D-47E1-AD03-378A27911166}"/>
              </a:ext>
            </a:extLst>
          </p:cNvPr>
          <p:cNvSpPr/>
          <p:nvPr/>
        </p:nvSpPr>
        <p:spPr bwMode="auto">
          <a:xfrm>
            <a:off x="2221399" y="191936"/>
            <a:ext cx="300469" cy="300533"/>
          </a:xfrm>
          <a:prstGeom prst="ellipse">
            <a:avLst/>
          </a:prstGeom>
          <a:solidFill>
            <a:srgbClr val="F69F95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" name="椭圆 68">
            <a:extLst>
              <a:ext uri="{FF2B5EF4-FFF2-40B4-BE49-F238E27FC236}">
                <a16:creationId xmlns:a16="http://schemas.microsoft.com/office/drawing/2014/main" id="{59AAA559-0D11-4222-98D5-BCF45C800AD7}"/>
              </a:ext>
            </a:extLst>
          </p:cNvPr>
          <p:cNvSpPr/>
          <p:nvPr/>
        </p:nvSpPr>
        <p:spPr bwMode="auto">
          <a:xfrm>
            <a:off x="9173514" y="205253"/>
            <a:ext cx="214671" cy="214719"/>
          </a:xfrm>
          <a:prstGeom prst="ellipse">
            <a:avLst/>
          </a:prstGeom>
          <a:solidFill>
            <a:srgbClr val="7BAD51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椭圆 69">
            <a:extLst>
              <a:ext uri="{FF2B5EF4-FFF2-40B4-BE49-F238E27FC236}">
                <a16:creationId xmlns:a16="http://schemas.microsoft.com/office/drawing/2014/main" id="{B5459A70-EA08-47A8-B50A-A876C0E2F752}"/>
              </a:ext>
            </a:extLst>
          </p:cNvPr>
          <p:cNvSpPr/>
          <p:nvPr/>
        </p:nvSpPr>
        <p:spPr bwMode="auto">
          <a:xfrm>
            <a:off x="8839791" y="818101"/>
            <a:ext cx="214671" cy="214719"/>
          </a:xfrm>
          <a:prstGeom prst="ellipse">
            <a:avLst/>
          </a:prstGeom>
          <a:solidFill>
            <a:srgbClr val="7BAD51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椭圆 70">
            <a:extLst>
              <a:ext uri="{FF2B5EF4-FFF2-40B4-BE49-F238E27FC236}">
                <a16:creationId xmlns:a16="http://schemas.microsoft.com/office/drawing/2014/main" id="{01E68F94-74DA-4DD0-83A7-12D28EB6D09E}"/>
              </a:ext>
            </a:extLst>
          </p:cNvPr>
          <p:cNvSpPr/>
          <p:nvPr/>
        </p:nvSpPr>
        <p:spPr bwMode="auto">
          <a:xfrm>
            <a:off x="2751169" y="818101"/>
            <a:ext cx="214671" cy="214719"/>
          </a:xfrm>
          <a:prstGeom prst="ellipse">
            <a:avLst/>
          </a:prstGeom>
          <a:solidFill>
            <a:srgbClr val="7BAD5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" name="椭圆 71">
            <a:extLst>
              <a:ext uri="{FF2B5EF4-FFF2-40B4-BE49-F238E27FC236}">
                <a16:creationId xmlns:a16="http://schemas.microsoft.com/office/drawing/2014/main" id="{B563C8A6-C224-4AD1-843D-8955632D3432}"/>
              </a:ext>
            </a:extLst>
          </p:cNvPr>
          <p:cNvSpPr/>
          <p:nvPr/>
        </p:nvSpPr>
        <p:spPr bwMode="auto">
          <a:xfrm>
            <a:off x="3298901" y="254986"/>
            <a:ext cx="214671" cy="214719"/>
          </a:xfrm>
          <a:prstGeom prst="ellipse">
            <a:avLst/>
          </a:prstGeom>
          <a:solidFill>
            <a:srgbClr val="7BAD51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椭圆 72">
            <a:extLst>
              <a:ext uri="{FF2B5EF4-FFF2-40B4-BE49-F238E27FC236}">
                <a16:creationId xmlns:a16="http://schemas.microsoft.com/office/drawing/2014/main" id="{7A312F7F-A2AD-4905-BB2D-132404ED759E}"/>
              </a:ext>
            </a:extLst>
          </p:cNvPr>
          <p:cNvSpPr/>
          <p:nvPr/>
        </p:nvSpPr>
        <p:spPr bwMode="auto">
          <a:xfrm>
            <a:off x="1553617" y="798260"/>
            <a:ext cx="404992" cy="405081"/>
          </a:xfrm>
          <a:prstGeom prst="ellipse">
            <a:avLst/>
          </a:prstGeom>
          <a:solidFill>
            <a:srgbClr val="7BAD51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椭圆 73">
            <a:extLst>
              <a:ext uri="{FF2B5EF4-FFF2-40B4-BE49-F238E27FC236}">
                <a16:creationId xmlns:a16="http://schemas.microsoft.com/office/drawing/2014/main" id="{1982F0B3-7C68-4B99-9838-2E4C0E574F14}"/>
              </a:ext>
            </a:extLst>
          </p:cNvPr>
          <p:cNvSpPr/>
          <p:nvPr/>
        </p:nvSpPr>
        <p:spPr bwMode="auto">
          <a:xfrm>
            <a:off x="9577147" y="838733"/>
            <a:ext cx="214671" cy="214719"/>
          </a:xfrm>
          <a:prstGeom prst="ellipse">
            <a:avLst/>
          </a:prstGeom>
          <a:solidFill>
            <a:srgbClr val="F69F95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4" name="椭圆 74">
            <a:extLst>
              <a:ext uri="{FF2B5EF4-FFF2-40B4-BE49-F238E27FC236}">
                <a16:creationId xmlns:a16="http://schemas.microsoft.com/office/drawing/2014/main" id="{2F4FE069-42FA-4463-BC00-D912E2F1210A}"/>
              </a:ext>
            </a:extLst>
          </p:cNvPr>
          <p:cNvSpPr/>
          <p:nvPr/>
        </p:nvSpPr>
        <p:spPr bwMode="auto">
          <a:xfrm>
            <a:off x="8239501" y="42821"/>
            <a:ext cx="404992" cy="405081"/>
          </a:xfrm>
          <a:prstGeom prst="ellipse">
            <a:avLst/>
          </a:prstGeom>
          <a:solidFill>
            <a:srgbClr val="F69F95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3" name="椭圆 73">
            <a:extLst>
              <a:ext uri="{FF2B5EF4-FFF2-40B4-BE49-F238E27FC236}">
                <a16:creationId xmlns:a16="http://schemas.microsoft.com/office/drawing/2014/main" id="{69E9D1F3-C770-44EB-88A2-279C1B73A822}"/>
              </a:ext>
            </a:extLst>
          </p:cNvPr>
          <p:cNvSpPr/>
          <p:nvPr/>
        </p:nvSpPr>
        <p:spPr bwMode="auto">
          <a:xfrm>
            <a:off x="9988583" y="233182"/>
            <a:ext cx="214671" cy="214719"/>
          </a:xfrm>
          <a:prstGeom prst="ellipse">
            <a:avLst/>
          </a:prstGeom>
          <a:solidFill>
            <a:srgbClr val="F69F95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4" name="椭圆 68">
            <a:extLst>
              <a:ext uri="{FF2B5EF4-FFF2-40B4-BE49-F238E27FC236}">
                <a16:creationId xmlns:a16="http://schemas.microsoft.com/office/drawing/2014/main" id="{C7B3CA9E-0DBB-434A-8E33-49E2506E4118}"/>
              </a:ext>
            </a:extLst>
          </p:cNvPr>
          <p:cNvSpPr/>
          <p:nvPr/>
        </p:nvSpPr>
        <p:spPr bwMode="auto">
          <a:xfrm>
            <a:off x="10529177" y="907005"/>
            <a:ext cx="214671" cy="214719"/>
          </a:xfrm>
          <a:prstGeom prst="ellipse">
            <a:avLst/>
          </a:prstGeom>
          <a:solidFill>
            <a:srgbClr val="7BAD51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5" name="椭圆 74">
            <a:extLst>
              <a:ext uri="{FF2B5EF4-FFF2-40B4-BE49-F238E27FC236}">
                <a16:creationId xmlns:a16="http://schemas.microsoft.com/office/drawing/2014/main" id="{78CA213D-110C-4026-8CD1-C8488464DC21}"/>
              </a:ext>
            </a:extLst>
          </p:cNvPr>
          <p:cNvSpPr/>
          <p:nvPr/>
        </p:nvSpPr>
        <p:spPr bwMode="auto">
          <a:xfrm>
            <a:off x="10844952" y="392781"/>
            <a:ext cx="404992" cy="405081"/>
          </a:xfrm>
          <a:prstGeom prst="ellipse">
            <a:avLst/>
          </a:prstGeom>
          <a:solidFill>
            <a:srgbClr val="F69F95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6" name="椭圆 74">
            <a:extLst>
              <a:ext uri="{FF2B5EF4-FFF2-40B4-BE49-F238E27FC236}">
                <a16:creationId xmlns:a16="http://schemas.microsoft.com/office/drawing/2014/main" id="{FB4F8D45-FCD9-45CD-B3AC-C16DCCDC5D77}"/>
              </a:ext>
            </a:extLst>
          </p:cNvPr>
          <p:cNvSpPr/>
          <p:nvPr/>
        </p:nvSpPr>
        <p:spPr bwMode="auto">
          <a:xfrm>
            <a:off x="901096" y="521324"/>
            <a:ext cx="404992" cy="405081"/>
          </a:xfrm>
          <a:prstGeom prst="ellipse">
            <a:avLst/>
          </a:prstGeom>
          <a:solidFill>
            <a:srgbClr val="F69F95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C2BAC12-BD65-4C92-BA2C-E8CAC5A9FCCA}"/>
              </a:ext>
            </a:extLst>
          </p:cNvPr>
          <p:cNvSpPr txBox="1"/>
          <p:nvPr/>
        </p:nvSpPr>
        <p:spPr>
          <a:xfrm>
            <a:off x="756778" y="1386478"/>
            <a:ext cx="10773692" cy="1547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8615" indent="-428615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C61805-EBB1-45A4-9A21-950E7F128E2F}"/>
              </a:ext>
            </a:extLst>
          </p:cNvPr>
          <p:cNvSpPr txBox="1"/>
          <p:nvPr/>
        </p:nvSpPr>
        <p:spPr>
          <a:xfrm>
            <a:off x="756778" y="3146545"/>
            <a:ext cx="10773692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8615" indent="-428615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ẩn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ẩn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E891CD-BC5A-4D87-BC0B-EE71167B435B}"/>
              </a:ext>
            </a:extLst>
          </p:cNvPr>
          <p:cNvSpPr txBox="1"/>
          <p:nvPr/>
        </p:nvSpPr>
        <p:spPr>
          <a:xfrm>
            <a:off x="756778" y="3870225"/>
            <a:ext cx="10773692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8615" indent="-428615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6A7DCE-25C8-436D-B30B-36AC9D3814E2}"/>
              </a:ext>
            </a:extLst>
          </p:cNvPr>
          <p:cNvSpPr txBox="1"/>
          <p:nvPr/>
        </p:nvSpPr>
        <p:spPr>
          <a:xfrm>
            <a:off x="756778" y="5076944"/>
            <a:ext cx="10773692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8615" indent="-428615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0FB8F8-31FE-40C2-8234-E321FF5BF42E}"/>
              </a:ext>
            </a:extLst>
          </p:cNvPr>
          <p:cNvSpPr txBox="1"/>
          <p:nvPr/>
        </p:nvSpPr>
        <p:spPr>
          <a:xfrm>
            <a:off x="756778" y="5789125"/>
            <a:ext cx="10773692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8615" indent="-428615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076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1" grpId="0"/>
      <p:bldP spid="22" grpId="0"/>
      <p:bldP spid="23" grpId="0"/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gắm trọn 999+ hình ảnh em bé dễ thương đáng yêu như thiên thần">
            <a:extLst>
              <a:ext uri="{FF2B5EF4-FFF2-40B4-BE49-F238E27FC236}">
                <a16:creationId xmlns:a16="http://schemas.microsoft.com/office/drawing/2014/main" id="{FE7F438A-B8D5-4D24-AE49-C436757EF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562" y="211839"/>
            <a:ext cx="7913064" cy="646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a1"/>
          <p:cNvSpPr/>
          <p:nvPr/>
        </p:nvSpPr>
        <p:spPr>
          <a:xfrm>
            <a:off x="2484863" y="2528203"/>
            <a:ext cx="2362929" cy="4157659"/>
          </a:xfrm>
          <a:custGeom>
            <a:avLst/>
            <a:gdLst>
              <a:gd name="connsiteX0" fmla="*/ 550065 w 1450578"/>
              <a:gd name="connsiteY0" fmla="*/ 0 h 4157659"/>
              <a:gd name="connsiteX1" fmla="*/ 797716 w 1450578"/>
              <a:gd name="connsiteY1" fmla="*/ 247651 h 4157659"/>
              <a:gd name="connsiteX2" fmla="*/ 795316 w 1450578"/>
              <a:gd name="connsiteY2" fmla="*/ 271459 h 4157659"/>
              <a:gd name="connsiteX3" fmla="*/ 1219200 w 1450578"/>
              <a:gd name="connsiteY3" fmla="*/ 271459 h 4157659"/>
              <a:gd name="connsiteX4" fmla="*/ 1219200 w 1450578"/>
              <a:gd name="connsiteY4" fmla="*/ 1197788 h 4157659"/>
              <a:gd name="connsiteX5" fmla="*/ 1207294 w 1450578"/>
              <a:gd name="connsiteY5" fmla="*/ 1195384 h 4157659"/>
              <a:gd name="connsiteX6" fmla="*/ 959643 w 1450578"/>
              <a:gd name="connsiteY6" fmla="*/ 1443035 h 4157659"/>
              <a:gd name="connsiteX7" fmla="*/ 1207294 w 1450578"/>
              <a:gd name="connsiteY7" fmla="*/ 1690686 h 4157659"/>
              <a:gd name="connsiteX8" fmla="*/ 1219200 w 1450578"/>
              <a:gd name="connsiteY8" fmla="*/ 1688282 h 4157659"/>
              <a:gd name="connsiteX9" fmla="*/ 1219200 w 1450578"/>
              <a:gd name="connsiteY9" fmla="*/ 3009214 h 4157659"/>
              <a:gd name="connsiteX10" fmla="*/ 1299324 w 1450578"/>
              <a:gd name="connsiteY10" fmla="*/ 3025390 h 4157659"/>
              <a:gd name="connsiteX11" fmla="*/ 1450578 w 1450578"/>
              <a:gd name="connsiteY11" fmla="*/ 3253579 h 4157659"/>
              <a:gd name="connsiteX12" fmla="*/ 1299324 w 1450578"/>
              <a:gd name="connsiteY12" fmla="*/ 3481769 h 4157659"/>
              <a:gd name="connsiteX13" fmla="*/ 1219200 w 1450578"/>
              <a:gd name="connsiteY13" fmla="*/ 3497945 h 4157659"/>
              <a:gd name="connsiteX14" fmla="*/ 1219200 w 1450578"/>
              <a:gd name="connsiteY14" fmla="*/ 4157659 h 4157659"/>
              <a:gd name="connsiteX15" fmla="*/ 0 w 1450578"/>
              <a:gd name="connsiteY15" fmla="*/ 4157659 h 4157659"/>
              <a:gd name="connsiteX16" fmla="*/ 0 w 1450578"/>
              <a:gd name="connsiteY16" fmla="*/ 271459 h 4157659"/>
              <a:gd name="connsiteX17" fmla="*/ 304814 w 1450578"/>
              <a:gd name="connsiteY17" fmla="*/ 271459 h 4157659"/>
              <a:gd name="connsiteX18" fmla="*/ 302414 w 1450578"/>
              <a:gd name="connsiteY18" fmla="*/ 247651 h 4157659"/>
              <a:gd name="connsiteX19" fmla="*/ 550065 w 1450578"/>
              <a:gd name="connsiteY19" fmla="*/ 0 h 4157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450578" h="4157659">
                <a:moveTo>
                  <a:pt x="550065" y="0"/>
                </a:moveTo>
                <a:cubicBezTo>
                  <a:pt x="686839" y="0"/>
                  <a:pt x="797716" y="110877"/>
                  <a:pt x="797716" y="247651"/>
                </a:cubicBezTo>
                <a:lnTo>
                  <a:pt x="795316" y="271459"/>
                </a:lnTo>
                <a:lnTo>
                  <a:pt x="1219200" y="271459"/>
                </a:lnTo>
                <a:lnTo>
                  <a:pt x="1219200" y="1197788"/>
                </a:lnTo>
                <a:lnTo>
                  <a:pt x="1207294" y="1195384"/>
                </a:lnTo>
                <a:cubicBezTo>
                  <a:pt x="1070520" y="1195384"/>
                  <a:pt x="959643" y="1306261"/>
                  <a:pt x="959643" y="1443035"/>
                </a:cubicBezTo>
                <a:cubicBezTo>
                  <a:pt x="959643" y="1579809"/>
                  <a:pt x="1070520" y="1690686"/>
                  <a:pt x="1207294" y="1690686"/>
                </a:cubicBezTo>
                <a:lnTo>
                  <a:pt x="1219200" y="1688282"/>
                </a:lnTo>
                <a:lnTo>
                  <a:pt x="1219200" y="3009214"/>
                </a:lnTo>
                <a:lnTo>
                  <a:pt x="1299324" y="3025390"/>
                </a:lnTo>
                <a:cubicBezTo>
                  <a:pt x="1388210" y="3062985"/>
                  <a:pt x="1450578" y="3150999"/>
                  <a:pt x="1450578" y="3253579"/>
                </a:cubicBezTo>
                <a:cubicBezTo>
                  <a:pt x="1450578" y="3356160"/>
                  <a:pt x="1388210" y="3444173"/>
                  <a:pt x="1299324" y="3481769"/>
                </a:cubicBezTo>
                <a:lnTo>
                  <a:pt x="1219200" y="3497945"/>
                </a:lnTo>
                <a:lnTo>
                  <a:pt x="1219200" y="4157659"/>
                </a:lnTo>
                <a:lnTo>
                  <a:pt x="0" y="4157659"/>
                </a:lnTo>
                <a:lnTo>
                  <a:pt x="0" y="271459"/>
                </a:lnTo>
                <a:lnTo>
                  <a:pt x="304814" y="271459"/>
                </a:lnTo>
                <a:lnTo>
                  <a:pt x="302414" y="247651"/>
                </a:lnTo>
                <a:cubicBezTo>
                  <a:pt x="302414" y="110877"/>
                  <a:pt x="413291" y="0"/>
                  <a:pt x="550065" y="0"/>
                </a:cubicBezTo>
                <a:close/>
              </a:path>
            </a:pathLst>
          </a:custGeom>
          <a:solidFill>
            <a:srgbClr val="FF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a2"/>
          <p:cNvSpPr/>
          <p:nvPr/>
        </p:nvSpPr>
        <p:spPr>
          <a:xfrm>
            <a:off x="4038836" y="2528203"/>
            <a:ext cx="2862669" cy="4157659"/>
          </a:xfrm>
          <a:custGeom>
            <a:avLst/>
            <a:gdLst>
              <a:gd name="connsiteX0" fmla="*/ 814387 w 1757363"/>
              <a:gd name="connsiteY0" fmla="*/ 0 h 4157659"/>
              <a:gd name="connsiteX1" fmla="*/ 1062038 w 1757363"/>
              <a:gd name="connsiteY1" fmla="*/ 247651 h 4157659"/>
              <a:gd name="connsiteX2" fmla="*/ 1059638 w 1757363"/>
              <a:gd name="connsiteY2" fmla="*/ 271459 h 4157659"/>
              <a:gd name="connsiteX3" fmla="*/ 1485902 w 1757363"/>
              <a:gd name="connsiteY3" fmla="*/ 271459 h 4157659"/>
              <a:gd name="connsiteX4" fmla="*/ 1485902 w 1757363"/>
              <a:gd name="connsiteY4" fmla="*/ 1181141 h 4157659"/>
              <a:gd name="connsiteX5" fmla="*/ 1509712 w 1757363"/>
              <a:gd name="connsiteY5" fmla="*/ 1176334 h 4157659"/>
              <a:gd name="connsiteX6" fmla="*/ 1757363 w 1757363"/>
              <a:gd name="connsiteY6" fmla="*/ 1423985 h 4157659"/>
              <a:gd name="connsiteX7" fmla="*/ 1509712 w 1757363"/>
              <a:gd name="connsiteY7" fmla="*/ 1671636 h 4157659"/>
              <a:gd name="connsiteX8" fmla="*/ 1485902 w 1757363"/>
              <a:gd name="connsiteY8" fmla="*/ 1666829 h 4157659"/>
              <a:gd name="connsiteX9" fmla="*/ 1485902 w 1757363"/>
              <a:gd name="connsiteY9" fmla="*/ 3037765 h 4157659"/>
              <a:gd name="connsiteX10" fmla="*/ 1393868 w 1757363"/>
              <a:gd name="connsiteY10" fmla="*/ 3056346 h 4157659"/>
              <a:gd name="connsiteX11" fmla="*/ 1242614 w 1757363"/>
              <a:gd name="connsiteY11" fmla="*/ 3284535 h 4157659"/>
              <a:gd name="connsiteX12" fmla="*/ 1393868 w 1757363"/>
              <a:gd name="connsiteY12" fmla="*/ 3512725 h 4157659"/>
              <a:gd name="connsiteX13" fmla="*/ 1485902 w 1757363"/>
              <a:gd name="connsiteY13" fmla="*/ 3531305 h 4157659"/>
              <a:gd name="connsiteX14" fmla="*/ 1485902 w 1757363"/>
              <a:gd name="connsiteY14" fmla="*/ 4157659 h 4157659"/>
              <a:gd name="connsiteX15" fmla="*/ 266702 w 1757363"/>
              <a:gd name="connsiteY15" fmla="*/ 4157659 h 4157659"/>
              <a:gd name="connsiteX16" fmla="*/ 266702 w 1757363"/>
              <a:gd name="connsiteY16" fmla="*/ 3517643 h 4157659"/>
              <a:gd name="connsiteX17" fmla="*/ 353971 w 1757363"/>
              <a:gd name="connsiteY17" fmla="*/ 3500025 h 4157659"/>
              <a:gd name="connsiteX18" fmla="*/ 505225 w 1757363"/>
              <a:gd name="connsiteY18" fmla="*/ 3271835 h 4157659"/>
              <a:gd name="connsiteX19" fmla="*/ 353971 w 1757363"/>
              <a:gd name="connsiteY19" fmla="*/ 3043646 h 4157659"/>
              <a:gd name="connsiteX20" fmla="*/ 266702 w 1757363"/>
              <a:gd name="connsiteY20" fmla="*/ 3026027 h 4157659"/>
              <a:gd name="connsiteX21" fmla="*/ 266702 w 1757363"/>
              <a:gd name="connsiteY21" fmla="*/ 1686840 h 4157659"/>
              <a:gd name="connsiteX22" fmla="*/ 247651 w 1757363"/>
              <a:gd name="connsiteY22" fmla="*/ 1690686 h 4157659"/>
              <a:gd name="connsiteX23" fmla="*/ 0 w 1757363"/>
              <a:gd name="connsiteY23" fmla="*/ 1443035 h 4157659"/>
              <a:gd name="connsiteX24" fmla="*/ 247651 w 1757363"/>
              <a:gd name="connsiteY24" fmla="*/ 1195384 h 4157659"/>
              <a:gd name="connsiteX25" fmla="*/ 266702 w 1757363"/>
              <a:gd name="connsiteY25" fmla="*/ 1199230 h 4157659"/>
              <a:gd name="connsiteX26" fmla="*/ 266702 w 1757363"/>
              <a:gd name="connsiteY26" fmla="*/ 271459 h 4157659"/>
              <a:gd name="connsiteX27" fmla="*/ 569136 w 1757363"/>
              <a:gd name="connsiteY27" fmla="*/ 271459 h 4157659"/>
              <a:gd name="connsiteX28" fmla="*/ 566736 w 1757363"/>
              <a:gd name="connsiteY28" fmla="*/ 247651 h 4157659"/>
              <a:gd name="connsiteX29" fmla="*/ 814387 w 1757363"/>
              <a:gd name="connsiteY29" fmla="*/ 0 h 4157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757363" h="4157659">
                <a:moveTo>
                  <a:pt x="814387" y="0"/>
                </a:moveTo>
                <a:cubicBezTo>
                  <a:pt x="951161" y="0"/>
                  <a:pt x="1062038" y="110877"/>
                  <a:pt x="1062038" y="247651"/>
                </a:cubicBezTo>
                <a:lnTo>
                  <a:pt x="1059638" y="271459"/>
                </a:lnTo>
                <a:lnTo>
                  <a:pt x="1485902" y="271459"/>
                </a:lnTo>
                <a:lnTo>
                  <a:pt x="1485902" y="1181141"/>
                </a:lnTo>
                <a:lnTo>
                  <a:pt x="1509712" y="1176334"/>
                </a:lnTo>
                <a:cubicBezTo>
                  <a:pt x="1646486" y="1176334"/>
                  <a:pt x="1757363" y="1287211"/>
                  <a:pt x="1757363" y="1423985"/>
                </a:cubicBezTo>
                <a:cubicBezTo>
                  <a:pt x="1757363" y="1560759"/>
                  <a:pt x="1646486" y="1671636"/>
                  <a:pt x="1509712" y="1671636"/>
                </a:cubicBezTo>
                <a:lnTo>
                  <a:pt x="1485902" y="1666829"/>
                </a:lnTo>
                <a:lnTo>
                  <a:pt x="1485902" y="3037765"/>
                </a:lnTo>
                <a:lnTo>
                  <a:pt x="1393868" y="3056346"/>
                </a:lnTo>
                <a:cubicBezTo>
                  <a:pt x="1304983" y="3093941"/>
                  <a:pt x="1242614" y="3181955"/>
                  <a:pt x="1242614" y="3284535"/>
                </a:cubicBezTo>
                <a:cubicBezTo>
                  <a:pt x="1242614" y="3387116"/>
                  <a:pt x="1304983" y="3475129"/>
                  <a:pt x="1393868" y="3512725"/>
                </a:cubicBezTo>
                <a:lnTo>
                  <a:pt x="1485902" y="3531305"/>
                </a:lnTo>
                <a:lnTo>
                  <a:pt x="1485902" y="4157659"/>
                </a:lnTo>
                <a:lnTo>
                  <a:pt x="266702" y="4157659"/>
                </a:lnTo>
                <a:lnTo>
                  <a:pt x="266702" y="3517643"/>
                </a:lnTo>
                <a:lnTo>
                  <a:pt x="353971" y="3500025"/>
                </a:lnTo>
                <a:cubicBezTo>
                  <a:pt x="442857" y="3462429"/>
                  <a:pt x="505225" y="3374416"/>
                  <a:pt x="505225" y="3271835"/>
                </a:cubicBezTo>
                <a:cubicBezTo>
                  <a:pt x="505225" y="3169255"/>
                  <a:pt x="442857" y="3081241"/>
                  <a:pt x="353971" y="3043646"/>
                </a:cubicBezTo>
                <a:lnTo>
                  <a:pt x="266702" y="3026027"/>
                </a:lnTo>
                <a:lnTo>
                  <a:pt x="266702" y="1686840"/>
                </a:lnTo>
                <a:lnTo>
                  <a:pt x="247651" y="1690686"/>
                </a:lnTo>
                <a:cubicBezTo>
                  <a:pt x="110877" y="1690686"/>
                  <a:pt x="0" y="1579809"/>
                  <a:pt x="0" y="1443035"/>
                </a:cubicBezTo>
                <a:cubicBezTo>
                  <a:pt x="0" y="1306261"/>
                  <a:pt x="110877" y="1195384"/>
                  <a:pt x="247651" y="1195384"/>
                </a:cubicBezTo>
                <a:lnTo>
                  <a:pt x="266702" y="1199230"/>
                </a:lnTo>
                <a:lnTo>
                  <a:pt x="266702" y="271459"/>
                </a:lnTo>
                <a:lnTo>
                  <a:pt x="569136" y="271459"/>
                </a:lnTo>
                <a:lnTo>
                  <a:pt x="566736" y="247651"/>
                </a:lnTo>
                <a:cubicBezTo>
                  <a:pt x="566736" y="110877"/>
                  <a:pt x="677613" y="0"/>
                  <a:pt x="814387" y="0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a3"/>
          <p:cNvSpPr/>
          <p:nvPr/>
        </p:nvSpPr>
        <p:spPr>
          <a:xfrm>
            <a:off x="6035250" y="2799662"/>
            <a:ext cx="2795435" cy="3886200"/>
          </a:xfrm>
          <a:custGeom>
            <a:avLst/>
            <a:gdLst>
              <a:gd name="connsiteX0" fmla="*/ 249238 w 1716089"/>
              <a:gd name="connsiteY0" fmla="*/ 0 h 3886200"/>
              <a:gd name="connsiteX1" fmla="*/ 694554 w 1716089"/>
              <a:gd name="connsiteY1" fmla="*/ 0 h 3886200"/>
              <a:gd name="connsiteX2" fmla="*/ 697186 w 1716089"/>
              <a:gd name="connsiteY2" fmla="*/ 26103 h 3886200"/>
              <a:gd name="connsiteX3" fmla="*/ 939805 w 1716089"/>
              <a:gd name="connsiteY3" fmla="*/ 223843 h 3886200"/>
              <a:gd name="connsiteX4" fmla="*/ 1182425 w 1716089"/>
              <a:gd name="connsiteY4" fmla="*/ 26103 h 3886200"/>
              <a:gd name="connsiteX5" fmla="*/ 1185056 w 1716089"/>
              <a:gd name="connsiteY5" fmla="*/ 0 h 3886200"/>
              <a:gd name="connsiteX6" fmla="*/ 1468438 w 1716089"/>
              <a:gd name="connsiteY6" fmla="*/ 0 h 3886200"/>
              <a:gd name="connsiteX7" fmla="*/ 1468438 w 1716089"/>
              <a:gd name="connsiteY7" fmla="*/ 923925 h 3886200"/>
              <a:gd name="connsiteX8" fmla="*/ 1716089 w 1716089"/>
              <a:gd name="connsiteY8" fmla="*/ 1171576 h 3886200"/>
              <a:gd name="connsiteX9" fmla="*/ 1468438 w 1716089"/>
              <a:gd name="connsiteY9" fmla="*/ 1419227 h 3886200"/>
              <a:gd name="connsiteX10" fmla="*/ 1468438 w 1716089"/>
              <a:gd name="connsiteY10" fmla="*/ 2770233 h 3886200"/>
              <a:gd name="connsiteX11" fmla="*/ 1444625 w 1716089"/>
              <a:gd name="connsiteY11" fmla="*/ 2765425 h 3886200"/>
              <a:gd name="connsiteX12" fmla="*/ 1196974 w 1716089"/>
              <a:gd name="connsiteY12" fmla="*/ 3013076 h 3886200"/>
              <a:gd name="connsiteX13" fmla="*/ 1444625 w 1716089"/>
              <a:gd name="connsiteY13" fmla="*/ 3260727 h 3886200"/>
              <a:gd name="connsiteX14" fmla="*/ 1468438 w 1716089"/>
              <a:gd name="connsiteY14" fmla="*/ 3255920 h 3886200"/>
              <a:gd name="connsiteX15" fmla="*/ 1468438 w 1716089"/>
              <a:gd name="connsiteY15" fmla="*/ 3886200 h 3886200"/>
              <a:gd name="connsiteX16" fmla="*/ 249238 w 1716089"/>
              <a:gd name="connsiteY16" fmla="*/ 3886200 h 3886200"/>
              <a:gd name="connsiteX17" fmla="*/ 249238 w 1716089"/>
              <a:gd name="connsiteY17" fmla="*/ 3247707 h 3886200"/>
              <a:gd name="connsiteX18" fmla="*/ 247651 w 1716089"/>
              <a:gd name="connsiteY18" fmla="*/ 3248027 h 3886200"/>
              <a:gd name="connsiteX19" fmla="*/ 0 w 1716089"/>
              <a:gd name="connsiteY19" fmla="*/ 3000376 h 3886200"/>
              <a:gd name="connsiteX20" fmla="*/ 247651 w 1716089"/>
              <a:gd name="connsiteY20" fmla="*/ 2752725 h 3886200"/>
              <a:gd name="connsiteX21" fmla="*/ 249238 w 1716089"/>
              <a:gd name="connsiteY21" fmla="*/ 2753046 h 3886200"/>
              <a:gd name="connsiteX22" fmla="*/ 249238 w 1716089"/>
              <a:gd name="connsiteY22" fmla="*/ 1403011 h 3886200"/>
              <a:gd name="connsiteX23" fmla="*/ 258762 w 1716089"/>
              <a:gd name="connsiteY23" fmla="*/ 1404934 h 3886200"/>
              <a:gd name="connsiteX24" fmla="*/ 506413 w 1716089"/>
              <a:gd name="connsiteY24" fmla="*/ 1157283 h 3886200"/>
              <a:gd name="connsiteX25" fmla="*/ 258762 w 1716089"/>
              <a:gd name="connsiteY25" fmla="*/ 909632 h 3886200"/>
              <a:gd name="connsiteX26" fmla="*/ 249238 w 1716089"/>
              <a:gd name="connsiteY26" fmla="*/ 911555 h 388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716089" h="3886200">
                <a:moveTo>
                  <a:pt x="249238" y="0"/>
                </a:moveTo>
                <a:lnTo>
                  <a:pt x="694554" y="0"/>
                </a:lnTo>
                <a:lnTo>
                  <a:pt x="697186" y="26103"/>
                </a:lnTo>
                <a:cubicBezTo>
                  <a:pt x="720278" y="138953"/>
                  <a:pt x="820128" y="223843"/>
                  <a:pt x="939805" y="223843"/>
                </a:cubicBezTo>
                <a:cubicBezTo>
                  <a:pt x="1059483" y="223843"/>
                  <a:pt x="1159332" y="138953"/>
                  <a:pt x="1182425" y="26103"/>
                </a:cubicBezTo>
                <a:lnTo>
                  <a:pt x="1185056" y="0"/>
                </a:lnTo>
                <a:lnTo>
                  <a:pt x="1468438" y="0"/>
                </a:lnTo>
                <a:lnTo>
                  <a:pt x="1468438" y="923925"/>
                </a:lnTo>
                <a:cubicBezTo>
                  <a:pt x="1605212" y="923925"/>
                  <a:pt x="1716089" y="1034802"/>
                  <a:pt x="1716089" y="1171576"/>
                </a:cubicBezTo>
                <a:cubicBezTo>
                  <a:pt x="1716089" y="1308350"/>
                  <a:pt x="1605212" y="1419227"/>
                  <a:pt x="1468438" y="1419227"/>
                </a:cubicBezTo>
                <a:lnTo>
                  <a:pt x="1468438" y="2770233"/>
                </a:lnTo>
                <a:lnTo>
                  <a:pt x="1444625" y="2765425"/>
                </a:lnTo>
                <a:cubicBezTo>
                  <a:pt x="1307851" y="2765425"/>
                  <a:pt x="1196974" y="2876302"/>
                  <a:pt x="1196974" y="3013076"/>
                </a:cubicBezTo>
                <a:cubicBezTo>
                  <a:pt x="1196974" y="3149850"/>
                  <a:pt x="1307851" y="3260727"/>
                  <a:pt x="1444625" y="3260727"/>
                </a:cubicBezTo>
                <a:lnTo>
                  <a:pt x="1468438" y="3255920"/>
                </a:lnTo>
                <a:lnTo>
                  <a:pt x="1468438" y="3886200"/>
                </a:lnTo>
                <a:lnTo>
                  <a:pt x="249238" y="3886200"/>
                </a:lnTo>
                <a:lnTo>
                  <a:pt x="249238" y="3247707"/>
                </a:lnTo>
                <a:lnTo>
                  <a:pt x="247651" y="3248027"/>
                </a:lnTo>
                <a:cubicBezTo>
                  <a:pt x="110877" y="3248027"/>
                  <a:pt x="0" y="3137150"/>
                  <a:pt x="0" y="3000376"/>
                </a:cubicBezTo>
                <a:cubicBezTo>
                  <a:pt x="0" y="2863602"/>
                  <a:pt x="110877" y="2752725"/>
                  <a:pt x="247651" y="2752725"/>
                </a:cubicBezTo>
                <a:lnTo>
                  <a:pt x="249238" y="2753046"/>
                </a:lnTo>
                <a:lnTo>
                  <a:pt x="249238" y="1403011"/>
                </a:lnTo>
                <a:lnTo>
                  <a:pt x="258762" y="1404934"/>
                </a:lnTo>
                <a:cubicBezTo>
                  <a:pt x="395536" y="1404934"/>
                  <a:pt x="506413" y="1294057"/>
                  <a:pt x="506413" y="1157283"/>
                </a:cubicBezTo>
                <a:cubicBezTo>
                  <a:pt x="506413" y="1020509"/>
                  <a:pt x="395536" y="909632"/>
                  <a:pt x="258762" y="909632"/>
                </a:cubicBezTo>
                <a:lnTo>
                  <a:pt x="249238" y="911555"/>
                </a:lnTo>
                <a:close/>
              </a:path>
            </a:pathLst>
          </a:cu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a4"/>
          <p:cNvSpPr/>
          <p:nvPr/>
        </p:nvSpPr>
        <p:spPr>
          <a:xfrm>
            <a:off x="7972984" y="2799662"/>
            <a:ext cx="2428228" cy="3886200"/>
          </a:xfrm>
          <a:custGeom>
            <a:avLst/>
            <a:gdLst>
              <a:gd name="connsiteX0" fmla="*/ 271464 w 1490664"/>
              <a:gd name="connsiteY0" fmla="*/ 0 h 3886200"/>
              <a:gd name="connsiteX1" fmla="*/ 663905 w 1490664"/>
              <a:gd name="connsiteY1" fmla="*/ 0 h 3886200"/>
              <a:gd name="connsiteX2" fmla="*/ 661985 w 1490664"/>
              <a:gd name="connsiteY2" fmla="*/ 19048 h 3886200"/>
              <a:gd name="connsiteX3" fmla="*/ 909636 w 1490664"/>
              <a:gd name="connsiteY3" fmla="*/ 266699 h 3886200"/>
              <a:gd name="connsiteX4" fmla="*/ 1157287 w 1490664"/>
              <a:gd name="connsiteY4" fmla="*/ 19048 h 3886200"/>
              <a:gd name="connsiteX5" fmla="*/ 1155367 w 1490664"/>
              <a:gd name="connsiteY5" fmla="*/ 0 h 3886200"/>
              <a:gd name="connsiteX6" fmla="*/ 1490664 w 1490664"/>
              <a:gd name="connsiteY6" fmla="*/ 0 h 3886200"/>
              <a:gd name="connsiteX7" fmla="*/ 1490664 w 1490664"/>
              <a:gd name="connsiteY7" fmla="*/ 3886200 h 3886200"/>
              <a:gd name="connsiteX8" fmla="*/ 271464 w 1490664"/>
              <a:gd name="connsiteY8" fmla="*/ 3886200 h 3886200"/>
              <a:gd name="connsiteX9" fmla="*/ 271464 w 1490664"/>
              <a:gd name="connsiteY9" fmla="*/ 3243220 h 3886200"/>
              <a:gd name="connsiteX10" fmla="*/ 247651 w 1490664"/>
              <a:gd name="connsiteY10" fmla="*/ 3248027 h 3886200"/>
              <a:gd name="connsiteX11" fmla="*/ 0 w 1490664"/>
              <a:gd name="connsiteY11" fmla="*/ 3000376 h 3886200"/>
              <a:gd name="connsiteX12" fmla="*/ 247651 w 1490664"/>
              <a:gd name="connsiteY12" fmla="*/ 2752725 h 3886200"/>
              <a:gd name="connsiteX13" fmla="*/ 271464 w 1490664"/>
              <a:gd name="connsiteY13" fmla="*/ 2757533 h 3886200"/>
              <a:gd name="connsiteX14" fmla="*/ 271464 w 1490664"/>
              <a:gd name="connsiteY14" fmla="*/ 1418267 h 3886200"/>
              <a:gd name="connsiteX15" fmla="*/ 276222 w 1490664"/>
              <a:gd name="connsiteY15" fmla="*/ 1419227 h 3886200"/>
              <a:gd name="connsiteX16" fmla="*/ 523873 w 1490664"/>
              <a:gd name="connsiteY16" fmla="*/ 1171576 h 3886200"/>
              <a:gd name="connsiteX17" fmla="*/ 276222 w 1490664"/>
              <a:gd name="connsiteY17" fmla="*/ 923925 h 3886200"/>
              <a:gd name="connsiteX18" fmla="*/ 271464 w 1490664"/>
              <a:gd name="connsiteY18" fmla="*/ 924886 h 388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490664" h="3886200">
                <a:moveTo>
                  <a:pt x="271464" y="0"/>
                </a:moveTo>
                <a:lnTo>
                  <a:pt x="663905" y="0"/>
                </a:lnTo>
                <a:lnTo>
                  <a:pt x="661985" y="19048"/>
                </a:lnTo>
                <a:cubicBezTo>
                  <a:pt x="661985" y="155822"/>
                  <a:pt x="772862" y="266699"/>
                  <a:pt x="909636" y="266699"/>
                </a:cubicBezTo>
                <a:cubicBezTo>
                  <a:pt x="1046410" y="266699"/>
                  <a:pt x="1157287" y="155822"/>
                  <a:pt x="1157287" y="19048"/>
                </a:cubicBezTo>
                <a:lnTo>
                  <a:pt x="1155367" y="0"/>
                </a:lnTo>
                <a:lnTo>
                  <a:pt x="1490664" y="0"/>
                </a:lnTo>
                <a:lnTo>
                  <a:pt x="1490664" y="3886200"/>
                </a:lnTo>
                <a:lnTo>
                  <a:pt x="271464" y="3886200"/>
                </a:lnTo>
                <a:lnTo>
                  <a:pt x="271464" y="3243220"/>
                </a:lnTo>
                <a:lnTo>
                  <a:pt x="247651" y="3248027"/>
                </a:lnTo>
                <a:cubicBezTo>
                  <a:pt x="110877" y="3248027"/>
                  <a:pt x="0" y="3137150"/>
                  <a:pt x="0" y="3000376"/>
                </a:cubicBezTo>
                <a:cubicBezTo>
                  <a:pt x="0" y="2863602"/>
                  <a:pt x="110877" y="2752725"/>
                  <a:pt x="247651" y="2752725"/>
                </a:cubicBezTo>
                <a:lnTo>
                  <a:pt x="271464" y="2757533"/>
                </a:lnTo>
                <a:lnTo>
                  <a:pt x="271464" y="1418267"/>
                </a:lnTo>
                <a:lnTo>
                  <a:pt x="276222" y="1419227"/>
                </a:lnTo>
                <a:cubicBezTo>
                  <a:pt x="412996" y="1419227"/>
                  <a:pt x="523873" y="1308350"/>
                  <a:pt x="523873" y="1171576"/>
                </a:cubicBezTo>
                <a:cubicBezTo>
                  <a:pt x="523873" y="1034802"/>
                  <a:pt x="412996" y="923925"/>
                  <a:pt x="276222" y="923925"/>
                </a:cubicBezTo>
                <a:lnTo>
                  <a:pt x="271464" y="924886"/>
                </a:lnTo>
                <a:close/>
              </a:path>
            </a:pathLst>
          </a:cu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a6"/>
          <p:cNvSpPr/>
          <p:nvPr/>
        </p:nvSpPr>
        <p:spPr>
          <a:xfrm rot="16200000">
            <a:off x="4037310" y="-306748"/>
            <a:ext cx="1571398" cy="4666380"/>
          </a:xfrm>
          <a:custGeom>
            <a:avLst/>
            <a:gdLst>
              <a:gd name="connsiteX0" fmla="*/ 1466853 w 1466853"/>
              <a:gd name="connsiteY0" fmla="*/ 1121100 h 2864643"/>
              <a:gd name="connsiteX1" fmla="*/ 1219202 w 1466853"/>
              <a:gd name="connsiteY1" fmla="*/ 1368751 h 2864643"/>
              <a:gd name="connsiteX2" fmla="*/ 1219200 w 1466853"/>
              <a:gd name="connsiteY2" fmla="*/ 1368751 h 2864643"/>
              <a:gd name="connsiteX3" fmla="*/ 1219200 w 1466853"/>
              <a:gd name="connsiteY3" fmla="*/ 2628904 h 2864643"/>
              <a:gd name="connsiteX4" fmla="*/ 955585 w 1466853"/>
              <a:gd name="connsiteY4" fmla="*/ 2628904 h 2864643"/>
              <a:gd name="connsiteX5" fmla="*/ 951754 w 1466853"/>
              <a:gd name="connsiteY5" fmla="*/ 2666902 h 2864643"/>
              <a:gd name="connsiteX6" fmla="*/ 709135 w 1466853"/>
              <a:gd name="connsiteY6" fmla="*/ 2864643 h 2864643"/>
              <a:gd name="connsiteX7" fmla="*/ 466515 w 1466853"/>
              <a:gd name="connsiteY7" fmla="*/ 2666902 h 2864643"/>
              <a:gd name="connsiteX8" fmla="*/ 462684 w 1466853"/>
              <a:gd name="connsiteY8" fmla="*/ 2628904 h 2864643"/>
              <a:gd name="connsiteX9" fmla="*/ 0 w 1466853"/>
              <a:gd name="connsiteY9" fmla="*/ 2628904 h 2864643"/>
              <a:gd name="connsiteX10" fmla="*/ 0 w 1466853"/>
              <a:gd name="connsiteY10" fmla="*/ 2006965 h 2864643"/>
              <a:gd name="connsiteX11" fmla="*/ 25712 w 1466853"/>
              <a:gd name="connsiteY11" fmla="*/ 2012156 h 2864643"/>
              <a:gd name="connsiteX12" fmla="*/ 273363 w 1466853"/>
              <a:gd name="connsiteY12" fmla="*/ 1764505 h 2864643"/>
              <a:gd name="connsiteX13" fmla="*/ 25712 w 1466853"/>
              <a:gd name="connsiteY13" fmla="*/ 1516854 h 2864643"/>
              <a:gd name="connsiteX14" fmla="*/ 0 w 1466853"/>
              <a:gd name="connsiteY14" fmla="*/ 1522045 h 2864643"/>
              <a:gd name="connsiteX15" fmla="*/ 0 w 1466853"/>
              <a:gd name="connsiteY15" fmla="*/ 803648 h 2864643"/>
              <a:gd name="connsiteX16" fmla="*/ 11909 w 1466853"/>
              <a:gd name="connsiteY16" fmla="*/ 806052 h 2864643"/>
              <a:gd name="connsiteX17" fmla="*/ 259560 w 1466853"/>
              <a:gd name="connsiteY17" fmla="*/ 558401 h 2864643"/>
              <a:gd name="connsiteX18" fmla="*/ 11909 w 1466853"/>
              <a:gd name="connsiteY18" fmla="*/ 310750 h 2864643"/>
              <a:gd name="connsiteX19" fmla="*/ 0 w 1466853"/>
              <a:gd name="connsiteY19" fmla="*/ 313154 h 2864643"/>
              <a:gd name="connsiteX20" fmla="*/ 0 w 1466853"/>
              <a:gd name="connsiteY20" fmla="*/ 0 h 2864643"/>
              <a:gd name="connsiteX21" fmla="*/ 1219200 w 1466853"/>
              <a:gd name="connsiteY21" fmla="*/ 0 h 2864643"/>
              <a:gd name="connsiteX22" fmla="*/ 1219200 w 1466853"/>
              <a:gd name="connsiteY22" fmla="*/ 873450 h 2864643"/>
              <a:gd name="connsiteX23" fmla="*/ 1219202 w 1466853"/>
              <a:gd name="connsiteY23" fmla="*/ 873449 h 2864643"/>
              <a:gd name="connsiteX24" fmla="*/ 1466853 w 1466853"/>
              <a:gd name="connsiteY24" fmla="*/ 1121100 h 2864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466853" h="2864643">
                <a:moveTo>
                  <a:pt x="1466853" y="1121100"/>
                </a:moveTo>
                <a:cubicBezTo>
                  <a:pt x="1466853" y="1257874"/>
                  <a:pt x="1355976" y="1368751"/>
                  <a:pt x="1219202" y="1368751"/>
                </a:cubicBezTo>
                <a:lnTo>
                  <a:pt x="1219200" y="1368751"/>
                </a:lnTo>
                <a:lnTo>
                  <a:pt x="1219200" y="2628904"/>
                </a:lnTo>
                <a:lnTo>
                  <a:pt x="955585" y="2628904"/>
                </a:lnTo>
                <a:lnTo>
                  <a:pt x="951754" y="2666902"/>
                </a:lnTo>
                <a:cubicBezTo>
                  <a:pt x="928662" y="2779753"/>
                  <a:pt x="828812" y="2864643"/>
                  <a:pt x="709135" y="2864643"/>
                </a:cubicBezTo>
                <a:cubicBezTo>
                  <a:pt x="589457" y="2864643"/>
                  <a:pt x="489607" y="2779753"/>
                  <a:pt x="466515" y="2666902"/>
                </a:cubicBezTo>
                <a:lnTo>
                  <a:pt x="462684" y="2628904"/>
                </a:lnTo>
                <a:lnTo>
                  <a:pt x="0" y="2628904"/>
                </a:lnTo>
                <a:lnTo>
                  <a:pt x="0" y="2006965"/>
                </a:lnTo>
                <a:lnTo>
                  <a:pt x="25712" y="2012156"/>
                </a:lnTo>
                <a:cubicBezTo>
                  <a:pt x="162486" y="2012156"/>
                  <a:pt x="273363" y="1901279"/>
                  <a:pt x="273363" y="1764505"/>
                </a:cubicBezTo>
                <a:cubicBezTo>
                  <a:pt x="273363" y="1627731"/>
                  <a:pt x="162486" y="1516854"/>
                  <a:pt x="25712" y="1516854"/>
                </a:cubicBezTo>
                <a:lnTo>
                  <a:pt x="0" y="1522045"/>
                </a:lnTo>
                <a:lnTo>
                  <a:pt x="0" y="803648"/>
                </a:lnTo>
                <a:lnTo>
                  <a:pt x="11909" y="806052"/>
                </a:lnTo>
                <a:cubicBezTo>
                  <a:pt x="148683" y="806052"/>
                  <a:pt x="259560" y="695175"/>
                  <a:pt x="259560" y="558401"/>
                </a:cubicBezTo>
                <a:cubicBezTo>
                  <a:pt x="259560" y="421627"/>
                  <a:pt x="148683" y="310750"/>
                  <a:pt x="11909" y="310750"/>
                </a:cubicBezTo>
                <a:lnTo>
                  <a:pt x="0" y="313154"/>
                </a:lnTo>
                <a:lnTo>
                  <a:pt x="0" y="0"/>
                </a:lnTo>
                <a:lnTo>
                  <a:pt x="1219200" y="0"/>
                </a:lnTo>
                <a:lnTo>
                  <a:pt x="1219200" y="873450"/>
                </a:lnTo>
                <a:lnTo>
                  <a:pt x="1219202" y="873449"/>
                </a:lnTo>
                <a:cubicBezTo>
                  <a:pt x="1355976" y="873449"/>
                  <a:pt x="1466853" y="984326"/>
                  <a:pt x="1466853" y="1121100"/>
                </a:cubicBez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a7"/>
          <p:cNvSpPr/>
          <p:nvPr/>
        </p:nvSpPr>
        <p:spPr>
          <a:xfrm rot="16200000">
            <a:off x="7597692" y="-1021641"/>
            <a:ext cx="1586700" cy="4045739"/>
          </a:xfrm>
          <a:custGeom>
            <a:avLst/>
            <a:gdLst>
              <a:gd name="connsiteX0" fmla="*/ 1481136 w 1481136"/>
              <a:gd name="connsiteY0" fmla="*/ 235738 h 2483637"/>
              <a:gd name="connsiteX1" fmla="*/ 1481136 w 1481136"/>
              <a:gd name="connsiteY1" fmla="*/ 2483637 h 2483637"/>
              <a:gd name="connsiteX2" fmla="*/ 261936 w 1481136"/>
              <a:gd name="connsiteY2" fmla="*/ 2483637 h 2483637"/>
              <a:gd name="connsiteX3" fmla="*/ 261936 w 1481136"/>
              <a:gd name="connsiteY3" fmla="*/ 1734233 h 2483637"/>
              <a:gd name="connsiteX4" fmla="*/ 247651 w 1481136"/>
              <a:gd name="connsiteY4" fmla="*/ 1737117 h 2483637"/>
              <a:gd name="connsiteX5" fmla="*/ 0 w 1481136"/>
              <a:gd name="connsiteY5" fmla="*/ 1489466 h 2483637"/>
              <a:gd name="connsiteX6" fmla="*/ 247651 w 1481136"/>
              <a:gd name="connsiteY6" fmla="*/ 1241815 h 2483637"/>
              <a:gd name="connsiteX7" fmla="*/ 261936 w 1481136"/>
              <a:gd name="connsiteY7" fmla="*/ 1244699 h 2483637"/>
              <a:gd name="connsiteX8" fmla="*/ 261936 w 1481136"/>
              <a:gd name="connsiteY8" fmla="*/ 235738 h 2483637"/>
              <a:gd name="connsiteX9" fmla="*/ 628655 w 1481136"/>
              <a:gd name="connsiteY9" fmla="*/ 235738 h 2483637"/>
              <a:gd name="connsiteX10" fmla="*/ 632485 w 1481136"/>
              <a:gd name="connsiteY10" fmla="*/ 197741 h 2483637"/>
              <a:gd name="connsiteX11" fmla="*/ 875105 w 1481136"/>
              <a:gd name="connsiteY11" fmla="*/ 0 h 2483637"/>
              <a:gd name="connsiteX12" fmla="*/ 1117724 w 1481136"/>
              <a:gd name="connsiteY12" fmla="*/ 197741 h 2483637"/>
              <a:gd name="connsiteX13" fmla="*/ 1121555 w 1481136"/>
              <a:gd name="connsiteY13" fmla="*/ 235738 h 2483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81136" h="2483637">
                <a:moveTo>
                  <a:pt x="1481136" y="235738"/>
                </a:moveTo>
                <a:lnTo>
                  <a:pt x="1481136" y="2483637"/>
                </a:lnTo>
                <a:lnTo>
                  <a:pt x="261936" y="2483637"/>
                </a:lnTo>
                <a:lnTo>
                  <a:pt x="261936" y="1734233"/>
                </a:lnTo>
                <a:lnTo>
                  <a:pt x="247651" y="1737117"/>
                </a:lnTo>
                <a:cubicBezTo>
                  <a:pt x="110877" y="1737117"/>
                  <a:pt x="0" y="1626240"/>
                  <a:pt x="0" y="1489466"/>
                </a:cubicBezTo>
                <a:cubicBezTo>
                  <a:pt x="0" y="1352692"/>
                  <a:pt x="110877" y="1241815"/>
                  <a:pt x="247651" y="1241815"/>
                </a:cubicBezTo>
                <a:lnTo>
                  <a:pt x="261936" y="1244699"/>
                </a:lnTo>
                <a:lnTo>
                  <a:pt x="261936" y="235738"/>
                </a:lnTo>
                <a:lnTo>
                  <a:pt x="628655" y="235738"/>
                </a:lnTo>
                <a:lnTo>
                  <a:pt x="632485" y="197741"/>
                </a:lnTo>
                <a:cubicBezTo>
                  <a:pt x="655577" y="84890"/>
                  <a:pt x="755427" y="0"/>
                  <a:pt x="875105" y="0"/>
                </a:cubicBezTo>
                <a:cubicBezTo>
                  <a:pt x="994782" y="0"/>
                  <a:pt x="1094632" y="84890"/>
                  <a:pt x="1117724" y="197741"/>
                </a:cubicBezTo>
                <a:lnTo>
                  <a:pt x="1121555" y="235738"/>
                </a:lnTo>
                <a:close/>
              </a:path>
            </a:pathLst>
          </a:cu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a8"/>
          <p:cNvSpPr/>
          <p:nvPr/>
        </p:nvSpPr>
        <p:spPr>
          <a:xfrm rot="16200000">
            <a:off x="7786410" y="472084"/>
            <a:ext cx="1586703" cy="3661729"/>
          </a:xfrm>
          <a:custGeom>
            <a:avLst/>
            <a:gdLst>
              <a:gd name="connsiteX0" fmla="*/ 1481138 w 1481138"/>
              <a:gd name="connsiteY0" fmla="*/ 0 h 2247898"/>
              <a:gd name="connsiteX1" fmla="*/ 1481138 w 1481138"/>
              <a:gd name="connsiteY1" fmla="*/ 994939 h 2247898"/>
              <a:gd name="connsiteX2" fmla="*/ 1477335 w 1481138"/>
              <a:gd name="connsiteY2" fmla="*/ 994171 h 2247898"/>
              <a:gd name="connsiteX3" fmla="*/ 1229684 w 1481138"/>
              <a:gd name="connsiteY3" fmla="*/ 1241822 h 2247898"/>
              <a:gd name="connsiteX4" fmla="*/ 1477335 w 1481138"/>
              <a:gd name="connsiteY4" fmla="*/ 1489473 h 2247898"/>
              <a:gd name="connsiteX5" fmla="*/ 1481138 w 1481138"/>
              <a:gd name="connsiteY5" fmla="*/ 1488705 h 2247898"/>
              <a:gd name="connsiteX6" fmla="*/ 1481138 w 1481138"/>
              <a:gd name="connsiteY6" fmla="*/ 2247898 h 2247898"/>
              <a:gd name="connsiteX7" fmla="*/ 271463 w 1481138"/>
              <a:gd name="connsiteY7" fmla="*/ 2247898 h 2247898"/>
              <a:gd name="connsiteX8" fmla="*/ 271463 w 1481138"/>
              <a:gd name="connsiteY8" fmla="*/ 1907339 h 2247898"/>
              <a:gd name="connsiteX9" fmla="*/ 247651 w 1481138"/>
              <a:gd name="connsiteY9" fmla="*/ 1912147 h 2247898"/>
              <a:gd name="connsiteX10" fmla="*/ 0 w 1481138"/>
              <a:gd name="connsiteY10" fmla="*/ 1664496 h 2247898"/>
              <a:gd name="connsiteX11" fmla="*/ 247651 w 1481138"/>
              <a:gd name="connsiteY11" fmla="*/ 1416845 h 2247898"/>
              <a:gd name="connsiteX12" fmla="*/ 271463 w 1481138"/>
              <a:gd name="connsiteY12" fmla="*/ 1421652 h 2247898"/>
              <a:gd name="connsiteX13" fmla="*/ 271463 w 1481138"/>
              <a:gd name="connsiteY13" fmla="*/ 733379 h 2247898"/>
              <a:gd name="connsiteX14" fmla="*/ 198875 w 1481138"/>
              <a:gd name="connsiteY14" fmla="*/ 718725 h 2247898"/>
              <a:gd name="connsiteX15" fmla="*/ 47621 w 1481138"/>
              <a:gd name="connsiteY15" fmla="*/ 490535 h 2247898"/>
              <a:gd name="connsiteX16" fmla="*/ 198875 w 1481138"/>
              <a:gd name="connsiteY16" fmla="*/ 262346 h 2247898"/>
              <a:gd name="connsiteX17" fmla="*/ 271463 w 1481138"/>
              <a:gd name="connsiteY17" fmla="*/ 247691 h 2247898"/>
              <a:gd name="connsiteX18" fmla="*/ 271463 w 1481138"/>
              <a:gd name="connsiteY18" fmla="*/ 0 h 2247898"/>
              <a:gd name="connsiteX19" fmla="*/ 731284 w 1481138"/>
              <a:gd name="connsiteY19" fmla="*/ 0 h 2247898"/>
              <a:gd name="connsiteX20" fmla="*/ 731044 w 1481138"/>
              <a:gd name="connsiteY20" fmla="*/ 2389 h 2247898"/>
              <a:gd name="connsiteX21" fmla="*/ 978695 w 1481138"/>
              <a:gd name="connsiteY21" fmla="*/ 250040 h 2247898"/>
              <a:gd name="connsiteX22" fmla="*/ 1226346 w 1481138"/>
              <a:gd name="connsiteY22" fmla="*/ 2389 h 2247898"/>
              <a:gd name="connsiteX23" fmla="*/ 1226105 w 1481138"/>
              <a:gd name="connsiteY23" fmla="*/ 0 h 2247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81138" h="2247898">
                <a:moveTo>
                  <a:pt x="1481138" y="0"/>
                </a:moveTo>
                <a:lnTo>
                  <a:pt x="1481138" y="994939"/>
                </a:lnTo>
                <a:lnTo>
                  <a:pt x="1477335" y="994171"/>
                </a:lnTo>
                <a:cubicBezTo>
                  <a:pt x="1340561" y="994171"/>
                  <a:pt x="1229684" y="1105048"/>
                  <a:pt x="1229684" y="1241822"/>
                </a:cubicBezTo>
                <a:cubicBezTo>
                  <a:pt x="1229684" y="1378596"/>
                  <a:pt x="1340561" y="1489473"/>
                  <a:pt x="1477335" y="1489473"/>
                </a:cubicBezTo>
                <a:lnTo>
                  <a:pt x="1481138" y="1488705"/>
                </a:lnTo>
                <a:lnTo>
                  <a:pt x="1481138" y="2247898"/>
                </a:lnTo>
                <a:lnTo>
                  <a:pt x="271463" y="2247898"/>
                </a:lnTo>
                <a:lnTo>
                  <a:pt x="271463" y="1907339"/>
                </a:lnTo>
                <a:lnTo>
                  <a:pt x="247651" y="1912147"/>
                </a:lnTo>
                <a:cubicBezTo>
                  <a:pt x="110877" y="1912147"/>
                  <a:pt x="0" y="1801270"/>
                  <a:pt x="0" y="1664496"/>
                </a:cubicBezTo>
                <a:cubicBezTo>
                  <a:pt x="0" y="1527722"/>
                  <a:pt x="110877" y="1416845"/>
                  <a:pt x="247651" y="1416845"/>
                </a:cubicBezTo>
                <a:lnTo>
                  <a:pt x="271463" y="1421652"/>
                </a:lnTo>
                <a:lnTo>
                  <a:pt x="271463" y="733379"/>
                </a:lnTo>
                <a:lnTo>
                  <a:pt x="198875" y="718725"/>
                </a:lnTo>
                <a:cubicBezTo>
                  <a:pt x="109989" y="681129"/>
                  <a:pt x="47621" y="593116"/>
                  <a:pt x="47621" y="490535"/>
                </a:cubicBezTo>
                <a:cubicBezTo>
                  <a:pt x="47621" y="387955"/>
                  <a:pt x="109989" y="299941"/>
                  <a:pt x="198875" y="262346"/>
                </a:cubicBezTo>
                <a:lnTo>
                  <a:pt x="271463" y="247691"/>
                </a:lnTo>
                <a:lnTo>
                  <a:pt x="271463" y="0"/>
                </a:lnTo>
                <a:lnTo>
                  <a:pt x="731284" y="0"/>
                </a:lnTo>
                <a:lnTo>
                  <a:pt x="731044" y="2389"/>
                </a:lnTo>
                <a:cubicBezTo>
                  <a:pt x="731044" y="139163"/>
                  <a:pt x="841921" y="250040"/>
                  <a:pt x="978695" y="250040"/>
                </a:cubicBezTo>
                <a:cubicBezTo>
                  <a:pt x="1115469" y="250040"/>
                  <a:pt x="1226346" y="139163"/>
                  <a:pt x="1226346" y="2389"/>
                </a:cubicBezTo>
                <a:lnTo>
                  <a:pt x="1226105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1">
            <a:hlinkClick r:id="rId3" action="ppaction://hlinksldjump"/>
          </p:cNvPr>
          <p:cNvSpPr/>
          <p:nvPr/>
        </p:nvSpPr>
        <p:spPr>
          <a:xfrm>
            <a:off x="469899" y="258866"/>
            <a:ext cx="637807" cy="629556"/>
          </a:xfrm>
          <a:prstGeom prst="ellipse">
            <a:avLst/>
          </a:prstGeom>
          <a:solidFill>
            <a:srgbClr val="FF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2">
            <a:hlinkClick r:id="rId4" action="ppaction://hlinksldjump"/>
          </p:cNvPr>
          <p:cNvSpPr/>
          <p:nvPr/>
        </p:nvSpPr>
        <p:spPr>
          <a:xfrm>
            <a:off x="479247" y="1055909"/>
            <a:ext cx="637807" cy="62955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3">
            <a:hlinkClick r:id="rId5" action="ppaction://hlinksldjump"/>
          </p:cNvPr>
          <p:cNvSpPr/>
          <p:nvPr/>
        </p:nvSpPr>
        <p:spPr>
          <a:xfrm>
            <a:off x="479247" y="1911347"/>
            <a:ext cx="637807" cy="629556"/>
          </a:xfrm>
          <a:prstGeom prst="ellipse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4">
            <a:hlinkClick r:id="rId6" action="ppaction://hlinksldjump"/>
          </p:cNvPr>
          <p:cNvSpPr/>
          <p:nvPr/>
        </p:nvSpPr>
        <p:spPr>
          <a:xfrm>
            <a:off x="474292" y="2731630"/>
            <a:ext cx="637807" cy="629556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5">
            <a:hlinkClick r:id="rId7" action="ppaction://hlinksldjump"/>
          </p:cNvPr>
          <p:cNvSpPr/>
          <p:nvPr/>
        </p:nvSpPr>
        <p:spPr>
          <a:xfrm>
            <a:off x="479247" y="3554943"/>
            <a:ext cx="637807" cy="6295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6">
            <a:hlinkClick r:id="rId8" action="ppaction://hlinksldjump"/>
          </p:cNvPr>
          <p:cNvSpPr/>
          <p:nvPr/>
        </p:nvSpPr>
        <p:spPr>
          <a:xfrm>
            <a:off x="479247" y="4396811"/>
            <a:ext cx="637807" cy="62955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7">
            <a:hlinkClick r:id="rId9" action="ppaction://hlinksldjump"/>
          </p:cNvPr>
          <p:cNvSpPr/>
          <p:nvPr/>
        </p:nvSpPr>
        <p:spPr>
          <a:xfrm>
            <a:off x="473349" y="5180200"/>
            <a:ext cx="637807" cy="629556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8">
            <a:hlinkClick r:id="rId10" action="ppaction://hlinksldjump"/>
          </p:cNvPr>
          <p:cNvSpPr/>
          <p:nvPr/>
        </p:nvSpPr>
        <p:spPr>
          <a:xfrm>
            <a:off x="479247" y="5980300"/>
            <a:ext cx="637807" cy="6295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1" name="Picture 2" descr="Káº¿t quáº£ hÃ¬nh áº£nh cho máº£nh ghÃ©p bÃ­ áº©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BF9FE"/>
              </a:clrFrom>
              <a:clrTo>
                <a:srgbClr val="FBF9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4161" y="5866218"/>
            <a:ext cx="989392" cy="74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" name="a5"/>
          <p:cNvSpPr/>
          <p:nvPr/>
        </p:nvSpPr>
        <p:spPr>
          <a:xfrm rot="16200000">
            <a:off x="3991008" y="-1297403"/>
            <a:ext cx="1306094" cy="4301770"/>
          </a:xfrm>
          <a:custGeom>
            <a:avLst/>
            <a:gdLst>
              <a:gd name="connsiteX0" fmla="*/ 1219200 w 1219200"/>
              <a:gd name="connsiteY0" fmla="*/ 0 h 2640811"/>
              <a:gd name="connsiteX1" fmla="*/ 1219200 w 1219200"/>
              <a:gd name="connsiteY1" fmla="*/ 2640811 h 2640811"/>
              <a:gd name="connsiteX2" fmla="*/ 869109 w 1219200"/>
              <a:gd name="connsiteY2" fmla="*/ 2640811 h 2640811"/>
              <a:gd name="connsiteX3" fmla="*/ 864125 w 1219200"/>
              <a:gd name="connsiteY3" fmla="*/ 2591369 h 2640811"/>
              <a:gd name="connsiteX4" fmla="*/ 621506 w 1219200"/>
              <a:gd name="connsiteY4" fmla="*/ 2393629 h 2640811"/>
              <a:gd name="connsiteX5" fmla="*/ 378886 w 1219200"/>
              <a:gd name="connsiteY5" fmla="*/ 2591369 h 2640811"/>
              <a:gd name="connsiteX6" fmla="*/ 373902 w 1219200"/>
              <a:gd name="connsiteY6" fmla="*/ 2640811 h 2640811"/>
              <a:gd name="connsiteX7" fmla="*/ 0 w 1219200"/>
              <a:gd name="connsiteY7" fmla="*/ 2640811 h 2640811"/>
              <a:gd name="connsiteX8" fmla="*/ 0 w 1219200"/>
              <a:gd name="connsiteY8" fmla="*/ 1383160 h 2640811"/>
              <a:gd name="connsiteX9" fmla="*/ 90750 w 1219200"/>
              <a:gd name="connsiteY9" fmla="*/ 1364838 h 2640811"/>
              <a:gd name="connsiteX10" fmla="*/ 204528 w 1219200"/>
              <a:gd name="connsiteY10" fmla="*/ 1271145 h 2640811"/>
              <a:gd name="connsiteX11" fmla="*/ 205210 w 1219200"/>
              <a:gd name="connsiteY11" fmla="*/ 1269888 h 2640811"/>
              <a:gd name="connsiteX12" fmla="*/ 217264 w 1219200"/>
              <a:gd name="connsiteY12" fmla="*/ 1255278 h 2640811"/>
              <a:gd name="connsiteX13" fmla="*/ 259559 w 1219200"/>
              <a:gd name="connsiteY13" fmla="*/ 1116814 h 2640811"/>
              <a:gd name="connsiteX14" fmla="*/ 11908 w 1219200"/>
              <a:gd name="connsiteY14" fmla="*/ 869163 h 2640811"/>
              <a:gd name="connsiteX15" fmla="*/ 3997 w 1219200"/>
              <a:gd name="connsiteY15" fmla="*/ 870760 h 2640811"/>
              <a:gd name="connsiteX16" fmla="*/ 0 w 1219200"/>
              <a:gd name="connsiteY16" fmla="*/ 869953 h 2640811"/>
              <a:gd name="connsiteX17" fmla="*/ 0 w 1219200"/>
              <a:gd name="connsiteY17" fmla="*/ 0 h 2640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19200" h="2640811">
                <a:moveTo>
                  <a:pt x="1219200" y="0"/>
                </a:moveTo>
                <a:lnTo>
                  <a:pt x="1219200" y="2640811"/>
                </a:lnTo>
                <a:lnTo>
                  <a:pt x="869109" y="2640811"/>
                </a:lnTo>
                <a:lnTo>
                  <a:pt x="864125" y="2591369"/>
                </a:lnTo>
                <a:cubicBezTo>
                  <a:pt x="841033" y="2478519"/>
                  <a:pt x="741183" y="2393629"/>
                  <a:pt x="621506" y="2393629"/>
                </a:cubicBezTo>
                <a:cubicBezTo>
                  <a:pt x="501828" y="2393629"/>
                  <a:pt x="401978" y="2478519"/>
                  <a:pt x="378886" y="2591369"/>
                </a:cubicBezTo>
                <a:lnTo>
                  <a:pt x="373902" y="2640811"/>
                </a:lnTo>
                <a:lnTo>
                  <a:pt x="0" y="2640811"/>
                </a:lnTo>
                <a:lnTo>
                  <a:pt x="0" y="1383160"/>
                </a:lnTo>
                <a:lnTo>
                  <a:pt x="90750" y="1364838"/>
                </a:lnTo>
                <a:cubicBezTo>
                  <a:pt x="137158" y="1345209"/>
                  <a:pt x="176644" y="1312418"/>
                  <a:pt x="204528" y="1271145"/>
                </a:cubicBezTo>
                <a:lnTo>
                  <a:pt x="205210" y="1269888"/>
                </a:lnTo>
                <a:lnTo>
                  <a:pt x="217264" y="1255278"/>
                </a:lnTo>
                <a:cubicBezTo>
                  <a:pt x="243967" y="1215753"/>
                  <a:pt x="259559" y="1168104"/>
                  <a:pt x="259559" y="1116814"/>
                </a:cubicBezTo>
                <a:cubicBezTo>
                  <a:pt x="259559" y="980040"/>
                  <a:pt x="148682" y="869163"/>
                  <a:pt x="11908" y="869163"/>
                </a:cubicBezTo>
                <a:lnTo>
                  <a:pt x="3997" y="870760"/>
                </a:lnTo>
                <a:lnTo>
                  <a:pt x="0" y="869953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25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</p:childTnLst>
        </p:cTn>
      </p:par>
    </p:tnLst>
    <p:bldLst>
      <p:bldP spid="121" grpId="0" animBg="1"/>
      <p:bldP spid="122" grpId="0" animBg="1"/>
      <p:bldP spid="123" grpId="0" animBg="1"/>
      <p:bldP spid="124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4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ED6118A-78F7-4213-9FD9-77C8E76199CD}"/>
              </a:ext>
            </a:extLst>
          </p:cNvPr>
          <p:cNvSpPr/>
          <p:nvPr/>
        </p:nvSpPr>
        <p:spPr>
          <a:xfrm>
            <a:off x="523840" y="2733980"/>
            <a:ext cx="11253788" cy="3715481"/>
          </a:xfrm>
          <a:prstGeom prst="roundRect">
            <a:avLst>
              <a:gd name="adj" fmla="val 21032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Káº¿t quáº£ hÃ¬nh áº£nh cho máº£nh ghÃ©p bÃ­ áº©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9FE"/>
              </a:clrFrom>
              <a:clrTo>
                <a:srgbClr val="FBF9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4831" y="6060558"/>
            <a:ext cx="1097169" cy="82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B4F893-BCE1-4467-B124-562CAEEE5ABB}"/>
              </a:ext>
            </a:extLst>
          </p:cNvPr>
          <p:cNvGrpSpPr/>
          <p:nvPr/>
        </p:nvGrpSpPr>
        <p:grpSpPr>
          <a:xfrm>
            <a:off x="317789" y="430584"/>
            <a:ext cx="11874211" cy="1905000"/>
            <a:chOff x="417512" y="474980"/>
            <a:chExt cx="11874211" cy="1905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D934D3D-079B-4328-B5F9-96BF5D40EA45}"/>
                </a:ext>
              </a:extLst>
            </p:cNvPr>
            <p:cNvGrpSpPr/>
            <p:nvPr/>
          </p:nvGrpSpPr>
          <p:grpSpPr>
            <a:xfrm>
              <a:off x="417512" y="474980"/>
              <a:ext cx="11874211" cy="1905000"/>
              <a:chOff x="504825" y="551180"/>
              <a:chExt cx="11874211" cy="1905000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2FD5ECD-E886-4BA6-8FA4-2D9B8A487E49}"/>
                  </a:ext>
                </a:extLst>
              </p:cNvPr>
              <p:cNvSpPr/>
              <p:nvPr/>
            </p:nvSpPr>
            <p:spPr>
              <a:xfrm>
                <a:off x="1927570" y="551180"/>
                <a:ext cx="10451466" cy="1905000"/>
              </a:xfrm>
              <a:prstGeom prst="roundRec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CDED5257-EECE-4BC5-B9EF-4782DF73629E}"/>
                  </a:ext>
                </a:extLst>
              </p:cNvPr>
              <p:cNvGrpSpPr/>
              <p:nvPr/>
            </p:nvGrpSpPr>
            <p:grpSpPr>
              <a:xfrm>
                <a:off x="504825" y="551180"/>
                <a:ext cx="1811020" cy="1811020"/>
                <a:chOff x="1597025" y="932180"/>
                <a:chExt cx="1811020" cy="1811020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12C6427C-8164-497B-8A16-836A041DC6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97025" y="932180"/>
                  <a:ext cx="1811020" cy="1811020"/>
                </a:xfrm>
                <a:prstGeom prst="rect">
                  <a:avLst/>
                </a:prstGeom>
              </p:spPr>
            </p:pic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CF36C83-0348-4E60-B1E0-8D9F311B178A}"/>
                    </a:ext>
                  </a:extLst>
                </p:cNvPr>
                <p:cNvSpPr txBox="1"/>
                <p:nvPr/>
              </p:nvSpPr>
              <p:spPr>
                <a:xfrm>
                  <a:off x="1801271" y="1376025"/>
                  <a:ext cx="1301979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(1)</a:t>
                  </a:r>
                </a:p>
              </p:txBody>
            </p:sp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16DC507-428F-4462-965E-1842020D4366}"/>
                </a:ext>
              </a:extLst>
            </p:cNvPr>
            <p:cNvSpPr txBox="1"/>
            <p:nvPr/>
          </p:nvSpPr>
          <p:spPr>
            <a:xfrm>
              <a:off x="2353308" y="595660"/>
              <a:ext cx="9662011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Thiên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thay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48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ra? </a:t>
              </a:r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Ý </a:t>
              </a:r>
              <a:r>
                <a:rPr lang="en-US" sz="4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4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47CE9D4-716E-43A7-BA05-9BB8FDE39363}"/>
              </a:ext>
            </a:extLst>
          </p:cNvPr>
          <p:cNvSpPr txBox="1"/>
          <p:nvPr/>
        </p:nvSpPr>
        <p:spPr>
          <a:xfrm>
            <a:off x="661809" y="2846233"/>
            <a:ext cx="1105336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	-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nâng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đỡ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T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rẻ em l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l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ủa thế giới.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706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7BD3AC6-00F7-4775-96C8-B90758F8B32F}"/>
              </a:ext>
            </a:extLst>
          </p:cNvPr>
          <p:cNvSpPr/>
          <p:nvPr/>
        </p:nvSpPr>
        <p:spPr>
          <a:xfrm>
            <a:off x="674685" y="2939024"/>
            <a:ext cx="10996615" cy="3415121"/>
          </a:xfrm>
          <a:prstGeom prst="roundRect">
            <a:avLst>
              <a:gd name="adj" fmla="val 21032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Káº¿t quáº£ hÃ¬nh áº£nh cho máº£nh ghÃ©p bÃ­ áº©n">
            <a:hlinkClick r:id="rId3" action="ppaction://hlinksldjump"/>
            <a:extLst>
              <a:ext uri="{FF2B5EF4-FFF2-40B4-BE49-F238E27FC236}">
                <a16:creationId xmlns:a16="http://schemas.microsoft.com/office/drawing/2014/main" id="{599F3AB5-3C20-42A1-9B58-4727930DA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BF9FE"/>
              </a:clrFrom>
              <a:clrTo>
                <a:srgbClr val="FBF9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975" y="5685666"/>
            <a:ext cx="1597025" cy="119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8D8894-CA39-48D9-B91F-747F7BCB5242}"/>
              </a:ext>
            </a:extLst>
          </p:cNvPr>
          <p:cNvGrpSpPr/>
          <p:nvPr/>
        </p:nvGrpSpPr>
        <p:grpSpPr>
          <a:xfrm>
            <a:off x="417512" y="431800"/>
            <a:ext cx="11774488" cy="1905000"/>
            <a:chOff x="417512" y="431800"/>
            <a:chExt cx="11774488" cy="19050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5C0BC50-1FD3-401F-920E-16981DF72EF2}"/>
                </a:ext>
              </a:extLst>
            </p:cNvPr>
            <p:cNvGrpSpPr/>
            <p:nvPr/>
          </p:nvGrpSpPr>
          <p:grpSpPr>
            <a:xfrm>
              <a:off x="417512" y="431800"/>
              <a:ext cx="11774487" cy="1905000"/>
              <a:chOff x="504825" y="508000"/>
              <a:chExt cx="11774487" cy="1905000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594DDC1A-EBED-44AA-89D4-C3896FF50060}"/>
                  </a:ext>
                </a:extLst>
              </p:cNvPr>
              <p:cNvSpPr/>
              <p:nvPr/>
            </p:nvSpPr>
            <p:spPr>
              <a:xfrm>
                <a:off x="1410333" y="508000"/>
                <a:ext cx="10868979" cy="1905000"/>
              </a:xfrm>
              <a:prstGeom prst="roundRec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B4451384-7F65-40B0-9D89-A04829D58850}"/>
                  </a:ext>
                </a:extLst>
              </p:cNvPr>
              <p:cNvGrpSpPr/>
              <p:nvPr/>
            </p:nvGrpSpPr>
            <p:grpSpPr>
              <a:xfrm>
                <a:off x="504825" y="551180"/>
                <a:ext cx="1811020" cy="1811020"/>
                <a:chOff x="1597025" y="932180"/>
                <a:chExt cx="1811020" cy="1811020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9FBC8DC2-587F-4BA4-B5CB-C4420DDB13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97025" y="932180"/>
                  <a:ext cx="1811020" cy="1811020"/>
                </a:xfrm>
                <a:prstGeom prst="rect">
                  <a:avLst/>
                </a:prstGeom>
              </p:spPr>
            </p:pic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74C4C685-120E-4227-B1EE-F587618DD209}"/>
                    </a:ext>
                  </a:extLst>
                </p:cNvPr>
                <p:cNvSpPr txBox="1"/>
                <p:nvPr/>
              </p:nvSpPr>
              <p:spPr>
                <a:xfrm>
                  <a:off x="1854198" y="1376025"/>
                  <a:ext cx="1070206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(2)</a:t>
                  </a:r>
                </a:p>
              </p:txBody>
            </p:sp>
          </p:grp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487AA5E-D86E-4143-8F46-B201FED89684}"/>
                </a:ext>
              </a:extLst>
            </p:cNvPr>
            <p:cNvSpPr txBox="1"/>
            <p:nvPr/>
          </p:nvSpPr>
          <p:spPr>
            <a:xfrm>
              <a:off x="1744892" y="780388"/>
              <a:ext cx="10447108" cy="15081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6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Món</a:t>
              </a:r>
              <a:r>
                <a:rPr lang="en-US" sz="4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lang="en-US" sz="4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4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4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4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4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4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4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6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4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4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4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r>
                <a:rPr lang="en-US" sz="4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đem</a:t>
              </a:r>
              <a:r>
                <a:rPr lang="en-US" sz="4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4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4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sz="4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18F2046-FE88-4ACB-B921-A6D91A13EAD2}"/>
              </a:ext>
            </a:extLst>
          </p:cNvPr>
          <p:cNvSpPr txBox="1"/>
          <p:nvPr/>
        </p:nvSpPr>
        <p:spPr>
          <a:xfrm>
            <a:off x="847938" y="3086141"/>
            <a:ext cx="10718802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cuẩ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yêu thương, chia sẻ, nhân ái, thuỷ chung,... Đó chính là dòng sữa mát lành nuôi dưỡng tâm hồn trẻ thơ.</a:t>
            </a:r>
          </a:p>
        </p:txBody>
      </p:sp>
    </p:spTree>
    <p:extLst>
      <p:ext uri="{BB962C8B-B14F-4D97-AF65-F5344CB8AC3E}">
        <p14:creationId xmlns:p14="http://schemas.microsoft.com/office/powerpoint/2010/main" val="337771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1753DDD-1C04-44F7-8F17-D470A55E77CC}"/>
              </a:ext>
            </a:extLst>
          </p:cNvPr>
          <p:cNvSpPr/>
          <p:nvPr/>
        </p:nvSpPr>
        <p:spPr>
          <a:xfrm>
            <a:off x="674685" y="2967899"/>
            <a:ext cx="10996615" cy="3280501"/>
          </a:xfrm>
          <a:prstGeom prst="roundRect">
            <a:avLst>
              <a:gd name="adj" fmla="val 21032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Káº¿t quáº£ hÃ¬nh áº£nh cho máº£nh ghÃ©p bÃ­ áº©n">
            <a:hlinkClick r:id="rId2" action="ppaction://hlinksldjump"/>
            <a:extLst>
              <a:ext uri="{FF2B5EF4-FFF2-40B4-BE49-F238E27FC236}">
                <a16:creationId xmlns:a16="http://schemas.microsoft.com/office/drawing/2014/main" id="{710CA741-66F9-4EA4-BA00-BE53416E4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9FE"/>
              </a:clrFrom>
              <a:clrTo>
                <a:srgbClr val="FBF9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975" y="5685666"/>
            <a:ext cx="1597025" cy="119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8275122-BD79-45E2-B589-EEDF95E63B14}"/>
              </a:ext>
            </a:extLst>
          </p:cNvPr>
          <p:cNvGrpSpPr/>
          <p:nvPr/>
        </p:nvGrpSpPr>
        <p:grpSpPr>
          <a:xfrm>
            <a:off x="417512" y="431800"/>
            <a:ext cx="11672888" cy="1905000"/>
            <a:chOff x="417512" y="431800"/>
            <a:chExt cx="11672888" cy="19050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5D3386A-8758-4BB6-BE0F-AF3997794969}"/>
                </a:ext>
              </a:extLst>
            </p:cNvPr>
            <p:cNvGrpSpPr/>
            <p:nvPr/>
          </p:nvGrpSpPr>
          <p:grpSpPr>
            <a:xfrm>
              <a:off x="417512" y="431800"/>
              <a:ext cx="11672887" cy="1905000"/>
              <a:chOff x="504825" y="508000"/>
              <a:chExt cx="11672887" cy="1905000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A5291E2C-C97B-462D-9EBC-FE2B0CB0342E}"/>
                  </a:ext>
                </a:extLst>
              </p:cNvPr>
              <p:cNvSpPr/>
              <p:nvPr/>
            </p:nvSpPr>
            <p:spPr>
              <a:xfrm>
                <a:off x="1410333" y="508000"/>
                <a:ext cx="10767379" cy="1905000"/>
              </a:xfrm>
              <a:prstGeom prst="roundRec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4532F3A6-4B10-4841-842C-430812EA25BC}"/>
                  </a:ext>
                </a:extLst>
              </p:cNvPr>
              <p:cNvGrpSpPr/>
              <p:nvPr/>
            </p:nvGrpSpPr>
            <p:grpSpPr>
              <a:xfrm>
                <a:off x="504825" y="551180"/>
                <a:ext cx="1811020" cy="1811020"/>
                <a:chOff x="1597025" y="932180"/>
                <a:chExt cx="1811020" cy="1811020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C98C80B0-1C92-4A91-AA15-0AF26E5E1A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97025" y="932180"/>
                  <a:ext cx="1811020" cy="1811020"/>
                </a:xfrm>
                <a:prstGeom prst="rect">
                  <a:avLst/>
                </a:prstGeom>
              </p:spPr>
            </p:pic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9ABD679-C61B-4D7E-A9D5-A7FAD4915C92}"/>
                    </a:ext>
                  </a:extLst>
                </p:cNvPr>
                <p:cNvSpPr txBox="1"/>
                <p:nvPr/>
              </p:nvSpPr>
              <p:spPr>
                <a:xfrm>
                  <a:off x="1965031" y="1376025"/>
                  <a:ext cx="1070206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(3)</a:t>
                  </a:r>
                </a:p>
              </p:txBody>
            </p:sp>
          </p:grp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8E8F4F8-321F-451A-95F2-FDEB6A9A2223}"/>
                </a:ext>
              </a:extLst>
            </p:cNvPr>
            <p:cNvSpPr txBox="1"/>
            <p:nvPr/>
          </p:nvSpPr>
          <p:spPr>
            <a:xfrm>
              <a:off x="1985818" y="586976"/>
              <a:ext cx="10104582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8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Bà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800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4800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10E51A6-7F25-4B5C-9455-9FEE5A27570E}"/>
              </a:ext>
            </a:extLst>
          </p:cNvPr>
          <p:cNvSpPr txBox="1"/>
          <p:nvPr/>
        </p:nvSpPr>
        <p:spPr>
          <a:xfrm>
            <a:off x="988377" y="3289300"/>
            <a:ext cx="1040511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"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7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9E80369-BF85-47F7-A5E2-C9C18C48FF7A}"/>
              </a:ext>
            </a:extLst>
          </p:cNvPr>
          <p:cNvSpPr/>
          <p:nvPr/>
        </p:nvSpPr>
        <p:spPr>
          <a:xfrm>
            <a:off x="674685" y="2967899"/>
            <a:ext cx="10996615" cy="3280501"/>
          </a:xfrm>
          <a:prstGeom prst="roundRect">
            <a:avLst>
              <a:gd name="adj" fmla="val 21032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Káº¿t quáº£ hÃ¬nh áº£nh cho máº£nh ghÃ©p bÃ­ áº©n">
            <a:hlinkClick r:id="rId2" action="ppaction://hlinksldjump"/>
            <a:extLst>
              <a:ext uri="{FF2B5EF4-FFF2-40B4-BE49-F238E27FC236}">
                <a16:creationId xmlns:a16="http://schemas.microsoft.com/office/drawing/2014/main" id="{C521F93F-D579-484A-8EA4-A7672F0A7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9FE"/>
              </a:clrFrom>
              <a:clrTo>
                <a:srgbClr val="FBF9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975" y="5685666"/>
            <a:ext cx="1597025" cy="119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20D47FD-5DF6-4D16-8922-3E739FFE1FF4}"/>
              </a:ext>
            </a:extLst>
          </p:cNvPr>
          <p:cNvGrpSpPr/>
          <p:nvPr/>
        </p:nvGrpSpPr>
        <p:grpSpPr>
          <a:xfrm>
            <a:off x="417512" y="431800"/>
            <a:ext cx="11356975" cy="1905000"/>
            <a:chOff x="417512" y="431800"/>
            <a:chExt cx="11356975" cy="19050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1CBACDF-FB2E-4C41-9600-A1CFAD710565}"/>
                </a:ext>
              </a:extLst>
            </p:cNvPr>
            <p:cNvGrpSpPr/>
            <p:nvPr/>
          </p:nvGrpSpPr>
          <p:grpSpPr>
            <a:xfrm>
              <a:off x="417512" y="431800"/>
              <a:ext cx="11356975" cy="1905000"/>
              <a:chOff x="504825" y="508000"/>
              <a:chExt cx="11356975" cy="1905000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5399EFE5-2AA6-4DD1-838E-A27DFE9A2B8C}"/>
                  </a:ext>
                </a:extLst>
              </p:cNvPr>
              <p:cNvSpPr/>
              <p:nvPr/>
            </p:nvSpPr>
            <p:spPr>
              <a:xfrm>
                <a:off x="1410334" y="508000"/>
                <a:ext cx="10451466" cy="1905000"/>
              </a:xfrm>
              <a:prstGeom prst="roundRec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C6E5423-DD7C-4C70-B4C0-76CCC06FDED0}"/>
                  </a:ext>
                </a:extLst>
              </p:cNvPr>
              <p:cNvGrpSpPr/>
              <p:nvPr/>
            </p:nvGrpSpPr>
            <p:grpSpPr>
              <a:xfrm>
                <a:off x="504825" y="551180"/>
                <a:ext cx="1811020" cy="1811020"/>
                <a:chOff x="1597025" y="932180"/>
                <a:chExt cx="1811020" cy="1811020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02FCBC61-492E-4CA9-A92D-F5F15F13EE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97025" y="932180"/>
                  <a:ext cx="1811020" cy="1811020"/>
                </a:xfrm>
                <a:prstGeom prst="rect">
                  <a:avLst/>
                </a:prstGeom>
              </p:spPr>
            </p:pic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50AED9D6-0FFC-4554-BB08-438E861B96EB}"/>
                    </a:ext>
                  </a:extLst>
                </p:cNvPr>
                <p:cNvSpPr txBox="1"/>
                <p:nvPr/>
              </p:nvSpPr>
              <p:spPr>
                <a:xfrm>
                  <a:off x="2081213" y="1376025"/>
                  <a:ext cx="1037935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(4)</a:t>
                  </a:r>
                </a:p>
              </p:txBody>
            </p:sp>
          </p:grp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DF95CFB-FBF1-4A15-9EFF-53762759E854}"/>
                </a:ext>
              </a:extLst>
            </p:cNvPr>
            <p:cNvSpPr txBox="1"/>
            <p:nvPr/>
          </p:nvSpPr>
          <p:spPr>
            <a:xfrm>
              <a:off x="1883408" y="457169"/>
              <a:ext cx="9891079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bà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gửi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gắm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cổ</a:t>
              </a:r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EF5577C-16F6-4E83-9173-384372751CD2}"/>
              </a:ext>
            </a:extLst>
          </p:cNvPr>
          <p:cNvSpPr txBox="1"/>
          <p:nvPr/>
        </p:nvSpPr>
        <p:spPr>
          <a:xfrm>
            <a:off x="868045" y="3098800"/>
            <a:ext cx="1062387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92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494B62A-12CB-4DD9-BBA0-3226928A1415}"/>
              </a:ext>
            </a:extLst>
          </p:cNvPr>
          <p:cNvSpPr/>
          <p:nvPr/>
        </p:nvSpPr>
        <p:spPr>
          <a:xfrm>
            <a:off x="417513" y="2780645"/>
            <a:ext cx="11356974" cy="3467755"/>
          </a:xfrm>
          <a:prstGeom prst="roundRect">
            <a:avLst>
              <a:gd name="adj" fmla="val 21032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Káº¿t quáº£ hÃ¬nh áº£nh cho máº£nh ghÃ©p bÃ­ áº©n">
            <a:hlinkClick r:id="rId3" action="ppaction://hlinksldjump"/>
            <a:extLst>
              <a:ext uri="{FF2B5EF4-FFF2-40B4-BE49-F238E27FC236}">
                <a16:creationId xmlns:a16="http://schemas.microsoft.com/office/drawing/2014/main" id="{3FFCE6E8-9B7E-4F2A-BF60-0F294654F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BF9FE"/>
              </a:clrFrom>
              <a:clrTo>
                <a:srgbClr val="FBF9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975" y="5685666"/>
            <a:ext cx="1597025" cy="119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392CF49-08A3-4A58-B275-9CC9F13254BF}"/>
              </a:ext>
            </a:extLst>
          </p:cNvPr>
          <p:cNvGrpSpPr/>
          <p:nvPr/>
        </p:nvGrpSpPr>
        <p:grpSpPr>
          <a:xfrm>
            <a:off x="417512" y="294282"/>
            <a:ext cx="11356975" cy="2123658"/>
            <a:chOff x="417512" y="294282"/>
            <a:chExt cx="11356975" cy="212365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C95E2FA-27B1-45E7-8F6B-F7F4E9C4DD94}"/>
                </a:ext>
              </a:extLst>
            </p:cNvPr>
            <p:cNvGrpSpPr/>
            <p:nvPr/>
          </p:nvGrpSpPr>
          <p:grpSpPr>
            <a:xfrm>
              <a:off x="417512" y="431800"/>
              <a:ext cx="11356975" cy="1905000"/>
              <a:chOff x="504825" y="508000"/>
              <a:chExt cx="11356975" cy="1905000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67FB8C6D-044E-4974-9693-75A6D4D81819}"/>
                  </a:ext>
                </a:extLst>
              </p:cNvPr>
              <p:cNvSpPr/>
              <p:nvPr/>
            </p:nvSpPr>
            <p:spPr>
              <a:xfrm>
                <a:off x="1410334" y="508000"/>
                <a:ext cx="10451466" cy="1905000"/>
              </a:xfrm>
              <a:prstGeom prst="roundRec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9181B39-669F-474D-A765-DAC09DD5D715}"/>
                  </a:ext>
                </a:extLst>
              </p:cNvPr>
              <p:cNvGrpSpPr/>
              <p:nvPr/>
            </p:nvGrpSpPr>
            <p:grpSpPr>
              <a:xfrm>
                <a:off x="504825" y="551180"/>
                <a:ext cx="1811020" cy="1811020"/>
                <a:chOff x="1597025" y="932180"/>
                <a:chExt cx="1811020" cy="1811020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017EEDBC-9661-4F73-B41F-3B858F3C4D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97025" y="932180"/>
                  <a:ext cx="1811020" cy="1811020"/>
                </a:xfrm>
                <a:prstGeom prst="rect">
                  <a:avLst/>
                </a:prstGeom>
              </p:spPr>
            </p:pic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0757077-35D0-4BD5-BF3D-51AFC9187A20}"/>
                    </a:ext>
                  </a:extLst>
                </p:cNvPr>
                <p:cNvSpPr txBox="1"/>
                <p:nvPr/>
              </p:nvSpPr>
              <p:spPr>
                <a:xfrm>
                  <a:off x="1918422" y="1376025"/>
                  <a:ext cx="1005982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(5)</a:t>
                  </a:r>
                </a:p>
              </p:txBody>
            </p:sp>
          </p:grp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047BB7-2BBD-4597-9098-9F3F8F3C2E4A}"/>
                </a:ext>
              </a:extLst>
            </p:cNvPr>
            <p:cNvSpPr txBox="1"/>
            <p:nvPr/>
          </p:nvSpPr>
          <p:spPr>
            <a:xfrm>
              <a:off x="1883408" y="294282"/>
              <a:ext cx="9771623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nhìn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dành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so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bà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dành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411E2B1-806F-4123-B790-4422EFA974EA}"/>
              </a:ext>
            </a:extLst>
          </p:cNvPr>
          <p:cNvSpPr txBox="1"/>
          <p:nvPr/>
        </p:nvSpPr>
        <p:spPr>
          <a:xfrm>
            <a:off x="584974" y="2931040"/>
            <a:ext cx="11070057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dỗ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1708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3C25C88-30CD-44A0-BB02-3FA849B62B4A}"/>
              </a:ext>
            </a:extLst>
          </p:cNvPr>
          <p:cNvSpPr/>
          <p:nvPr/>
        </p:nvSpPr>
        <p:spPr>
          <a:xfrm>
            <a:off x="417513" y="2780645"/>
            <a:ext cx="11356974" cy="3467755"/>
          </a:xfrm>
          <a:prstGeom prst="roundRect">
            <a:avLst>
              <a:gd name="adj" fmla="val 21032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Káº¿t quáº£ hÃ¬nh áº£nh cho máº£nh ghÃ©p bÃ­ áº©n">
            <a:hlinkClick r:id="rId2" action="ppaction://hlinksldjump"/>
            <a:extLst>
              <a:ext uri="{FF2B5EF4-FFF2-40B4-BE49-F238E27FC236}">
                <a16:creationId xmlns:a16="http://schemas.microsoft.com/office/drawing/2014/main" id="{517C0454-263B-4CEA-89FE-926849956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9FE"/>
              </a:clrFrom>
              <a:clrTo>
                <a:srgbClr val="FBF9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975" y="5685666"/>
            <a:ext cx="1597025" cy="119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4DF5BEA-7564-411E-9EAC-ABC18E6A182B}"/>
              </a:ext>
            </a:extLst>
          </p:cNvPr>
          <p:cNvGrpSpPr/>
          <p:nvPr/>
        </p:nvGrpSpPr>
        <p:grpSpPr>
          <a:xfrm>
            <a:off x="417511" y="431800"/>
            <a:ext cx="11691361" cy="2222518"/>
            <a:chOff x="417512" y="431800"/>
            <a:chExt cx="11431804" cy="222251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C62EC77-7362-4F48-97D0-5FCFBB64C267}"/>
                </a:ext>
              </a:extLst>
            </p:cNvPr>
            <p:cNvGrpSpPr/>
            <p:nvPr/>
          </p:nvGrpSpPr>
          <p:grpSpPr>
            <a:xfrm>
              <a:off x="417512" y="431800"/>
              <a:ext cx="11356975" cy="1905000"/>
              <a:chOff x="504825" y="508000"/>
              <a:chExt cx="11356975" cy="1905000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474A65C0-DA20-48E6-BA3C-5CEFF1463B2A}"/>
                  </a:ext>
                </a:extLst>
              </p:cNvPr>
              <p:cNvSpPr/>
              <p:nvPr/>
            </p:nvSpPr>
            <p:spPr>
              <a:xfrm>
                <a:off x="1410334" y="508000"/>
                <a:ext cx="10451466" cy="1905000"/>
              </a:xfrm>
              <a:prstGeom prst="roundRec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B1DA1A2-7E12-4AEA-B0E5-57A9995B2D26}"/>
                  </a:ext>
                </a:extLst>
              </p:cNvPr>
              <p:cNvGrpSpPr/>
              <p:nvPr/>
            </p:nvGrpSpPr>
            <p:grpSpPr>
              <a:xfrm>
                <a:off x="504825" y="551180"/>
                <a:ext cx="1811020" cy="1811020"/>
                <a:chOff x="1597025" y="932180"/>
                <a:chExt cx="1811020" cy="1811020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5A353C4E-B995-4B31-A917-1B897D672C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97025" y="932180"/>
                  <a:ext cx="1811020" cy="1811020"/>
                </a:xfrm>
                <a:prstGeom prst="rect">
                  <a:avLst/>
                </a:prstGeom>
              </p:spPr>
            </p:pic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641F91F-5ADA-4D1E-B44B-479BEF3601C1}"/>
                    </a:ext>
                  </a:extLst>
                </p:cNvPr>
                <p:cNvSpPr txBox="1"/>
                <p:nvPr/>
              </p:nvSpPr>
              <p:spPr>
                <a:xfrm>
                  <a:off x="1955242" y="1274429"/>
                  <a:ext cx="1023348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(6)</a:t>
                  </a:r>
                </a:p>
              </p:txBody>
            </p:sp>
          </p:grp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C58349-071B-48F6-B2A5-144D86081859}"/>
                </a:ext>
              </a:extLst>
            </p:cNvPr>
            <p:cNvSpPr txBox="1"/>
            <p:nvPr/>
          </p:nvSpPr>
          <p:spPr>
            <a:xfrm>
              <a:off x="1670063" y="530660"/>
              <a:ext cx="10179253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cuối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thầy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28DDCD9-2906-4C52-BB10-030EFE26D821}"/>
              </a:ext>
            </a:extLst>
          </p:cNvPr>
          <p:cNvSpPr txBox="1"/>
          <p:nvPr/>
        </p:nvSpPr>
        <p:spPr>
          <a:xfrm>
            <a:off x="728445" y="3009500"/>
            <a:ext cx="1073206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tri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84190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0947263-FDF3-40E5-9A56-03AC11AE5497}"/>
              </a:ext>
            </a:extLst>
          </p:cNvPr>
          <p:cNvSpPr/>
          <p:nvPr/>
        </p:nvSpPr>
        <p:spPr>
          <a:xfrm>
            <a:off x="417513" y="2780645"/>
            <a:ext cx="11356974" cy="3467755"/>
          </a:xfrm>
          <a:prstGeom prst="roundRect">
            <a:avLst>
              <a:gd name="adj" fmla="val 21032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Káº¿t quáº£ hÃ¬nh áº£nh cho máº£nh ghÃ©p bÃ­ áº©n">
            <a:hlinkClick r:id="rId2" action="ppaction://hlinksldjump"/>
            <a:extLst>
              <a:ext uri="{FF2B5EF4-FFF2-40B4-BE49-F238E27FC236}">
                <a16:creationId xmlns:a16="http://schemas.microsoft.com/office/drawing/2014/main" id="{64A020EC-2B23-456E-9570-8A6F1D621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9FE"/>
              </a:clrFrom>
              <a:clrTo>
                <a:srgbClr val="FBF9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975" y="5685666"/>
            <a:ext cx="1597025" cy="119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177F81E-33DC-474D-97A6-D28CC24F4579}"/>
              </a:ext>
            </a:extLst>
          </p:cNvPr>
          <p:cNvGrpSpPr/>
          <p:nvPr/>
        </p:nvGrpSpPr>
        <p:grpSpPr>
          <a:xfrm>
            <a:off x="417512" y="431800"/>
            <a:ext cx="11356975" cy="1905000"/>
            <a:chOff x="417512" y="431800"/>
            <a:chExt cx="11356975" cy="19050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90B4AD2-098D-487B-AF14-2AA37AFDF290}"/>
                </a:ext>
              </a:extLst>
            </p:cNvPr>
            <p:cNvGrpSpPr/>
            <p:nvPr/>
          </p:nvGrpSpPr>
          <p:grpSpPr>
            <a:xfrm>
              <a:off x="417512" y="431800"/>
              <a:ext cx="11356975" cy="1905000"/>
              <a:chOff x="504825" y="508000"/>
              <a:chExt cx="11356975" cy="1905000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3785B046-93DF-4236-9554-0BB7D879CE57}"/>
                  </a:ext>
                </a:extLst>
              </p:cNvPr>
              <p:cNvSpPr/>
              <p:nvPr/>
            </p:nvSpPr>
            <p:spPr>
              <a:xfrm>
                <a:off x="1410334" y="508000"/>
                <a:ext cx="10451466" cy="1905000"/>
              </a:xfrm>
              <a:prstGeom prst="roundRec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9CEF1EE-121E-45B9-8140-10B04F82A657}"/>
                  </a:ext>
                </a:extLst>
              </p:cNvPr>
              <p:cNvGrpSpPr/>
              <p:nvPr/>
            </p:nvGrpSpPr>
            <p:grpSpPr>
              <a:xfrm>
                <a:off x="504825" y="551180"/>
                <a:ext cx="1811020" cy="1811020"/>
                <a:chOff x="1597025" y="932180"/>
                <a:chExt cx="1811020" cy="1811020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B092EC58-6B6A-484F-85A0-348448B02E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97025" y="932180"/>
                  <a:ext cx="1811020" cy="1811020"/>
                </a:xfrm>
                <a:prstGeom prst="rect">
                  <a:avLst/>
                </a:prstGeom>
              </p:spPr>
            </p:pic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85454DE-EB00-41DE-BB3E-A07C03C1591A}"/>
                    </a:ext>
                  </a:extLst>
                </p:cNvPr>
                <p:cNvSpPr txBox="1"/>
                <p:nvPr/>
              </p:nvSpPr>
              <p:spPr>
                <a:xfrm>
                  <a:off x="1930123" y="1311373"/>
                  <a:ext cx="1040461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(7)</a:t>
                  </a:r>
                </a:p>
              </p:txBody>
            </p:sp>
          </p:grp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5EB4A9B-82BC-4281-8A1D-2B1C06A2A830}"/>
                </a:ext>
              </a:extLst>
            </p:cNvPr>
            <p:cNvSpPr txBox="1"/>
            <p:nvPr/>
          </p:nvSpPr>
          <p:spPr>
            <a:xfrm>
              <a:off x="1967345" y="730449"/>
              <a:ext cx="9807142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400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4400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thuật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6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cuối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AF8E611-8DC7-4053-89C0-5B5979D72452}"/>
              </a:ext>
            </a:extLst>
          </p:cNvPr>
          <p:cNvSpPr txBox="1"/>
          <p:nvPr/>
        </p:nvSpPr>
        <p:spPr>
          <a:xfrm>
            <a:off x="704430" y="3019903"/>
            <a:ext cx="1107005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...;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51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5A1F23D-AA7E-4FB5-BEDD-BEB5C8AC3FDE}"/>
              </a:ext>
            </a:extLst>
          </p:cNvPr>
          <p:cNvSpPr/>
          <p:nvPr/>
        </p:nvSpPr>
        <p:spPr>
          <a:xfrm>
            <a:off x="417513" y="3070460"/>
            <a:ext cx="11356974" cy="2974206"/>
          </a:xfrm>
          <a:prstGeom prst="roundRect">
            <a:avLst>
              <a:gd name="adj" fmla="val 21032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Káº¿t quáº£ hÃ¬nh áº£nh cho máº£nh ghÃ©p bÃ­ áº©n">
            <a:hlinkClick r:id="rId2" action="ppaction://hlinksldjump"/>
            <a:extLst>
              <a:ext uri="{FF2B5EF4-FFF2-40B4-BE49-F238E27FC236}">
                <a16:creationId xmlns:a16="http://schemas.microsoft.com/office/drawing/2014/main" id="{70A76104-1CA6-4B0A-8549-D1894EA3A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9FE"/>
              </a:clrFrom>
              <a:clrTo>
                <a:srgbClr val="FBF9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975" y="5685666"/>
            <a:ext cx="1597025" cy="119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61704EB-B0BE-4B62-8414-46D15C9A7CDA}"/>
              </a:ext>
            </a:extLst>
          </p:cNvPr>
          <p:cNvGrpSpPr/>
          <p:nvPr/>
        </p:nvGrpSpPr>
        <p:grpSpPr>
          <a:xfrm>
            <a:off x="417512" y="395188"/>
            <a:ext cx="11356975" cy="2123658"/>
            <a:chOff x="417512" y="395188"/>
            <a:chExt cx="11356975" cy="212365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875684E-D334-4D80-A7CA-1CDFC9ECA518}"/>
                </a:ext>
              </a:extLst>
            </p:cNvPr>
            <p:cNvGrpSpPr/>
            <p:nvPr/>
          </p:nvGrpSpPr>
          <p:grpSpPr>
            <a:xfrm>
              <a:off x="417512" y="431800"/>
              <a:ext cx="11356975" cy="1905000"/>
              <a:chOff x="504825" y="508000"/>
              <a:chExt cx="11356975" cy="1905000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98DF9E41-ABB0-425D-A733-40A8CE5C6550}"/>
                  </a:ext>
                </a:extLst>
              </p:cNvPr>
              <p:cNvSpPr/>
              <p:nvPr/>
            </p:nvSpPr>
            <p:spPr>
              <a:xfrm>
                <a:off x="1410334" y="508000"/>
                <a:ext cx="10451466" cy="1905000"/>
              </a:xfrm>
              <a:prstGeom prst="roundRec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6F8ED5C9-F37F-4B6B-BD2B-D5AF1C41F4A2}"/>
                  </a:ext>
                </a:extLst>
              </p:cNvPr>
              <p:cNvGrpSpPr/>
              <p:nvPr/>
            </p:nvGrpSpPr>
            <p:grpSpPr>
              <a:xfrm>
                <a:off x="504825" y="551180"/>
                <a:ext cx="1811020" cy="1811020"/>
                <a:chOff x="1597025" y="932180"/>
                <a:chExt cx="1811020" cy="1811020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DB4DED28-9967-4F91-8570-4A3336F623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97025" y="932180"/>
                  <a:ext cx="1811020" cy="1811020"/>
                </a:xfrm>
                <a:prstGeom prst="rect">
                  <a:avLst/>
                </a:prstGeom>
              </p:spPr>
            </p:pic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67114F8F-BB5B-4FA1-8A2E-287CA496BA5C}"/>
                    </a:ext>
                  </a:extLst>
                </p:cNvPr>
                <p:cNvSpPr txBox="1"/>
                <p:nvPr/>
              </p:nvSpPr>
              <p:spPr>
                <a:xfrm>
                  <a:off x="1928015" y="1265193"/>
                  <a:ext cx="1033333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(8)</a:t>
                  </a:r>
                </a:p>
              </p:txBody>
            </p:sp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0EF1339-DA9D-40FB-8C7A-54E519040170}"/>
                </a:ext>
              </a:extLst>
            </p:cNvPr>
            <p:cNvSpPr txBox="1"/>
            <p:nvPr/>
          </p:nvSpPr>
          <p:spPr>
            <a:xfrm>
              <a:off x="1874982" y="395188"/>
              <a:ext cx="9747741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đình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rút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A34B920-7EF3-487E-862F-A7424FD18BAF}"/>
              </a:ext>
            </a:extLst>
          </p:cNvPr>
          <p:cNvSpPr txBox="1"/>
          <p:nvPr/>
        </p:nvSpPr>
        <p:spPr>
          <a:xfrm>
            <a:off x="711558" y="3413026"/>
            <a:ext cx="1076888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ững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ị 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ã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ến cho trẻ thơ những b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ọc về đạo đức, tri thức, nu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ỡng những ước mơ đẹp... gi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úp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ẻ trưởng th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616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B41233D-D975-42B6-93B7-5B9850BF1AEE}"/>
              </a:ext>
            </a:extLst>
          </p:cNvPr>
          <p:cNvSpPr txBox="1"/>
          <p:nvPr/>
        </p:nvSpPr>
        <p:spPr>
          <a:xfrm>
            <a:off x="1464742" y="262214"/>
            <a:ext cx="9951403" cy="971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ra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endParaRPr lang="en-US" sz="4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7DE449-06C3-4539-81E1-76556B0B9FC5}"/>
              </a:ext>
            </a:extLst>
          </p:cNvPr>
          <p:cNvSpPr txBox="1"/>
          <p:nvPr/>
        </p:nvSpPr>
        <p:spPr>
          <a:xfrm>
            <a:off x="3402420" y="1782794"/>
            <a:ext cx="8328937" cy="1685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cỏ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chim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Đám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mây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D66DAA4-B7CE-4419-9F52-E4F09C5FA9E5}"/>
              </a:ext>
            </a:extLst>
          </p:cNvPr>
          <p:cNvGrpSpPr/>
          <p:nvPr/>
        </p:nvGrpSpPr>
        <p:grpSpPr>
          <a:xfrm>
            <a:off x="-131833" y="2250973"/>
            <a:ext cx="3534253" cy="3539022"/>
            <a:chOff x="-184997" y="1724094"/>
            <a:chExt cx="3909261" cy="390926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5B1DAFB-6222-4E79-89AF-83ED8FC57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4997" y="1724094"/>
              <a:ext cx="3909261" cy="390926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C00D3EC-6CA0-4B38-BEA9-A7834087DD7C}"/>
                </a:ext>
              </a:extLst>
            </p:cNvPr>
            <p:cNvSpPr txBox="1"/>
            <p:nvPr/>
          </p:nvSpPr>
          <p:spPr>
            <a:xfrm>
              <a:off x="844603" y="3130045"/>
              <a:ext cx="1998921" cy="13531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tabLst>
                  <a:tab pos="90170" algn="l"/>
                  <a:tab pos="180340" algn="l"/>
                </a:tabLst>
              </a:pP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a/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Thiên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nhiên</a:t>
              </a:r>
              <a:endPara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E046B54-21F1-4887-8DB1-A27E780A8F30}"/>
              </a:ext>
            </a:extLst>
          </p:cNvPr>
          <p:cNvSpPr txBox="1"/>
          <p:nvPr/>
        </p:nvSpPr>
        <p:spPr>
          <a:xfrm>
            <a:off x="3402419" y="3651360"/>
            <a:ext cx="8328937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Ý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nâng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đỡ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endParaRPr lang="en-US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E8DBB1-0923-4F8E-803A-9F01B7C30C36}"/>
              </a:ext>
            </a:extLst>
          </p:cNvPr>
          <p:cNvSpPr txBox="1"/>
          <p:nvPr/>
        </p:nvSpPr>
        <p:spPr>
          <a:xfrm>
            <a:off x="3087208" y="4962077"/>
            <a:ext cx="8328937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T</a:t>
            </a:r>
            <a:r>
              <a:rPr lang="vi-VN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rẻ em l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vi-VN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l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lai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</a:t>
            </a:r>
            <a:r>
              <a:rPr lang="vi-VN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ủa thế giới.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775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2DB0D3-9ED1-458D-806C-BD6F158B04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8" y="-380994"/>
            <a:ext cx="9665624" cy="78580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111D55-9683-44B3-A577-6FCE85B430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743" y="455422"/>
            <a:ext cx="6096012" cy="60960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C4FECE-4F04-4ADA-80A7-AEEB8E49991A}"/>
              </a:ext>
            </a:extLst>
          </p:cNvPr>
          <p:cNvSpPr txBox="1"/>
          <p:nvPr/>
        </p:nvSpPr>
        <p:spPr>
          <a:xfrm>
            <a:off x="646545" y="1323842"/>
            <a:ext cx="805411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6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6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6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6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6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6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gốc</a:t>
            </a:r>
            <a:r>
              <a:rPr lang="en-US" sz="6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6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6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6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8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10C4E6-18AA-43C8-96A3-87B3FA3FC00B}"/>
              </a:ext>
            </a:extLst>
          </p:cNvPr>
          <p:cNvSpPr txBox="1"/>
          <p:nvPr/>
        </p:nvSpPr>
        <p:spPr>
          <a:xfrm>
            <a:off x="3455582" y="1610177"/>
            <a:ext cx="8440854" cy="1273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3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3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3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</a:t>
            </a:r>
            <a:r>
              <a:rPr lang="en-US" sz="3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ngọt</a:t>
            </a:r>
            <a:r>
              <a:rPr lang="en-US" sz="3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ngào</a:t>
            </a:r>
            <a:r>
              <a:rPr lang="en-US" sz="3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1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Nuôi</a:t>
            </a:r>
            <a:r>
              <a:rPr lang="en-US" sz="3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dưỡng</a:t>
            </a:r>
            <a:r>
              <a:rPr lang="en-US" sz="3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3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trẻ</a:t>
            </a:r>
            <a:r>
              <a:rPr lang="en-US" sz="3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trái</a:t>
            </a:r>
            <a:r>
              <a:rPr lang="en-US" sz="3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tim</a:t>
            </a:r>
            <a:r>
              <a:rPr lang="en-US" sz="3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ấm</a:t>
            </a:r>
            <a:r>
              <a:rPr lang="en-US" sz="3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áp</a:t>
            </a:r>
            <a:r>
              <a:rPr lang="en-US" sz="3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sz="3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thương</a:t>
            </a:r>
            <a:endParaRPr lang="en-US" sz="3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973AEB-8EB8-4A3D-8885-55B11429C4EE}"/>
              </a:ext>
            </a:extLst>
          </p:cNvPr>
          <p:cNvSpPr txBox="1"/>
          <p:nvPr/>
        </p:nvSpPr>
        <p:spPr>
          <a:xfrm>
            <a:off x="1464741" y="262214"/>
            <a:ext cx="9907303" cy="1047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ra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endParaRPr lang="en-US" sz="4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1E4B787-F0E7-4481-92F4-E7383A00403B}"/>
              </a:ext>
            </a:extLst>
          </p:cNvPr>
          <p:cNvGrpSpPr/>
          <p:nvPr/>
        </p:nvGrpSpPr>
        <p:grpSpPr>
          <a:xfrm>
            <a:off x="210101" y="2342435"/>
            <a:ext cx="2859089" cy="2944939"/>
            <a:chOff x="220734" y="1874603"/>
            <a:chExt cx="2729909" cy="2944939"/>
          </a:xfrm>
        </p:grpSpPr>
        <p:pic>
          <p:nvPicPr>
            <p:cNvPr id="1026" name="Picture 2" descr="Hình ảnh Gia đình PNG, Vector, PSD, và biểu tượng để tải về miễn phí |  pngtree">
              <a:extLst>
                <a:ext uri="{FF2B5EF4-FFF2-40B4-BE49-F238E27FC236}">
                  <a16:creationId xmlns:a16="http://schemas.microsoft.com/office/drawing/2014/main" id="{66FA7B7B-B991-49FA-8AC9-1DC580C756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734" y="1874603"/>
              <a:ext cx="2729909" cy="2729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E37607A-8F24-4051-8EAA-67177AFF262C}"/>
                </a:ext>
              </a:extLst>
            </p:cNvPr>
            <p:cNvSpPr/>
            <p:nvPr/>
          </p:nvSpPr>
          <p:spPr>
            <a:xfrm>
              <a:off x="288517" y="4008475"/>
              <a:ext cx="2594344" cy="80407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2056D4F-0B52-46F7-A92B-E98BC2FF3670}"/>
                </a:ext>
              </a:extLst>
            </p:cNvPr>
            <p:cNvSpPr txBox="1"/>
            <p:nvPr/>
          </p:nvSpPr>
          <p:spPr>
            <a:xfrm>
              <a:off x="401377" y="4090112"/>
              <a:ext cx="2446926" cy="7294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Aft>
                  <a:spcPts val="1000"/>
                </a:spcAft>
                <a:tabLst>
                  <a:tab pos="90170" algn="l"/>
                  <a:tab pos="180340" algn="l"/>
                </a:tabLst>
              </a:pPr>
              <a:r>
                <a:rPr lang="en-US" sz="3600" b="1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b. Gia </a:t>
              </a:r>
              <a:r>
                <a:rPr lang="en-US" sz="3600" b="1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đình</a:t>
              </a:r>
              <a:endPara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CA5D43E-1262-4C73-9B2C-10E02403C078}"/>
              </a:ext>
            </a:extLst>
          </p:cNvPr>
          <p:cNvSpPr txBox="1"/>
          <p:nvPr/>
        </p:nvSpPr>
        <p:spPr>
          <a:xfrm>
            <a:off x="3455582" y="3509656"/>
            <a:ext cx="8440854" cy="1189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lang="en-US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</a:t>
            </a:r>
            <a:r>
              <a:rPr lang="en-US" sz="3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uôi</a:t>
            </a:r>
            <a:r>
              <a:rPr lang="en-US" sz="3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3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3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endParaRPr lang="en-US" sz="3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516B82-4A82-4849-9F63-4F1503D279FD}"/>
              </a:ext>
            </a:extLst>
          </p:cNvPr>
          <p:cNvSpPr txBox="1"/>
          <p:nvPr/>
        </p:nvSpPr>
        <p:spPr>
          <a:xfrm>
            <a:off x="3455582" y="4900222"/>
            <a:ext cx="8440854" cy="17381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Bố</a:t>
            </a:r>
            <a:r>
              <a:rPr lang="en-US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mang</a:t>
            </a:r>
            <a:r>
              <a:rPr lang="en-US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đến</a:t>
            </a:r>
            <a:r>
              <a:rPr lang="en-US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những</a:t>
            </a:r>
            <a:r>
              <a:rPr lang="en-US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hiểu</a:t>
            </a:r>
            <a:r>
              <a:rPr lang="en-US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biết</a:t>
            </a:r>
            <a:r>
              <a:rPr lang="en-US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cho</a:t>
            </a:r>
            <a:r>
              <a:rPr lang="en-US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về</a:t>
            </a:r>
            <a:r>
              <a:rPr lang="en-US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thiên</a:t>
            </a:r>
            <a:r>
              <a:rPr lang="en-US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nhiên</a:t>
            </a:r>
            <a:r>
              <a:rPr lang="en-US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cuộ</a:t>
            </a:r>
            <a:r>
              <a:rPr lang="en-US" sz="3100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en-US" sz="31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sống</a:t>
            </a:r>
            <a:r>
              <a:rPr lang="en-US" sz="31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1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1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Giúp</a:t>
            </a:r>
            <a:r>
              <a:rPr lang="en-US" sz="31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trường</a:t>
            </a:r>
            <a:r>
              <a:rPr lang="en-US" sz="31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thành</a:t>
            </a:r>
            <a:r>
              <a:rPr lang="en-US" sz="31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về</a:t>
            </a:r>
            <a:r>
              <a:rPr lang="en-US" sz="31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trí</a:t>
            </a:r>
            <a:r>
              <a:rPr lang="en-US" sz="31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tuệ</a:t>
            </a:r>
            <a:endParaRPr lang="en-US" sz="3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10C4E6-18AA-43C8-96A3-87B3FA3FC00B}"/>
              </a:ext>
            </a:extLst>
          </p:cNvPr>
          <p:cNvSpPr txBox="1"/>
          <p:nvPr/>
        </p:nvSpPr>
        <p:spPr>
          <a:xfrm>
            <a:off x="4125433" y="1584241"/>
            <a:ext cx="7517218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F54574-7674-4524-A66B-D102177604C4}"/>
              </a:ext>
            </a:extLst>
          </p:cNvPr>
          <p:cNvSpPr txBox="1"/>
          <p:nvPr/>
        </p:nvSpPr>
        <p:spPr>
          <a:xfrm>
            <a:off x="1464742" y="230315"/>
            <a:ext cx="10727258" cy="971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ra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endParaRPr lang="en-US" sz="4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2B4ED4D-559C-4ADD-B1A0-74A656BF8390}"/>
              </a:ext>
            </a:extLst>
          </p:cNvPr>
          <p:cNvGrpSpPr/>
          <p:nvPr/>
        </p:nvGrpSpPr>
        <p:grpSpPr>
          <a:xfrm>
            <a:off x="-304935" y="1481253"/>
            <a:ext cx="3816424" cy="4476210"/>
            <a:chOff x="3108117" y="1327445"/>
            <a:chExt cx="3816424" cy="447621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D2B6CB-8FBB-431B-925A-E0D2D3939F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94" r="27156" b="20601"/>
            <a:stretch/>
          </p:blipFill>
          <p:spPr>
            <a:xfrm>
              <a:off x="3108117" y="1327445"/>
              <a:ext cx="3816424" cy="4083918"/>
            </a:xfrm>
            <a:prstGeom prst="rect">
              <a:avLst/>
            </a:prstGeom>
          </p:spPr>
        </p:pic>
        <p:pic>
          <p:nvPicPr>
            <p:cNvPr id="6" name="图片 7">
              <a:extLst>
                <a:ext uri="{FF2B5EF4-FFF2-40B4-BE49-F238E27FC236}">
                  <a16:creationId xmlns:a16="http://schemas.microsoft.com/office/drawing/2014/main" id="{73BF6090-D493-4735-9B12-39AE367758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51" t="48600" r="37054" b="12201"/>
            <a:stretch/>
          </p:blipFill>
          <p:spPr>
            <a:xfrm>
              <a:off x="4622676" y="4030768"/>
              <a:ext cx="787306" cy="177288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4CB54A03-3FCF-466D-8704-96206364A4EE}"/>
                </a:ext>
              </a:extLst>
            </p:cNvPr>
            <p:cNvSpPr/>
            <p:nvPr/>
          </p:nvSpPr>
          <p:spPr>
            <a:xfrm>
              <a:off x="4019109" y="4955183"/>
              <a:ext cx="2805443" cy="66043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tabLst>
                  <a:tab pos="90170" algn="l"/>
                  <a:tab pos="180340" algn="l"/>
                </a:tabLst>
              </a:pPr>
              <a:r>
                <a:rPr lang="en-US" sz="3200" b="1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c. </a:t>
              </a:r>
              <a:r>
                <a:rPr lang="en-US" sz="3200" b="1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Nhà</a:t>
              </a:r>
              <a:r>
                <a:rPr lang="en-US" sz="3200" b="1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trường</a:t>
              </a:r>
              <a:endPara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07EE2BB-111E-4BC5-944A-7CCB8F67FC48}"/>
              </a:ext>
            </a:extLst>
          </p:cNvPr>
          <p:cNvSpPr txBox="1"/>
          <p:nvPr/>
        </p:nvSpPr>
        <p:spPr>
          <a:xfrm>
            <a:off x="4125433" y="3142276"/>
            <a:ext cx="7517218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Ý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D06EB3-8CC1-4725-ADD8-C0144D6C4D12}"/>
              </a:ext>
            </a:extLst>
          </p:cNvPr>
          <p:cNvSpPr txBox="1"/>
          <p:nvPr/>
        </p:nvSpPr>
        <p:spPr>
          <a:xfrm>
            <a:off x="4634076" y="3916857"/>
            <a:ext cx="7410142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tri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018AA4-DCED-4344-9DBF-93F51618510B}"/>
              </a:ext>
            </a:extLst>
          </p:cNvPr>
          <p:cNvSpPr txBox="1"/>
          <p:nvPr/>
        </p:nvSpPr>
        <p:spPr>
          <a:xfrm>
            <a:off x="4624842" y="5434303"/>
            <a:ext cx="7419376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412918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9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10C4E6-18AA-43C8-96A3-87B3FA3FC00B}"/>
              </a:ext>
            </a:extLst>
          </p:cNvPr>
          <p:cNvSpPr txBox="1"/>
          <p:nvPr/>
        </p:nvSpPr>
        <p:spPr>
          <a:xfrm>
            <a:off x="3149714" y="3776181"/>
            <a:ext cx="8769383" cy="2914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trúc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+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Kết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cấu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đầu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cuối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tương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ứng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1DD65FC-F014-4EA7-AE91-298AF002814D}"/>
              </a:ext>
            </a:extLst>
          </p:cNvPr>
          <p:cNvGrpSpPr/>
          <p:nvPr/>
        </p:nvGrpSpPr>
        <p:grpSpPr>
          <a:xfrm>
            <a:off x="4043915" y="74420"/>
            <a:ext cx="4104168" cy="1594892"/>
            <a:chOff x="4043915" y="74420"/>
            <a:chExt cx="4104168" cy="159489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D3487C2-8CAF-4772-8391-B35D69D860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46" t="30698" r="19509" b="54573"/>
            <a:stretch/>
          </p:blipFill>
          <p:spPr>
            <a:xfrm>
              <a:off x="4043915" y="74420"/>
              <a:ext cx="4104168" cy="159489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12E6D4-A71B-439A-B298-DFC2A4A6B83F}"/>
                </a:ext>
              </a:extLst>
            </p:cNvPr>
            <p:cNvSpPr txBox="1"/>
            <p:nvPr/>
          </p:nvSpPr>
          <p:spPr>
            <a:xfrm>
              <a:off x="4887874" y="384667"/>
              <a:ext cx="2416249" cy="7294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tabLst>
                  <a:tab pos="90170" algn="l"/>
                  <a:tab pos="180340" algn="l"/>
                </a:tabLst>
              </a:pP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TIỂU KẾT</a:t>
              </a:r>
              <a:endPara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2292623-F10F-415D-A80D-CBE0B2C15F88}"/>
              </a:ext>
            </a:extLst>
          </p:cNvPr>
          <p:cNvSpPr txBox="1"/>
          <p:nvPr/>
        </p:nvSpPr>
        <p:spPr>
          <a:xfrm>
            <a:off x="3149714" y="1953177"/>
            <a:ext cx="8769383" cy="1539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ững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ị 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ã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ến cho trẻ thơ những b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ọc về đạo đức, tri thức, nu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ỡng những ước mơ đẹp... gi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ẻ trưởng th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Google Shape;256;p39">
            <a:extLst>
              <a:ext uri="{FF2B5EF4-FFF2-40B4-BE49-F238E27FC236}">
                <a16:creationId xmlns:a16="http://schemas.microsoft.com/office/drawing/2014/main" id="{3992713C-5D7D-4165-9020-CEAC2A22E6B2}"/>
              </a:ext>
            </a:extLst>
          </p:cNvPr>
          <p:cNvSpPr/>
          <p:nvPr/>
        </p:nvSpPr>
        <p:spPr>
          <a:xfrm>
            <a:off x="512462" y="2239079"/>
            <a:ext cx="2347696" cy="9673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Google Shape;256;p39">
            <a:extLst>
              <a:ext uri="{FF2B5EF4-FFF2-40B4-BE49-F238E27FC236}">
                <a16:creationId xmlns:a16="http://schemas.microsoft.com/office/drawing/2014/main" id="{80F8B23C-FB95-4FB9-B70E-7A86EFDDFBFD}"/>
              </a:ext>
            </a:extLst>
          </p:cNvPr>
          <p:cNvSpPr/>
          <p:nvPr/>
        </p:nvSpPr>
        <p:spPr>
          <a:xfrm>
            <a:off x="512462" y="4698998"/>
            <a:ext cx="2347696" cy="9673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67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18" grpId="0" animBg="1"/>
      <p:bldP spid="1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319A343-178B-4D39-85A0-A34A7D23D5D6}"/>
              </a:ext>
            </a:extLst>
          </p:cNvPr>
          <p:cNvGrpSpPr/>
          <p:nvPr/>
        </p:nvGrpSpPr>
        <p:grpSpPr>
          <a:xfrm>
            <a:off x="-77974" y="489098"/>
            <a:ext cx="11784421" cy="5964865"/>
            <a:chOff x="-77974" y="489098"/>
            <a:chExt cx="11784421" cy="596486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E610B1B-C21D-4808-81E2-541F65BB534F}"/>
                </a:ext>
              </a:extLst>
            </p:cNvPr>
            <p:cNvSpPr/>
            <p:nvPr/>
          </p:nvSpPr>
          <p:spPr>
            <a:xfrm>
              <a:off x="1488558" y="489098"/>
              <a:ext cx="10217889" cy="5964865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CDB3D06-FB76-4729-ABBE-17E8FA41A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7974" y="1522789"/>
              <a:ext cx="4097079" cy="4097079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DBED83D-7828-4644-8320-8B54F50E4029}"/>
              </a:ext>
            </a:extLst>
          </p:cNvPr>
          <p:cNvSpPr txBox="1"/>
          <p:nvPr/>
        </p:nvSpPr>
        <p:spPr>
          <a:xfrm>
            <a:off x="3902149" y="1231201"/>
            <a:ext cx="6541681" cy="4144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Quỳnh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gốc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thuẫn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09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53A47C3-669D-4660-8882-4B9FE7A43284}"/>
              </a:ext>
            </a:extLst>
          </p:cNvPr>
          <p:cNvSpPr/>
          <p:nvPr/>
        </p:nvSpPr>
        <p:spPr>
          <a:xfrm>
            <a:off x="616688" y="782307"/>
            <a:ext cx="11004697" cy="5437740"/>
          </a:xfrm>
          <a:prstGeom prst="roundRect">
            <a:avLst/>
          </a:prstGeom>
          <a:solidFill>
            <a:srgbClr val="FEF6F0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A241BF-57C8-4764-901C-C2DCCC0EDDAD}"/>
              </a:ext>
            </a:extLst>
          </p:cNvPr>
          <p:cNvSpPr txBox="1"/>
          <p:nvPr/>
        </p:nvSpPr>
        <p:spPr>
          <a:xfrm>
            <a:off x="992593" y="1209472"/>
            <a:ext cx="10206813" cy="1224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Bà tiên đỡ đầu từ Lọ Lem, Lọ Lem Bà tiên đỡ đầu Công ty Walt Disney,  cindrella, nghệ thuật, Anh em nhà Grimm png | PNGEgg">
            <a:extLst>
              <a:ext uri="{FF2B5EF4-FFF2-40B4-BE49-F238E27FC236}">
                <a16:creationId xmlns:a16="http://schemas.microsoft.com/office/drawing/2014/main" id="{D90E34F0-EEE3-4EBC-8C58-186C4FF31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95" b="90397" l="5460" r="92529">
                        <a14:foregroundMark x1="6034" y1="50104" x2="7471" y2="51983"/>
                        <a14:foregroundMark x1="92529" y1="43215" x2="91379" y2="59916"/>
                        <a14:foregroundMark x1="39655" y1="13361" x2="46264" y2="18580"/>
                        <a14:foregroundMark x1="48563" y1="28601" x2="53736" y2="39666"/>
                        <a14:foregroundMark x1="54598" y1="42589" x2="69253" y2="43633"/>
                        <a14:foregroundMark x1="60345" y1="90397" x2="57471" y2="88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75" y="2476833"/>
            <a:ext cx="3314700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513BA0-ADFE-488F-BC06-BB6B147030B2}"/>
              </a:ext>
            </a:extLst>
          </p:cNvPr>
          <p:cNvSpPr txBox="1"/>
          <p:nvPr/>
        </p:nvSpPr>
        <p:spPr>
          <a:xfrm>
            <a:off x="4054661" y="3111255"/>
            <a:ext cx="6960669" cy="179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91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53A47C3-669D-4660-8882-4B9FE7A43284}"/>
              </a:ext>
            </a:extLst>
          </p:cNvPr>
          <p:cNvSpPr/>
          <p:nvPr/>
        </p:nvSpPr>
        <p:spPr>
          <a:xfrm>
            <a:off x="212651" y="229413"/>
            <a:ext cx="11770242" cy="6447834"/>
          </a:xfrm>
          <a:prstGeom prst="roundRect">
            <a:avLst/>
          </a:prstGeom>
          <a:solidFill>
            <a:srgbClr val="FEF6F0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513BA0-ADFE-488F-BC06-BB6B147030B2}"/>
              </a:ext>
            </a:extLst>
          </p:cNvPr>
          <p:cNvSpPr txBox="1"/>
          <p:nvPr/>
        </p:nvSpPr>
        <p:spPr>
          <a:xfrm>
            <a:off x="370367" y="340241"/>
            <a:ext cx="11451265" cy="615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pPr algn="just">
              <a:spcAft>
                <a:spcPts val="10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10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10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Aft>
                <a:spcPts val="10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10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303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53A47C3-669D-4660-8882-4B9FE7A43284}"/>
              </a:ext>
            </a:extLst>
          </p:cNvPr>
          <p:cNvSpPr/>
          <p:nvPr/>
        </p:nvSpPr>
        <p:spPr>
          <a:xfrm>
            <a:off x="2073349" y="782307"/>
            <a:ext cx="9314121" cy="5178056"/>
          </a:xfrm>
          <a:prstGeom prst="roundRect">
            <a:avLst/>
          </a:prstGeom>
          <a:solidFill>
            <a:srgbClr val="FEF6F0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A241BF-57C8-4764-901C-C2DCCC0EDDAD}"/>
              </a:ext>
            </a:extLst>
          </p:cNvPr>
          <p:cNvSpPr txBox="1"/>
          <p:nvPr/>
        </p:nvSpPr>
        <p:spPr>
          <a:xfrm>
            <a:off x="3551275" y="1018083"/>
            <a:ext cx="7506143" cy="48218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Ý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endParaRPr lang="en-US" sz="1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1798BA-7CD3-4105-9B06-851BAFCE96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112" y="1216762"/>
            <a:ext cx="4424474" cy="442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3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D2DA69F-B239-4791-9217-AFEEEA20EB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1" r="4379" b="13023"/>
          <a:stretch/>
        </p:blipFill>
        <p:spPr bwMode="auto">
          <a:xfrm>
            <a:off x="2374901" y="0"/>
            <a:ext cx="9817100" cy="686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4F0B46-4A28-4C2C-AB9F-DFC8EEB88BEE}"/>
              </a:ext>
            </a:extLst>
          </p:cNvPr>
          <p:cNvSpPr txBox="1"/>
          <p:nvPr/>
        </p:nvSpPr>
        <p:spPr>
          <a:xfrm flipH="1">
            <a:off x="1197735" y="1019787"/>
            <a:ext cx="8121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sz="9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9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9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28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6262" y="1591058"/>
            <a:ext cx="118872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tabLst>
                <a:tab pos="90170" algn="l"/>
                <a:tab pos="180340" algn="l"/>
              </a:tabLst>
            </a:pPr>
            <a:r>
              <a:rPr lang="en-US" sz="6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4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căn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tabLst>
                <a:tab pos="90170" algn="l"/>
                <a:tab pos="180340" algn="l"/>
              </a:tabLst>
            </a:pPr>
            <a:r>
              <a:rPr lang="en-US" sz="4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9037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 descr="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">
            <a:extLst>
              <a:ext uri="{FF2B5EF4-FFF2-40B4-BE49-F238E27FC236}">
                <a16:creationId xmlns:a16="http://schemas.microsoft.com/office/drawing/2014/main" id="{69A794A6-53DB-4383-8B27-74AB4A9B025E}"/>
              </a:ext>
            </a:extLst>
          </p:cNvPr>
          <p:cNvGrpSpPr/>
          <p:nvPr/>
        </p:nvGrpSpPr>
        <p:grpSpPr>
          <a:xfrm>
            <a:off x="2609597" y="3800769"/>
            <a:ext cx="586781" cy="215586"/>
            <a:chOff x="4391691" y="1723903"/>
            <a:chExt cx="1596240" cy="41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8" name="墨迹 37">
                  <a:extLst>
                    <a:ext uri="{FF2B5EF4-FFF2-40B4-BE49-F238E27FC236}">
                      <a16:creationId xmlns:a16="http://schemas.microsoft.com/office/drawing/2014/main" id="{10AC9E02-4A2F-4373-9C9E-CA6033CB5107}"/>
                    </a:ext>
                  </a:extLst>
                </p14:cNvPr>
                <p14:cNvContentPartPr/>
                <p14:nvPr/>
              </p14:nvContentPartPr>
              <p14:xfrm>
                <a:off x="4391691" y="1723903"/>
                <a:ext cx="1590480" cy="416520"/>
              </p14:xfrm>
            </p:contentPart>
          </mc:Choice>
          <mc:Fallback xmlns="">
            <p:pic>
              <p:nvPicPr>
                <p:cNvPr id="27" name="墨迹 26">
                  <a:extLst>
                    <a:ext uri="{FF2B5EF4-FFF2-40B4-BE49-F238E27FC236}">
                      <a16:creationId xmlns:a16="http://schemas.microsoft.com/office/drawing/2014/main" id="{A7C1E74B-A776-4CEE-85C3-E43A5DB38043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375084" y="1712067"/>
                  <a:ext cx="1623695" cy="4401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9" name="墨迹 38">
                  <a:extLst>
                    <a:ext uri="{FF2B5EF4-FFF2-40B4-BE49-F238E27FC236}">
                      <a16:creationId xmlns:a16="http://schemas.microsoft.com/office/drawing/2014/main" id="{36DEDF92-EBF5-4BFA-9AED-AD7687D9906D}"/>
                    </a:ext>
                  </a:extLst>
                </p14:cNvPr>
                <p14:cNvContentPartPr/>
                <p14:nvPr/>
              </p14:nvContentPartPr>
              <p14:xfrm>
                <a:off x="5712171" y="1911463"/>
                <a:ext cx="275760" cy="230400"/>
              </p14:xfrm>
            </p:contentPart>
          </mc:Choice>
          <mc:Fallback xmlns="">
            <p:pic>
              <p:nvPicPr>
                <p:cNvPr id="25" name="墨迹 24">
                  <a:extLst>
                    <a:ext uri="{FF2B5EF4-FFF2-40B4-BE49-F238E27FC236}">
                      <a16:creationId xmlns:a16="http://schemas.microsoft.com/office/drawing/2014/main" id="{482AA34F-264A-473C-B9DA-F7D9905D76E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695574" y="1899624"/>
                  <a:ext cx="308953" cy="254077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组合 33" descr="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">
            <a:extLst>
              <a:ext uri="{FF2B5EF4-FFF2-40B4-BE49-F238E27FC236}">
                <a16:creationId xmlns:a16="http://schemas.microsoft.com/office/drawing/2014/main" id="{279620EC-022B-4D1F-A925-3483EEE2E980}"/>
              </a:ext>
            </a:extLst>
          </p:cNvPr>
          <p:cNvGrpSpPr/>
          <p:nvPr/>
        </p:nvGrpSpPr>
        <p:grpSpPr>
          <a:xfrm>
            <a:off x="314499" y="1434053"/>
            <a:ext cx="2197864" cy="5162917"/>
            <a:chOff x="816429" y="816430"/>
            <a:chExt cx="2678664" cy="2667000"/>
          </a:xfrm>
        </p:grpSpPr>
        <p:sp>
          <p:nvSpPr>
            <p:cNvPr id="35" name="矩形: 圆角 34">
              <a:extLst>
                <a:ext uri="{FF2B5EF4-FFF2-40B4-BE49-F238E27FC236}">
                  <a16:creationId xmlns:a16="http://schemas.microsoft.com/office/drawing/2014/main" id="{1969D2BB-C97D-45E2-942B-5E0A3B820CE6}"/>
                </a:ext>
              </a:extLst>
            </p:cNvPr>
            <p:cNvSpPr/>
            <p:nvPr/>
          </p:nvSpPr>
          <p:spPr>
            <a:xfrm>
              <a:off x="816429" y="816430"/>
              <a:ext cx="2558532" cy="2558141"/>
            </a:xfrm>
            <a:prstGeom prst="roundRect">
              <a:avLst>
                <a:gd name="adj" fmla="val 9905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矩形: 圆角 35">
              <a:extLst>
                <a:ext uri="{FF2B5EF4-FFF2-40B4-BE49-F238E27FC236}">
                  <a16:creationId xmlns:a16="http://schemas.microsoft.com/office/drawing/2014/main" id="{084CC26A-43ED-4564-B734-EB00B630E117}"/>
                </a:ext>
              </a:extLst>
            </p:cNvPr>
            <p:cNvSpPr/>
            <p:nvPr/>
          </p:nvSpPr>
          <p:spPr>
            <a:xfrm>
              <a:off x="936561" y="925289"/>
              <a:ext cx="2558532" cy="2558141"/>
            </a:xfrm>
            <a:prstGeom prst="roundRect">
              <a:avLst>
                <a:gd name="adj" fmla="val 9905"/>
              </a:avLst>
            </a:prstGeom>
            <a:noFill/>
            <a:ln w="19050">
              <a:solidFill>
                <a:srgbClr val="7951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组合 44" descr="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">
            <a:extLst>
              <a:ext uri="{FF2B5EF4-FFF2-40B4-BE49-F238E27FC236}">
                <a16:creationId xmlns:a16="http://schemas.microsoft.com/office/drawing/2014/main" id="{048F5173-05F6-416E-924A-682D5A825319}"/>
              </a:ext>
            </a:extLst>
          </p:cNvPr>
          <p:cNvGrpSpPr/>
          <p:nvPr/>
        </p:nvGrpSpPr>
        <p:grpSpPr>
          <a:xfrm flipV="1">
            <a:off x="5673917" y="3897536"/>
            <a:ext cx="586781" cy="215586"/>
            <a:chOff x="4391691" y="1723903"/>
            <a:chExt cx="1596240" cy="41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6" name="墨迹 45">
                  <a:extLst>
                    <a:ext uri="{FF2B5EF4-FFF2-40B4-BE49-F238E27FC236}">
                      <a16:creationId xmlns:a16="http://schemas.microsoft.com/office/drawing/2014/main" id="{78188508-351A-4E3A-9467-66FDC1C049AB}"/>
                    </a:ext>
                  </a:extLst>
                </p14:cNvPr>
                <p14:cNvContentPartPr/>
                <p14:nvPr/>
              </p14:nvContentPartPr>
              <p14:xfrm>
                <a:off x="4391691" y="1723903"/>
                <a:ext cx="1590480" cy="416520"/>
              </p14:xfrm>
            </p:contentPart>
          </mc:Choice>
          <mc:Fallback xmlns="">
            <p:pic>
              <p:nvPicPr>
                <p:cNvPr id="46" name="墨迹 45">
                  <a:extLst>
                    <a:ext uri="{FF2B5EF4-FFF2-40B4-BE49-F238E27FC236}">
                      <a16:creationId xmlns:a16="http://schemas.microsoft.com/office/drawing/2014/main" id="{B18CE27D-E7DB-4686-BFE8-043134BA420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375084" y="1712067"/>
                  <a:ext cx="1623695" cy="4401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7" name="墨迹 46">
                  <a:extLst>
                    <a:ext uri="{FF2B5EF4-FFF2-40B4-BE49-F238E27FC236}">
                      <a16:creationId xmlns:a16="http://schemas.microsoft.com/office/drawing/2014/main" id="{BC36FDE9-5EDF-40BC-970B-911E416A7AC7}"/>
                    </a:ext>
                  </a:extLst>
                </p14:cNvPr>
                <p14:cNvContentPartPr/>
                <p14:nvPr/>
              </p14:nvContentPartPr>
              <p14:xfrm>
                <a:off x="5712171" y="1911463"/>
                <a:ext cx="275760" cy="230400"/>
              </p14:xfrm>
            </p:contentPart>
          </mc:Choice>
          <mc:Fallback xmlns="">
            <p:pic>
              <p:nvPicPr>
                <p:cNvPr id="47" name="墨迹 46">
                  <a:extLst>
                    <a:ext uri="{FF2B5EF4-FFF2-40B4-BE49-F238E27FC236}">
                      <a16:creationId xmlns:a16="http://schemas.microsoft.com/office/drawing/2014/main" id="{6813ADC5-88E5-4C12-8FAD-6CED3B4DC98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695574" y="1899624"/>
                  <a:ext cx="308953" cy="254077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组合 41" descr="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">
            <a:extLst>
              <a:ext uri="{FF2B5EF4-FFF2-40B4-BE49-F238E27FC236}">
                <a16:creationId xmlns:a16="http://schemas.microsoft.com/office/drawing/2014/main" id="{A7D9F0CC-BAB0-4723-A24B-ED536A267684}"/>
              </a:ext>
            </a:extLst>
          </p:cNvPr>
          <p:cNvGrpSpPr/>
          <p:nvPr/>
        </p:nvGrpSpPr>
        <p:grpSpPr>
          <a:xfrm>
            <a:off x="3352796" y="1434053"/>
            <a:ext cx="2183208" cy="5162916"/>
            <a:chOff x="816429" y="816430"/>
            <a:chExt cx="2678664" cy="2667000"/>
          </a:xfrm>
        </p:grpSpPr>
        <p:sp>
          <p:nvSpPr>
            <p:cNvPr id="43" name="矩形: 圆角 42">
              <a:extLst>
                <a:ext uri="{FF2B5EF4-FFF2-40B4-BE49-F238E27FC236}">
                  <a16:creationId xmlns:a16="http://schemas.microsoft.com/office/drawing/2014/main" id="{BD69B873-F588-4037-B119-D0F28E255400}"/>
                </a:ext>
              </a:extLst>
            </p:cNvPr>
            <p:cNvSpPr/>
            <p:nvPr/>
          </p:nvSpPr>
          <p:spPr>
            <a:xfrm>
              <a:off x="816429" y="816430"/>
              <a:ext cx="2558532" cy="2558141"/>
            </a:xfrm>
            <a:prstGeom prst="roundRect">
              <a:avLst>
                <a:gd name="adj" fmla="val 9905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矩形: 圆角 43">
              <a:extLst>
                <a:ext uri="{FF2B5EF4-FFF2-40B4-BE49-F238E27FC236}">
                  <a16:creationId xmlns:a16="http://schemas.microsoft.com/office/drawing/2014/main" id="{AAB1D70B-AFE1-4E66-847E-538E5A609CF6}"/>
                </a:ext>
              </a:extLst>
            </p:cNvPr>
            <p:cNvSpPr/>
            <p:nvPr/>
          </p:nvSpPr>
          <p:spPr>
            <a:xfrm>
              <a:off x="936561" y="925289"/>
              <a:ext cx="2558532" cy="2558141"/>
            </a:xfrm>
            <a:prstGeom prst="roundRect">
              <a:avLst>
                <a:gd name="adj" fmla="val 9905"/>
              </a:avLst>
            </a:prstGeom>
            <a:noFill/>
            <a:ln w="19050">
              <a:solidFill>
                <a:srgbClr val="7951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0" name="组合 49" descr="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">
            <a:extLst>
              <a:ext uri="{FF2B5EF4-FFF2-40B4-BE49-F238E27FC236}">
                <a16:creationId xmlns:a16="http://schemas.microsoft.com/office/drawing/2014/main" id="{7F4172A7-E1CA-4B76-8940-3CCA90CE4F85}"/>
              </a:ext>
            </a:extLst>
          </p:cNvPr>
          <p:cNvGrpSpPr/>
          <p:nvPr/>
        </p:nvGrpSpPr>
        <p:grpSpPr>
          <a:xfrm>
            <a:off x="6433883" y="1434053"/>
            <a:ext cx="2339058" cy="5162916"/>
            <a:chOff x="816429" y="816430"/>
            <a:chExt cx="2678664" cy="2667000"/>
          </a:xfrm>
        </p:grpSpPr>
        <p:sp>
          <p:nvSpPr>
            <p:cNvPr id="51" name="矩形: 圆角 50">
              <a:extLst>
                <a:ext uri="{FF2B5EF4-FFF2-40B4-BE49-F238E27FC236}">
                  <a16:creationId xmlns:a16="http://schemas.microsoft.com/office/drawing/2014/main" id="{FCD1B4EA-2503-415B-8B49-4D79F9D8999C}"/>
                </a:ext>
              </a:extLst>
            </p:cNvPr>
            <p:cNvSpPr/>
            <p:nvPr/>
          </p:nvSpPr>
          <p:spPr>
            <a:xfrm>
              <a:off x="816429" y="816430"/>
              <a:ext cx="2558532" cy="2558141"/>
            </a:xfrm>
            <a:prstGeom prst="roundRect">
              <a:avLst>
                <a:gd name="adj" fmla="val 9905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矩形: 圆角 51">
              <a:extLst>
                <a:ext uri="{FF2B5EF4-FFF2-40B4-BE49-F238E27FC236}">
                  <a16:creationId xmlns:a16="http://schemas.microsoft.com/office/drawing/2014/main" id="{5A249666-019C-441D-BB43-822F6BA3FB85}"/>
                </a:ext>
              </a:extLst>
            </p:cNvPr>
            <p:cNvSpPr/>
            <p:nvPr/>
          </p:nvSpPr>
          <p:spPr>
            <a:xfrm>
              <a:off x="936561" y="925289"/>
              <a:ext cx="2558532" cy="2558141"/>
            </a:xfrm>
            <a:prstGeom prst="roundRect">
              <a:avLst>
                <a:gd name="adj" fmla="val 9905"/>
              </a:avLst>
            </a:prstGeom>
            <a:noFill/>
            <a:ln w="19050">
              <a:solidFill>
                <a:srgbClr val="7951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8FACBE0-1C41-471A-BE18-94E4A1BC787F}"/>
              </a:ext>
            </a:extLst>
          </p:cNvPr>
          <p:cNvSpPr txBox="1"/>
          <p:nvPr/>
        </p:nvSpPr>
        <p:spPr>
          <a:xfrm>
            <a:off x="0" y="-90095"/>
            <a:ext cx="1234901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90170" algn="l"/>
                <a:tab pos="180340" algn="l"/>
              </a:tabLst>
            </a:pPr>
            <a:r>
              <a:rPr lang="en-US" altLang="en-US" sz="5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5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5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5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5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5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5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5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5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5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5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5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5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5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5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5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5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0" name="组合 36" descr="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">
            <a:extLst>
              <a:ext uri="{FF2B5EF4-FFF2-40B4-BE49-F238E27FC236}">
                <a16:creationId xmlns:a16="http://schemas.microsoft.com/office/drawing/2014/main" id="{33D0DFC1-A839-457F-AEA4-778891887B69}"/>
              </a:ext>
            </a:extLst>
          </p:cNvPr>
          <p:cNvGrpSpPr/>
          <p:nvPr/>
        </p:nvGrpSpPr>
        <p:grpSpPr>
          <a:xfrm>
            <a:off x="8922989" y="3824796"/>
            <a:ext cx="586781" cy="215586"/>
            <a:chOff x="4391691" y="1723903"/>
            <a:chExt cx="1596240" cy="41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1" name="墨迹 37">
                  <a:extLst>
                    <a:ext uri="{FF2B5EF4-FFF2-40B4-BE49-F238E27FC236}">
                      <a16:creationId xmlns:a16="http://schemas.microsoft.com/office/drawing/2014/main" id="{6DE76599-068F-4ACF-95FF-4A3286A2999D}"/>
                    </a:ext>
                  </a:extLst>
                </p14:cNvPr>
                <p14:cNvContentPartPr/>
                <p14:nvPr/>
              </p14:nvContentPartPr>
              <p14:xfrm>
                <a:off x="4391691" y="1723903"/>
                <a:ext cx="1590480" cy="416520"/>
              </p14:xfrm>
            </p:contentPart>
          </mc:Choice>
          <mc:Fallback xmlns="">
            <p:pic>
              <p:nvPicPr>
                <p:cNvPr id="27" name="墨迹 26">
                  <a:extLst>
                    <a:ext uri="{FF2B5EF4-FFF2-40B4-BE49-F238E27FC236}">
                      <a16:creationId xmlns:a16="http://schemas.microsoft.com/office/drawing/2014/main" id="{A7C1E74B-A776-4CEE-85C3-E43A5DB38043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375084" y="1712067"/>
                  <a:ext cx="1623695" cy="4401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2" name="墨迹 38">
                  <a:extLst>
                    <a:ext uri="{FF2B5EF4-FFF2-40B4-BE49-F238E27FC236}">
                      <a16:creationId xmlns:a16="http://schemas.microsoft.com/office/drawing/2014/main" id="{CAE46C82-DF8E-4766-BD6C-083D2B4BB6B4}"/>
                    </a:ext>
                  </a:extLst>
                </p14:cNvPr>
                <p14:cNvContentPartPr/>
                <p14:nvPr/>
              </p14:nvContentPartPr>
              <p14:xfrm>
                <a:off x="5712171" y="1911463"/>
                <a:ext cx="275760" cy="230400"/>
              </p14:xfrm>
            </p:contentPart>
          </mc:Choice>
          <mc:Fallback xmlns="">
            <p:pic>
              <p:nvPicPr>
                <p:cNvPr id="25" name="墨迹 24">
                  <a:extLst>
                    <a:ext uri="{FF2B5EF4-FFF2-40B4-BE49-F238E27FC236}">
                      <a16:creationId xmlns:a16="http://schemas.microsoft.com/office/drawing/2014/main" id="{482AA34F-264A-473C-B9DA-F7D9905D76E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695574" y="1899624"/>
                  <a:ext cx="308953" cy="254077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组合 41" descr="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">
            <a:extLst>
              <a:ext uri="{FF2B5EF4-FFF2-40B4-BE49-F238E27FC236}">
                <a16:creationId xmlns:a16="http://schemas.microsoft.com/office/drawing/2014/main" id="{82557383-1352-44EF-9C9D-AE4246553ACD}"/>
              </a:ext>
            </a:extLst>
          </p:cNvPr>
          <p:cNvGrpSpPr/>
          <p:nvPr/>
        </p:nvGrpSpPr>
        <p:grpSpPr>
          <a:xfrm>
            <a:off x="9664183" y="1380013"/>
            <a:ext cx="2183208" cy="5162916"/>
            <a:chOff x="816429" y="816430"/>
            <a:chExt cx="2678664" cy="2667000"/>
          </a:xfrm>
        </p:grpSpPr>
        <p:sp>
          <p:nvSpPr>
            <p:cNvPr id="40" name="矩形: 圆角 42">
              <a:extLst>
                <a:ext uri="{FF2B5EF4-FFF2-40B4-BE49-F238E27FC236}">
                  <a16:creationId xmlns:a16="http://schemas.microsoft.com/office/drawing/2014/main" id="{A7544D6F-E0C3-4550-8737-EAAD5DC404EE}"/>
                </a:ext>
              </a:extLst>
            </p:cNvPr>
            <p:cNvSpPr/>
            <p:nvPr/>
          </p:nvSpPr>
          <p:spPr>
            <a:xfrm>
              <a:off x="816429" y="816430"/>
              <a:ext cx="2558532" cy="2558141"/>
            </a:xfrm>
            <a:prstGeom prst="roundRect">
              <a:avLst>
                <a:gd name="adj" fmla="val 9905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矩形: 圆角 43">
              <a:extLst>
                <a:ext uri="{FF2B5EF4-FFF2-40B4-BE49-F238E27FC236}">
                  <a16:creationId xmlns:a16="http://schemas.microsoft.com/office/drawing/2014/main" id="{3B96AD26-81C9-4FD5-9DA3-7CDA77E56813}"/>
                </a:ext>
              </a:extLst>
            </p:cNvPr>
            <p:cNvSpPr/>
            <p:nvPr/>
          </p:nvSpPr>
          <p:spPr>
            <a:xfrm>
              <a:off x="936561" y="925289"/>
              <a:ext cx="2558532" cy="2558141"/>
            </a:xfrm>
            <a:prstGeom prst="roundRect">
              <a:avLst>
                <a:gd name="adj" fmla="val 9905"/>
              </a:avLst>
            </a:prstGeom>
            <a:noFill/>
            <a:ln w="19050">
              <a:solidFill>
                <a:srgbClr val="7951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5E519F07-D131-48E1-929A-09C9FE43B05B}"/>
              </a:ext>
            </a:extLst>
          </p:cNvPr>
          <p:cNvSpPr txBox="1"/>
          <p:nvPr/>
        </p:nvSpPr>
        <p:spPr>
          <a:xfrm>
            <a:off x="465726" y="2731426"/>
            <a:ext cx="1967540" cy="1472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alt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alt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5EB57D9-A68B-4DCD-A97C-1A7ABA35D76E}"/>
              </a:ext>
            </a:extLst>
          </p:cNvPr>
          <p:cNvSpPr txBox="1"/>
          <p:nvPr/>
        </p:nvSpPr>
        <p:spPr>
          <a:xfrm>
            <a:off x="3518819" y="1982624"/>
            <a:ext cx="1900449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  <a:tab pos="180975" algn="l"/>
              </a:tabLst>
            </a:pPr>
            <a:r>
              <a:rPr lang="en-US" alt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alt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alt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alt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US" alt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alt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alt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alt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alt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alt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alt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alt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alt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lang="en-US" alt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alt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alt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alt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endParaRPr lang="en-US" altLang="en-US" sz="2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209B7E0-D486-4DF0-A139-0C7D197106FB}"/>
              </a:ext>
            </a:extLst>
          </p:cNvPr>
          <p:cNvSpPr txBox="1"/>
          <p:nvPr/>
        </p:nvSpPr>
        <p:spPr>
          <a:xfrm>
            <a:off x="6560050" y="1712416"/>
            <a:ext cx="2136245" cy="4233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alt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alt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alt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alt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hầu</a:t>
            </a:r>
            <a:r>
              <a:rPr lang="en-US" alt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alt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alt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alt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altLang="en-US" sz="2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altLang="en-US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cánh</a:t>
            </a:r>
            <a:r>
              <a:rPr lang="en-US" altLang="en-US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</a:t>
            </a:r>
            <a:r>
              <a:rPr lang="en-US" altLang="en-US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altLang="en-US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trắng</a:t>
            </a:r>
            <a:r>
              <a:rPr lang="en-US" altLang="en-US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US" altLang="en-US" sz="2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altLang="en-US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altLang="en-US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gừng</a:t>
            </a:r>
            <a:r>
              <a:rPr lang="en-US" altLang="en-US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altLang="en-US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đắng</a:t>
            </a:r>
            <a:r>
              <a:rPr lang="en-US" altLang="en-US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[...]/ </a:t>
            </a:r>
            <a:r>
              <a:rPr lang="en-US" altLang="en-US" sz="2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altLang="en-US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bãi</a:t>
            </a:r>
            <a:r>
              <a:rPr lang="en-US" altLang="en-US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altLang="en-US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cát</a:t>
            </a:r>
            <a:r>
              <a:rPr lang="en-US" altLang="en-US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vắng</a:t>
            </a:r>
            <a:r>
              <a:rPr lang="en-US" alt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A921547-4399-4467-9DE0-C8F36AC933F5}"/>
              </a:ext>
            </a:extLst>
          </p:cNvPr>
          <p:cNvSpPr txBox="1"/>
          <p:nvPr/>
        </p:nvSpPr>
        <p:spPr>
          <a:xfrm>
            <a:off x="9837368" y="1773443"/>
            <a:ext cx="1937624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4572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  <a:tab pos="180975" algn="l"/>
              </a:tabLst>
            </a:pPr>
            <a:r>
              <a:rPr lang="en-US" altLang="en-US" sz="2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alt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3/2 </a:t>
            </a:r>
            <a:r>
              <a:rPr lang="en-US" alt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2/3 </a:t>
            </a:r>
            <a:r>
              <a:rPr lang="en-US" alt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alt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alt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thỉ</a:t>
            </a:r>
            <a:r>
              <a:rPr lang="en-US" alt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alt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altLang="en-US" sz="2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886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8" grpId="0"/>
      <p:bldP spid="49" grpId="0"/>
      <p:bldP spid="53" grpId="0"/>
      <p:bldP spid="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ãn nhãn với phim hoạt hình “Con Rồng cháu Tiên” phiên bản 2017">
            <a:extLst>
              <a:ext uri="{FF2B5EF4-FFF2-40B4-BE49-F238E27FC236}">
                <a16:creationId xmlns:a16="http://schemas.microsoft.com/office/drawing/2014/main" id="{4FDDFB0F-A6C4-4D08-8BFA-E6D50AD124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" b="333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272AF38-B38C-4F7D-8B4D-8DA9A61626A9}"/>
              </a:ext>
            </a:extLst>
          </p:cNvPr>
          <p:cNvSpPr/>
          <p:nvPr/>
        </p:nvSpPr>
        <p:spPr>
          <a:xfrm>
            <a:off x="8327872" y="3870251"/>
            <a:ext cx="3742660" cy="35725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84C7E0-21C9-4283-9CA8-0287E2763E76}"/>
              </a:ext>
            </a:extLst>
          </p:cNvPr>
          <p:cNvSpPr txBox="1"/>
          <p:nvPr/>
        </p:nvSpPr>
        <p:spPr>
          <a:xfrm>
            <a:off x="8901812" y="3794536"/>
            <a:ext cx="250928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ồng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iên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4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áº¿t quáº£ hÃ¬nh áº£nh cho play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07" y="5099324"/>
            <a:ext cx="2938131" cy="153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FACBE0-1C41-471A-BE18-94E4A1BC787F}"/>
              </a:ext>
            </a:extLst>
          </p:cNvPr>
          <p:cNvSpPr txBox="1"/>
          <p:nvPr/>
        </p:nvSpPr>
        <p:spPr>
          <a:xfrm>
            <a:off x="0" y="307066"/>
            <a:ext cx="1234901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90170" algn="l"/>
                <a:tab pos="180340" algn="l"/>
              </a:tabLst>
            </a:pPr>
            <a:r>
              <a:rPr lang="en-US" alt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tabLst>
                <a:tab pos="90170" algn="l"/>
                <a:tab pos="180340" algn="l"/>
              </a:tabLst>
            </a:pPr>
            <a:r>
              <a:rPr lang="en-US" alt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endParaRPr lang="en-US" altLang="en-US" sz="6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33601" y="2427188"/>
            <a:ext cx="9208655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2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endParaRPr lang="en-GB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HS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endParaRPr lang="en-GB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GB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thắng</a:t>
            </a:r>
            <a:endParaRPr lang="en-GB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90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FACBE0-1C41-471A-BE18-94E4A1BC787F}"/>
              </a:ext>
            </a:extLst>
          </p:cNvPr>
          <p:cNvSpPr txBox="1"/>
          <p:nvPr/>
        </p:nvSpPr>
        <p:spPr>
          <a:xfrm>
            <a:off x="1025235" y="1360014"/>
            <a:ext cx="10686473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90170" algn="l"/>
                <a:tab pos="180340" algn="l"/>
              </a:tabLst>
            </a:pPr>
            <a:r>
              <a:rPr lang="en-US" altLang="en-US" sz="166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GÓI 1</a:t>
            </a:r>
            <a:endParaRPr lang="en-US" altLang="en-US" sz="166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3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FACBE0-1C41-471A-BE18-94E4A1BC787F}"/>
              </a:ext>
            </a:extLst>
          </p:cNvPr>
          <p:cNvSpPr txBox="1"/>
          <p:nvPr/>
        </p:nvSpPr>
        <p:spPr>
          <a:xfrm>
            <a:off x="1025235" y="1360014"/>
            <a:ext cx="10686473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90170" algn="l"/>
                <a:tab pos="180340" algn="l"/>
              </a:tabLst>
            </a:pPr>
            <a:r>
              <a:rPr lang="en-US" altLang="en-US" sz="166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GÓI 2</a:t>
            </a:r>
            <a:endParaRPr lang="en-US" altLang="en-US" sz="166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68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 flipH="1">
            <a:off x="-1" y="0"/>
            <a:ext cx="6410325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1567541 w 6096000"/>
              <a:gd name="connsiteY4" fmla="*/ 3434803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cubicBezTo>
                  <a:pt x="0" y="0"/>
                  <a:pt x="0" y="0"/>
                  <a:pt x="6096000" y="0"/>
                </a:cubicBezTo>
                <a:lnTo>
                  <a:pt x="6096000" y="6858000"/>
                </a:lnTo>
                <a:cubicBezTo>
                  <a:pt x="6096000" y="6858000"/>
                  <a:pt x="6096000" y="6858000"/>
                  <a:pt x="0" y="6858000"/>
                </a:cubicBezTo>
                <a:cubicBezTo>
                  <a:pt x="963747" y="6022508"/>
                  <a:pt x="1567541" y="4804083"/>
                  <a:pt x="1567541" y="3434803"/>
                </a:cubicBezTo>
                <a:cubicBezTo>
                  <a:pt x="1567541" y="2065523"/>
                  <a:pt x="963747" y="835492"/>
                  <a:pt x="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pic>
        <p:nvPicPr>
          <p:cNvPr id="4" name="图片占位符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5" r="21455"/>
          <a:stretch>
            <a:fillRect/>
          </a:stretch>
        </p:blipFill>
        <p:spPr/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F32181-C208-4BC4-8324-827C9D9F0DC5}"/>
              </a:ext>
            </a:extLst>
          </p:cNvPr>
          <p:cNvSpPr txBox="1"/>
          <p:nvPr/>
        </p:nvSpPr>
        <p:spPr>
          <a:xfrm>
            <a:off x="5467928" y="958823"/>
            <a:ext cx="6724072" cy="2640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– 7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67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000974-DABF-4FE3-9A45-613D2C15F75E}"/>
              </a:ext>
            </a:extLst>
          </p:cNvPr>
          <p:cNvSpPr txBox="1"/>
          <p:nvPr/>
        </p:nvSpPr>
        <p:spPr>
          <a:xfrm>
            <a:off x="97907" y="146230"/>
            <a:ext cx="11974919" cy="6647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  <a:tab pos="180975" algn="l"/>
              </a:tabLst>
            </a:pPr>
            <a:r>
              <a:rPr kumimoji="0" lang="en-US" altLang="en-US" sz="3600" b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Đoạn</a:t>
            </a:r>
            <a:r>
              <a:rPr kumimoji="0" lang="en-US" altLang="en-US" sz="3600" b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600" b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kumimoji="0" lang="en-US" altLang="en-US" sz="3600" b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600" b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mẫu</a:t>
            </a:r>
            <a:r>
              <a:rPr kumimoji="0" lang="en-US" altLang="en-US" sz="3600" b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  <a:tab pos="180975" algn="l"/>
              </a:tabLst>
            </a:pP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Chuyện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cổ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tích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loài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 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chỉ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đơn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giản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kể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chuyện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lịch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sử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loài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qua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giai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đoạn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khác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nhau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Qua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đó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ta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còn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muốn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nhắn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nhủ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điều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rằng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hãy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chăm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sóc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thương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trẻ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để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bé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môi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trường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phát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triển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tốt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  <a:endParaRPr kumimoji="0" lang="en-US" altLang="en-US" sz="3000" b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indent="3030538" algn="just"/>
            <a:r>
              <a:rPr lang="en-US" sz="3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3000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030538" algn="just"/>
            <a:r>
              <a:rPr lang="en-US" sz="3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en-US" altLang="en-US" sz="3000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indent="3030538" algn="just"/>
            <a:r>
              <a:rPr lang="en-US" sz="3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sz="30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ra</a:t>
            </a:r>
          </a:p>
          <a:p>
            <a:pPr indent="3030538" algn="just"/>
            <a:r>
              <a:rPr lang="en-US" sz="3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bế</a:t>
            </a:r>
            <a:r>
              <a:rPr lang="en-US" sz="3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bồng</a:t>
            </a:r>
            <a:r>
              <a:rPr lang="en-US" sz="3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endParaRPr kumimoji="0" lang="en-US" altLang="en-US" sz="30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  <a:tab pos="180975" algn="l"/>
              </a:tabLst>
            </a:pP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đó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ta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tấm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lòng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trẻ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chuyện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cổ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tích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loài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ta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thấy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trẻ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sinh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ra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lời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ru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ầu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ơ.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chăm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sóc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bế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bồng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tập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Phải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trái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tim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hậu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Xuân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Quỳnh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mới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viết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vần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30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thế</a:t>
            </a:r>
            <a:r>
              <a:rPr kumimoji="0" lang="en-US" altLang="en-US" sz="3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kumimoji="0" lang="en-US" altLang="en-US" sz="30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7970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" name="Group 3"/>
          <p:cNvGrpSpPr/>
          <p:nvPr/>
        </p:nvGrpSpPr>
        <p:grpSpPr>
          <a:xfrm rot="10800000">
            <a:off x="2168950" y="-198086"/>
            <a:ext cx="438577" cy="1820482"/>
            <a:chOff x="4980416" y="5037518"/>
            <a:chExt cx="412706" cy="1820482"/>
          </a:xfrm>
        </p:grpSpPr>
        <p:sp>
          <p:nvSpPr>
            <p:cNvPr id="368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9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0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1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2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3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4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5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6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7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8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9" name="Group 4"/>
          <p:cNvGrpSpPr/>
          <p:nvPr/>
        </p:nvGrpSpPr>
        <p:grpSpPr>
          <a:xfrm rot="10800000">
            <a:off x="1646504" y="-198086"/>
            <a:ext cx="438577" cy="2155512"/>
            <a:chOff x="5502862" y="5355294"/>
            <a:chExt cx="412706" cy="1502706"/>
          </a:xfrm>
        </p:grpSpPr>
        <p:sp>
          <p:nvSpPr>
            <p:cNvPr id="380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1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2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3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4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5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6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7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8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9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0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1" name="Group 7"/>
          <p:cNvGrpSpPr/>
          <p:nvPr/>
        </p:nvGrpSpPr>
        <p:grpSpPr>
          <a:xfrm rot="10800000">
            <a:off x="195303" y="-198086"/>
            <a:ext cx="432854" cy="1502706"/>
            <a:chOff x="6959786" y="5355294"/>
            <a:chExt cx="407320" cy="1502706"/>
          </a:xfrm>
        </p:grpSpPr>
        <p:sp>
          <p:nvSpPr>
            <p:cNvPr id="392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3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4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5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6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7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8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9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0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1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2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3" name="Group 5"/>
          <p:cNvGrpSpPr/>
          <p:nvPr/>
        </p:nvGrpSpPr>
        <p:grpSpPr>
          <a:xfrm rot="10800000">
            <a:off x="1150864" y="-195393"/>
            <a:ext cx="429275" cy="2588666"/>
            <a:chOff x="6007804" y="4266641"/>
            <a:chExt cx="403952" cy="2588666"/>
          </a:xfrm>
        </p:grpSpPr>
        <p:sp>
          <p:nvSpPr>
            <p:cNvPr id="404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5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6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7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8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9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0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1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2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3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4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5" name="Group 6"/>
          <p:cNvGrpSpPr/>
          <p:nvPr/>
        </p:nvGrpSpPr>
        <p:grpSpPr>
          <a:xfrm rot="10800000">
            <a:off x="672514" y="-195393"/>
            <a:ext cx="434999" cy="3142082"/>
            <a:chOff x="6480429" y="3713225"/>
            <a:chExt cx="409339" cy="3142082"/>
          </a:xfrm>
        </p:grpSpPr>
        <p:sp>
          <p:nvSpPr>
            <p:cNvPr id="416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7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8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9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0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1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2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3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4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5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6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9" name="Group 3"/>
          <p:cNvGrpSpPr/>
          <p:nvPr/>
        </p:nvGrpSpPr>
        <p:grpSpPr>
          <a:xfrm rot="10800000">
            <a:off x="4466266" y="-207511"/>
            <a:ext cx="438577" cy="1820482"/>
            <a:chOff x="4980416" y="5037518"/>
            <a:chExt cx="412706" cy="1820482"/>
          </a:xfrm>
        </p:grpSpPr>
        <p:sp>
          <p:nvSpPr>
            <p:cNvPr id="478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9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0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1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2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3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4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5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6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7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8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0" name="Group 4"/>
          <p:cNvGrpSpPr/>
          <p:nvPr/>
        </p:nvGrpSpPr>
        <p:grpSpPr>
          <a:xfrm rot="10800000">
            <a:off x="3879007" y="-198086"/>
            <a:ext cx="438577" cy="1502706"/>
            <a:chOff x="5502862" y="5355294"/>
            <a:chExt cx="412706" cy="1502706"/>
          </a:xfrm>
        </p:grpSpPr>
        <p:sp>
          <p:nvSpPr>
            <p:cNvPr id="467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8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9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0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1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2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3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4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5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6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7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1" name="Group 7"/>
          <p:cNvGrpSpPr/>
          <p:nvPr/>
        </p:nvGrpSpPr>
        <p:grpSpPr>
          <a:xfrm rot="10800000">
            <a:off x="2691060" y="-207437"/>
            <a:ext cx="432854" cy="2013200"/>
            <a:chOff x="6959786" y="5355294"/>
            <a:chExt cx="407320" cy="1502706"/>
          </a:xfrm>
        </p:grpSpPr>
        <p:sp>
          <p:nvSpPr>
            <p:cNvPr id="456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7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8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9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0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1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2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3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4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5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6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2" name="Group 5"/>
          <p:cNvGrpSpPr/>
          <p:nvPr/>
        </p:nvGrpSpPr>
        <p:grpSpPr>
          <a:xfrm rot="10800000">
            <a:off x="3255803" y="-204745"/>
            <a:ext cx="429275" cy="2167807"/>
            <a:chOff x="6007804" y="4266641"/>
            <a:chExt cx="403952" cy="2588666"/>
          </a:xfrm>
        </p:grpSpPr>
        <p:sp>
          <p:nvSpPr>
            <p:cNvPr id="445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6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7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8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9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0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1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2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3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4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5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3" name="Group 6"/>
          <p:cNvGrpSpPr/>
          <p:nvPr/>
        </p:nvGrpSpPr>
        <p:grpSpPr>
          <a:xfrm rot="10800000">
            <a:off x="11359963" y="-232268"/>
            <a:ext cx="434999" cy="3142082"/>
            <a:chOff x="6480429" y="3713225"/>
            <a:chExt cx="409339" cy="3142082"/>
          </a:xfrm>
        </p:grpSpPr>
        <p:sp>
          <p:nvSpPr>
            <p:cNvPr id="434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5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6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7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8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9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0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1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2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3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4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9" name="Group 5"/>
          <p:cNvGrpSpPr/>
          <p:nvPr/>
        </p:nvGrpSpPr>
        <p:grpSpPr>
          <a:xfrm rot="10800000">
            <a:off x="5012247" y="-204819"/>
            <a:ext cx="429275" cy="2167807"/>
            <a:chOff x="6007804" y="4266641"/>
            <a:chExt cx="403952" cy="2588666"/>
          </a:xfrm>
        </p:grpSpPr>
        <p:sp>
          <p:nvSpPr>
            <p:cNvPr id="49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01" name="Group 3"/>
          <p:cNvGrpSpPr/>
          <p:nvPr/>
        </p:nvGrpSpPr>
        <p:grpSpPr>
          <a:xfrm rot="10800000">
            <a:off x="8494036" y="-245273"/>
            <a:ext cx="438577" cy="1820482"/>
            <a:chOff x="4980416" y="5037518"/>
            <a:chExt cx="412706" cy="1820482"/>
          </a:xfrm>
        </p:grpSpPr>
        <p:sp>
          <p:nvSpPr>
            <p:cNvPr id="502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3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4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5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6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7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8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9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0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1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2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3" name="Group 4"/>
          <p:cNvGrpSpPr/>
          <p:nvPr/>
        </p:nvGrpSpPr>
        <p:grpSpPr>
          <a:xfrm rot="10800000">
            <a:off x="7971590" y="-245273"/>
            <a:ext cx="438577" cy="2155512"/>
            <a:chOff x="5502862" y="5355294"/>
            <a:chExt cx="412706" cy="1502706"/>
          </a:xfrm>
        </p:grpSpPr>
        <p:sp>
          <p:nvSpPr>
            <p:cNvPr id="514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5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6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7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8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9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0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1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2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3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4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25" name="Group 3"/>
          <p:cNvGrpSpPr/>
          <p:nvPr/>
        </p:nvGrpSpPr>
        <p:grpSpPr>
          <a:xfrm rot="10800000">
            <a:off x="10791352" y="-254700"/>
            <a:ext cx="438577" cy="2460133"/>
            <a:chOff x="4980416" y="5037518"/>
            <a:chExt cx="412706" cy="1820482"/>
          </a:xfrm>
        </p:grpSpPr>
        <p:sp>
          <p:nvSpPr>
            <p:cNvPr id="526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7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8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9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0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1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2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3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4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5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6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7" name="Group 4"/>
          <p:cNvGrpSpPr/>
          <p:nvPr/>
        </p:nvGrpSpPr>
        <p:grpSpPr>
          <a:xfrm rot="10800000">
            <a:off x="10204093" y="-245273"/>
            <a:ext cx="438577" cy="2631814"/>
            <a:chOff x="5502862" y="5355294"/>
            <a:chExt cx="412706" cy="1502706"/>
          </a:xfrm>
        </p:grpSpPr>
        <p:sp>
          <p:nvSpPr>
            <p:cNvPr id="538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9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0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1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2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3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4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5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6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7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8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49" name="Group 7"/>
          <p:cNvGrpSpPr/>
          <p:nvPr/>
        </p:nvGrpSpPr>
        <p:grpSpPr>
          <a:xfrm rot="10800000">
            <a:off x="9016146" y="-254624"/>
            <a:ext cx="432854" cy="2013200"/>
            <a:chOff x="6959786" y="5355294"/>
            <a:chExt cx="407320" cy="1502706"/>
          </a:xfrm>
        </p:grpSpPr>
        <p:sp>
          <p:nvSpPr>
            <p:cNvPr id="550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1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2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3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4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5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6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7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8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9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0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1" name="Group 5"/>
          <p:cNvGrpSpPr/>
          <p:nvPr/>
        </p:nvGrpSpPr>
        <p:grpSpPr>
          <a:xfrm rot="10800000">
            <a:off x="9580889" y="-251933"/>
            <a:ext cx="429275" cy="2106477"/>
            <a:chOff x="6007804" y="4266641"/>
            <a:chExt cx="403952" cy="2588666"/>
          </a:xfrm>
        </p:grpSpPr>
        <p:sp>
          <p:nvSpPr>
            <p:cNvPr id="562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3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4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5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6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7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8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9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0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1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2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73" name="Group 6"/>
          <p:cNvGrpSpPr/>
          <p:nvPr/>
        </p:nvGrpSpPr>
        <p:grpSpPr>
          <a:xfrm rot="10800000">
            <a:off x="7356745" y="-225684"/>
            <a:ext cx="434999" cy="2412631"/>
            <a:chOff x="6480429" y="3713225"/>
            <a:chExt cx="409339" cy="3142082"/>
          </a:xfrm>
        </p:grpSpPr>
        <p:sp>
          <p:nvSpPr>
            <p:cNvPr id="574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5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6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7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8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9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0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1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2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3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4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85" name="Group 4"/>
          <p:cNvGrpSpPr/>
          <p:nvPr/>
        </p:nvGrpSpPr>
        <p:grpSpPr>
          <a:xfrm rot="10800000">
            <a:off x="6753625" y="-218284"/>
            <a:ext cx="438577" cy="1502706"/>
            <a:chOff x="5502862" y="5355294"/>
            <a:chExt cx="412706" cy="1502706"/>
          </a:xfrm>
        </p:grpSpPr>
        <p:sp>
          <p:nvSpPr>
            <p:cNvPr id="586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7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8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9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0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1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2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3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4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5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6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97" name="Group 7"/>
          <p:cNvGrpSpPr/>
          <p:nvPr/>
        </p:nvGrpSpPr>
        <p:grpSpPr>
          <a:xfrm rot="10800000">
            <a:off x="5574284" y="-228050"/>
            <a:ext cx="432854" cy="2013200"/>
            <a:chOff x="6959786" y="5355294"/>
            <a:chExt cx="407320" cy="1502706"/>
          </a:xfrm>
        </p:grpSpPr>
        <p:sp>
          <p:nvSpPr>
            <p:cNvPr id="598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9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0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1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2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3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4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5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6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7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8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09" name="Group 5"/>
          <p:cNvGrpSpPr/>
          <p:nvPr/>
        </p:nvGrpSpPr>
        <p:grpSpPr>
          <a:xfrm rot="10800000">
            <a:off x="6139027" y="-225358"/>
            <a:ext cx="429275" cy="2167807"/>
            <a:chOff x="6007804" y="4266641"/>
            <a:chExt cx="403952" cy="2588666"/>
          </a:xfrm>
        </p:grpSpPr>
        <p:sp>
          <p:nvSpPr>
            <p:cNvPr id="61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4" name="TextBox 253">
            <a:extLst>
              <a:ext uri="{FF2B5EF4-FFF2-40B4-BE49-F238E27FC236}">
                <a16:creationId xmlns:a16="http://schemas.microsoft.com/office/drawing/2014/main" id="{5DDA92E7-630D-418D-A569-BDB73C903238}"/>
              </a:ext>
            </a:extLst>
          </p:cNvPr>
          <p:cNvSpPr txBox="1"/>
          <p:nvPr/>
        </p:nvSpPr>
        <p:spPr>
          <a:xfrm>
            <a:off x="0" y="2953421"/>
            <a:ext cx="11775581" cy="3335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TẬP VỀ NHÀ: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tấm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thiệp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bìa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cứng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thiếp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/ …)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26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5B8F856-71B5-4B70-B8E4-27EA872A78A3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组合 5">
            <a:extLst>
              <a:ext uri="{FF2B5EF4-FFF2-40B4-BE49-F238E27FC236}">
                <a16:creationId xmlns:a16="http://schemas.microsoft.com/office/drawing/2014/main" id="{4D0DDEB9-F8FA-4DA0-B7DB-9326060AC059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5" name="Freeform 1224">
              <a:extLst>
                <a:ext uri="{FF2B5EF4-FFF2-40B4-BE49-F238E27FC236}">
                  <a16:creationId xmlns:a16="http://schemas.microsoft.com/office/drawing/2014/main" id="{1FF6806C-DFD5-4268-992F-83BEF0FF02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组合 1337">
              <a:extLst>
                <a:ext uri="{FF2B5EF4-FFF2-40B4-BE49-F238E27FC236}">
                  <a16:creationId xmlns:a16="http://schemas.microsoft.com/office/drawing/2014/main" id="{41AD654E-6682-4783-9551-E0ECEF4C7A3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组合 521">
              <a:extLst>
                <a:ext uri="{FF2B5EF4-FFF2-40B4-BE49-F238E27FC236}">
                  <a16:creationId xmlns:a16="http://schemas.microsoft.com/office/drawing/2014/main" id="{390BDDF3-FF54-4DDE-8E03-1F5045F7D5A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椭圆 1338">
            <a:extLst>
              <a:ext uri="{FF2B5EF4-FFF2-40B4-BE49-F238E27FC236}">
                <a16:creationId xmlns:a16="http://schemas.microsoft.com/office/drawing/2014/main" id="{AA80EAD7-B0D9-496B-BD7B-6BDA8ECB3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1785" y="578869"/>
            <a:ext cx="5581650" cy="558006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椭圆 1339">
            <a:extLst>
              <a:ext uri="{FF2B5EF4-FFF2-40B4-BE49-F238E27FC236}">
                <a16:creationId xmlns:a16="http://schemas.microsoft.com/office/drawing/2014/main" id="{195C4C53-94A1-4F7C-B7A8-68C59187E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2722" y="459807"/>
            <a:ext cx="5819775" cy="5818187"/>
          </a:xfrm>
          <a:prstGeom prst="ellips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" name="组合 1366">
            <a:extLst>
              <a:ext uri="{FF2B5EF4-FFF2-40B4-BE49-F238E27FC236}">
                <a16:creationId xmlns:a16="http://schemas.microsoft.com/office/drawing/2014/main" id="{78F8E711-DA52-410F-A6BC-7261CA43C335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413" y="1932277"/>
            <a:ext cx="5682528" cy="356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本框 1342">
            <a:extLst>
              <a:ext uri="{FF2B5EF4-FFF2-40B4-BE49-F238E27FC236}">
                <a16:creationId xmlns:a16="http://schemas.microsoft.com/office/drawing/2014/main" id="{AB081B4B-52F9-4759-9586-B915A6A8D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4509" y="2272564"/>
            <a:ext cx="7213599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8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Chúc</a:t>
            </a:r>
            <a:r>
              <a:rPr lang="en-US" altLang="zh-CN" sz="8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8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8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8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8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8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8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8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tốt</a:t>
            </a:r>
            <a:r>
              <a:rPr lang="en-US" altLang="zh-CN" sz="88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 !!!</a:t>
            </a:r>
            <a:endParaRPr lang="zh-CN" altLang="en-US" sz="8800" b="1" dirty="0">
              <a:solidFill>
                <a:srgbClr val="FF0000"/>
              </a:solidFill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4DC0EC2A-0BD4-4BF8-8906-DE84612215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580" y="-1"/>
            <a:ext cx="4564856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A9BD4F3-DA8A-4A42-8F4B-4C6D1B6BE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687" y="-1"/>
            <a:ext cx="4564856" cy="6858000"/>
          </a:xfrm>
          <a:prstGeom prst="rect">
            <a:avLst/>
          </a:prstGeom>
        </p:spPr>
      </p:pic>
      <p:pic>
        <p:nvPicPr>
          <p:cNvPr id="24" name="Jam - 七月上">
            <a:hlinkClick r:id="" action="ppaction://media"/>
            <a:extLst>
              <a:ext uri="{FF2B5EF4-FFF2-40B4-BE49-F238E27FC236}">
                <a16:creationId xmlns:a16="http://schemas.microsoft.com/office/drawing/2014/main" id="{94188778-1D32-4A00-8C0F-AD807F6C25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31640" y="634934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720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ý thuyết tập đọc: chuyện quả bầu tiếng việt 2">
            <a:extLst>
              <a:ext uri="{FF2B5EF4-FFF2-40B4-BE49-F238E27FC236}">
                <a16:creationId xmlns:a16="http://schemas.microsoft.com/office/drawing/2014/main" id="{085A45E4-A287-470D-921B-D16EC0E38C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04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23293A2-46CA-443A-8435-F221CE864805}"/>
              </a:ext>
            </a:extLst>
          </p:cNvPr>
          <p:cNvSpPr/>
          <p:nvPr/>
        </p:nvSpPr>
        <p:spPr>
          <a:xfrm>
            <a:off x="19546" y="3277621"/>
            <a:ext cx="3742660" cy="35725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760D61-5876-4DCE-B561-A9A8389AD9AC}"/>
              </a:ext>
            </a:extLst>
          </p:cNvPr>
          <p:cNvSpPr txBox="1"/>
          <p:nvPr/>
        </p:nvSpPr>
        <p:spPr>
          <a:xfrm>
            <a:off x="350979" y="4224683"/>
            <a:ext cx="302952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Khơ</a:t>
            </a:r>
            <a:r>
              <a:rPr lang="en-US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me)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29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ẻ đất đẻ nước – Wikipedia tiếng Việt">
            <a:extLst>
              <a:ext uri="{FF2B5EF4-FFF2-40B4-BE49-F238E27FC236}">
                <a16:creationId xmlns:a16="http://schemas.microsoft.com/office/drawing/2014/main" id="{C0A0F385-4C2F-4BE0-AC43-DD4E96B72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38" y="259833"/>
            <a:ext cx="3652531" cy="532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CF70F2-8ABD-4FF0-AA56-7D68AE3D72BF}"/>
              </a:ext>
            </a:extLst>
          </p:cNvPr>
          <p:cNvSpPr txBox="1"/>
          <p:nvPr/>
        </p:nvSpPr>
        <p:spPr>
          <a:xfrm>
            <a:off x="5712341" y="842079"/>
            <a:ext cx="6097772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7F8B3D-BEC6-4450-A844-6B14E2828369}"/>
              </a:ext>
            </a:extLst>
          </p:cNvPr>
          <p:cNvSpPr txBox="1"/>
          <p:nvPr/>
        </p:nvSpPr>
        <p:spPr>
          <a:xfrm>
            <a:off x="199359" y="5697224"/>
            <a:ext cx="41280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Đẻ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đẻ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(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Truyền thuyết về nhà Hồng Bàng - Lịch Sử Có Gì Hay?">
            <a:extLst>
              <a:ext uri="{FF2B5EF4-FFF2-40B4-BE49-F238E27FC236}">
                <a16:creationId xmlns:a16="http://schemas.microsoft.com/office/drawing/2014/main" id="{BCC65B05-D991-4380-8CAF-38649C63E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546" y="1810966"/>
            <a:ext cx="7304567" cy="388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89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77F8B3D-BEC6-4450-A844-6B14E2828369}"/>
              </a:ext>
            </a:extLst>
          </p:cNvPr>
          <p:cNvSpPr txBox="1"/>
          <p:nvPr/>
        </p:nvSpPr>
        <p:spPr>
          <a:xfrm>
            <a:off x="296827" y="4760235"/>
            <a:ext cx="5391592" cy="1224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Huyền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Hy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Prô-mê-tê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con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Nguồn gốc loài người theo thần thoại các nước! |">
            <a:extLst>
              <a:ext uri="{FF2B5EF4-FFF2-40B4-BE49-F238E27FC236}">
                <a16:creationId xmlns:a16="http://schemas.microsoft.com/office/drawing/2014/main" id="{FB4DE298-682C-4537-9193-9C369D121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27" y="342348"/>
            <a:ext cx="5511945" cy="413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B7B2CC8-98F3-4C01-9950-BB7B1DC08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47455"/>
            <a:ext cx="5799173" cy="450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47E376-8723-45FC-BC82-5C34A5D530DB}"/>
              </a:ext>
            </a:extLst>
          </p:cNvPr>
          <p:cNvSpPr txBox="1"/>
          <p:nvPr/>
        </p:nvSpPr>
        <p:spPr>
          <a:xfrm>
            <a:off x="6222706" y="553286"/>
            <a:ext cx="5391592" cy="1224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Huyền sử Châu Âu: Giê Hô Va sáng tạo ra con người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20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0B518B-DEC5-425D-9472-CC5ACE078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7185" y="248090"/>
            <a:ext cx="6854460" cy="6854460"/>
          </a:xfrm>
          <a:prstGeom prst="rect">
            <a:avLst/>
          </a:prstGeom>
        </p:spPr>
      </p:pic>
      <p:sp>
        <p:nvSpPr>
          <p:cNvPr id="6" name="Heart 5">
            <a:extLst>
              <a:ext uri="{FF2B5EF4-FFF2-40B4-BE49-F238E27FC236}">
                <a16:creationId xmlns:a16="http://schemas.microsoft.com/office/drawing/2014/main" id="{C7AC1CF9-6F1E-47E6-BFEF-B9F969761C98}"/>
              </a:ext>
            </a:extLst>
          </p:cNvPr>
          <p:cNvSpPr/>
          <p:nvPr/>
        </p:nvSpPr>
        <p:spPr>
          <a:xfrm>
            <a:off x="4501116" y="1052622"/>
            <a:ext cx="6748130" cy="5050465"/>
          </a:xfrm>
          <a:prstGeom prst="hear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15">
            <a:extLst>
              <a:ext uri="{FF2B5EF4-FFF2-40B4-BE49-F238E27FC236}">
                <a16:creationId xmlns:a16="http://schemas.microsoft.com/office/drawing/2014/main" id="{4098A7BC-0535-4E94-80ED-1E4D668AD10E}"/>
              </a:ext>
            </a:extLst>
          </p:cNvPr>
          <p:cNvSpPr txBox="1"/>
          <p:nvPr/>
        </p:nvSpPr>
        <p:spPr>
          <a:xfrm>
            <a:off x="4105234" y="1724888"/>
            <a:ext cx="766953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8800" b="1" dirty="0" err="1">
                <a:solidFill>
                  <a:srgbClr val="FF5757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Dự</a:t>
            </a:r>
            <a:r>
              <a:rPr lang="en-US" altLang="zh-CN" sz="8800" b="1" dirty="0">
                <a:solidFill>
                  <a:srgbClr val="FF5757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8800" b="1" dirty="0" err="1">
                <a:solidFill>
                  <a:srgbClr val="FF5757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án</a:t>
            </a:r>
            <a:endParaRPr lang="en-US" altLang="zh-CN" sz="8800" b="1" dirty="0">
              <a:solidFill>
                <a:srgbClr val="FF5757"/>
              </a:solidFill>
              <a:latin typeface="Times New Roman" panose="02020603050405020304" pitchFamily="18" charset="0"/>
              <a:ea typeface="华康海报体W12" panose="040B0C09000000000000" pitchFamily="81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8800" b="1" dirty="0" err="1">
                <a:solidFill>
                  <a:srgbClr val="FF5757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Em</a:t>
            </a:r>
            <a:r>
              <a:rPr lang="en-US" altLang="zh-CN" sz="8800" b="1" dirty="0">
                <a:solidFill>
                  <a:srgbClr val="FF5757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8800" b="1" dirty="0" err="1">
                <a:solidFill>
                  <a:srgbClr val="FF5757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yêu</a:t>
            </a:r>
            <a:r>
              <a:rPr lang="en-US" altLang="zh-CN" sz="8800" b="1" dirty="0">
                <a:solidFill>
                  <a:srgbClr val="FF5757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8800" b="1" dirty="0" err="1">
                <a:solidFill>
                  <a:srgbClr val="FF5757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thơ</a:t>
            </a:r>
            <a:endParaRPr lang="zh-CN" altLang="en-US" sz="8800" b="1" dirty="0">
              <a:solidFill>
                <a:srgbClr val="FF5757"/>
              </a:solidFill>
              <a:latin typeface="Times New Roman" panose="02020603050405020304" pitchFamily="18" charset="0"/>
              <a:ea typeface="华康海报体W12" panose="040B0C09000000000000" pitchFamily="8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00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1175</TotalTime>
  <Words>3506</Words>
  <Application>Microsoft Office PowerPoint</Application>
  <PresentationFormat>Widescreen</PresentationFormat>
  <Paragraphs>260</Paragraphs>
  <Slides>56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70" baseType="lpstr">
      <vt:lpstr>微软雅黑</vt:lpstr>
      <vt:lpstr>Microsoft YaHei UI</vt:lpstr>
      <vt:lpstr>SimSun</vt:lpstr>
      <vt:lpstr>#9Slide03 Arima Madurai</vt:lpstr>
      <vt:lpstr>#9Slide05 Dear Saturday</vt:lpstr>
      <vt:lpstr>Arial</vt:lpstr>
      <vt:lpstr>Calibri</vt:lpstr>
      <vt:lpstr>Calibri Light</vt:lpstr>
      <vt:lpstr>DengXian</vt:lpstr>
      <vt:lpstr>DengXian</vt:lpstr>
      <vt:lpstr>Times New Roman</vt:lpstr>
      <vt:lpstr>Wingdings</vt:lpstr>
      <vt:lpstr>华康海报体W12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LUẬT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NBN</dc:creator>
  <cp:lastModifiedBy>Đào Thị Thanh Xuân</cp:lastModifiedBy>
  <cp:revision>93</cp:revision>
  <dcterms:created xsi:type="dcterms:W3CDTF">2021-05-24T13:47:07Z</dcterms:created>
  <dcterms:modified xsi:type="dcterms:W3CDTF">2025-05-11T11:08:17Z</dcterms:modified>
</cp:coreProperties>
</file>