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18756" r:id="rId2"/>
    <p:sldId id="256" r:id="rId3"/>
    <p:sldId id="334" r:id="rId4"/>
    <p:sldId id="18723" r:id="rId5"/>
    <p:sldId id="18731" r:id="rId6"/>
    <p:sldId id="18732" r:id="rId7"/>
    <p:sldId id="18711" r:id="rId8"/>
    <p:sldId id="261" r:id="rId9"/>
    <p:sldId id="297" r:id="rId10"/>
    <p:sldId id="18712" r:id="rId11"/>
    <p:sldId id="307" r:id="rId12"/>
    <p:sldId id="310" r:id="rId13"/>
    <p:sldId id="311" r:id="rId14"/>
    <p:sldId id="269" r:id="rId15"/>
    <p:sldId id="267" r:id="rId16"/>
    <p:sldId id="262" r:id="rId17"/>
    <p:sldId id="18716" r:id="rId18"/>
    <p:sldId id="18726" r:id="rId19"/>
    <p:sldId id="18737" r:id="rId20"/>
    <p:sldId id="18739" r:id="rId21"/>
    <p:sldId id="18740" r:id="rId22"/>
    <p:sldId id="18733" r:id="rId23"/>
    <p:sldId id="18717" r:id="rId24"/>
    <p:sldId id="286" r:id="rId25"/>
    <p:sldId id="18728" r:id="rId26"/>
    <p:sldId id="18727" r:id="rId27"/>
    <p:sldId id="378" r:id="rId28"/>
    <p:sldId id="18715" r:id="rId29"/>
    <p:sldId id="18741" r:id="rId30"/>
    <p:sldId id="18742" r:id="rId31"/>
    <p:sldId id="316" r:id="rId32"/>
    <p:sldId id="318" r:id="rId33"/>
    <p:sldId id="319" r:id="rId34"/>
    <p:sldId id="320" r:id="rId35"/>
    <p:sldId id="321" r:id="rId36"/>
    <p:sldId id="322" r:id="rId37"/>
    <p:sldId id="263" r:id="rId38"/>
    <p:sldId id="18743" r:id="rId39"/>
    <p:sldId id="18745" r:id="rId40"/>
    <p:sldId id="290" r:id="rId41"/>
    <p:sldId id="18713" r:id="rId42"/>
    <p:sldId id="18729" r:id="rId43"/>
    <p:sldId id="18730" r:id="rId44"/>
    <p:sldId id="18757" r:id="rId45"/>
    <p:sldId id="273" r:id="rId46"/>
    <p:sldId id="18799" r:id="rId47"/>
    <p:sldId id="424" r:id="rId48"/>
    <p:sldId id="18800" r:id="rId49"/>
    <p:sldId id="18734" r:id="rId50"/>
    <p:sldId id="296" r:id="rId51"/>
    <p:sldId id="18714" r:id="rId52"/>
  </p:sldIdLst>
  <p:sldSz cx="9144000" cy="5143500" type="screen16x9"/>
  <p:notesSz cx="6858000" cy="9144000"/>
  <p:embeddedFontLst>
    <p:embeddedFont>
      <p:font typeface="#9Slide05 SVNCookie" panose="020B0606040200020203" charset="0"/>
      <p:regular r:id="rId54"/>
    </p:embeddedFont>
    <p:embeddedFont>
      <p:font typeface="#9Slide03 SVNLifehack Sans" panose="00000500000000000000" charset="0"/>
      <p:regular r:id="rId55"/>
    </p:embeddedFont>
    <p:embeddedFont>
      <p:font typeface="#9Slide03 Arima Madurai Black" panose="020B0604020202020204" charset="0"/>
      <p:bold r:id="rId56"/>
    </p:embeddedFont>
    <p:embeddedFont>
      <p:font typeface="宋体" panose="02010600030101010101" pitchFamily="2" charset="-122"/>
      <p:regular r:id="rId57"/>
    </p:embeddedFont>
    <p:embeddedFont>
      <p:font typeface="#9Slide03 Arima Madurai" panose="020B0604020202020204" charset="0"/>
      <p:regular r:id="rId58"/>
    </p:embeddedFont>
    <p:embeddedFont>
      <p:font typeface="맑은 고딕" panose="020B0503020000020004" pitchFamily="34" charset="-127"/>
      <p:regular r:id="rId59"/>
      <p:bold r:id="rId60"/>
    </p:embeddedFont>
    <p:embeddedFont>
      <p:font typeface="#9Slide05 SVNBulgary" panose="020B0604020202020204" charset="0"/>
      <p:regular r:id="rId61"/>
    </p:embeddedFont>
    <p:embeddedFont>
      <p:font typeface="Calibri" panose="020F0502020204030204" pitchFamily="34" charset="0"/>
      <p:regular r:id="rId62"/>
      <p:bold r:id="rId63"/>
      <p:italic r:id="rId64"/>
      <p:boldItalic r:id="rId65"/>
    </p:embeddedFont>
    <p:embeddedFont>
      <p:font typeface="#9Slide05 Dancing Script" panose="020B0604020202020204" charset="0"/>
      <p:bold r:id="rId66"/>
    </p:embeddedFont>
  </p:embeddedFontLst>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7D7D"/>
    <a:srgbClr val="E9C2C1"/>
    <a:srgbClr val="F2EEEB"/>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2" autoAdjust="0"/>
    <p:restoredTop sz="66265" autoAdjust="0"/>
  </p:normalViewPr>
  <p:slideViewPr>
    <p:cSldViewPr>
      <p:cViewPr varScale="1">
        <p:scale>
          <a:sx n="134" d="100"/>
          <a:sy n="134" d="100"/>
        </p:scale>
        <p:origin x="14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2021/8/24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16</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err="1">
                <a:solidFill>
                  <a:srgbClr val="FF0000"/>
                </a:solidFill>
                <a:latin typeface="Times New Roman" panose="02020603050405020304" pitchFamily="18" charset="0"/>
                <a:cs typeface="Times New Roman" panose="02020603050405020304" pitchFamily="18" charset="0"/>
              </a:rPr>
              <a:t>Những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sự</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vật</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trong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nhà</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vào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tranh</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của</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Mèo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đều</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trở</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nên</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thú</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vị</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bát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múc</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cám</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lợn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bị</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sứt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một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miếng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trông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rất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ngộ</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nghĩnh</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mèo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vằn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vào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tranh</a:t>
            </a:r>
            <a:r>
              <a:rPr lang="en-US" altLang="en-US" sz="1200" b="0" dirty="0">
                <a:solidFill>
                  <a:srgbClr val="0000CC"/>
                </a:solidFill>
                <a:latin typeface="Times New Roman" panose="02020603050405020304" pitchFamily="18" charset="0"/>
                <a:cs typeface="Times New Roman" panose="02020603050405020304" pitchFamily="18" charset="0"/>
              </a:rPr>
              <a:t> to </a:t>
            </a:r>
            <a:r>
              <a:rPr lang="en-US" altLang="en-US" sz="1200" b="0" dirty="0" err="1">
                <a:solidFill>
                  <a:srgbClr val="0000CC"/>
                </a:solidFill>
                <a:latin typeface="Times New Roman" panose="02020603050405020304" pitchFamily="18" charset="0"/>
                <a:cs typeface="Times New Roman" panose="02020603050405020304" pitchFamily="18" charset="0"/>
              </a:rPr>
              <a:t>hơn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cả</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hổ</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mặt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vô</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cùng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dễ</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mến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Đặc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biệt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trong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sáng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của</a:t>
            </a:r>
            <a:r>
              <a:rPr lang="en-US" b="0" dirty="0">
                <a:solidFill>
                  <a:srgbClr val="FF0000"/>
                </a:solidFill>
                <a:latin typeface="Times New Roman" panose="02020603050405020304" pitchFamily="18" charset="0"/>
                <a:cs typeface="Times New Roman" panose="02020603050405020304" pitchFamily="18" charset="0"/>
              </a:rPr>
              <a:t> KP </a:t>
            </a:r>
            <a:r>
              <a:rPr lang="en-US" b="0" dirty="0" err="1">
                <a:solidFill>
                  <a:srgbClr val="FF0000"/>
                </a:solidFill>
                <a:latin typeface="Times New Roman" panose="02020603050405020304" pitchFamily="18" charset="0"/>
                <a:cs typeface="Times New Roman" panose="02020603050405020304" pitchFamily="18" charset="0"/>
              </a:rPr>
              <a:t>có</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là</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bức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vẽ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được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giải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đang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nhìn</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cửa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sổ</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nơi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bầu</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trời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xanh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Mặt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tỏa</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ánh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sáng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Toát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lên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từ</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cặp</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mắt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thế</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ngồi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của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không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chỉ</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suy</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mà</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còn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nữa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Các</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em</a:t>
            </a:r>
            <a:r>
              <a:rPr lang="en-US" b="0" i="1" dirty="0">
                <a:solidFill>
                  <a:srgbClr val="0000CC"/>
                </a:solidFill>
                <a:latin typeface="Times New Roman" panose="02020603050405020304" pitchFamily="18" charset="0"/>
                <a:cs typeface="Times New Roman" panose="02020603050405020304" pitchFamily="18" charset="0"/>
              </a:rPr>
              <a:t> ạ, t</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ất cả bức tranh Kiều Phương vẽ, đặc biệt là bức vẽ anh trai tôi không chỉ thể hiện tài năng mà quan trọng hơn nó làm nổi bật vẻ đẹp trong sáng, hồn nhiên, nhân hậu trong tâm hồn cô bé. Đó chính là sức mạnh cảm hóa, khiến người anh trai soi vào và nhận ra thiếu sót của mình.Đây là điều chúng ta cần học tập để sống đẹp, sống có ý nghĩa hơn!</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20</a:t>
            </a:fld>
            <a:endParaRPr lang="zh-CN" altLang="en-US"/>
          </a:p>
        </p:txBody>
      </p:sp>
    </p:spTree>
    <p:extLst>
      <p:ext uri="{BB962C8B-B14F-4D97-AF65-F5344CB8AC3E}">
        <p14:creationId xmlns:p14="http://schemas.microsoft.com/office/powerpoint/2010/main" val="254472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thích</a:t>
            </a:r>
            <a:r>
              <a:rPr lang="en-US" sz="1200" dirty="0">
                <a:effectLst/>
                <a:latin typeface="Times New Roman" panose="02020603050405020304" pitchFamily="18" charset="0"/>
                <a:ea typeface="Times New Roman" panose="02020603050405020304" pitchFamily="18" charset="0"/>
              </a:rPr>
              <a:t>.</a:t>
            </a:r>
          </a:p>
          <a:p>
            <a:pPr marL="171450" marR="89535" indent="-171450" algn="just">
              <a:lnSpc>
                <a:spcPct val="115000"/>
              </a:lnSpc>
              <a:spcBef>
                <a:spcPts val="0"/>
              </a:spcBef>
              <a:spcAft>
                <a:spcPts val="0"/>
              </a:spcAft>
              <a:buFontTx/>
              <a:buChar char="-"/>
              <a:tabLst>
                <a:tab pos="2971800" algn="ctr"/>
                <a:tab pos="5943600" algn="r"/>
              </a:tabLst>
            </a:pPr>
            <a:r>
              <a:rPr lang="en-US" sz="1200" dirty="0" err="1">
                <a:effectLst/>
                <a:latin typeface="Times New Roman" panose="02020603050405020304" pitchFamily="18" charset="0"/>
                <a:ea typeface="Times New Roman" panose="02020603050405020304" pitchFamily="18" charset="0"/>
              </a:rPr>
              <a:t>Tự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xem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chỉnh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hành</a:t>
            </a:r>
            <a:r>
              <a:rPr lang="en-US" sz="1200" dirty="0">
                <a:effectLst/>
                <a:latin typeface="Times New Roman" panose="02020603050405020304" pitchFamily="18" charset="0"/>
                <a:ea typeface="Times New Roman" panose="02020603050405020304" pitchFamily="18" charset="0"/>
              </a:rPr>
              <a:t> vi </a:t>
            </a:r>
            <a:r>
              <a:rPr lang="en-US" sz="1200" dirty="0" err="1">
                <a:effectLst/>
                <a:latin typeface="Times New Roman" panose="02020603050405020304" pitchFamily="18" charset="0"/>
                <a:ea typeface="Times New Roman" panose="02020603050405020304" pitchFamily="18" charset="0"/>
              </a:rPr>
              <a:t>cho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hợp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lí</a:t>
            </a:r>
            <a:r>
              <a:rPr lang="en-US" sz="1200" dirty="0">
                <a:effectLst/>
                <a:latin typeface="Times New Roman" panose="02020603050405020304" pitchFamily="18" charset="0"/>
                <a:ea typeface="Times New Roman" panose="02020603050405020304" pitchFamily="18" charset="0"/>
              </a:rPr>
              <a:t>.</a:t>
            </a:r>
          </a:p>
          <a:p>
            <a:pPr marL="0" marR="89535" lvl="0" indent="0" algn="just" defTabSz="914400" rtl="0" eaLnBrk="1" fontAlgn="auto" latinLnBrk="0" hangingPunct="1">
              <a:lnSpc>
                <a:spcPct val="115000"/>
              </a:lnSpc>
              <a:spcBef>
                <a:spcPts val="0"/>
              </a:spcBef>
              <a:spcAft>
                <a:spcPts val="0"/>
              </a:spcAft>
              <a:buClrTx/>
              <a:buSzTx/>
              <a:buFontTx/>
              <a:buNone/>
              <a:tabLst>
                <a:tab pos="2971800" algn="ctr"/>
                <a:tab pos="5943600" algn="r"/>
              </a:tabLst>
              <a:defRPr/>
            </a:pP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Bài</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học</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rPr>
              <a:t>Yêu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thương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tâm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khoan</a:t>
            </a:r>
            <a:r>
              <a:rPr lang="en-US" sz="1200" dirty="0">
                <a:effectLst/>
                <a:latin typeface="Times New Roman" panose="02020603050405020304" pitchFamily="18" charset="0"/>
                <a:ea typeface="Times New Roman" panose="02020603050405020304" pitchFamily="18" charset="0"/>
              </a:rPr>
              <a:t> dung </a:t>
            </a: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tình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giúp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nhận</a:t>
            </a:r>
            <a:r>
              <a:rPr lang="en-US" sz="1200" dirty="0">
                <a:effectLst/>
                <a:latin typeface="Times New Roman" panose="02020603050405020304" pitchFamily="18" charset="0"/>
                <a:ea typeface="Times New Roman" panose="02020603050405020304" pitchFamily="18" charset="0"/>
              </a:rPr>
              <a:t> ra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sai</a:t>
            </a:r>
            <a:r>
              <a:rPr lang="en-US" sz="12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21</a:t>
            </a:fld>
            <a:endParaRPr lang="zh-CN" altLang="en-US"/>
          </a:p>
        </p:txBody>
      </p:sp>
    </p:spTree>
    <p:extLst>
      <p:ext uri="{BB962C8B-B14F-4D97-AF65-F5344CB8AC3E}">
        <p14:creationId xmlns:p14="http://schemas.microsoft.com/office/powerpoint/2010/main" val="422489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Nhân hậu, yêu thương là món quà chúng ta có thể dành tặng cho mọi người, nhất là những người gặp khó khăn, bất hạnh. Ở</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chương trình Ngữ văn 8 kì I, các em sẽ được tìm hiểu văn bản</a:t>
            </a: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“Chiếc lá cuối cùng” của nhà văn O-hen-ry. Chiếc lá chỉ là món quà vô giá mà cụ Bơ-men đã tặng cho Giôn-xi để truyền cho cô nghị lực sống. Nó được coi là kiệt tác nghệ thuật và kiệt tác của lòng nhân ái, cao thượng.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Cô</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mời</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các</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em</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pt-BR" altLang="en-US"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xem một số câu danh ngôn về lòng nhân hậu, biết yêu thương nhé!</a:t>
            </a:r>
            <a:endParaRPr kumimoji="0" lang="en-US" altLang="en-US" sz="5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72237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37</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41</a:t>
            </a:fld>
            <a:endParaRPr lang="zh-CN" altLang="en-US"/>
          </a:p>
        </p:txBody>
      </p:sp>
    </p:spTree>
    <p:extLst>
      <p:ext uri="{BB962C8B-B14F-4D97-AF65-F5344CB8AC3E}">
        <p14:creationId xmlns:p14="http://schemas.microsoft.com/office/powerpoint/2010/main" val="401557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Nội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dung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chủ</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trước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cuộc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sống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có</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kể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1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việc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câu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chuyện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miêu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tả</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hiện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đặc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điểm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nổi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bật</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đối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tượng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nhưng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ấy</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chỉ</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phương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lộ</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endParaRPr lang="vi-VN" sz="1200" dirty="0">
              <a:latin typeface="#9Slide03 Arima Madurai" panose="00000500000000000000" pitchFamily="2" charset="0"/>
              <a:cs typeface="#9Slide03 Arima Madurai" panose="00000500000000000000" pitchFamily="2" charset="0"/>
            </a:endParaRPr>
          </a:p>
        </p:txBody>
      </p:sp>
      <p:sp>
        <p:nvSpPr>
          <p:cNvPr id="699" name="Google Shape;6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06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83841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7</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a:latin typeface="Times New Roman" pitchFamily="18" charset="0"/>
                <a:cs typeface="Times New Roman" pitchFamily="18" charset="0"/>
              </a:rPr>
              <a:t>Bút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Lão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Tạ</a:t>
            </a:r>
            <a:r>
              <a:rPr lang="en-US" sz="1200" dirty="0">
                <a:latin typeface="Times New Roman" pitchFamily="18" charset="0"/>
                <a:cs typeface="Times New Roman" pitchFamily="18" charset="0"/>
              </a:rPr>
              <a:t>; Chu </a:t>
            </a:r>
            <a:r>
              <a:rPr lang="en-US" sz="1200" dirty="0" err="1">
                <a:latin typeface="Times New Roman" pitchFamily="18" charset="0"/>
                <a:cs typeface="Times New Roman" pitchFamily="18" charset="0"/>
              </a:rPr>
              <a:t>Quý</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Tâm</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8</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10</a:t>
            </a:fld>
            <a:endParaRPr lang="en-US"/>
          </a:p>
        </p:txBody>
      </p:sp>
    </p:spTree>
    <p:extLst>
      <p:ext uri="{BB962C8B-B14F-4D97-AF65-F5344CB8AC3E}">
        <p14:creationId xmlns:p14="http://schemas.microsoft.com/office/powerpoint/2010/main" val="414010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Người anh trai là nhân vật trung tâm của truyện.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Vì trong suốt câu chuyện, tác giả không tập trung nói đến tài năng và tâm hồn của cô em gái mà chủ yếu đi sâu, phân tích tâm trạng của người anh trước tài năng của em.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i="1" u="sng" dirty="0">
                <a:effectLst/>
                <a:latin typeface="Times New Roman" panose="02020603050405020304" pitchFamily="18" charset="0"/>
                <a:ea typeface="Times New Roman" panose="02020603050405020304" pitchFamily="18" charset="0"/>
              </a:rPr>
              <a:t>*GV giảng thêm:</a:t>
            </a:r>
            <a:r>
              <a:rPr lang="vi-VN" sz="1800" dirty="0">
                <a:effectLst/>
                <a:latin typeface="Times New Roman" panose="02020603050405020304" pitchFamily="18" charset="0"/>
                <a:ea typeface="Times New Roman" panose="02020603050405020304" pitchFamily="18" charset="0"/>
              </a:rPr>
              <a:t> Thông qua nhân vật người anh, vẻ đẹp tâm hồn của em gái được hiện lên thật rõ nét, chủ đề và tư tưởng của truyện được làm sáng tỏ: </a:t>
            </a:r>
            <a:r>
              <a:rPr lang="vi-VN" sz="1800" i="1" dirty="0">
                <a:effectLst/>
                <a:latin typeface="Times New Roman" panose="02020603050405020304" pitchFamily="18" charset="0"/>
                <a:ea typeface="Times New Roman" panose="02020603050405020304" pitchFamily="18" charset="0"/>
              </a:rPr>
              <a:t>Đó là quá trình tự nhận thức để hoàn thiện nhân cách của con người.</a:t>
            </a:r>
            <a:r>
              <a:rPr lang="vi-VN"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14</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15</a:t>
            </a:fld>
            <a:endParaRPr lang="zh-CN" altLang="en-US"/>
          </a:p>
        </p:txBody>
      </p:sp>
    </p:spTree>
    <p:extLst>
      <p:ext uri="{BB962C8B-B14F-4D97-AF65-F5344CB8AC3E}">
        <p14:creationId xmlns:p14="http://schemas.microsoft.com/office/powerpoint/2010/main" val="41030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 xmlns:a16="http://schemas.microsoft.com/office/drawing/2014/main" id="{C91225B3-32F1-4F39-A1D9-4D6F098D09CB}"/>
              </a:ext>
            </a:extLst>
          </p:cNvPr>
          <p:cNvSpPr>
            <a:spLocks noGrp="1"/>
          </p:cNvSpPr>
          <p:nvPr>
            <p:ph type="dt" sz="half" idx="10"/>
          </p:nvPr>
        </p:nvSpPr>
        <p:spPr/>
        <p:txBody>
          <a:bodyPr/>
          <a:lstStyle>
            <a:lvl1pPr>
              <a:defRPr/>
            </a:lvl1pPr>
          </a:lstStyle>
          <a:p>
            <a:pPr>
              <a:defRPr/>
            </a:pPr>
            <a:fld id="{D5EF90B7-C4C6-495A-9890-57CA9B536053}" type="datetimeFigureOut">
              <a:rPr lang="vi-VN"/>
              <a:pPr>
                <a:defRPr/>
              </a:pPr>
              <a:t>24/08/2021</a:t>
            </a:fld>
            <a:endParaRPr lang="vi-VN"/>
          </a:p>
        </p:txBody>
      </p:sp>
      <p:sp>
        <p:nvSpPr>
          <p:cNvPr id="4" name="Footer Placeholder 4">
            <a:extLst>
              <a:ext uri="{FF2B5EF4-FFF2-40B4-BE49-F238E27FC236}">
                <a16:creationId xmlns="" xmlns:a16="http://schemas.microsoft.com/office/drawing/2014/main" id="{1B1AC5BD-C346-4204-8399-71FF7783B30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 xmlns:a16="http://schemas.microsoft.com/office/drawing/2014/main" id="{6AE10BE9-1A17-4836-8D57-2EE1706DD018}"/>
              </a:ext>
            </a:extLst>
          </p:cNvPr>
          <p:cNvSpPr>
            <a:spLocks noGrp="1"/>
          </p:cNvSpPr>
          <p:nvPr>
            <p:ph type="sldNum" sz="quarter" idx="12"/>
          </p:nvPr>
        </p:nvSpPr>
        <p:spPr/>
        <p:txBody>
          <a:bodyPr/>
          <a:lstStyle>
            <a:lvl1pPr>
              <a:defRPr/>
            </a:lvl1pPr>
          </a:lstStyle>
          <a:p>
            <a:fld id="{716900E9-3EE7-42C4-AE09-CAD14D3D4BA8}" type="slidenum">
              <a:rPr lang="vi-VN" altLang="en-US"/>
              <a:pPr/>
              <a:t>‹#›</a:t>
            </a:fld>
            <a:endParaRPr lang="vi-VN" altLang="en-US"/>
          </a:p>
        </p:txBody>
      </p:sp>
    </p:spTree>
    <p:extLst>
      <p:ext uri="{BB962C8B-B14F-4D97-AF65-F5344CB8AC3E}">
        <p14:creationId xmlns:p14="http://schemas.microsoft.com/office/powerpoint/2010/main" val="160702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1544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831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2021/8/24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885F19-6E95-49B5-AF58-B04043A70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47750"/>
            <a:ext cx="7467600" cy="3733800"/>
          </a:xfrm>
          <a:prstGeom prst="rect">
            <a:avLst/>
          </a:prstGeom>
        </p:spPr>
      </p:pic>
      <p:sp>
        <p:nvSpPr>
          <p:cNvPr id="5" name="TextBox 4">
            <a:extLst>
              <a:ext uri="{FF2B5EF4-FFF2-40B4-BE49-F238E27FC236}">
                <a16:creationId xmlns="" xmlns:a16="http://schemas.microsoft.com/office/drawing/2014/main" id="{EABB512D-BAE4-499D-9231-F76C152173BC}"/>
              </a:ext>
            </a:extLst>
          </p:cNvPr>
          <p:cNvSpPr txBox="1"/>
          <p:nvPr/>
        </p:nvSpPr>
        <p:spPr>
          <a:xfrm>
            <a:off x="3895725" y="438150"/>
            <a:ext cx="4572000" cy="743473"/>
          </a:xfrm>
          <a:prstGeom prst="rect">
            <a:avLst/>
          </a:prstGeom>
          <a:noFill/>
        </p:spPr>
        <p:txBody>
          <a:bodyPr wrap="square">
            <a:spAutoFit/>
          </a:bodyPr>
          <a:lstStyle/>
          <a:p>
            <a:pPr algn="ctr">
              <a:lnSpc>
                <a:spcPct val="115000"/>
              </a:lnSpc>
              <a:spcAft>
                <a:spcPts val="1000"/>
              </a:spcAft>
            </a:pP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BFFFFB2F-8277-4F32-8CF1-08830F227E9C}"/>
              </a:ext>
            </a:extLst>
          </p:cNvPr>
          <p:cNvSpPr txBox="1"/>
          <p:nvPr/>
        </p:nvSpPr>
        <p:spPr>
          <a:xfrm>
            <a:off x="685800" y="3981331"/>
            <a:ext cx="4572000" cy="743473"/>
          </a:xfrm>
          <a:prstGeom prst="rect">
            <a:avLst/>
          </a:prstGeom>
          <a:noFill/>
        </p:spPr>
        <p:txBody>
          <a:bodyPr wrap="square">
            <a:spAutoFit/>
          </a:bodyPr>
          <a:lstStyle/>
          <a:p>
            <a:pPr algn="ctr">
              <a:lnSpc>
                <a:spcPct val="115000"/>
              </a:lnSpc>
              <a:spcAft>
                <a:spcPts val="1000"/>
              </a:spcAft>
            </a:pPr>
            <a:r>
              <a:rPr lang="en-US" sz="4000" dirty="0" err="1">
                <a:latin typeface="Times New Roman" panose="02020603050405020304" pitchFamily="18" charset="0"/>
                <a:cs typeface="Times New Roman" panose="02020603050405020304" pitchFamily="18" charset="0"/>
              </a:rPr>
              <a:t>Điểm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chưa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hảo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2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B</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Tác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phẩm</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Bức Tranh Của Em Gái Tôi - Tập Truyện Ngắn Thiếu Nhi Chọn Lọc by Tạ Duy Anh">
            <a:extLst>
              <a:ext uri="{FF2B5EF4-FFF2-40B4-BE49-F238E27FC236}">
                <a16:creationId xmlns="" xmlns:a16="http://schemas.microsoft.com/office/drawing/2014/main" id="{AA7C0947-C003-402A-96FA-1B3DFF72F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77" y="209944"/>
            <a:ext cx="3810002" cy="467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Soạn bài bức tranh của em gái tôi">
            <a:extLst>
              <a:ext uri="{FF2B5EF4-FFF2-40B4-BE49-F238E27FC236}">
                <a16:creationId xmlns="" xmlns:a16="http://schemas.microsoft.com/office/drawing/2014/main" id="{CF54A651-5BD0-416D-8FC5-7F1A91311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97" y="206791"/>
            <a:ext cx="4567326" cy="3105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8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914900" y="810617"/>
            <a:ext cx="37719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latin typeface="Times New Roman" panose="02020603050405020304" pitchFamily="18" charset="0"/>
                <a:ea typeface="Calibri" pitchFamily="34" charset="0"/>
                <a:cs typeface="Times New Roman" pitchFamily="18" charset="0"/>
              </a:rPr>
              <a:t>Xuất</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xứ</a:t>
            </a:r>
            <a:r>
              <a:rPr lang="en-US" sz="2400" b="1" dirty="0">
                <a:latin typeface="Times New Roman" pitchFamily="18" charset="0"/>
                <a:ea typeface="Calibri" pitchFamily="34" charset="0"/>
                <a:cs typeface="Times New Roman" pitchFamily="18" charset="0"/>
              </a:rPr>
              <a:t>:  </a:t>
            </a:r>
            <a:r>
              <a:rPr lang="en-US" sz="2400" dirty="0">
                <a:latin typeface="Times New Roman" pitchFamily="18" charset="0"/>
                <a:ea typeface="Calibri" pitchFamily="34" charset="0"/>
                <a:cs typeface="Times New Roman" pitchFamily="18" charset="0"/>
              </a:rPr>
              <a:t>In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 Con </a:t>
            </a:r>
            <a:r>
              <a:rPr lang="en-US" sz="2400" dirty="0" err="1">
                <a:latin typeface="Times New Roman" pitchFamily="18" charset="0"/>
                <a:ea typeface="Calibri" pitchFamily="34" charset="0"/>
                <a:cs typeface="Times New Roman" pitchFamily="18" charset="0"/>
              </a:rPr>
              <a:t>dế</a:t>
            </a:r>
            <a:r>
              <a:rPr lang="en-US" sz="2400" dirty="0">
                <a:latin typeface="Times New Roman" pitchFamily="18" charset="0"/>
                <a:ea typeface="Calibri" pitchFamily="34" charset="0"/>
                <a:cs typeface="Times New Roman" pitchFamily="18" charset="0"/>
              </a:rPr>
              <a:t> ma” (1999)</a:t>
            </a:r>
            <a:endParaRPr lang="en-US" sz="1050"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779144"/>
            <a:ext cx="774447" cy="862470"/>
          </a:xfrm>
          <a:prstGeom prst="rect">
            <a:avLst/>
          </a:prstGeom>
        </p:spPr>
      </p:pic>
      <p:sp>
        <p:nvSpPr>
          <p:cNvPr id="21" name="Rectangle 3"/>
          <p:cNvSpPr>
            <a:spLocks noChangeArrowheads="1"/>
          </p:cNvSpPr>
          <p:nvPr/>
        </p:nvSpPr>
        <p:spPr bwMode="auto">
          <a:xfrm>
            <a:off x="4914563" y="1971584"/>
            <a:ext cx="37719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itchFamily="18" charset="0"/>
              </a:rPr>
              <a:t>Đạt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giải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nhì</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cuộc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viết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Tương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lai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vẫy</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gọi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Báo</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thiếu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niên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tiền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phong</a:t>
            </a:r>
            <a:r>
              <a:rPr lang="en-US" sz="2400" dirty="0">
                <a:latin typeface="Times New Roman" pitchFamily="18" charset="0"/>
                <a:ea typeface="Calibri" pitchFamily="34"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2"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2259210"/>
            <a:ext cx="774447" cy="862470"/>
          </a:xfrm>
          <a:prstGeom prst="rect">
            <a:avLst/>
          </a:prstGeom>
        </p:spPr>
      </p:pic>
      <p:sp>
        <p:nvSpPr>
          <p:cNvPr id="23" name="Rectangle 3"/>
          <p:cNvSpPr>
            <a:spLocks noChangeArrowheads="1"/>
          </p:cNvSpPr>
          <p:nvPr/>
        </p:nvSpPr>
        <p:spPr bwMode="auto">
          <a:xfrm>
            <a:off x="4934119" y="3838952"/>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anose="02020603050405020304"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endParaRPr lang="en-US" sz="3200" dirty="0">
              <a:latin typeface="Times New Roman" panose="02020603050405020304" pitchFamily="18" charset="0"/>
              <a:cs typeface="Times New Roman" panose="02020603050405020304" pitchFamily="18" charset="0"/>
            </a:endParaRPr>
          </a:p>
        </p:txBody>
      </p:sp>
      <p:pic>
        <p:nvPicPr>
          <p:cNvPr id="24"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40155" y="3638550"/>
            <a:ext cx="774447" cy="862470"/>
          </a:xfrm>
          <a:prstGeom prst="rect">
            <a:avLst/>
          </a:prstGeom>
        </p:spPr>
      </p:pic>
      <p:pic>
        <p:nvPicPr>
          <p:cNvPr id="12" name="Picture 2" descr="Bức Tranh Của Em Gái Tôi - Tập Truyện Ngắn Thiếu Nhi Chọn Lọc by Tạ Duy Anh">
            <a:extLst>
              <a:ext uri="{FF2B5EF4-FFF2-40B4-BE49-F238E27FC236}">
                <a16:creationId xmlns="" xmlns:a16="http://schemas.microsoft.com/office/drawing/2014/main" id="{EFD247C9-3BEE-4CB3-9707-395E597DE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69" y="387152"/>
            <a:ext cx="3177915" cy="4369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a:solidFill>
                  <a:prstClr val="black"/>
                </a:solidFill>
                <a:latin typeface="+mj-lt"/>
              </a:rPr>
              <a:t>Sử dụng các từ</a:t>
            </a:r>
            <a:r>
              <a:rPr lang="en-US" sz="2400" dirty="0">
                <a:solidFill>
                  <a:prstClr val="black"/>
                </a:solidFill>
                <a:latin typeface="+mj-lt"/>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chuyện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vi-VN" sz="2400" dirty="0">
                <a:solidFill>
                  <a:prstClr val="black"/>
                </a:solidFill>
                <a:latin typeface="Times New Roman" pitchFamily="18" charset="0"/>
                <a:cs typeface="Times New Roman" pitchFamily="18" charset="0"/>
              </a:rPr>
              <a:t> </a:t>
            </a:r>
            <a:r>
              <a:rPr lang="vi-VN" sz="2400" dirty="0">
                <a:solidFill>
                  <a:prstClr val="black"/>
                </a:solidFill>
                <a:latin typeface="+mj-lt"/>
              </a:rPr>
              <a:t>để hoàn thành đoạn v</a:t>
            </a:r>
            <a:r>
              <a:rPr lang="en-US" sz="2400" dirty="0">
                <a:solidFill>
                  <a:prstClr val="black"/>
                </a:solidFill>
                <a:latin typeface="+mj-lt"/>
              </a:rPr>
              <a:t>ă</a:t>
            </a:r>
            <a:r>
              <a:rPr lang="vi-VN" sz="2400" dirty="0">
                <a:solidFill>
                  <a:prstClr val="black"/>
                </a:solidFill>
                <a:latin typeface="+mj-lt"/>
              </a:rPr>
              <a:t>n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Một</a:t>
            </a:r>
            <a:r>
              <a:rPr lang="it-IT"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0070C0"/>
                </a:solidFill>
                <a:latin typeface="+mj-lt"/>
              </a:rPr>
              <a:t>nhân vật</a:t>
            </a:r>
            <a:endParaRPr lang="en-US" sz="2400" dirty="0">
              <a:solidFill>
                <a:srgbClr val="0070C0"/>
              </a:solidFill>
              <a:latin typeface="+mj-lt"/>
            </a:endParaRPr>
          </a:p>
        </p:txBody>
      </p:sp>
      <p:sp>
        <p:nvSpPr>
          <p:cNvPr id="6" name="TextBox 5"/>
          <p:cNvSpPr txBox="1">
            <a:spLocks noChangeArrowheads="1"/>
          </p:cNvSpPr>
          <p:nvPr/>
        </p:nvSpPr>
        <p:spPr bwMode="auto">
          <a:xfrm>
            <a:off x="-73422" y="1681460"/>
            <a:ext cx="1930400" cy="461665"/>
          </a:xfrm>
          <a:prstGeom prst="rect">
            <a:avLst/>
          </a:prstGeom>
          <a:noFill/>
          <a:ln w="9525">
            <a:noFill/>
            <a:miter lim="800000"/>
            <a:headEnd/>
            <a:tailEnd/>
          </a:ln>
        </p:spPr>
        <p:txBody>
          <a:bodyPr wrap="square">
            <a:spAutoFit/>
          </a:bodyPr>
          <a:lstStyle/>
          <a:p>
            <a:r>
              <a:rPr lang="vi-VN" sz="2400" dirty="0">
                <a:solidFill>
                  <a:srgbClr val="0070C0"/>
                </a:solidFill>
                <a:latin typeface="+mj-lt"/>
              </a:rPr>
              <a:t>câu chuyện</a:t>
            </a:r>
            <a:endParaRPr lang="en-US" sz="2400" dirty="0">
              <a:solidFill>
                <a:srgbClr val="0070C0"/>
              </a:solidFill>
              <a:latin typeface="+mj-lt"/>
            </a:endParaRPr>
          </a:p>
        </p:txBody>
      </p:sp>
      <p:sp>
        <p:nvSpPr>
          <p:cNvPr id="7" name="TextBox 6"/>
          <p:cNvSpPr txBox="1">
            <a:spLocks noChangeArrowheads="1"/>
          </p:cNvSpPr>
          <p:nvPr/>
        </p:nvSpPr>
        <p:spPr bwMode="auto">
          <a:xfrm>
            <a:off x="8169275" y="1644580"/>
            <a:ext cx="1584325" cy="461665"/>
          </a:xfrm>
          <a:prstGeom prst="rect">
            <a:avLst/>
          </a:prstGeom>
          <a:noFill/>
          <a:ln w="9525">
            <a:noFill/>
            <a:miter lim="800000"/>
            <a:headEnd/>
            <a:tailEnd/>
          </a:ln>
        </p:spPr>
        <p:txBody>
          <a:bodyPr>
            <a:spAutoFit/>
          </a:bodyPr>
          <a:lstStyle/>
          <a:p>
            <a:pPr algn="just"/>
            <a:r>
              <a:rPr lang="vi-VN" sz="2400" dirty="0">
                <a:solidFill>
                  <a:srgbClr val="0070C0"/>
                </a:solidFill>
                <a:latin typeface="+mj-lt"/>
              </a:rPr>
              <a:t>sự việc</a:t>
            </a:r>
            <a:endParaRPr lang="it-IT" sz="2400" dirty="0">
              <a:solidFill>
                <a:srgbClr val="0070C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2223 0.01667 L -0.11215 0.12778 " pathEditMode="relative" rAng="0" ptsTypes="AA">
                                      <p:cBhvr>
                                        <p:cTn id="31" dur="2000" fill="hold"/>
                                        <p:tgtEl>
                                          <p:spTgt spid="6"/>
                                        </p:tgtEl>
                                        <p:attrNameLst>
                                          <p:attrName>ppt_x</p:attrName>
                                          <p:attrName>ppt_y</p:attrName>
                                        </p:attrNameLst>
                                      </p:cBhvr>
                                      <p:rCtr x="-6700" y="5600"/>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33333E-6 -1.85185E-6 L -0.16666 0.26883 " pathEditMode="relative" rAng="0" ptsTypes="AA">
                                      <p:cBhvr>
                                        <p:cTn id="40" dur="2000" fill="hold"/>
                                        <p:tgtEl>
                                          <p:spTgt spid="7"/>
                                        </p:tgtEl>
                                        <p:attrNameLst>
                                          <p:attrName>ppt_x</p:attrName>
                                          <p:attrName>ppt_y</p:attrName>
                                        </p:attrNameLst>
                                      </p:cBhvr>
                                      <p:rCtr x="-8300" y="13400"/>
                                    </p:animMotion>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3.33333E-6 -2.22222E-6 L 0.025 -0.35555 " pathEditMode="relative" rAng="0" ptsTypes="AA">
                                      <p:cBhvr>
                                        <p:cTn id="49" dur="2000" fill="hold"/>
                                        <p:tgtEl>
                                          <p:spTgt spid="5"/>
                                        </p:tgtEl>
                                        <p:attrNameLst>
                                          <p:attrName>ppt_x</p:attrName>
                                          <p:attrName>ppt_y</p:attrName>
                                        </p:attrNameLst>
                                      </p:cBhvr>
                                      <p:rCtr x="1300" y="-1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a:latin typeface="Times New Roman" pitchFamily="18" charset="0"/>
                <a:ea typeface="Calibri" pitchFamily="34" charset="0"/>
                <a:cs typeface="Times New Roman" pitchFamily="18" charset="0"/>
              </a:rPr>
              <a:t>PTBĐ: </a:t>
            </a:r>
            <a:r>
              <a:rPr lang="en-US" sz="2400" dirty="0" err="1">
                <a:latin typeface="Times New Roman" pitchFamily="18" charset="0"/>
                <a:ea typeface="Calibri" pitchFamily="34" charset="0"/>
                <a:cs typeface="Times New Roman" pitchFamily="18" charset="0"/>
              </a:rPr>
              <a:t>Tự</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sự</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Miêu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tả</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Biểu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cảm</a:t>
            </a:r>
            <a:endParaRPr lang="en-US" sz="1050" dirty="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itchFamily="18" charset="0"/>
                <a:ea typeface="Calibri" pitchFamily="34" charset="0"/>
                <a:cs typeface="Times New Roman" pitchFamily="18" charset="0"/>
              </a:rPr>
              <a:t>Ngôi</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kể</a:t>
            </a:r>
            <a:r>
              <a:rPr lang="en-US" sz="2400" b="1"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Ngôi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thứ</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nhất</a:t>
            </a:r>
            <a:endParaRPr lang="en-US" sz="3200" dirty="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Chủ</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tác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phẩm</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càng</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có</a:t>
            </a:r>
            <a:r>
              <a:rPr lang="en-US" sz="2400" i="1" dirty="0">
                <a:latin typeface="Times New Roman" pitchFamily="18" charset="0"/>
                <a:ea typeface="Calibri" pitchFamily="34" charset="0"/>
                <a:cs typeface="Times New Roman" pitchFamily="18" charset="0"/>
              </a:rPr>
              <a:t> ý </a:t>
            </a:r>
            <a:r>
              <a:rPr lang="en-US" sz="2400" i="1" dirty="0" err="1">
                <a:latin typeface="Times New Roman" pitchFamily="18" charset="0"/>
                <a:ea typeface="Calibri" pitchFamily="34" charset="0"/>
                <a:cs typeface="Times New Roman" pitchFamily="18" charset="0"/>
              </a:rPr>
              <a:t>nghĩa</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về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đánh</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giá</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nhận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thức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cho</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hoàn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thiện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bản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thân</a:t>
            </a:r>
            <a:r>
              <a:rPr lang="en-US" sz="2400" i="1" dirty="0">
                <a:latin typeface="Times New Roman" pitchFamily="18" charset="0"/>
                <a:cs typeface="Times New Roman" pitchFamily="18" charset="0"/>
              </a:rPr>
              <a:t> </a:t>
            </a:r>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a:solidFill>
                  <a:srgbClr val="002060"/>
                </a:solidFill>
                <a:latin typeface="Times New Roman" pitchFamily="18" charset="0"/>
                <a:ea typeface="方正粗圆_GBK" pitchFamily="65" charset="-122"/>
                <a:cs typeface="Times New Roman" pitchFamily="18" charset="0"/>
              </a:rPr>
              <a:t>Nhân</a:t>
            </a:r>
            <a:r>
              <a:rPr lang="en-US" altLang="zh-CN" sz="3600" dirty="0">
                <a:solidFill>
                  <a:srgbClr val="002060"/>
                </a:solidFill>
                <a:latin typeface="Times New Roman" pitchFamily="18" charset="0"/>
                <a:ea typeface="方正粗圆_GBK" pitchFamily="65" charset="-122"/>
                <a:cs typeface="Times New Roman" pitchFamily="18" charset="0"/>
              </a:rPr>
              <a:t> </a:t>
            </a:r>
            <a:r>
              <a:rPr lang="en-US" altLang="zh-CN" sz="3600" dirty="0" err="1">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176064" y="1937340"/>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353195" y="1627079"/>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269850" y="1632789"/>
            <a:ext cx="939950" cy="1335378"/>
          </a:xfrm>
          <a:prstGeom prst="rect">
            <a:avLst/>
          </a:prstGeom>
        </p:spPr>
      </p:pic>
      <p:sp>
        <p:nvSpPr>
          <p:cNvPr id="9" name="TextBox 8"/>
          <p:cNvSpPr txBox="1"/>
          <p:nvPr/>
        </p:nvSpPr>
        <p:spPr>
          <a:xfrm>
            <a:off x="533400" y="3151079"/>
            <a:ext cx="1407758"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cxnSpLocks/>
            <a:endCxn id="13" idx="1"/>
          </p:cNvCxnSpPr>
          <p:nvPr/>
        </p:nvCxnSpPr>
        <p:spPr>
          <a:xfrm>
            <a:off x="2209800" y="2693878"/>
            <a:ext cx="1219201" cy="136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429000" y="712679"/>
            <a:ext cx="2119571" cy="769441"/>
          </a:xfrm>
          <a:prstGeom prst="rect">
            <a:avLst/>
          </a:prstGeom>
          <a:noFill/>
          <a:ln w="9525">
            <a:noFill/>
            <a:miter lim="800000"/>
            <a:headEnd/>
            <a:tailEnd/>
          </a:ln>
        </p:spPr>
        <p:txBody>
          <a:bodyPr wrap="square">
            <a:spAutoFit/>
          </a:bodyPr>
          <a:lstStyle/>
          <a:p>
            <a:r>
              <a:rPr lang="vi-VN" sz="2200" dirty="0">
                <a:solidFill>
                  <a:srgbClr val="000000"/>
                </a:solidFill>
                <a:latin typeface="+mj-lt"/>
                <a:cs typeface="#9Slide03 Arima Madurai Black" panose="00000A00000000000000" pitchFamily="2" charset="0"/>
              </a:rPr>
              <a:t>Đoạn 1: Từ đầu</a:t>
            </a:r>
            <a:r>
              <a:rPr lang="en-US" sz="2200" dirty="0">
                <a:solidFill>
                  <a:srgbClr val="000000"/>
                </a:solidFill>
                <a:latin typeface="+mj-lt"/>
                <a:cs typeface="#9Slide03 Arima Madurai Black" panose="00000A00000000000000" pitchFamily="2" charset="0"/>
              </a:rPr>
              <a:t> </a:t>
            </a:r>
            <a:r>
              <a:rPr lang="vi-VN" sz="2200" dirty="0">
                <a:solidFill>
                  <a:srgbClr val="000000"/>
                </a:solidFill>
                <a:latin typeface="+mj-lt"/>
                <a:cs typeface="#9Slide03 Arima Madurai Black" panose="00000A00000000000000" pitchFamily="2" charset="0"/>
              </a:rPr>
              <a:t>... </a:t>
            </a:r>
            <a:r>
              <a:rPr lang="en-US" sz="2200" dirty="0">
                <a:solidFill>
                  <a:srgbClr val="000000"/>
                </a:solidFill>
                <a:latin typeface="+mj-lt"/>
                <a:cs typeface="#9Slide03 Arima Madurai Black" panose="00000A00000000000000" pitchFamily="2" charset="0"/>
              </a:rPr>
              <a:t>“</a:t>
            </a:r>
            <a:r>
              <a:rPr lang="vi-VN" sz="2200" dirty="0">
                <a:solidFill>
                  <a:srgbClr val="000000"/>
                </a:solidFill>
                <a:latin typeface="+mj-lt"/>
                <a:cs typeface="#9Slide03 Arima Madurai Black" panose="00000A00000000000000" pitchFamily="2" charset="0"/>
              </a:rPr>
              <a:t>tài năng</a:t>
            </a:r>
            <a:r>
              <a:rPr lang="en-US" sz="2200" dirty="0">
                <a:solidFill>
                  <a:srgbClr val="000000"/>
                </a:solidFill>
                <a:latin typeface="#9Slide03 Arima Madurai Black" panose="00000A00000000000000" pitchFamily="2" charset="0"/>
                <a:cs typeface="#9Slide03 Arima Madurai Black" panose="00000A00000000000000" pitchFamily="2" charset="0"/>
              </a:rPr>
              <a:t>”</a:t>
            </a:r>
            <a:endParaRPr lang="vi-VN" sz="2200"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12" name="TextBox 18"/>
          <p:cNvSpPr txBox="1">
            <a:spLocks noChangeArrowheads="1"/>
          </p:cNvSpPr>
          <p:nvPr/>
        </p:nvSpPr>
        <p:spPr bwMode="auto">
          <a:xfrm>
            <a:off x="3429001" y="2279363"/>
            <a:ext cx="2119570" cy="769441"/>
          </a:xfrm>
          <a:prstGeom prst="rect">
            <a:avLst/>
          </a:prstGeom>
          <a:noFill/>
          <a:ln w="9525">
            <a:noFill/>
            <a:miter lim="800000"/>
            <a:headEnd/>
            <a:tailEnd/>
          </a:ln>
        </p:spPr>
        <p:txBody>
          <a:bodyPr wrap="square">
            <a:spAutoFit/>
          </a:bodyPr>
          <a:lstStyle/>
          <a:p>
            <a:pPr algn="just"/>
            <a:r>
              <a:rPr lang="vi-VN" sz="2200" dirty="0">
                <a:solidFill>
                  <a:srgbClr val="000000"/>
                </a:solidFill>
                <a:latin typeface="Times New Roman" panose="02020603050405020304" pitchFamily="18" charset="0"/>
                <a:cs typeface="Times New Roman" panose="02020603050405020304" pitchFamily="18" charset="0"/>
              </a:rPr>
              <a:t>Tiếp ... </a:t>
            </a:r>
            <a:r>
              <a:rPr lang="en-US" sz="2200" dirty="0">
                <a:solidFill>
                  <a:srgbClr val="000000"/>
                </a:solidFill>
                <a:latin typeface="Times New Roman" panose="02020603050405020304" pitchFamily="18" charset="0"/>
                <a:cs typeface="Times New Roman" panose="02020603050405020304" pitchFamily="18" charset="0"/>
              </a:rPr>
              <a:t>“</a:t>
            </a:r>
            <a:r>
              <a:rPr lang="vi-VN" sz="2200" dirty="0">
                <a:solidFill>
                  <a:srgbClr val="000000"/>
                </a:solidFill>
                <a:latin typeface="Times New Roman" panose="02020603050405020304" pitchFamily="18" charset="0"/>
                <a:cs typeface="Times New Roman" panose="02020603050405020304" pitchFamily="18" charset="0"/>
              </a:rPr>
              <a:t>nhận giải</a:t>
            </a:r>
            <a:r>
              <a:rPr lang="en-US" sz="2200" dirty="0">
                <a:solidFill>
                  <a:srgbClr val="000000"/>
                </a:solidFill>
                <a:latin typeface="Times New Roman" panose="02020603050405020304" pitchFamily="18" charset="0"/>
                <a:cs typeface="Times New Roman" panose="02020603050405020304" pitchFamily="18" charset="0"/>
              </a:rPr>
              <a:t>”</a:t>
            </a:r>
            <a:endParaRPr lang="vi-VN" sz="2200" dirty="0">
              <a:solidFill>
                <a:srgbClr val="000000"/>
              </a:solidFill>
              <a:latin typeface="Times New Roman" panose="02020603050405020304" pitchFamily="18" charset="0"/>
              <a:cs typeface="Times New Roman" panose="02020603050405020304" pitchFamily="18" charset="0"/>
            </a:endParaRPr>
          </a:p>
        </p:txBody>
      </p:sp>
      <p:sp>
        <p:nvSpPr>
          <p:cNvPr id="13" name="TextBox 22"/>
          <p:cNvSpPr txBox="1">
            <a:spLocks noChangeArrowheads="1"/>
          </p:cNvSpPr>
          <p:nvPr/>
        </p:nvSpPr>
        <p:spPr bwMode="auto">
          <a:xfrm>
            <a:off x="3429001" y="3847059"/>
            <a:ext cx="2119570" cy="430887"/>
          </a:xfrm>
          <a:prstGeom prst="rect">
            <a:avLst/>
          </a:prstGeom>
          <a:noFill/>
          <a:ln w="9525">
            <a:noFill/>
            <a:miter lim="800000"/>
            <a:headEnd/>
            <a:tailEnd/>
          </a:ln>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Phần 3: </a:t>
            </a:r>
            <a:r>
              <a:rPr lang="en-US" sz="2200" dirty="0">
                <a:solidFill>
                  <a:srgbClr val="000000"/>
                </a:solidFill>
                <a:latin typeface="Times New Roman" panose="02020603050405020304" pitchFamily="18" charset="0"/>
                <a:cs typeface="Times New Roman" panose="02020603050405020304" pitchFamily="18" charset="0"/>
              </a:rPr>
              <a:t>C</a:t>
            </a:r>
            <a:r>
              <a:rPr lang="vi-VN" sz="2200" dirty="0">
                <a:solidFill>
                  <a:srgbClr val="000000"/>
                </a:solidFill>
                <a:latin typeface="Times New Roman" panose="02020603050405020304" pitchFamily="18" charset="0"/>
                <a:cs typeface="Times New Roman" panose="02020603050405020304" pitchFamily="18" charset="0"/>
              </a:rPr>
              <a:t>òn lại</a:t>
            </a:r>
          </a:p>
        </p:txBody>
      </p:sp>
      <p:cxnSp>
        <p:nvCxnSpPr>
          <p:cNvPr id="14" name="Straight Arrow Connector 13"/>
          <p:cNvCxnSpPr>
            <a:cxnSpLocks/>
            <a:endCxn id="12" idx="1"/>
          </p:cNvCxnSpPr>
          <p:nvPr/>
        </p:nvCxnSpPr>
        <p:spPr>
          <a:xfrm flipV="1">
            <a:off x="2209799" y="2664084"/>
            <a:ext cx="1219202" cy="29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endCxn id="11" idx="1"/>
          </p:cNvCxnSpPr>
          <p:nvPr/>
        </p:nvCxnSpPr>
        <p:spPr>
          <a:xfrm flipV="1">
            <a:off x="2209800" y="1097400"/>
            <a:ext cx="1219200" cy="1596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91200" y="560279"/>
            <a:ext cx="2971800"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Kiều Phương được phát hiện có tài năng hội họa</a:t>
            </a:r>
          </a:p>
        </p:txBody>
      </p:sp>
      <p:sp>
        <p:nvSpPr>
          <p:cNvPr id="34" name="Rectangle 33"/>
          <p:cNvSpPr/>
          <p:nvPr/>
        </p:nvSpPr>
        <p:spPr>
          <a:xfrm>
            <a:off x="5772150" y="2084279"/>
            <a:ext cx="3018655"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Sự thay đổi </a:t>
            </a:r>
            <a:r>
              <a:rPr lang="en-US" sz="2400" dirty="0" err="1">
                <a:solidFill>
                  <a:srgbClr val="FF0000"/>
                </a:solidFill>
                <a:latin typeface="+mj-lt"/>
                <a:cs typeface="#9Slide03 Arima Madurai" panose="00000500000000000000" pitchFamily="2" charset="0"/>
              </a:rPr>
              <a:t>thái</a:t>
            </a:r>
            <a:r>
              <a:rPr lang="en-US" sz="2400" dirty="0">
                <a:solidFill>
                  <a:srgbClr val="FF0000"/>
                </a:solidFill>
                <a:latin typeface="+mj-lt"/>
                <a:cs typeface="#9Slide03 Arima Madurai" panose="00000500000000000000" pitchFamily="2" charset="0"/>
              </a:rPr>
              <a:t> </a:t>
            </a:r>
            <a:r>
              <a:rPr lang="en-US" sz="2400" dirty="0" err="1">
                <a:solidFill>
                  <a:srgbClr val="FF0000"/>
                </a:solidFill>
                <a:latin typeface="+mj-lt"/>
                <a:cs typeface="#9Slide03 Arima Madurai" panose="00000500000000000000" pitchFamily="2" charset="0"/>
              </a:rPr>
              <a:t>độ</a:t>
            </a:r>
            <a:r>
              <a:rPr lang="en-US" sz="2400" dirty="0">
                <a:solidFill>
                  <a:srgbClr val="FF0000"/>
                </a:solidFill>
                <a:latin typeface="+mj-lt"/>
                <a:cs typeface="#9Slide03 Arima Madurai" panose="00000500000000000000" pitchFamily="2" charset="0"/>
              </a:rPr>
              <a:t> </a:t>
            </a:r>
            <a:r>
              <a:rPr lang="en-US" sz="2400" dirty="0" err="1">
                <a:solidFill>
                  <a:srgbClr val="FF0000"/>
                </a:solidFill>
                <a:latin typeface="+mj-lt"/>
                <a:cs typeface="#9Slide03 Arima Madurai" panose="00000500000000000000" pitchFamily="2" charset="0"/>
              </a:rPr>
              <a:t>của</a:t>
            </a:r>
            <a:r>
              <a:rPr lang="en-US" sz="2400" dirty="0">
                <a:solidFill>
                  <a:srgbClr val="FF0000"/>
                </a:solidFill>
                <a:latin typeface="+mj-lt"/>
                <a:cs typeface="#9Slide03 Arima Madurai" panose="00000500000000000000" pitchFamily="2" charset="0"/>
              </a:rPr>
              <a:t> </a:t>
            </a:r>
            <a:r>
              <a:rPr lang="vi-VN" sz="2400" dirty="0">
                <a:solidFill>
                  <a:srgbClr val="FF0000"/>
                </a:solidFill>
                <a:latin typeface="+mj-lt"/>
                <a:cs typeface="#9Slide03 Arima Madurai" panose="00000500000000000000" pitchFamily="2" charset="0"/>
              </a:rPr>
              <a:t>người anh đối với Kiều Phương</a:t>
            </a:r>
          </a:p>
        </p:txBody>
      </p:sp>
      <p:sp>
        <p:nvSpPr>
          <p:cNvPr id="35" name="Rectangle 34"/>
          <p:cNvSpPr/>
          <p:nvPr/>
        </p:nvSpPr>
        <p:spPr>
          <a:xfrm>
            <a:off x="5791200" y="3443466"/>
            <a:ext cx="2971800" cy="1261884"/>
          </a:xfrm>
          <a:prstGeom prst="rect">
            <a:avLst/>
          </a:prstGeom>
        </p:spPr>
        <p:txBody>
          <a:bodyPr wrap="square">
            <a:spAutoFit/>
          </a:bodyPr>
          <a:lstStyle/>
          <a:p>
            <a:pPr algn="just">
              <a:defRPr/>
            </a:pP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09600" y="2197953"/>
            <a:ext cx="7772400" cy="830997"/>
          </a:xfrm>
          <a:prstGeom prst="rect">
            <a:avLst/>
          </a:prstGeom>
          <a:noFill/>
        </p:spPr>
        <p:txBody>
          <a:bodyPr wrap="square" rtlCol="0">
            <a:spAutoFit/>
          </a:bodyPr>
          <a:lstStyle/>
          <a:p>
            <a:pPr algn="ctr"/>
            <a:r>
              <a:rPr lang="en-US" altLang="zh-CN" sz="4800" dirty="0" smtClean="0">
                <a:solidFill>
                  <a:srgbClr val="FF0000"/>
                </a:solidFill>
                <a:latin typeface="Times New Roman" pitchFamily="18" charset="0"/>
                <a:ea typeface="方正粗圆_GBK" pitchFamily="65" charset="-122"/>
                <a:cs typeface="Times New Roman" pitchFamily="18" charset="0"/>
              </a:rPr>
              <a:t>II. KHÁM PHÁ VĂN BẢN</a:t>
            </a:r>
            <a:endParaRPr lang="zh-CN" altLang="en-US" sz="48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 xmlns:a16="http://schemas.microsoft.com/office/drawing/2014/main" id="{49852CAC-0B11-4D5A-8D31-612013BF1194}"/>
              </a:ext>
            </a:extLst>
          </p:cNvPr>
          <p:cNvSpPr txBox="1"/>
          <p:nvPr/>
        </p:nvSpPr>
        <p:spPr>
          <a:xfrm>
            <a:off x="723900" y="3839111"/>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1.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hân</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em</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20287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òng Giáo Dục Và Đào Tạo quận Thanh Xuân">
            <a:extLst>
              <a:ext uri="{FF2B5EF4-FFF2-40B4-BE49-F238E27FC236}">
                <a16:creationId xmlns="" xmlns:a16="http://schemas.microsoft.com/office/drawing/2014/main" id="{751B5E5C-22FE-4CBE-9CB3-4237DAD4F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5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40A17FC-41D7-4B63-935D-922FCCBA893B}"/>
              </a:ext>
            </a:extLst>
          </p:cNvPr>
          <p:cNvSpPr txBox="1"/>
          <p:nvPr/>
        </p:nvSpPr>
        <p:spPr>
          <a:xfrm>
            <a:off x="5410200" y="559802"/>
            <a:ext cx="3505200" cy="1323439"/>
          </a:xfrm>
          <a:prstGeom prst="rect">
            <a:avLst/>
          </a:prstGeom>
          <a:noFill/>
        </p:spPr>
        <p:txBody>
          <a:bodyPr wrap="square">
            <a:spAutoFit/>
          </a:bodyPr>
          <a:lstStyle/>
          <a:p>
            <a:pPr algn="just" eaLnBrk="0" hangingPunct="0"/>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Làm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việc</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nhóm</a:t>
            </a:r>
            <a:r>
              <a:rPr lang="en-US" altLang="zh-CN" sz="4000" dirty="0">
                <a:solidFill>
                  <a:schemeClr val="tx1"/>
                </a:solidFill>
                <a:latin typeface="Times New Roman" panose="02020603050405020304" pitchFamily="18" charset="0"/>
                <a:cs typeface="Times New Roman" panose="02020603050405020304" pitchFamily="18" charset="0"/>
              </a:rPr>
              <a:t> 4 </a:t>
            </a:r>
            <a:r>
              <a:rPr lang="en-US" altLang="zh-CN" sz="4000" dirty="0" err="1">
                <a:solidFill>
                  <a:schemeClr val="tx1"/>
                </a:solidFill>
                <a:latin typeface="Times New Roman" panose="02020603050405020304" pitchFamily="18" charset="0"/>
                <a:cs typeface="Times New Roman" panose="02020603050405020304" pitchFamily="18" charset="0"/>
              </a:rPr>
              <a:t>người</a:t>
            </a:r>
            <a:endParaRPr lang="en-US" altLang="zh-CN" sz="40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30171DC-1E88-4BA3-990D-C1D4E7DBF277}"/>
              </a:ext>
            </a:extLst>
          </p:cNvPr>
          <p:cNvSpPr txBox="1"/>
          <p:nvPr/>
        </p:nvSpPr>
        <p:spPr>
          <a:xfrm>
            <a:off x="5410200" y="2074605"/>
            <a:ext cx="3505200" cy="3170099"/>
          </a:xfrm>
          <a:prstGeom prst="rect">
            <a:avLst/>
          </a:prstGeom>
          <a:noFill/>
        </p:spPr>
        <p:txBody>
          <a:bodyPr wrap="square">
            <a:spAutoFit/>
          </a:bodyPr>
          <a:lstStyle/>
          <a:p>
            <a:pPr algn="just" eaLnBrk="0" hangingPunct="0"/>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Tóm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tắt</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đặc</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điểm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nhân</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vật</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Kiều</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Phương</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theo</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gợi</a:t>
            </a:r>
            <a:r>
              <a:rPr lang="en-US" altLang="zh-CN" sz="4000" dirty="0">
                <a:solidFill>
                  <a:schemeClr val="tx1"/>
                </a:solidFill>
                <a:latin typeface="Times New Roman" panose="02020603050405020304" pitchFamily="18" charset="0"/>
                <a:cs typeface="Times New Roman" panose="02020603050405020304" pitchFamily="18" charset="0"/>
              </a:rPr>
              <a:t> ý </a:t>
            </a:r>
            <a:r>
              <a:rPr lang="en-US" altLang="zh-CN" sz="4000" dirty="0" err="1">
                <a:solidFill>
                  <a:schemeClr val="tx1"/>
                </a:solidFill>
                <a:latin typeface="Times New Roman" panose="02020603050405020304" pitchFamily="18" charset="0"/>
                <a:cs typeface="Times New Roman" panose="02020603050405020304" pitchFamily="18" charset="0"/>
              </a:rPr>
              <a:t>của</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phiếu</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học</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tập</a:t>
            </a:r>
            <a:endParaRPr lang="en-US" altLang="zh-C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14487B-2111-408D-8A4E-A11E5C93A02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91070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D11D96E-B7BF-47E9-8A74-D45364721F3B}"/>
              </a:ext>
            </a:extLst>
          </p:cNvPr>
          <p:cNvPicPr>
            <a:picLocks noChangeAspect="1"/>
          </p:cNvPicPr>
          <p:nvPr/>
        </p:nvPicPr>
        <p:blipFill rotWithShape="1">
          <a:blip r:embed="rId3">
            <a:extLst>
              <a:ext uri="{28A0092B-C50C-407E-A947-70E740481C1C}">
                <a14:useLocalDpi xmlns:a14="http://schemas.microsoft.com/office/drawing/2010/main" val="0"/>
              </a:ext>
            </a:extLst>
          </a:blip>
          <a:srcRect t="16574" b="31716"/>
          <a:stretch/>
        </p:blipFill>
        <p:spPr>
          <a:xfrm>
            <a:off x="0" y="0"/>
            <a:ext cx="9144000" cy="5143500"/>
          </a:xfrm>
          <a:prstGeom prst="rect">
            <a:avLst/>
          </a:prstGeom>
        </p:spPr>
      </p:pic>
      <p:sp>
        <p:nvSpPr>
          <p:cNvPr id="13" name="TextBox 12"/>
          <p:cNvSpPr txBox="1"/>
          <p:nvPr/>
        </p:nvSpPr>
        <p:spPr>
          <a:xfrm>
            <a:off x="254000" y="943511"/>
            <a:ext cx="8636000" cy="2554545"/>
          </a:xfrm>
          <a:prstGeom prst="rect">
            <a:avLst/>
          </a:prstGeom>
          <a:noFill/>
        </p:spPr>
        <p:txBody>
          <a:bodyPr wrap="square" rtlCol="0">
            <a:spAutoFit/>
          </a:bodyPr>
          <a:lstStyle/>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Bức</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tranh</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p>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của</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em</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gái</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tôi</a:t>
            </a:r>
            <a:endParaRPr lang="zh-CN" altLang="en-US"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endParaRPr>
          </a:p>
        </p:txBody>
      </p:sp>
      <p:sp>
        <p:nvSpPr>
          <p:cNvPr id="5" name="文本框 4"/>
          <p:cNvSpPr txBox="1"/>
          <p:nvPr/>
        </p:nvSpPr>
        <p:spPr>
          <a:xfrm>
            <a:off x="5638800" y="3686711"/>
            <a:ext cx="4049588" cy="1323439"/>
          </a:xfrm>
          <a:prstGeom prst="rect">
            <a:avLst/>
          </a:prstGeom>
          <a:noFill/>
        </p:spPr>
        <p:txBody>
          <a:bodyPr wrap="square" rtlCol="0">
            <a:spAutoFit/>
          </a:bodyPr>
          <a:lstStyle/>
          <a:p>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Anh</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endParaRPr lang="zh-CN" altLang="en-US"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endParaRPr>
          </a:p>
          <a:p>
            <a:endParaRPr lang="zh-CN" altLang="en-US" sz="4000" b="1" dirty="0">
              <a:solidFill>
                <a:srgbClr val="FF0000"/>
              </a:solidFill>
              <a:latin typeface="#9Slide05 SVNCookie" panose="020B0606040200020203" pitchFamily="34" charset="0"/>
              <a:ea typeface="方正胖娃简体" panose="03000509000000000000" pitchFamily="65" charset="-122"/>
              <a:cs typeface="Times New Roman" pitchFamily="18" charset="0"/>
            </a:endParaRPr>
          </a:p>
        </p:txBody>
      </p:sp>
      <p:pic>
        <p:nvPicPr>
          <p:cNvPr id="21" name="Picture 20">
            <a:extLst>
              <a:ext uri="{FF2B5EF4-FFF2-40B4-BE49-F238E27FC236}">
                <a16:creationId xmlns="" xmlns:a16="http://schemas.microsoft.com/office/drawing/2014/main" id="{9DCE8822-C5DD-40E8-8EB5-C820CF7FB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25173"/>
            <a:ext cx="2514600" cy="1884935"/>
          </a:xfrm>
          <a:prstGeom prst="rect">
            <a:avLst/>
          </a:prstGeom>
        </p:spPr>
      </p:pic>
    </p:spTree>
    <p:extLst>
      <p:ext uri="{BB962C8B-B14F-4D97-AF65-F5344CB8AC3E}">
        <p14:creationId xmlns:p14="http://schemas.microsoft.com/office/powerpoint/2010/main" val="1968199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22E02-E43D-4DE2-88F4-77218AC860F2}"/>
              </a:ext>
            </a:extLst>
          </p:cNvPr>
          <p:cNvPicPr>
            <a:picLocks noChangeAspect="1"/>
          </p:cNvPicPr>
          <p:nvPr/>
        </p:nvPicPr>
        <p:blipFill>
          <a:blip r:embed="rId3"/>
          <a:stretch>
            <a:fillRect/>
          </a:stretch>
        </p:blipFill>
        <p:spPr>
          <a:xfrm>
            <a:off x="0" y="0"/>
            <a:ext cx="9144000" cy="5143500"/>
          </a:xfrm>
          <a:prstGeom prst="rect">
            <a:avLst/>
          </a:prstGeom>
        </p:spPr>
      </p:pic>
      <p:sp>
        <p:nvSpPr>
          <p:cNvPr id="4" name="文本框 2">
            <a:extLst>
              <a:ext uri="{FF2B5EF4-FFF2-40B4-BE49-F238E27FC236}">
                <a16:creationId xmlns="" xmlns:a16="http://schemas.microsoft.com/office/drawing/2014/main" id="{9DA513C0-E770-486B-953D-109E565A5488}"/>
              </a:ext>
            </a:extLst>
          </p:cNvPr>
          <p:cNvSpPr txBox="1"/>
          <p:nvPr/>
        </p:nvSpPr>
        <p:spPr>
          <a:xfrm rot="21370758">
            <a:off x="687507" y="1409741"/>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Ngoại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hình</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5" name="文本框 3">
            <a:extLst>
              <a:ext uri="{FF2B5EF4-FFF2-40B4-BE49-F238E27FC236}">
                <a16:creationId xmlns="" xmlns:a16="http://schemas.microsoft.com/office/drawing/2014/main" id="{738C1182-2A56-4996-89FB-BC3C2510C6E1}"/>
              </a:ext>
            </a:extLst>
          </p:cNvPr>
          <p:cNvSpPr txBox="1"/>
          <p:nvPr/>
        </p:nvSpPr>
        <p:spPr>
          <a:xfrm rot="21422766">
            <a:off x="3185441" y="1189454"/>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Hành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động</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6" name="文本框 2">
            <a:extLst>
              <a:ext uri="{FF2B5EF4-FFF2-40B4-BE49-F238E27FC236}">
                <a16:creationId xmlns="" xmlns:a16="http://schemas.microsoft.com/office/drawing/2014/main" id="{753B891A-EED9-43AA-B70D-44CFCFE53DBB}"/>
              </a:ext>
            </a:extLst>
          </p:cNvPr>
          <p:cNvSpPr txBox="1"/>
          <p:nvPr/>
        </p:nvSpPr>
        <p:spPr>
          <a:xfrm>
            <a:off x="5878238" y="500955"/>
            <a:ext cx="2808562"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Tên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thân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mật</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Mèo</a:t>
            </a:r>
            <a:endParaRPr lang="en-US" altLang="zh-CN" sz="2800" dirty="0">
              <a:latin typeface="#9Slide05 SVNCookie" panose="020B0606040200020203" pitchFamily="34" charset="0"/>
              <a:ea typeface="汉仪夏日体W" panose="00020600040101010101" pitchFamily="18" charset="-122"/>
            </a:endParaRPr>
          </a:p>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Tài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năng</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Hội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họa</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Vẽ</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đẹp</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có</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hồn</a:t>
            </a:r>
            <a:r>
              <a:rPr lang="en-US" altLang="zh-CN" sz="2800" dirty="0">
                <a:latin typeface="#9Slide05 SVNCookie" panose="020B0606040200020203" pitchFamily="34" charset="0"/>
                <a:ea typeface="汉仪夏日体W" panose="00020600040101010101" pitchFamily="18" charset="-122"/>
              </a:rPr>
              <a:t>)</a:t>
            </a:r>
          </a:p>
        </p:txBody>
      </p:sp>
      <p:sp>
        <p:nvSpPr>
          <p:cNvPr id="7" name="文本框 2">
            <a:extLst>
              <a:ext uri="{FF2B5EF4-FFF2-40B4-BE49-F238E27FC236}">
                <a16:creationId xmlns="" xmlns:a16="http://schemas.microsoft.com/office/drawing/2014/main" id="{D4A9F4BE-F225-415A-BF50-D261209C5E2E}"/>
              </a:ext>
            </a:extLst>
          </p:cNvPr>
          <p:cNvSpPr txBox="1"/>
          <p:nvPr/>
        </p:nvSpPr>
        <p:spPr>
          <a:xfrm>
            <a:off x="5657095" y="2450615"/>
            <a:ext cx="3105905"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Thái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tình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cảm</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với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anh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trai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Yêu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thương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trọng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coi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là</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người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gần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gũi</a:t>
            </a:r>
            <a:endParaRPr lang="en-US" altLang="zh-CN" sz="2800" dirty="0">
              <a:latin typeface="#9Slide05 SVNCookie" panose="020B0606040200020203" pitchFamily="34" charset="0"/>
              <a:ea typeface="汉仪夏日体W" panose="00020600040101010101" pitchFamily="18" charset="-122"/>
            </a:endParaRPr>
          </a:p>
        </p:txBody>
      </p:sp>
      <p:sp>
        <p:nvSpPr>
          <p:cNvPr id="8" name="文本框 2">
            <a:extLst>
              <a:ext uri="{FF2B5EF4-FFF2-40B4-BE49-F238E27FC236}">
                <a16:creationId xmlns="" xmlns:a16="http://schemas.microsoft.com/office/drawing/2014/main" id="{E13F7A19-F378-4999-A4FE-98603C0AF647}"/>
              </a:ext>
            </a:extLst>
          </p:cNvPr>
          <p:cNvSpPr txBox="1"/>
          <p:nvPr/>
        </p:nvSpPr>
        <p:spPr>
          <a:xfrm rot="21349407">
            <a:off x="631633" y="2106712"/>
            <a:ext cx="1990434"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Mặt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luôn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bị</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bẩn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lọ</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lem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thắt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bím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tóc</a:t>
            </a:r>
            <a:r>
              <a:rPr lang="en-US" altLang="zh-CN" sz="2800" dirty="0">
                <a:latin typeface="#9Slide05 SVNCookie" panose="020B0606040200020203" pitchFamily="34" charset="0"/>
                <a:ea typeface="汉仪夏日体W" panose="00020600040101010101" pitchFamily="18" charset="-122"/>
              </a:rPr>
              <a:t> 2 </a:t>
            </a:r>
            <a:r>
              <a:rPr lang="en-US" altLang="zh-CN" sz="2800" dirty="0" err="1">
                <a:latin typeface="#9Slide05 SVNCookie" panose="020B0606040200020203" pitchFamily="34" charset="0"/>
                <a:ea typeface="汉仪夏日体W" panose="00020600040101010101" pitchFamily="18" charset="-122"/>
              </a:rPr>
              <a:t>bên</a:t>
            </a:r>
            <a:endParaRPr lang="en-US" altLang="zh-CN" sz="2800" dirty="0">
              <a:latin typeface="#9Slide05 SVNCookie" panose="020B0606040200020203" pitchFamily="34" charset="0"/>
              <a:ea typeface="汉仪夏日体W" panose="00020600040101010101" pitchFamily="18" charset="-122"/>
            </a:endParaRPr>
          </a:p>
        </p:txBody>
      </p:sp>
      <p:sp>
        <p:nvSpPr>
          <p:cNvPr id="9" name="文本框 2">
            <a:extLst>
              <a:ext uri="{FF2B5EF4-FFF2-40B4-BE49-F238E27FC236}">
                <a16:creationId xmlns="" xmlns:a16="http://schemas.microsoft.com/office/drawing/2014/main" id="{0283A6CE-0BB4-43A7-9E63-731F12954108}"/>
              </a:ext>
            </a:extLst>
          </p:cNvPr>
          <p:cNvSpPr txBox="1"/>
          <p:nvPr/>
        </p:nvSpPr>
        <p:spPr>
          <a:xfrm rot="21449150">
            <a:off x="3139667" y="1746390"/>
            <a:ext cx="1990434"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Lục</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lọi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đồ</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tự</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chế</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màu</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endParaRPr lang="en-US" altLang="zh-CN" sz="2400" dirty="0">
              <a:latin typeface="#9Slide05 SVNCookie" panose="020B0606040200020203" pitchFamily="34" charset="0"/>
              <a:ea typeface="汉仪夏日体W" panose="00020600040101010101" pitchFamily="18" charset="-122"/>
            </a:endParaRPr>
          </a:p>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trai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thật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đẹp</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dù</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đối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xử</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với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mình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không</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tốt</a:t>
            </a:r>
            <a:endParaRPr lang="en-US" altLang="zh-CN" sz="2400" dirty="0">
              <a:latin typeface="#9Slide05 SVNCookie" panose="020B0606040200020203" pitchFamily="34" charset="0"/>
              <a:ea typeface="汉仪夏日体W" panose="00020600040101010101" pitchFamily="18" charset="-122"/>
            </a:endParaRPr>
          </a:p>
        </p:txBody>
      </p:sp>
      <p:sp>
        <p:nvSpPr>
          <p:cNvPr id="10" name="文本框 2">
            <a:extLst>
              <a:ext uri="{FF2B5EF4-FFF2-40B4-BE49-F238E27FC236}">
                <a16:creationId xmlns="" xmlns:a16="http://schemas.microsoft.com/office/drawing/2014/main" id="{15482401-1862-42B0-A5D2-308EFCADBB30}"/>
              </a:ext>
            </a:extLst>
          </p:cNvPr>
          <p:cNvSpPr txBox="1"/>
          <p:nvPr/>
        </p:nvSpPr>
        <p:spPr>
          <a:xfrm>
            <a:off x="2514600" y="4095750"/>
            <a:ext cx="6096000"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cs typeface="Times New Roman" pitchFamily="18" charset="0"/>
              </a:rPr>
              <a:t>Kiều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Phương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cô</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bé</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hồn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nhiên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trong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sáng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đáng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yêu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có</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tài</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năng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lòng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vị</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tha</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nhân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hậu</a:t>
            </a:r>
            <a:r>
              <a:rPr lang="en-US" altLang="zh-CN" sz="2800" dirty="0">
                <a:latin typeface="#9Slide05 SVNCookie" panose="020B0606040200020203" pitchFamily="34" charset="0"/>
                <a:cs typeface="Times New Roman" pitchFamily="18" charset="0"/>
              </a:rPr>
              <a:t>.</a:t>
            </a:r>
            <a:endParaRPr lang="en-US" altLang="zh-CN" sz="2800" dirty="0">
              <a:latin typeface="#9Slide05 SVNCookie" panose="020B0606040200020203" pitchFamily="34" charset="0"/>
              <a:ea typeface="汉仪夏日体W" panose="00020600040101010101" pitchFamily="18" charset="-122"/>
            </a:endParaRPr>
          </a:p>
        </p:txBody>
      </p:sp>
      <p:sp>
        <p:nvSpPr>
          <p:cNvPr id="11" name="TextBox 10">
            <a:extLst>
              <a:ext uri="{FF2B5EF4-FFF2-40B4-BE49-F238E27FC236}">
                <a16:creationId xmlns="" xmlns:a16="http://schemas.microsoft.com/office/drawing/2014/main" id="{0388C631-8FA5-4AB2-9640-E2A4A8B53056}"/>
              </a:ext>
            </a:extLst>
          </p:cNvPr>
          <p:cNvSpPr txBox="1"/>
          <p:nvPr/>
        </p:nvSpPr>
        <p:spPr>
          <a:xfrm>
            <a:off x="1219200" y="4215063"/>
            <a:ext cx="1371599" cy="468780"/>
          </a:xfrm>
          <a:prstGeom prst="rect">
            <a:avLst/>
          </a:prstGeom>
          <a:noFill/>
        </p:spPr>
        <p:txBody>
          <a:bodyPr wrap="square" rtlCol="0">
            <a:spAutoFit/>
          </a:bodyPr>
          <a:lstStyle/>
          <a:p>
            <a:pPr algn="just"/>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r>
              <a:rPr lang="en-US" sz="2000" b="1" dirty="0">
                <a:solidFill>
                  <a:srgbClr val="FF0000"/>
                </a:solidFill>
                <a:latin typeface="#9Slide03 Arima Madurai" panose="00000500000000000000" pitchFamily="2" charset="0"/>
                <a:cs typeface="#9Slide03 Arima Madurai" panose="00000500000000000000" pitchFamily="2" charset="0"/>
              </a:rPr>
              <a:t>:</a:t>
            </a:r>
            <a:endParaRPr lang="en-US" sz="20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0959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54C6BA1-BD2B-4CC6-A0A4-8D7016CC3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43" y="2733514"/>
            <a:ext cx="2054357" cy="2343150"/>
          </a:xfrm>
          <a:prstGeom prst="rect">
            <a:avLst/>
          </a:prstGeom>
        </p:spPr>
      </p:pic>
      <p:pic>
        <p:nvPicPr>
          <p:cNvPr id="5" name="Picture 4">
            <a:extLst>
              <a:ext uri="{FF2B5EF4-FFF2-40B4-BE49-F238E27FC236}">
                <a16:creationId xmlns="" xmlns:a16="http://schemas.microsoft.com/office/drawing/2014/main" id="{50E3AC66-9061-48DB-9E99-03989D38F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400139"/>
            <a:ext cx="3037235" cy="3009900"/>
          </a:xfrm>
          <a:prstGeom prst="rect">
            <a:avLst/>
          </a:prstGeom>
        </p:spPr>
      </p:pic>
      <p:sp>
        <p:nvSpPr>
          <p:cNvPr id="7" name="TextBox 6">
            <a:extLst>
              <a:ext uri="{FF2B5EF4-FFF2-40B4-BE49-F238E27FC236}">
                <a16:creationId xmlns="" xmlns:a16="http://schemas.microsoft.com/office/drawing/2014/main" id="{E0C1B3DF-1E29-44D3-8DBC-BA483DE55585}"/>
              </a:ext>
            </a:extLst>
          </p:cNvPr>
          <p:cNvSpPr txBox="1"/>
          <p:nvPr/>
        </p:nvSpPr>
        <p:spPr>
          <a:xfrm>
            <a:off x="457200" y="361950"/>
            <a:ext cx="8229600" cy="2867132"/>
          </a:xfrm>
          <a:prstGeom prst="rect">
            <a:avLst/>
          </a:prstGeom>
          <a:noFill/>
        </p:spPr>
        <p:txBody>
          <a:bodyPr wrap="square">
            <a:spAutoFit/>
          </a:bodyPr>
          <a:lstStyle/>
          <a:p>
            <a:pPr marL="0" marR="89535" algn="ctr">
              <a:lnSpc>
                <a:spcPct val="115000"/>
              </a:lnSpc>
              <a:spcBef>
                <a:spcPts val="0"/>
              </a:spcBef>
              <a:spcAft>
                <a:spcPts val="0"/>
              </a:spcAft>
              <a:tabLst>
                <a:tab pos="2971800" algn="ctr"/>
                <a:tab pos="5943600" algn="r"/>
              </a:tabLst>
            </a:pP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 xmlns:a16="http://schemas.microsoft.com/office/drawing/2014/main" id="{1341818C-CE96-4FA3-A4EC-7296415DD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400139"/>
            <a:ext cx="2127866" cy="3009900"/>
          </a:xfrm>
          <a:prstGeom prst="rect">
            <a:avLst/>
          </a:prstGeom>
        </p:spPr>
      </p:pic>
    </p:spTree>
    <p:extLst>
      <p:ext uri="{BB962C8B-B14F-4D97-AF65-F5344CB8AC3E}">
        <p14:creationId xmlns:p14="http://schemas.microsoft.com/office/powerpoint/2010/main" val="135366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 xmlns:a16="http://schemas.microsoft.com/office/drawing/2014/main" id="{90BF8B7F-8E9C-4655-9730-533545D1C0E9}"/>
              </a:ext>
            </a:extLst>
          </p:cNvPr>
          <p:cNvGrpSpPr/>
          <p:nvPr/>
        </p:nvGrpSpPr>
        <p:grpSpPr>
          <a:xfrm>
            <a:off x="56149" y="361949"/>
            <a:ext cx="2197375" cy="2286000"/>
            <a:chOff x="5758072" y="954157"/>
            <a:chExt cx="1053545" cy="1119809"/>
          </a:xfrm>
          <a:solidFill>
            <a:srgbClr val="F8DFD2"/>
          </a:solidFill>
        </p:grpSpPr>
        <p:sp>
          <p:nvSpPr>
            <p:cNvPr id="3" name="菱形 7">
              <a:extLst>
                <a:ext uri="{FF2B5EF4-FFF2-40B4-BE49-F238E27FC236}">
                  <a16:creationId xmlns="" xmlns:a16="http://schemas.microsoft.com/office/drawing/2014/main" id="{E6FB0A97-55AF-44FA-84D7-0B59B01007B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 xmlns:a16="http://schemas.microsoft.com/office/drawing/2014/main" id="{D9F4B2FF-C319-4B71-B55C-DFD0AB08C10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 xmlns:a16="http://schemas.microsoft.com/office/drawing/2014/main" id="{E7FBC95A-DB09-49C8-9417-5958511C3BD2}"/>
              </a:ext>
            </a:extLst>
          </p:cNvPr>
          <p:cNvGrpSpPr/>
          <p:nvPr/>
        </p:nvGrpSpPr>
        <p:grpSpPr>
          <a:xfrm>
            <a:off x="2340590" y="361950"/>
            <a:ext cx="2197375" cy="2286000"/>
            <a:chOff x="5758072" y="954157"/>
            <a:chExt cx="1053545" cy="1119809"/>
          </a:xfrm>
          <a:solidFill>
            <a:srgbClr val="C3E0D3"/>
          </a:solidFill>
        </p:grpSpPr>
        <p:sp>
          <p:nvSpPr>
            <p:cNvPr id="6" name="菱形 11">
              <a:extLst>
                <a:ext uri="{FF2B5EF4-FFF2-40B4-BE49-F238E27FC236}">
                  <a16:creationId xmlns="" xmlns:a16="http://schemas.microsoft.com/office/drawing/2014/main" id="{5C195C6F-81D4-4929-BA47-54CF5BE731E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 xmlns:a16="http://schemas.microsoft.com/office/drawing/2014/main" id="{8E5EE985-93CD-417D-964A-FCAAFE3CA46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8" name="组合 6">
            <a:extLst>
              <a:ext uri="{FF2B5EF4-FFF2-40B4-BE49-F238E27FC236}">
                <a16:creationId xmlns="" xmlns:a16="http://schemas.microsoft.com/office/drawing/2014/main" id="{C8573D06-B76F-4404-A514-BEC3F7CDE05B}"/>
              </a:ext>
            </a:extLst>
          </p:cNvPr>
          <p:cNvGrpSpPr/>
          <p:nvPr/>
        </p:nvGrpSpPr>
        <p:grpSpPr>
          <a:xfrm>
            <a:off x="4562815" y="361950"/>
            <a:ext cx="2197375" cy="2286000"/>
            <a:chOff x="5758072" y="954157"/>
            <a:chExt cx="1053545" cy="1119809"/>
          </a:xfrm>
          <a:solidFill>
            <a:srgbClr val="F8DFD2"/>
          </a:solidFill>
        </p:grpSpPr>
        <p:sp>
          <p:nvSpPr>
            <p:cNvPr id="9" name="菱形 7">
              <a:extLst>
                <a:ext uri="{FF2B5EF4-FFF2-40B4-BE49-F238E27FC236}">
                  <a16:creationId xmlns="" xmlns:a16="http://schemas.microsoft.com/office/drawing/2014/main" id="{E1FFC2B2-B96E-422A-84F6-5E1152B5C93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8">
              <a:extLst>
                <a:ext uri="{FF2B5EF4-FFF2-40B4-BE49-F238E27FC236}">
                  <a16:creationId xmlns="" xmlns:a16="http://schemas.microsoft.com/office/drawing/2014/main" id="{39A04B80-27B8-4A11-9718-CC9433F0E6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1" name="组合 10">
            <a:extLst>
              <a:ext uri="{FF2B5EF4-FFF2-40B4-BE49-F238E27FC236}">
                <a16:creationId xmlns="" xmlns:a16="http://schemas.microsoft.com/office/drawing/2014/main" id="{81750F1C-8CF1-4B07-966B-314E81A81D67}"/>
              </a:ext>
            </a:extLst>
          </p:cNvPr>
          <p:cNvGrpSpPr/>
          <p:nvPr/>
        </p:nvGrpSpPr>
        <p:grpSpPr>
          <a:xfrm>
            <a:off x="6870425" y="361950"/>
            <a:ext cx="2197375" cy="2286000"/>
            <a:chOff x="5758072" y="954157"/>
            <a:chExt cx="1053545" cy="1119809"/>
          </a:xfrm>
          <a:solidFill>
            <a:srgbClr val="C3E0D3"/>
          </a:solidFill>
        </p:grpSpPr>
        <p:sp>
          <p:nvSpPr>
            <p:cNvPr id="12" name="菱形 11">
              <a:extLst>
                <a:ext uri="{FF2B5EF4-FFF2-40B4-BE49-F238E27FC236}">
                  <a16:creationId xmlns="" xmlns:a16="http://schemas.microsoft.com/office/drawing/2014/main" id="{4A93E333-E26F-4304-A88D-96DE9011A6F3}"/>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 xmlns:a16="http://schemas.microsoft.com/office/drawing/2014/main" id="{B38F5203-027A-430D-BD67-28BC5CF228D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TextBox 13">
            <a:extLst>
              <a:ext uri="{FF2B5EF4-FFF2-40B4-BE49-F238E27FC236}">
                <a16:creationId xmlns="" xmlns:a16="http://schemas.microsoft.com/office/drawing/2014/main" id="{ACAD3CB3-FE62-4A37-9131-00EB99D1EBB3}"/>
              </a:ext>
            </a:extLst>
          </p:cNvPr>
          <p:cNvSpPr txBox="1"/>
          <p:nvPr/>
        </p:nvSpPr>
        <p:spPr>
          <a:xfrm>
            <a:off x="20854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Khám</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5" name="TextBox 14">
            <a:extLst>
              <a:ext uri="{FF2B5EF4-FFF2-40B4-BE49-F238E27FC236}">
                <a16:creationId xmlns="" xmlns:a16="http://schemas.microsoft.com/office/drawing/2014/main" id="{D33C22D9-31D2-4889-8D75-1A34273BF45E}"/>
              </a:ext>
            </a:extLst>
          </p:cNvPr>
          <p:cNvSpPr txBox="1"/>
          <p:nvPr/>
        </p:nvSpPr>
        <p:spPr>
          <a:xfrm>
            <a:off x="247986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phá</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6" name="TextBox 15">
            <a:extLst>
              <a:ext uri="{FF2B5EF4-FFF2-40B4-BE49-F238E27FC236}">
                <a16:creationId xmlns="" xmlns:a16="http://schemas.microsoft.com/office/drawing/2014/main" id="{AFC41A0C-078E-4C57-A57D-99F2339DE10D}"/>
              </a:ext>
            </a:extLst>
          </p:cNvPr>
          <p:cNvSpPr txBox="1"/>
          <p:nvPr/>
        </p:nvSpPr>
        <p:spPr>
          <a:xfrm>
            <a:off x="4774533" y="1037837"/>
            <a:ext cx="1905000" cy="1015663"/>
          </a:xfrm>
          <a:prstGeom prst="rect">
            <a:avLst/>
          </a:prstGeom>
          <a:noFill/>
        </p:spPr>
        <p:txBody>
          <a:bodyPr wrap="square">
            <a:spAutoFit/>
          </a:bodyPr>
          <a:lstStyle/>
          <a:p>
            <a:pPr algn="ctr" eaLnBrk="0" hangingPunct="0"/>
            <a:r>
              <a:rPr lang="en-US" altLang="zh-CN" sz="6000" dirty="0">
                <a:solidFill>
                  <a:srgbClr val="FF0000"/>
                </a:solidFill>
                <a:latin typeface="#9Slide05 SVNBulgary" pitchFamily="2" charset="0"/>
                <a:cs typeface="#9Slide03 Arima Madurai" panose="00000500000000000000" pitchFamily="2" charset="0"/>
              </a:rPr>
              <a:t>ô</a:t>
            </a:r>
          </a:p>
        </p:txBody>
      </p:sp>
      <p:sp>
        <p:nvSpPr>
          <p:cNvPr id="17" name="TextBox 16">
            <a:extLst>
              <a:ext uri="{FF2B5EF4-FFF2-40B4-BE49-F238E27FC236}">
                <a16:creationId xmlns="" xmlns:a16="http://schemas.microsoft.com/office/drawing/2014/main" id="{B288CDB4-4094-4EBD-BD54-9AFDADA86899}"/>
              </a:ext>
            </a:extLst>
          </p:cNvPr>
          <p:cNvSpPr txBox="1"/>
          <p:nvPr/>
        </p:nvSpPr>
        <p:spPr>
          <a:xfrm>
            <a:off x="7047412" y="1037836"/>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chữ</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8" name="TextBox 17">
            <a:extLst>
              <a:ext uri="{FF2B5EF4-FFF2-40B4-BE49-F238E27FC236}">
                <a16:creationId xmlns="" xmlns:a16="http://schemas.microsoft.com/office/drawing/2014/main" id="{66CB1D56-3D67-46ED-862B-0CD7DAE19EC6}"/>
              </a:ext>
            </a:extLst>
          </p:cNvPr>
          <p:cNvSpPr txBox="1"/>
          <p:nvPr/>
        </p:nvSpPr>
        <p:spPr>
          <a:xfrm>
            <a:off x="304800" y="3028950"/>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HS bốc thăm và đặt câu hỏi để các bạn đoán ra được đúng ô chữ (không được dùng từ trùng trong ô chữ). </a:t>
            </a:r>
            <a:endParaRPr lang="vi-VN"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1CB7DBC-0723-4853-8148-10B683782888}"/>
              </a:ext>
            </a:extLst>
          </p:cNvPr>
          <p:cNvSpPr txBox="1"/>
          <p:nvPr/>
        </p:nvSpPr>
        <p:spPr>
          <a:xfrm>
            <a:off x="304800" y="4077571"/>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Các ô chữ sẽ được sắp xếp tạo thành từ khóa hàng dọc, cũng chính là bài học ứng xử trong cuộc sống.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5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4">
            <a:extLst>
              <a:ext uri="{FF2B5EF4-FFF2-40B4-BE49-F238E27FC236}">
                <a16:creationId xmlns="" xmlns:a16="http://schemas.microsoft.com/office/drawing/2014/main" id="{C0362D29-A12C-4080-AC6F-3DEAB33CC2BD}"/>
              </a:ext>
            </a:extLst>
          </p:cNvPr>
          <p:cNvSpPr>
            <a:spLocks noChangeArrowheads="1" noChangeShapeType="1" noTextEdit="1"/>
          </p:cNvSpPr>
          <p:nvPr/>
        </p:nvSpPr>
        <p:spPr bwMode="auto">
          <a:xfrm>
            <a:off x="2258615" y="133350"/>
            <a:ext cx="4554141" cy="6084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TRÒ CHƠI KHÁM PHÁ Ô CHỮ</a:t>
            </a:r>
            <a:endParaRPr lang="en-US"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aphicFrame>
        <p:nvGraphicFramePr>
          <p:cNvPr id="49327" name="Group 175">
            <a:extLst>
              <a:ext uri="{FF2B5EF4-FFF2-40B4-BE49-F238E27FC236}">
                <a16:creationId xmlns="" xmlns:a16="http://schemas.microsoft.com/office/drawing/2014/main" id="{A62DC8C0-C3EA-42EA-96B3-1A72BF6FB11A}"/>
              </a:ext>
            </a:extLst>
          </p:cNvPr>
          <p:cNvGraphicFramePr>
            <a:graphicFrameLocks noGrp="1"/>
          </p:cNvGraphicFramePr>
          <p:nvPr>
            <p:ph/>
            <p:extLst>
              <p:ext uri="{D42A27DB-BD31-4B8C-83A1-F6EECF244321}">
                <p14:modId xmlns:p14="http://schemas.microsoft.com/office/powerpoint/2010/main" val="2931574805"/>
              </p:ext>
            </p:extLst>
          </p:nvPr>
        </p:nvGraphicFramePr>
        <p:xfrm>
          <a:off x="1449586" y="1047362"/>
          <a:ext cx="7010398" cy="3784998"/>
        </p:xfrm>
        <a:graphic>
          <a:graphicData uri="http://schemas.openxmlformats.org/drawingml/2006/table">
            <a:tbl>
              <a:tblPr/>
              <a:tblGrid>
                <a:gridCol w="500743">
                  <a:extLst>
                    <a:ext uri="{9D8B030D-6E8A-4147-A177-3AD203B41FA5}">
                      <a16:colId xmlns="" xmlns:a16="http://schemas.microsoft.com/office/drawing/2014/main" val="20000"/>
                    </a:ext>
                  </a:extLst>
                </a:gridCol>
                <a:gridCol w="502290">
                  <a:extLst>
                    <a:ext uri="{9D8B030D-6E8A-4147-A177-3AD203B41FA5}">
                      <a16:colId xmlns="" xmlns:a16="http://schemas.microsoft.com/office/drawing/2014/main" val="20001"/>
                    </a:ext>
                  </a:extLst>
                </a:gridCol>
                <a:gridCol w="499196">
                  <a:extLst>
                    <a:ext uri="{9D8B030D-6E8A-4147-A177-3AD203B41FA5}">
                      <a16:colId xmlns="" xmlns:a16="http://schemas.microsoft.com/office/drawing/2014/main" val="20002"/>
                    </a:ext>
                  </a:extLst>
                </a:gridCol>
                <a:gridCol w="500743">
                  <a:extLst>
                    <a:ext uri="{9D8B030D-6E8A-4147-A177-3AD203B41FA5}">
                      <a16:colId xmlns="" xmlns:a16="http://schemas.microsoft.com/office/drawing/2014/main" val="20003"/>
                    </a:ext>
                  </a:extLst>
                </a:gridCol>
                <a:gridCol w="499196">
                  <a:extLst>
                    <a:ext uri="{9D8B030D-6E8A-4147-A177-3AD203B41FA5}">
                      <a16:colId xmlns="" xmlns:a16="http://schemas.microsoft.com/office/drawing/2014/main" val="20004"/>
                    </a:ext>
                  </a:extLst>
                </a:gridCol>
                <a:gridCol w="502288">
                  <a:extLst>
                    <a:ext uri="{9D8B030D-6E8A-4147-A177-3AD203B41FA5}">
                      <a16:colId xmlns="" xmlns:a16="http://schemas.microsoft.com/office/drawing/2014/main" val="20005"/>
                    </a:ext>
                  </a:extLst>
                </a:gridCol>
                <a:gridCol w="500743">
                  <a:extLst>
                    <a:ext uri="{9D8B030D-6E8A-4147-A177-3AD203B41FA5}">
                      <a16:colId xmlns="" xmlns:a16="http://schemas.microsoft.com/office/drawing/2014/main" val="20006"/>
                    </a:ext>
                  </a:extLst>
                </a:gridCol>
                <a:gridCol w="500743">
                  <a:extLst>
                    <a:ext uri="{9D8B030D-6E8A-4147-A177-3AD203B41FA5}">
                      <a16:colId xmlns="" xmlns:a16="http://schemas.microsoft.com/office/drawing/2014/main" val="20007"/>
                    </a:ext>
                  </a:extLst>
                </a:gridCol>
                <a:gridCol w="502290">
                  <a:extLst>
                    <a:ext uri="{9D8B030D-6E8A-4147-A177-3AD203B41FA5}">
                      <a16:colId xmlns="" xmlns:a16="http://schemas.microsoft.com/office/drawing/2014/main" val="20008"/>
                    </a:ext>
                  </a:extLst>
                </a:gridCol>
                <a:gridCol w="499196">
                  <a:extLst>
                    <a:ext uri="{9D8B030D-6E8A-4147-A177-3AD203B41FA5}">
                      <a16:colId xmlns="" xmlns:a16="http://schemas.microsoft.com/office/drawing/2014/main" val="20009"/>
                    </a:ext>
                  </a:extLst>
                </a:gridCol>
                <a:gridCol w="500743">
                  <a:extLst>
                    <a:ext uri="{9D8B030D-6E8A-4147-A177-3AD203B41FA5}">
                      <a16:colId xmlns="" xmlns:a16="http://schemas.microsoft.com/office/drawing/2014/main" val="20010"/>
                    </a:ext>
                  </a:extLst>
                </a:gridCol>
                <a:gridCol w="499196">
                  <a:extLst>
                    <a:ext uri="{9D8B030D-6E8A-4147-A177-3AD203B41FA5}">
                      <a16:colId xmlns="" xmlns:a16="http://schemas.microsoft.com/office/drawing/2014/main" val="20011"/>
                    </a:ext>
                  </a:extLst>
                </a:gridCol>
                <a:gridCol w="502288">
                  <a:extLst>
                    <a:ext uri="{9D8B030D-6E8A-4147-A177-3AD203B41FA5}">
                      <a16:colId xmlns="" xmlns:a16="http://schemas.microsoft.com/office/drawing/2014/main" val="20012"/>
                    </a:ext>
                  </a:extLst>
                </a:gridCol>
                <a:gridCol w="500743">
                  <a:extLst>
                    <a:ext uri="{9D8B030D-6E8A-4147-A177-3AD203B41FA5}">
                      <a16:colId xmlns="" xmlns:a16="http://schemas.microsoft.com/office/drawing/2014/main" val="20013"/>
                    </a:ext>
                  </a:extLst>
                </a:gridCol>
              </a:tblGrid>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54178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bl>
          </a:graphicData>
        </a:graphic>
      </p:graphicFrame>
      <p:sp>
        <p:nvSpPr>
          <p:cNvPr id="49336" name="Oval 184">
            <a:extLst>
              <a:ext uri="{FF2B5EF4-FFF2-40B4-BE49-F238E27FC236}">
                <a16:creationId xmlns="" xmlns:a16="http://schemas.microsoft.com/office/drawing/2014/main" id="{FA5D9F38-D63E-4821-B0B8-A641237CFE0E}"/>
              </a:ext>
            </a:extLst>
          </p:cNvPr>
          <p:cNvSpPr>
            <a:spLocks noChangeArrowheads="1"/>
          </p:cNvSpPr>
          <p:nvPr/>
        </p:nvSpPr>
        <p:spPr bwMode="auto">
          <a:xfrm>
            <a:off x="693537" y="1082310"/>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1</a:t>
            </a:r>
          </a:p>
        </p:txBody>
      </p:sp>
      <p:sp>
        <p:nvSpPr>
          <p:cNvPr id="49337" name="Oval 185">
            <a:extLst>
              <a:ext uri="{FF2B5EF4-FFF2-40B4-BE49-F238E27FC236}">
                <a16:creationId xmlns="" xmlns:a16="http://schemas.microsoft.com/office/drawing/2014/main" id="{E132A436-CFB7-4375-93B1-1CC783603A13}"/>
              </a:ext>
            </a:extLst>
          </p:cNvPr>
          <p:cNvSpPr>
            <a:spLocks noChangeArrowheads="1"/>
          </p:cNvSpPr>
          <p:nvPr/>
        </p:nvSpPr>
        <p:spPr bwMode="auto">
          <a:xfrm>
            <a:off x="693538" y="163740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2</a:t>
            </a:r>
          </a:p>
        </p:txBody>
      </p:sp>
      <p:sp>
        <p:nvSpPr>
          <p:cNvPr id="49338" name="Oval 186">
            <a:extLst>
              <a:ext uri="{FF2B5EF4-FFF2-40B4-BE49-F238E27FC236}">
                <a16:creationId xmlns="" xmlns:a16="http://schemas.microsoft.com/office/drawing/2014/main" id="{C0D4CF48-8F8A-4402-804E-83F979A9C7A6}"/>
              </a:ext>
            </a:extLst>
          </p:cNvPr>
          <p:cNvSpPr>
            <a:spLocks noChangeArrowheads="1"/>
          </p:cNvSpPr>
          <p:nvPr/>
        </p:nvSpPr>
        <p:spPr bwMode="auto">
          <a:xfrm>
            <a:off x="693539" y="2180837"/>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3</a:t>
            </a:r>
          </a:p>
        </p:txBody>
      </p:sp>
      <p:sp>
        <p:nvSpPr>
          <p:cNvPr id="49339" name="Oval 187">
            <a:extLst>
              <a:ext uri="{FF2B5EF4-FFF2-40B4-BE49-F238E27FC236}">
                <a16:creationId xmlns="" xmlns:a16="http://schemas.microsoft.com/office/drawing/2014/main" id="{9A8F5584-00EE-493D-AF6E-75C999A7CC41}"/>
              </a:ext>
            </a:extLst>
          </p:cNvPr>
          <p:cNvSpPr>
            <a:spLocks noChangeArrowheads="1"/>
          </p:cNvSpPr>
          <p:nvPr/>
        </p:nvSpPr>
        <p:spPr bwMode="auto">
          <a:xfrm>
            <a:off x="693538" y="27094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4</a:t>
            </a:r>
          </a:p>
        </p:txBody>
      </p:sp>
      <p:sp>
        <p:nvSpPr>
          <p:cNvPr id="49340" name="Oval 188">
            <a:extLst>
              <a:ext uri="{FF2B5EF4-FFF2-40B4-BE49-F238E27FC236}">
                <a16:creationId xmlns="" xmlns:a16="http://schemas.microsoft.com/office/drawing/2014/main" id="{3C0308BD-C9FB-4FFB-BBD0-2D2D0741D20A}"/>
              </a:ext>
            </a:extLst>
          </p:cNvPr>
          <p:cNvSpPr>
            <a:spLocks noChangeArrowheads="1"/>
          </p:cNvSpPr>
          <p:nvPr/>
        </p:nvSpPr>
        <p:spPr bwMode="auto">
          <a:xfrm>
            <a:off x="693539" y="32428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5</a:t>
            </a:r>
          </a:p>
        </p:txBody>
      </p:sp>
      <p:sp>
        <p:nvSpPr>
          <p:cNvPr id="49341" name="Oval 189">
            <a:extLst>
              <a:ext uri="{FF2B5EF4-FFF2-40B4-BE49-F238E27FC236}">
                <a16:creationId xmlns="" xmlns:a16="http://schemas.microsoft.com/office/drawing/2014/main" id="{109075D4-30E0-41F6-9402-201670B220BF}"/>
              </a:ext>
            </a:extLst>
          </p:cNvPr>
          <p:cNvSpPr>
            <a:spLocks noChangeArrowheads="1"/>
          </p:cNvSpPr>
          <p:nvPr/>
        </p:nvSpPr>
        <p:spPr bwMode="auto">
          <a:xfrm>
            <a:off x="693539" y="379056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6</a:t>
            </a:r>
          </a:p>
        </p:txBody>
      </p:sp>
      <p:sp>
        <p:nvSpPr>
          <p:cNvPr id="49342" name="Oval 190">
            <a:extLst>
              <a:ext uri="{FF2B5EF4-FFF2-40B4-BE49-F238E27FC236}">
                <a16:creationId xmlns="" xmlns:a16="http://schemas.microsoft.com/office/drawing/2014/main" id="{F55B0715-FEB8-429C-9D2F-55977AE90550}"/>
              </a:ext>
            </a:extLst>
          </p:cNvPr>
          <p:cNvSpPr>
            <a:spLocks noChangeArrowheads="1"/>
          </p:cNvSpPr>
          <p:nvPr/>
        </p:nvSpPr>
        <p:spPr bwMode="auto">
          <a:xfrm>
            <a:off x="693539" y="436087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7</a:t>
            </a:r>
          </a:p>
        </p:txBody>
      </p:sp>
      <p:sp>
        <p:nvSpPr>
          <p:cNvPr id="49345" name="Text Box 193">
            <a:extLst>
              <a:ext uri="{FF2B5EF4-FFF2-40B4-BE49-F238E27FC236}">
                <a16:creationId xmlns="" xmlns:a16="http://schemas.microsoft.com/office/drawing/2014/main" id="{E432170F-209E-40C2-BCA6-9F979229FCF4}"/>
              </a:ext>
            </a:extLst>
          </p:cNvPr>
          <p:cNvSpPr txBox="1">
            <a:spLocks noChangeArrowheads="1"/>
          </p:cNvSpPr>
          <p:nvPr/>
        </p:nvSpPr>
        <p:spPr bwMode="auto">
          <a:xfrm>
            <a:off x="2526505" y="1115270"/>
            <a:ext cx="3942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    D   U   Y    A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H</a:t>
            </a:r>
          </a:p>
        </p:txBody>
      </p:sp>
      <p:sp>
        <p:nvSpPr>
          <p:cNvPr id="49346" name="Text Box 194">
            <a:extLst>
              <a:ext uri="{FF2B5EF4-FFF2-40B4-BE49-F238E27FC236}">
                <a16:creationId xmlns="" xmlns:a16="http://schemas.microsoft.com/office/drawing/2014/main" id="{832DB873-83B6-4258-8A03-0E1DE39E454B}"/>
              </a:ext>
            </a:extLst>
          </p:cNvPr>
          <p:cNvSpPr txBox="1">
            <a:spLocks noChangeArrowheads="1"/>
          </p:cNvSpPr>
          <p:nvPr/>
        </p:nvSpPr>
        <p:spPr bwMode="auto">
          <a:xfrm>
            <a:off x="5413771" y="1630645"/>
            <a:ext cx="334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O     I    H   O    A</a:t>
            </a:r>
          </a:p>
        </p:txBody>
      </p:sp>
      <p:sp>
        <p:nvSpPr>
          <p:cNvPr id="49347" name="Text Box 195">
            <a:extLst>
              <a:ext uri="{FF2B5EF4-FFF2-40B4-BE49-F238E27FC236}">
                <a16:creationId xmlns="" xmlns:a16="http://schemas.microsoft.com/office/drawing/2014/main" id="{73CE9660-6193-4DEA-A33D-9882CD776038}"/>
              </a:ext>
            </a:extLst>
          </p:cNvPr>
          <p:cNvSpPr txBox="1">
            <a:spLocks noChangeArrowheads="1"/>
          </p:cNvSpPr>
          <p:nvPr/>
        </p:nvSpPr>
        <p:spPr bwMode="auto">
          <a:xfrm>
            <a:off x="2516386" y="2154971"/>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G    I     A    I    N   H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T</a:t>
            </a:r>
          </a:p>
        </p:txBody>
      </p:sp>
      <p:sp>
        <p:nvSpPr>
          <p:cNvPr id="49348" name="Text Box 196">
            <a:extLst>
              <a:ext uri="{FF2B5EF4-FFF2-40B4-BE49-F238E27FC236}">
                <a16:creationId xmlns="" xmlns:a16="http://schemas.microsoft.com/office/drawing/2014/main" id="{BD7801CF-F064-43DB-BBE4-DDF761F1E6E3}"/>
              </a:ext>
            </a:extLst>
          </p:cNvPr>
          <p:cNvSpPr txBox="1">
            <a:spLocks noChangeArrowheads="1"/>
          </p:cNvSpPr>
          <p:nvPr/>
        </p:nvSpPr>
        <p:spPr bwMode="auto">
          <a:xfrm>
            <a:off x="1504354" y="2719654"/>
            <a:ext cx="5355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K    I     E    U   P    H   U    O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G</a:t>
            </a:r>
          </a:p>
        </p:txBody>
      </p:sp>
      <p:sp>
        <p:nvSpPr>
          <p:cNvPr id="49349" name="Text Box 197">
            <a:extLst>
              <a:ext uri="{FF2B5EF4-FFF2-40B4-BE49-F238E27FC236}">
                <a16:creationId xmlns="" xmlns:a16="http://schemas.microsoft.com/office/drawing/2014/main" id="{FC0E549D-B531-4205-BBF7-F03A96103D51}"/>
              </a:ext>
            </a:extLst>
          </p:cNvPr>
          <p:cNvSpPr txBox="1">
            <a:spLocks noChangeArrowheads="1"/>
          </p:cNvSpPr>
          <p:nvPr/>
        </p:nvSpPr>
        <p:spPr bwMode="auto">
          <a:xfrm>
            <a:off x="1504354" y="3259007"/>
            <a:ext cx="5584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N   G    O    I    T    H    U   N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A   T</a:t>
            </a:r>
          </a:p>
        </p:txBody>
      </p:sp>
      <p:sp>
        <p:nvSpPr>
          <p:cNvPr id="49350" name="Text Box 198">
            <a:extLst>
              <a:ext uri="{FF2B5EF4-FFF2-40B4-BE49-F238E27FC236}">
                <a16:creationId xmlns="" xmlns:a16="http://schemas.microsoft.com/office/drawing/2014/main" id="{5500685C-A3D2-4D36-8CA5-D99A40B3555B}"/>
              </a:ext>
            </a:extLst>
          </p:cNvPr>
          <p:cNvSpPr txBox="1">
            <a:spLocks noChangeArrowheads="1"/>
          </p:cNvSpPr>
          <p:nvPr/>
        </p:nvSpPr>
        <p:spPr bwMode="auto">
          <a:xfrm>
            <a:off x="2976888" y="3784073"/>
            <a:ext cx="3780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A    N   H    T    R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I</a:t>
            </a:r>
          </a:p>
        </p:txBody>
      </p:sp>
      <p:sp>
        <p:nvSpPr>
          <p:cNvPr id="49351" name="Text Box 199">
            <a:extLst>
              <a:ext uri="{FF2B5EF4-FFF2-40B4-BE49-F238E27FC236}">
                <a16:creationId xmlns="" xmlns:a16="http://schemas.microsoft.com/office/drawing/2014/main" id="{16AE4297-250D-4682-B716-093918873189}"/>
              </a:ext>
            </a:extLst>
          </p:cNvPr>
          <p:cNvSpPr txBox="1">
            <a:spLocks noChangeArrowheads="1"/>
          </p:cNvSpPr>
          <p:nvPr/>
        </p:nvSpPr>
        <p:spPr bwMode="auto">
          <a:xfrm>
            <a:off x="5034558" y="4334530"/>
            <a:ext cx="2053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U</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S    U</a:t>
            </a:r>
          </a:p>
        </p:txBody>
      </p:sp>
    </p:spTree>
    <p:extLst>
      <p:ext uri="{BB962C8B-B14F-4D97-AF65-F5344CB8AC3E}">
        <p14:creationId xmlns:p14="http://schemas.microsoft.com/office/powerpoint/2010/main" val="177066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3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45"/>
                                        </p:tgtEl>
                                        <p:attrNameLst>
                                          <p:attrName>style.visibility</p:attrName>
                                        </p:attrNameLst>
                                      </p:cBhvr>
                                      <p:to>
                                        <p:strVal val="visible"/>
                                      </p:to>
                                    </p:set>
                                    <p:animEffect transition="in" filter="blinds(horizontal)">
                                      <p:cBhvr>
                                        <p:cTn id="7" dur="500"/>
                                        <p:tgtEl>
                                          <p:spTgt spid="49345"/>
                                        </p:tgtEl>
                                      </p:cBhvr>
                                    </p:animEffect>
                                  </p:childTnLst>
                                </p:cTn>
                              </p:par>
                            </p:childTnLst>
                          </p:cTn>
                        </p:par>
                      </p:childTnLst>
                    </p:cTn>
                  </p:par>
                </p:childTnLst>
              </p:cTn>
              <p:nextCondLst>
                <p:cond evt="onClick" delay="0">
                  <p:tgtEl>
                    <p:spTgt spid="49336"/>
                  </p:tgtEl>
                </p:cond>
              </p:nextCondLst>
            </p:seq>
            <p:seq concurrent="1" nextAc="seek">
              <p:cTn id="8" restart="whenNotActive" fill="hold" evtFilter="cancelBubble" nodeType="interactiveSeq">
                <p:stCondLst>
                  <p:cond evt="onClick" delay="0">
                    <p:tgtEl>
                      <p:spTgt spid="493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346"/>
                                        </p:tgtEl>
                                        <p:attrNameLst>
                                          <p:attrName>style.visibility</p:attrName>
                                        </p:attrNameLst>
                                      </p:cBhvr>
                                      <p:to>
                                        <p:strVal val="visible"/>
                                      </p:to>
                                    </p:set>
                                    <p:animEffect transition="in" filter="blinds(horizontal)">
                                      <p:cBhvr>
                                        <p:cTn id="13" dur="500"/>
                                        <p:tgtEl>
                                          <p:spTgt spid="49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49346"/>
                                        </p:tgtEl>
                                        <p:attrNameLst>
                                          <p:attrName>style.visibility</p:attrName>
                                        </p:attrNameLst>
                                      </p:cBhvr>
                                      <p:to>
                                        <p:strVal val="visible"/>
                                      </p:to>
                                    </p:set>
                                    <p:animEffect transition="in" filter="blinds(horizontal)">
                                      <p:cBhvr>
                                        <p:cTn id="18" dur="500"/>
                                        <p:tgtEl>
                                          <p:spTgt spid="49346"/>
                                        </p:tgtEl>
                                      </p:cBhvr>
                                    </p:animEffect>
                                  </p:childTnLst>
                                </p:cTn>
                              </p:par>
                            </p:childTnLst>
                          </p:cTn>
                        </p:par>
                      </p:childTnLst>
                    </p:cTn>
                  </p:par>
                </p:childTnLst>
              </p:cTn>
              <p:nextCondLst>
                <p:cond evt="onClick" delay="0">
                  <p:tgtEl>
                    <p:spTgt spid="49337"/>
                  </p:tgtEl>
                </p:cond>
              </p:nextCondLst>
            </p:seq>
            <p:seq concurrent="1" nextAc="seek">
              <p:cTn id="19" restart="whenNotActive" fill="hold" evtFilter="cancelBubble" nodeType="interactiveSeq">
                <p:stCondLst>
                  <p:cond evt="onClick" delay="0">
                    <p:tgtEl>
                      <p:spTgt spid="493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347"/>
                                        </p:tgtEl>
                                        <p:attrNameLst>
                                          <p:attrName>style.visibility</p:attrName>
                                        </p:attrNameLst>
                                      </p:cBhvr>
                                      <p:to>
                                        <p:strVal val="visible"/>
                                      </p:to>
                                    </p:set>
                                    <p:animEffect transition="in" filter="blinds(horizontal)">
                                      <p:cBhvr>
                                        <p:cTn id="24" dur="500"/>
                                        <p:tgtEl>
                                          <p:spTgt spid="49347"/>
                                        </p:tgtEl>
                                      </p:cBhvr>
                                    </p:animEffect>
                                  </p:childTnLst>
                                </p:cTn>
                              </p:par>
                            </p:childTnLst>
                          </p:cTn>
                        </p:par>
                      </p:childTnLst>
                    </p:cTn>
                  </p:par>
                </p:childTnLst>
              </p:cTn>
              <p:nextCondLst>
                <p:cond evt="onClick" delay="0">
                  <p:tgtEl>
                    <p:spTgt spid="49338"/>
                  </p:tgtEl>
                </p:cond>
              </p:nextCondLst>
            </p:seq>
            <p:seq concurrent="1" nextAc="seek">
              <p:cTn id="25" restart="whenNotActive" fill="hold" evtFilter="cancelBubble" nodeType="interactiveSeq">
                <p:stCondLst>
                  <p:cond evt="onClick" delay="0">
                    <p:tgtEl>
                      <p:spTgt spid="4933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9348"/>
                                        </p:tgtEl>
                                        <p:attrNameLst>
                                          <p:attrName>style.visibility</p:attrName>
                                        </p:attrNameLst>
                                      </p:cBhvr>
                                      <p:to>
                                        <p:strVal val="visible"/>
                                      </p:to>
                                    </p:set>
                                    <p:animEffect transition="in" filter="blinds(horizontal)">
                                      <p:cBhvr>
                                        <p:cTn id="30" dur="500"/>
                                        <p:tgtEl>
                                          <p:spTgt spid="49348"/>
                                        </p:tgtEl>
                                      </p:cBhvr>
                                    </p:animEffect>
                                  </p:childTnLst>
                                </p:cTn>
                              </p:par>
                            </p:childTnLst>
                          </p:cTn>
                        </p:par>
                      </p:childTnLst>
                    </p:cTn>
                  </p:par>
                </p:childTnLst>
              </p:cTn>
              <p:nextCondLst>
                <p:cond evt="onClick" delay="0">
                  <p:tgtEl>
                    <p:spTgt spid="49339"/>
                  </p:tgtEl>
                </p:cond>
              </p:nextCondLst>
            </p:seq>
            <p:seq concurrent="1" nextAc="seek">
              <p:cTn id="31" restart="whenNotActive" fill="hold" evtFilter="cancelBubble" nodeType="interactiveSeq">
                <p:stCondLst>
                  <p:cond evt="onClick" delay="0">
                    <p:tgtEl>
                      <p:spTgt spid="4934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9349"/>
                                        </p:tgtEl>
                                        <p:attrNameLst>
                                          <p:attrName>style.visibility</p:attrName>
                                        </p:attrNameLst>
                                      </p:cBhvr>
                                      <p:to>
                                        <p:strVal val="visible"/>
                                      </p:to>
                                    </p:set>
                                    <p:animEffect transition="in" filter="blinds(horizontal)">
                                      <p:cBhvr>
                                        <p:cTn id="36" dur="500"/>
                                        <p:tgtEl>
                                          <p:spTgt spid="49349"/>
                                        </p:tgtEl>
                                      </p:cBhvr>
                                    </p:animEffect>
                                  </p:childTnLst>
                                </p:cTn>
                              </p:par>
                            </p:childTnLst>
                          </p:cTn>
                        </p:par>
                      </p:childTnLst>
                    </p:cTn>
                  </p:par>
                </p:childTnLst>
              </p:cTn>
              <p:nextCondLst>
                <p:cond evt="onClick" delay="0">
                  <p:tgtEl>
                    <p:spTgt spid="49340"/>
                  </p:tgtEl>
                </p:cond>
              </p:nextCondLst>
            </p:seq>
            <p:seq concurrent="1" nextAc="seek">
              <p:cTn id="37" restart="whenNotActive" fill="hold" evtFilter="cancelBubble" nodeType="interactiveSeq">
                <p:stCondLst>
                  <p:cond evt="onClick" delay="0">
                    <p:tgtEl>
                      <p:spTgt spid="493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350"/>
                                        </p:tgtEl>
                                        <p:attrNameLst>
                                          <p:attrName>style.visibility</p:attrName>
                                        </p:attrNameLst>
                                      </p:cBhvr>
                                      <p:to>
                                        <p:strVal val="visible"/>
                                      </p:to>
                                    </p:set>
                                    <p:animEffect transition="in" filter="blinds(horizontal)">
                                      <p:cBhvr>
                                        <p:cTn id="42" dur="500"/>
                                        <p:tgtEl>
                                          <p:spTgt spid="49350"/>
                                        </p:tgtEl>
                                      </p:cBhvr>
                                    </p:animEffect>
                                  </p:childTnLst>
                                </p:cTn>
                              </p:par>
                            </p:childTnLst>
                          </p:cTn>
                        </p:par>
                      </p:childTnLst>
                    </p:cTn>
                  </p:par>
                </p:childTnLst>
              </p:cTn>
              <p:nextCondLst>
                <p:cond evt="onClick" delay="0">
                  <p:tgtEl>
                    <p:spTgt spid="49341"/>
                  </p:tgtEl>
                </p:cond>
              </p:nextCondLst>
            </p:seq>
            <p:seq concurrent="1" nextAc="seek">
              <p:cTn id="43" restart="whenNotActive" fill="hold" evtFilter="cancelBubble" nodeType="interactiveSeq">
                <p:stCondLst>
                  <p:cond evt="onClick" delay="0">
                    <p:tgtEl>
                      <p:spTgt spid="4934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9351"/>
                                        </p:tgtEl>
                                        <p:attrNameLst>
                                          <p:attrName>style.visibility</p:attrName>
                                        </p:attrNameLst>
                                      </p:cBhvr>
                                      <p:to>
                                        <p:strVal val="visible"/>
                                      </p:to>
                                    </p:set>
                                    <p:animEffect transition="in" filter="blinds(horizontal)">
                                      <p:cBhvr>
                                        <p:cTn id="48" dur="500"/>
                                        <p:tgtEl>
                                          <p:spTgt spid="49351"/>
                                        </p:tgtEl>
                                      </p:cBhvr>
                                    </p:animEffect>
                                  </p:childTnLst>
                                </p:cTn>
                              </p:par>
                            </p:childTnLst>
                          </p:cTn>
                        </p:par>
                      </p:childTnLst>
                    </p:cTn>
                  </p:par>
                </p:childTnLst>
              </p:cTn>
              <p:nextCondLst>
                <p:cond evt="onClick" delay="0">
                  <p:tgtEl>
                    <p:spTgt spid="49342"/>
                  </p:tgtEl>
                </p:cond>
              </p:nextCondLst>
            </p:seq>
          </p:childTnLst>
        </p:cTn>
      </p:par>
    </p:tnLst>
    <p:bldLst>
      <p:bldP spid="49345" grpId="0"/>
      <p:bldP spid="49346" grpId="0"/>
      <p:bldP spid="49346" grpId="1"/>
      <p:bldP spid="49347" grpId="0"/>
      <p:bldP spid="49348" grpId="0"/>
      <p:bldP spid="49349" grpId="0"/>
      <p:bldP spid="49350" grpId="0"/>
      <p:bldP spid="493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ể hiện lòng nhân ái là gì?">
            <a:extLst>
              <a:ext uri="{FF2B5EF4-FFF2-40B4-BE49-F238E27FC236}">
                <a16:creationId xmlns="" xmlns:a16="http://schemas.microsoft.com/office/drawing/2014/main" id="{03E3E8A3-F975-476B-A8D1-657040B32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683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F9CEC82C-8F8D-4A2E-A476-2796A6D93C0D}"/>
              </a:ext>
            </a:extLst>
          </p:cNvPr>
          <p:cNvSpPr txBox="1"/>
          <p:nvPr/>
        </p:nvSpPr>
        <p:spPr>
          <a:xfrm flipH="1">
            <a:off x="4648200" y="309592"/>
            <a:ext cx="3969567" cy="3970318"/>
          </a:xfrm>
          <a:prstGeom prst="rect">
            <a:avLst/>
          </a:prstGeom>
          <a:noFill/>
        </p:spPr>
        <p:txBody>
          <a:bodyPr wrap="square" rtlCol="0">
            <a:spAutoFit/>
          </a:bodyPr>
          <a:lstStyle/>
          <a:p>
            <a:pPr algn="just"/>
            <a:r>
              <a:rPr lang="en-US" sz="3600" i="1" dirty="0" err="1">
                <a:latin typeface="Times New Roman" panose="02020603050405020304" pitchFamily="18" charset="0"/>
                <a:cs typeface="Times New Roman" panose="02020603050405020304" pitchFamily="18" charset="0"/>
              </a:rPr>
              <a:t>Lòng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tốt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chỉ</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biểu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tiếp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xúc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mọi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ấm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lòng</a:t>
            </a:r>
            <a:r>
              <a:rPr lang="en-US" sz="3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278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405D74E-83C0-4618-8297-D850AFB004F5}"/>
              </a:ext>
            </a:extLst>
          </p:cNvPr>
          <p:cNvGrpSpPr/>
          <p:nvPr/>
        </p:nvGrpSpPr>
        <p:grpSpPr>
          <a:xfrm>
            <a:off x="0" y="0"/>
            <a:ext cx="9144000" cy="5143500"/>
            <a:chOff x="0" y="0"/>
            <a:chExt cx="9144000" cy="5143500"/>
          </a:xfrm>
        </p:grpSpPr>
        <p:pic>
          <p:nvPicPr>
            <p:cNvPr id="4098" name="Picture 2" descr="Bí quyết tặng hoa cho mẹ thật ý nghĩa">
              <a:extLst>
                <a:ext uri="{FF2B5EF4-FFF2-40B4-BE49-F238E27FC236}">
                  <a16:creationId xmlns="" xmlns:a16="http://schemas.microsoft.com/office/drawing/2014/main" id="{AF383DDC-6DF6-4C4B-8A5D-CFE2EC0C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773" y="0"/>
              <a:ext cx="770922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í quyết tặng hoa cho mẹ thật ý nghĩa">
              <a:extLst>
                <a:ext uri="{FF2B5EF4-FFF2-40B4-BE49-F238E27FC236}">
                  <a16:creationId xmlns="" xmlns:a16="http://schemas.microsoft.com/office/drawing/2014/main" id="{B0402D29-87F7-4329-85D9-E14ED3406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016"/>
            <a:stretch/>
          </p:blipFill>
          <p:spPr bwMode="auto">
            <a:xfrm flipH="1">
              <a:off x="0" y="0"/>
              <a:ext cx="1434773" cy="51435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 xmlns:a16="http://schemas.microsoft.com/office/drawing/2014/main" id="{50E4D54E-32A1-41D7-ABCA-E3D52ACE4F69}"/>
              </a:ext>
            </a:extLst>
          </p:cNvPr>
          <p:cNvSpPr txBox="1"/>
          <p:nvPr/>
        </p:nvSpPr>
        <p:spPr>
          <a:xfrm flipH="1">
            <a:off x="152400" y="133350"/>
            <a:ext cx="5269846" cy="2862322"/>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551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D85A107-CC25-4C55-8D48-FDF0F4D1B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 xmlns:a16="http://schemas.microsoft.com/office/drawing/2014/main" id="{76FDD271-7B1D-4F9A-A10E-3FE434124C3C}"/>
              </a:ext>
            </a:extLst>
          </p:cNvPr>
          <p:cNvSpPr txBox="1"/>
          <p:nvPr/>
        </p:nvSpPr>
        <p:spPr>
          <a:xfrm flipH="1">
            <a:off x="228600" y="133350"/>
            <a:ext cx="8686800" cy="280076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tặng</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2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240CBDBC-8748-499D-966D-BDD56693B133}"/>
              </a:ext>
            </a:extLst>
          </p:cNvPr>
          <p:cNvGraphicFramePr>
            <a:graphicFrameLocks noGrp="1"/>
          </p:cNvGraphicFramePr>
          <p:nvPr>
            <p:extLst>
              <p:ext uri="{D42A27DB-BD31-4B8C-83A1-F6EECF244321}">
                <p14:modId xmlns:p14="http://schemas.microsoft.com/office/powerpoint/2010/main" val="2952666955"/>
              </p:ext>
            </p:extLst>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sp>
        <p:nvSpPr>
          <p:cNvPr id="4" name="Block Arc 14">
            <a:extLst>
              <a:ext uri="{FF2B5EF4-FFF2-40B4-BE49-F238E27FC236}">
                <a16:creationId xmlns="" xmlns:a16="http://schemas.microsoft.com/office/drawing/2014/main" id="{2FE841E0-BFA1-414A-BB2A-7C988FA879A3}"/>
              </a:ext>
            </a:extLst>
          </p:cNvPr>
          <p:cNvSpPr>
            <a:spLocks noChangeAspect="1"/>
          </p:cNvSpPr>
          <p:nvPr/>
        </p:nvSpPr>
        <p:spPr>
          <a:xfrm rot="2700000">
            <a:off x="3310319"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 xmlns:a16="http://schemas.microsoft.com/office/drawing/2014/main" id="{5BACF00F-EACA-4C02-B844-B4F3CADC6170}"/>
              </a:ext>
            </a:extLst>
          </p:cNvPr>
          <p:cNvGraphicFramePr>
            <a:graphicFrameLocks noGrp="1"/>
          </p:cNvGraphicFramePr>
          <p:nvPr>
            <p:extLst>
              <p:ext uri="{D42A27DB-BD31-4B8C-83A1-F6EECF244321}">
                <p14:modId xmlns:p14="http://schemas.microsoft.com/office/powerpoint/2010/main" val="4247214394"/>
              </p:ext>
            </p:extLst>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6"/>
                  </a:ext>
                </a:extLst>
              </a:tr>
            </a:tbl>
          </a:graphicData>
        </a:graphic>
      </p:graphicFrame>
      <p:graphicFrame>
        <p:nvGraphicFramePr>
          <p:cNvPr id="6" name="Table 5">
            <a:extLst>
              <a:ext uri="{FF2B5EF4-FFF2-40B4-BE49-F238E27FC236}">
                <a16:creationId xmlns="" xmlns:a16="http://schemas.microsoft.com/office/drawing/2014/main" id="{4243EE2D-EDA6-47E7-9FB4-E399BE5B217C}"/>
              </a:ext>
            </a:extLst>
          </p:cNvPr>
          <p:cNvGraphicFramePr>
            <a:graphicFrameLocks noGrp="1"/>
          </p:cNvGraphicFramePr>
          <p:nvPr>
            <p:extLst>
              <p:ext uri="{D42A27DB-BD31-4B8C-83A1-F6EECF244321}">
                <p14:modId xmlns:p14="http://schemas.microsoft.com/office/powerpoint/2010/main" val="1200827211"/>
              </p:ext>
            </p:extLst>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6"/>
                  </a:ext>
                </a:extLst>
              </a:tr>
            </a:tbl>
          </a:graphicData>
        </a:graphic>
      </p:graphicFrame>
      <p:sp>
        <p:nvSpPr>
          <p:cNvPr id="7" name="Block Arc 14">
            <a:extLst>
              <a:ext uri="{FF2B5EF4-FFF2-40B4-BE49-F238E27FC236}">
                <a16:creationId xmlns="" xmlns:a16="http://schemas.microsoft.com/office/drawing/2014/main" id="{90058E41-8951-47B3-B487-016C4CD51531}"/>
              </a:ext>
            </a:extLst>
          </p:cNvPr>
          <p:cNvSpPr>
            <a:spLocks noChangeAspect="1"/>
          </p:cNvSpPr>
          <p:nvPr/>
        </p:nvSpPr>
        <p:spPr>
          <a:xfrm rot="2700000">
            <a:off x="554349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 xmlns:a16="http://schemas.microsoft.com/office/drawing/2014/main" id="{BAD9D082-D28C-41AF-96D9-BB6F89BB6B85}"/>
              </a:ext>
            </a:extLst>
          </p:cNvPr>
          <p:cNvGraphicFramePr>
            <a:graphicFrameLocks noGrp="1"/>
          </p:cNvGraphicFramePr>
          <p:nvPr>
            <p:extLst>
              <p:ext uri="{D42A27DB-BD31-4B8C-83A1-F6EECF244321}">
                <p14:modId xmlns:p14="http://schemas.microsoft.com/office/powerpoint/2010/main" val="863439625"/>
              </p:ext>
            </p:extLst>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6"/>
                  </a:ext>
                </a:extLst>
              </a:tr>
            </a:tbl>
          </a:graphicData>
        </a:graphic>
      </p:graphicFrame>
      <p:sp>
        <p:nvSpPr>
          <p:cNvPr id="10" name="Block Arc 14">
            <a:extLst>
              <a:ext uri="{FF2B5EF4-FFF2-40B4-BE49-F238E27FC236}">
                <a16:creationId xmlns=""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 xmlns:a16="http://schemas.microsoft.com/office/drawing/2014/main" id="{A8D005F4-5FA2-4BF4-B0E2-E64691D6BBE7}"/>
              </a:ext>
            </a:extLst>
          </p:cNvPr>
          <p:cNvSpPr txBox="1"/>
          <p:nvPr/>
        </p:nvSpPr>
        <p:spPr>
          <a:xfrm>
            <a:off x="420483" y="18859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 xmlns:a16="http://schemas.microsoft.com/office/drawing/2014/main" id="{BE13C7D9-B819-4A6F-9581-1B29C6FF8C20}"/>
              </a:ext>
            </a:extLst>
          </p:cNvPr>
          <p:cNvSpPr txBox="1"/>
          <p:nvPr/>
        </p:nvSpPr>
        <p:spPr>
          <a:xfrm>
            <a:off x="2617905" y="1885950"/>
            <a:ext cx="1686357" cy="28623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ngắn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(7-10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câu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nêu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nhận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7" name="文本框 2">
            <a:extLst>
              <a:ext uri="{FF2B5EF4-FFF2-40B4-BE49-F238E27FC236}">
                <a16:creationId xmlns="" xmlns:a16="http://schemas.microsoft.com/office/drawing/2014/main" id="{4B1C5414-48CF-419A-91E8-294C3B00F0F8}"/>
              </a:ext>
            </a:extLst>
          </p:cNvPr>
          <p:cNvSpPr txBox="1"/>
          <p:nvPr/>
        </p:nvSpPr>
        <p:spPr>
          <a:xfrm>
            <a:off x="4833721" y="1959842"/>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theo</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suy</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nghĩ</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trí</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tưởng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tượng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của</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em</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8" name="文本框 2">
            <a:extLst>
              <a:ext uri="{FF2B5EF4-FFF2-40B4-BE49-F238E27FC236}">
                <a16:creationId xmlns="" xmlns:a16="http://schemas.microsoft.com/office/drawing/2014/main" id="{0E0E3669-D607-4B05-BC11-436DAFE4FEA9}"/>
              </a:ext>
            </a:extLst>
          </p:cNvPr>
          <p:cNvSpPr txBox="1"/>
          <p:nvPr/>
        </p:nvSpPr>
        <p:spPr>
          <a:xfrm>
            <a:off x="7037333" y="19621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phần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còn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Diễn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biến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tâm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090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 xmlns:a16="http://schemas.microsoft.com/office/drawing/2014/main" id="{49852CAC-0B11-4D5A-8D31-612013BF1194}"/>
              </a:ext>
            </a:extLst>
          </p:cNvPr>
          <p:cNvSpPr txBox="1"/>
          <p:nvPr/>
        </p:nvSpPr>
        <p:spPr>
          <a:xfrm>
            <a:off x="723900" y="3839111"/>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2.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hân</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anh</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2224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143000" y="1428750"/>
            <a:ext cx="6768900" cy="1754326"/>
          </a:xfrm>
          <a:prstGeom prst="rect">
            <a:avLst/>
          </a:prstGeom>
          <a:noFill/>
        </p:spPr>
        <p:txBody>
          <a:bodyPr wrap="square">
            <a:spAutoFit/>
          </a:bodyPr>
          <a:lstStyle/>
          <a:p>
            <a:pPr algn="ctr" eaLnBrk="0" hangingPunct="0"/>
            <a:r>
              <a:rPr lang="en-US" altLang="zh-CN" sz="3600" dirty="0" err="1">
                <a:solidFill>
                  <a:srgbClr val="FF0000"/>
                </a:solidFill>
                <a:latin typeface="Times New Roman" panose="02020603050405020304" pitchFamily="18" charset="0"/>
                <a:cs typeface="Times New Roman" panose="02020603050405020304" pitchFamily="18" charset="0"/>
              </a:rPr>
              <a:t>Trong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truyện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diễn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biến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tâm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trạng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của</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nhân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vật</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người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anh</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được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bộc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lộ</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rõ</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nhất</a:t>
            </a:r>
            <a:r>
              <a:rPr lang="en-US" altLang="zh-CN" sz="3600" dirty="0">
                <a:solidFill>
                  <a:srgbClr val="FF0000"/>
                </a:solidFill>
                <a:latin typeface="Times New Roman" panose="02020603050405020304" pitchFamily="18" charset="0"/>
                <a:cs typeface="Times New Roman" panose="02020603050405020304" pitchFamily="18" charset="0"/>
              </a:rPr>
              <a:t> qua </a:t>
            </a:r>
            <a:r>
              <a:rPr lang="en-US" altLang="zh-CN" sz="3600" dirty="0" err="1">
                <a:solidFill>
                  <a:srgbClr val="FF0000"/>
                </a:solidFill>
                <a:latin typeface="Times New Roman" panose="02020603050405020304" pitchFamily="18" charset="0"/>
                <a:cs typeface="Times New Roman" panose="02020603050405020304" pitchFamily="18" charset="0"/>
              </a:rPr>
              <a:t>những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thời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điểm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nào</a:t>
            </a:r>
            <a:r>
              <a:rPr lang="en-US" altLang="zh-CN"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8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733550"/>
            <a:ext cx="7772400" cy="923330"/>
          </a:xfrm>
          <a:prstGeom prst="rect">
            <a:avLst/>
          </a:prstGeom>
          <a:noFill/>
        </p:spPr>
        <p:txBody>
          <a:bodyPr wrap="square" rtlCol="0">
            <a:spAutoFit/>
          </a:bodyPr>
          <a:lstStyle/>
          <a:p>
            <a:pPr algn="ctr"/>
            <a:r>
              <a:rPr lang="en-US" altLang="zh-CN" sz="5400" dirty="0">
                <a:solidFill>
                  <a:srgbClr val="FF0000"/>
                </a:solidFill>
                <a:latin typeface="Times New Roman" pitchFamily="18" charset="0"/>
                <a:ea typeface="方正粗圆_GBK" pitchFamily="65" charset="-122"/>
                <a:cs typeface="Times New Roman" pitchFamily="18" charset="0"/>
              </a:rPr>
              <a:t>I. </a:t>
            </a:r>
            <a:r>
              <a:rPr lang="en-US" altLang="zh-CN" sz="5400" dirty="0" smtClean="0">
                <a:solidFill>
                  <a:srgbClr val="FF0000"/>
                </a:solidFill>
                <a:latin typeface="Times New Roman" pitchFamily="18" charset="0"/>
                <a:ea typeface="方正粗圆_GBK" pitchFamily="65" charset="-122"/>
                <a:cs typeface="Times New Roman" pitchFamily="18" charset="0"/>
              </a:rPr>
              <a:t>ĐỌC VĂN BẢN</a:t>
            </a:r>
            <a:endParaRPr lang="zh-CN" altLang="en-US" sz="54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46423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8600" y="-467427"/>
            <a:ext cx="93726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219200" y="1352550"/>
            <a:ext cx="6705600" cy="2308324"/>
          </a:xfrm>
          <a:prstGeom prst="rect">
            <a:avLst/>
          </a:prstGeom>
          <a:noFill/>
        </p:spPr>
        <p:txBody>
          <a:bodyPr wrap="square">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ô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dưới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rõ</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hơn</a:t>
            </a:r>
            <a:r>
              <a:rPr lang="en-US" sz="3600" dirty="0">
                <a:solidFill>
                  <a:srgbClr val="FF0000"/>
                </a:solidFill>
                <a:latin typeface="Times New Roman" panose="02020603050405020304" pitchFamily="18" charset="0"/>
                <a:cs typeface="Times New Roman" panose="02020603050405020304" pitchFamily="18" charset="0"/>
              </a:rPr>
              <a:t> </a:t>
            </a:r>
          </a:p>
          <a:p>
            <a:pPr algn="ctr"/>
            <a:r>
              <a:rPr lang="en-US" sz="3600" dirty="0" err="1">
                <a:solidFill>
                  <a:srgbClr val="FF0000"/>
                </a:solidFill>
                <a:latin typeface="Times New Roman" panose="02020603050405020304" pitchFamily="18" charset="0"/>
                <a:cs typeface="Times New Roman" panose="02020603050405020304" pitchFamily="18" charset="0"/>
              </a:rPr>
              <a:t>diễn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endParaRPr lang="en-US" sz="3600" dirty="0">
              <a:solidFill>
                <a:srgbClr val="FF0000"/>
              </a:solidFill>
              <a:latin typeface="Times New Roman" panose="02020603050405020304" pitchFamily="18" charset="0"/>
              <a:cs typeface="Times New Roman" panose="02020603050405020304" pitchFamily="18" charset="0"/>
            </a:endParaRPr>
          </a:p>
          <a:p>
            <a:pPr algn="ct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nhé</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49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99135" y="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Từ</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cho</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tới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thấy</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tự</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chế</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màu</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tài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năng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hội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họa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của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được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phát</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hiện</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đứng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bức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tranh</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285750"/>
            <a:ext cx="81534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657350"/>
            <a:ext cx="6324600" cy="523220"/>
          </a:xfrm>
          <a:prstGeom prst="rect">
            <a:avLst/>
          </a:prstGeom>
          <a:noFill/>
          <a:ln w="9525">
            <a:noFill/>
            <a:miter lim="800000"/>
            <a:headEnd/>
            <a:tailEnd/>
          </a:ln>
        </p:spPr>
        <p:txBody>
          <a:bodyPr wrap="square">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Đặt </a:t>
            </a:r>
            <a:r>
              <a:rPr lang="en-US" sz="2700" dirty="0" err="1">
                <a:latin typeface="Times New Roman" panose="02020603050405020304" pitchFamily="18" charset="0"/>
                <a:cs typeface="Times New Roman" panose="02020603050405020304" pitchFamily="18" charset="0"/>
              </a:rPr>
              <a:t>biệt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danh</a:t>
            </a:r>
            <a:r>
              <a:rPr lang="vi-VN" sz="2700" dirty="0">
                <a:latin typeface="Times New Roman" panose="02020603050405020304" pitchFamily="18" charset="0"/>
                <a:cs typeface="Times New Roman" panose="02020603050405020304" pitchFamily="18" charset="0"/>
              </a:rPr>
              <a:t> cho em là Mèo</a:t>
            </a:r>
          </a:p>
        </p:txBody>
      </p:sp>
      <p:sp>
        <p:nvSpPr>
          <p:cNvPr id="11" name="TextBox 10"/>
          <p:cNvSpPr txBox="1">
            <a:spLocks noChangeArrowheads="1"/>
          </p:cNvSpPr>
          <p:nvPr/>
        </p:nvSpPr>
        <p:spPr bwMode="auto">
          <a:xfrm>
            <a:off x="609600" y="2959953"/>
            <a:ext cx="6324600" cy="523220"/>
          </a:xfrm>
          <a:prstGeom prst="rect">
            <a:avLst/>
          </a:prstGeom>
          <a:noFill/>
          <a:ln w="9525">
            <a:noFill/>
            <a:miter lim="800000"/>
            <a:headEnd/>
            <a:tailEnd/>
          </a:ln>
        </p:spPr>
        <p:txBody>
          <a:bodyPr wrap="square">
            <a:spAutoFit/>
          </a:bodyPr>
          <a:lstStyle/>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Khi</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thấy</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em</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pha</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màu</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vẽ</a:t>
            </a:r>
            <a:endParaRPr lang="vi-VN" sz="2700"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028700" y="3643009"/>
            <a:ext cx="4114800" cy="954107"/>
          </a:xfrm>
          <a:prstGeom prst="rect">
            <a:avLst/>
          </a:prstGeom>
          <a:noFill/>
          <a:ln w="9525">
            <a:noFill/>
            <a:miter lim="800000"/>
            <a:headEnd/>
            <a:tailEnd/>
          </a:ln>
        </p:spPr>
        <p:txBody>
          <a:bodyPr wrap="square">
            <a:spAutoFit/>
          </a:bodyPr>
          <a:lstStyle/>
          <a:p>
            <a:pPr algn="just"/>
            <a:r>
              <a:rPr lang="en-US" altLang="zh-CN" sz="2700" i="1" dirty="0">
                <a:latin typeface="Times New Roman" panose="02020603050405020304" pitchFamily="18" charset="0"/>
                <a:cs typeface="Times New Roman" panose="02020603050405020304" pitchFamily="18" charset="0"/>
                <a:sym typeface="Wingdings" pitchFamily="2" charset="2"/>
              </a:rPr>
              <a:t> </a:t>
            </a:r>
            <a:r>
              <a:rPr lang="en-US" altLang="zh-CN" sz="2700" i="1" dirty="0" err="1">
                <a:latin typeface="Times New Roman" panose="02020603050405020304" pitchFamily="18" charset="0"/>
                <a:cs typeface="Times New Roman" panose="02020603050405020304" pitchFamily="18" charset="0"/>
                <a:sym typeface="Wingdings" pitchFamily="2" charset="2"/>
              </a:rPr>
              <a:t>N</a:t>
            </a:r>
            <a:r>
              <a:rPr lang="en-US" altLang="zh-CN" sz="2700" i="1" dirty="0" err="1">
                <a:latin typeface="Times New Roman" panose="02020603050405020304" pitchFamily="18" charset="0"/>
                <a:cs typeface="Times New Roman" panose="02020603050405020304" pitchFamily="18" charset="0"/>
              </a:rPr>
              <a:t>gạc</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nhiên</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xem</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đó</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là</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trò</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trẻ</a:t>
            </a:r>
            <a:r>
              <a:rPr lang="en-US" altLang="zh-CN" sz="2700" i="1" dirty="0">
                <a:latin typeface="Times New Roman" panose="02020603050405020304" pitchFamily="18" charset="0"/>
                <a:cs typeface="Times New Roman" panose="02020603050405020304" pitchFamily="18" charset="0"/>
              </a:rPr>
              <a:t> con</a:t>
            </a:r>
            <a:endParaRPr lang="vi-VN" sz="27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523220"/>
          </a:xfrm>
          <a:prstGeom prst="rect">
            <a:avLst/>
          </a:prstGeom>
          <a:noFill/>
          <a:ln w="9525">
            <a:noFill/>
            <a:miter lim="800000"/>
            <a:headEnd/>
            <a:tailEnd/>
          </a:ln>
        </p:spPr>
        <p:txBody>
          <a:bodyPr wrap="square">
            <a:spAutoFit/>
          </a:bodyPr>
          <a:lstStyle/>
          <a:p>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Vui</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vẻ</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thân</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thiết</a:t>
            </a:r>
            <a:endParaRPr lang="vi-VN" sz="2700" i="1" dirty="0">
              <a:latin typeface="Times New Roman" pitchFamily="18" charset="0"/>
              <a:cs typeface="Times New Roman" pitchFamily="18" charset="0"/>
            </a:endParaRPr>
          </a:p>
        </p:txBody>
      </p:sp>
      <p:pic>
        <p:nvPicPr>
          <p:cNvPr id="9" name="Picture 8" descr="—Pngtree—happy little boy illustration_4651987.png">
            <a:extLst>
              <a:ext uri="{FF2B5EF4-FFF2-40B4-BE49-F238E27FC236}">
                <a16:creationId xmlns="" xmlns:a16="http://schemas.microsoft.com/office/drawing/2014/main" id="{2090ECCA-0BF6-4FF6-A850-F1D959CEDB16}"/>
              </a:ext>
            </a:extLst>
          </p:cNvPr>
          <p:cNvPicPr>
            <a:picLocks noChangeAspect="1"/>
          </p:cNvPicPr>
          <p:nvPr/>
        </p:nvPicPr>
        <p:blipFill>
          <a:blip r:embed="rId2" cstate="print"/>
          <a:stretch>
            <a:fillRect/>
          </a:stretch>
        </p:blipFill>
        <p:spPr>
          <a:xfrm>
            <a:off x="161925" y="104775"/>
            <a:ext cx="1047750" cy="1047750"/>
          </a:xfrm>
          <a:prstGeom prst="rect">
            <a:avLst/>
          </a:prstGeom>
        </p:spPr>
      </p:pic>
      <p:pic>
        <p:nvPicPr>
          <p:cNvPr id="3" name="Picture 2">
            <a:extLst>
              <a:ext uri="{FF2B5EF4-FFF2-40B4-BE49-F238E27FC236}">
                <a16:creationId xmlns="" xmlns:a16="http://schemas.microsoft.com/office/drawing/2014/main" id="{E28CEFC7-494D-4D68-999B-98DE7F267C22}"/>
              </a:ext>
            </a:extLst>
          </p:cNvPr>
          <p:cNvPicPr>
            <a:picLocks noChangeAspect="1"/>
          </p:cNvPicPr>
          <p:nvPr/>
        </p:nvPicPr>
        <p:blipFill rotWithShape="1">
          <a:blip r:embed="rId3"/>
          <a:srcRect l="33333" t="29172" r="41667" b="42452"/>
          <a:stretch/>
        </p:blipFill>
        <p:spPr>
          <a:xfrm>
            <a:off x="5638800" y="1995967"/>
            <a:ext cx="3026960" cy="19279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285750"/>
            <a:ext cx="7924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Cảm thấy mình bất tài</a:t>
            </a: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Xem trộm tranh – thở dài</a:t>
            </a: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152400" y="140732"/>
            <a:ext cx="829056" cy="9715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Viện cớ dở việc đẩy em ra</a:t>
            </a: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bã</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a:t>
            </a:r>
          </a:p>
          <a:p>
            <a:pPr algn="ctr"/>
            <a:r>
              <a:rPr lang="en-US" sz="2400" dirty="0" err="1">
                <a:latin typeface="Times New Roman" pitchFamily="18" charset="0"/>
                <a:cs typeface="Times New Roman" pitchFamily="18" charset="0"/>
              </a:rPr>
              <a:t>Đố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00200" y="361950"/>
            <a:ext cx="72390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9Slide05 Dancing Script" panose="03080800040507000D00" pitchFamily="66" charset="0"/>
                <a:cs typeface="Times New Roman"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 Khi </a:t>
            </a:r>
            <a:r>
              <a:rPr lang="en-US" sz="3200" b="1" dirty="0" err="1">
                <a:solidFill>
                  <a:srgbClr val="0070C0"/>
                </a:solidFill>
                <a:latin typeface="Times New Roman" panose="02020603050405020304" pitchFamily="18" charset="0"/>
                <a:cs typeface="Times New Roman" panose="02020603050405020304" pitchFamily="18" charset="0"/>
              </a:rPr>
              <a:t>đứng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vẽ</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381000" y="1733550"/>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endParaRPr lang="en-US"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ngàng</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Hãnh</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diện</a:t>
            </a:r>
            <a:r>
              <a:rPr lang="en-US" sz="2400" dirty="0">
                <a:latin typeface="Times New Roman" pitchFamily="18" charset="0"/>
                <a:cs typeface="Times New Roman" pitchFamily="18" charset="0"/>
                <a:sym typeface="Wingdings" pitchFamily="2" charset="2"/>
              </a:rPr>
              <a:t>  </a:t>
            </a:r>
            <a:r>
              <a:rPr lang="en-US" sz="2400" dirty="0" err="1">
                <a:latin typeface="Times New Roman" pitchFamily="18" charset="0"/>
                <a:cs typeface="Times New Roman" pitchFamily="18" charset="0"/>
                <a:sym typeface="Wingdings" pitchFamily="2" charset="2"/>
              </a:rPr>
              <a:t>Xấu</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hổ</a:t>
            </a:r>
            <a:r>
              <a:rPr lang="en-US" sz="2400" dirty="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3100685"/>
            <a:ext cx="4038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457200" y="-129770"/>
            <a:ext cx="1452265" cy="1452265"/>
          </a:xfrm>
          <a:prstGeom prst="rect">
            <a:avLst/>
          </a:prstGeom>
        </p:spPr>
      </p:pic>
      <p:sp>
        <p:nvSpPr>
          <p:cNvPr id="19" name="TextBox 18"/>
          <p:cNvSpPr txBox="1">
            <a:spLocks noChangeArrowheads="1"/>
          </p:cNvSpPr>
          <p:nvPr/>
        </p:nvSpPr>
        <p:spPr bwMode="auto">
          <a:xfrm>
            <a:off x="876300" y="3971846"/>
            <a:ext cx="7734300" cy="892552"/>
          </a:xfrm>
          <a:prstGeom prst="rect">
            <a:avLst/>
          </a:prstGeom>
          <a:noFill/>
          <a:ln w="9525">
            <a:noFill/>
            <a:miter lim="800000"/>
            <a:headEnd/>
            <a:tailEnd/>
          </a:ln>
        </p:spPr>
        <p:txBody>
          <a:bodyPr wrap="square">
            <a:spAutoFit/>
          </a:bodyPr>
          <a:lstStyle/>
          <a:p>
            <a:pPr algn="just"/>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Người</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anh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nhận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ra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tính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xấu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mình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và</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tấm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lòng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nhân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hậu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trong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sáng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em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gái</a:t>
            </a:r>
            <a:endParaRPr lang="en-US" sz="2600" i="1"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61D29250-A65B-45DA-811C-077A26D46C0B}"/>
              </a:ext>
            </a:extLst>
          </p:cNvPr>
          <p:cNvPicPr>
            <a:picLocks noChangeAspect="1"/>
          </p:cNvPicPr>
          <p:nvPr/>
        </p:nvPicPr>
        <p:blipFill rotWithShape="1">
          <a:blip r:embed="rId3"/>
          <a:srcRect l="8333" t="24814" r="29129" b="8518"/>
          <a:stretch/>
        </p:blipFill>
        <p:spPr>
          <a:xfrm>
            <a:off x="5334000" y="1619249"/>
            <a:ext cx="3581400" cy="20529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a:solidFill>
                  <a:srgbClr val="FF0000"/>
                </a:solidFill>
                <a:latin typeface="Times New Roman" pitchFamily="18" charset="0"/>
                <a:cs typeface="Times New Roman" pitchFamily="18" charset="0"/>
                <a:sym typeface="Wingdings" pitchFamily="2" charset="2"/>
              </a:rPr>
              <a:t>Giải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thích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lí</a:t>
            </a:r>
            <a:r>
              <a:rPr lang="en-US" sz="2800" i="1" dirty="0">
                <a:solidFill>
                  <a:srgbClr val="FF0000"/>
                </a:solidFill>
                <a:latin typeface="Times New Roman" pitchFamily="18" charset="0"/>
                <a:cs typeface="Times New Roman" pitchFamily="18" charset="0"/>
                <a:sym typeface="Wingdings" pitchFamily="2" charset="2"/>
              </a:rPr>
              <a:t> do </a:t>
            </a:r>
            <a:r>
              <a:rPr lang="en-US" sz="2800" i="1" dirty="0" err="1">
                <a:solidFill>
                  <a:srgbClr val="FF0000"/>
                </a:solidFill>
                <a:latin typeface="Times New Roman" pitchFamily="18" charset="0"/>
                <a:cs typeface="Times New Roman" pitchFamily="18" charset="0"/>
                <a:sym typeface="Wingdings" pitchFamily="2" charset="2"/>
              </a:rPr>
              <a:t>vì</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sao</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nhân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vật</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tôi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khi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tranh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của</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những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cảm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giác</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ngỡ</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ngàng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hãnh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diện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xấu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hổ</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điền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vào</a:t>
            </a:r>
            <a:r>
              <a:rPr lang="en-US" sz="2800" i="1" dirty="0">
                <a:solidFill>
                  <a:srgbClr val="FF0000"/>
                </a:solidFill>
                <a:latin typeface="Times New Roman" pitchFamily="18" charset="0"/>
                <a:cs typeface="Times New Roman" pitchFamily="18" charset="0"/>
                <a:sym typeface="Wingdings" pitchFamily="2" charset="2"/>
              </a:rPr>
              <a:t> ô </a:t>
            </a:r>
            <a:r>
              <a:rPr lang="en-US" sz="2800" i="1" dirty="0" err="1">
                <a:solidFill>
                  <a:srgbClr val="FF0000"/>
                </a:solidFill>
                <a:latin typeface="Times New Roman" pitchFamily="18" charset="0"/>
                <a:cs typeface="Times New Roman" pitchFamily="18" charset="0"/>
                <a:sym typeface="Wingdings" pitchFamily="2" charset="2"/>
              </a:rPr>
              <a:t>trống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dưới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đây</a:t>
            </a:r>
            <a:r>
              <a:rPr lang="en-US" sz="2800" i="1" dirty="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Hãnh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hổ</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Ngỡ</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ngàng</a:t>
            </a:r>
            <a:endParaRPr lang="en-US" sz="2800" b="1" dirty="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Hãnh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endParaRPr lang="en-US" sz="2800" b="1" dirty="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Xấu</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hổ</a:t>
            </a:r>
            <a:endParaRPr lang="en-US" sz="2800" b="1" dirty="0">
              <a:latin typeface="Times New Roman" pitchFamily="18" charset="0"/>
              <a:cs typeface="Times New Roman" pitchFamily="18" charset="0"/>
            </a:endParaRPr>
          </a:p>
        </p:txBody>
      </p:sp>
      <p:sp>
        <p:nvSpPr>
          <p:cNvPr id="11" name="Rectangle 10"/>
          <p:cNvSpPr/>
          <p:nvPr/>
        </p:nvSpPr>
        <p:spPr>
          <a:xfrm>
            <a:off x="304800" y="2419350"/>
            <a:ext cx="22860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Vì</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không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ngờ</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vẽ</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dự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coi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nhất</a:t>
            </a:r>
            <a:r>
              <a:rPr lang="en-US" altLang="zh-CN" sz="2600" dirty="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Thấy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hiện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lên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đẹp</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hoàn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hảo</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được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nhiều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triển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a:latin typeface="Times New Roman" pitchFamily="18" charset="0"/>
                <a:cs typeface="Times New Roman" pitchFamily="18" charset="0"/>
              </a:rPr>
              <a:t>Tự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nhận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ra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tính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xấu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của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bản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Ích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kỉ</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đố</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ghen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tầm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thường</a:t>
            </a:r>
            <a:r>
              <a:rPr lang="en-US" altLang="zh-CN" sz="2600" dirty="0">
                <a:solidFill>
                  <a:srgbClr val="FF0000"/>
                </a:solidFill>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5638800" y="678924"/>
            <a:ext cx="2971800" cy="3785652"/>
          </a:xfrm>
          <a:prstGeom prst="rect">
            <a:avLst/>
          </a:prstGeom>
          <a:noFill/>
        </p:spPr>
        <p:txBody>
          <a:bodyPr wrap="square" rtlCol="0">
            <a:spAutoFit/>
          </a:bodyPr>
          <a:lstStyle/>
          <a:p>
            <a:pPr algn="ctr" eaLnBrk="0" hangingPunct="0"/>
            <a:r>
              <a:rPr lang="en-US" altLang="zh-CN" sz="4800" dirty="0" err="1">
                <a:solidFill>
                  <a:srgbClr val="0070C0"/>
                </a:solidFill>
                <a:latin typeface="#9Slide05 SVNBulgary" pitchFamily="2" charset="0"/>
                <a:cs typeface="Times New Roman" pitchFamily="18" charset="0"/>
              </a:rPr>
              <a:t>Tại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sao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bức</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tranh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làm</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cho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người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thay</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đổi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như</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vậy</a:t>
            </a:r>
            <a:r>
              <a:rPr lang="en-US" altLang="zh-CN" sz="4800" dirty="0">
                <a:solidFill>
                  <a:srgbClr val="0070C0"/>
                </a:solidFill>
                <a:latin typeface="#9Slide05 SVNBulgary" pitchFamily="2" charset="0"/>
                <a:cs typeface="Times New Roman" pitchFamily="18" charset="0"/>
              </a:rPr>
              <a:t>?</a:t>
            </a:r>
          </a:p>
        </p:txBody>
      </p:sp>
      <p:pic>
        <p:nvPicPr>
          <p:cNvPr id="3" name="Picture 2">
            <a:extLst>
              <a:ext uri="{FF2B5EF4-FFF2-40B4-BE49-F238E27FC236}">
                <a16:creationId xmlns="" xmlns:a16="http://schemas.microsoft.com/office/drawing/2014/main" id="{F34BE8F1-05C0-4C8C-8601-9A473A660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039"/>
            <a:ext cx="5334000" cy="5334000"/>
          </a:xfrm>
          <a:prstGeom prst="rect">
            <a:avLst/>
          </a:prstGeom>
        </p:spPr>
      </p:pic>
      <p:pic>
        <p:nvPicPr>
          <p:cNvPr id="17" name="图片 7">
            <a:extLst>
              <a:ext uri="{FF2B5EF4-FFF2-40B4-BE49-F238E27FC236}">
                <a16:creationId xmlns="" xmlns:a16="http://schemas.microsoft.com/office/drawing/2014/main" id="{25ACA812-E2AF-4301-9BB9-81489EE5DACE}"/>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752600" y="1778374"/>
            <a:ext cx="1828800" cy="2164976"/>
          </a:xfrm>
          <a:prstGeom prst="rect">
            <a:avLst/>
          </a:prstGeom>
        </p:spPr>
      </p:pic>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Ảnh Cây Kết Cấu Gỗ Sồi Màu - Ảnh miễn phí trên Pixabay">
            <a:extLst>
              <a:ext uri="{FF2B5EF4-FFF2-40B4-BE49-F238E27FC236}">
                <a16:creationId xmlns="" xmlns:a16="http://schemas.microsoft.com/office/drawing/2014/main" id="{170DE959-30A2-4EE7-BBBE-69BF1E75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16E956B-3244-413B-AD73-6C42F1343ECF}"/>
              </a:ext>
            </a:extLst>
          </p:cNvPr>
          <p:cNvSpPr txBox="1">
            <a:spLocks noChangeArrowheads="1"/>
          </p:cNvSpPr>
          <p:nvPr/>
        </p:nvSpPr>
        <p:spPr bwMode="auto">
          <a:xfrm>
            <a:off x="845052" y="708720"/>
            <a:ext cx="7620000" cy="3539430"/>
          </a:xfrm>
          <a:prstGeom prst="rect">
            <a:avLst/>
          </a:prstGeom>
          <a:noFill/>
          <a:ln w="9525">
            <a:noFill/>
            <a:miter lim="800000"/>
            <a:headEnd/>
            <a:tailEnd/>
          </a:ln>
        </p:spPr>
        <p:txBody>
          <a:bodyPr wrap="square">
            <a:spAutoFit/>
          </a:bodyPr>
          <a:lstStyle/>
          <a:p>
            <a:pPr algn="just" eaLnBrk="0" hangingPunct="0"/>
            <a:r>
              <a:rPr lang="en-US" altLang="zh-CN" sz="3200" dirty="0" err="1">
                <a:solidFill>
                  <a:srgbClr val="FF0000"/>
                </a:solidFill>
                <a:latin typeface="Times New Roman" panose="02020603050405020304" pitchFamily="18" charset="0"/>
                <a:cs typeface="Times New Roman" panose="02020603050405020304" pitchFamily="18" charset="0"/>
              </a:rPr>
              <a:t>Bức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tranh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là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nghệ</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thuật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Sức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mạnh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nghệ</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thuật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là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tìm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kiếm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đẹp</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giúp</a:t>
            </a:r>
            <a:r>
              <a:rPr lang="en-US" altLang="zh-CN" sz="3200" dirty="0">
                <a:solidFill>
                  <a:srgbClr val="FF0000"/>
                </a:solidFill>
                <a:latin typeface="Times New Roman" panose="02020603050405020304" pitchFamily="18" charset="0"/>
                <a:cs typeface="Times New Roman" panose="02020603050405020304" pitchFamily="18" charset="0"/>
              </a:rPr>
              <a:t> con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phát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ra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đẹp</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toàn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mĩ</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Chân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mĩ</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giúp</a:t>
            </a:r>
            <a:r>
              <a:rPr lang="en-US" altLang="zh-CN" sz="3200" dirty="0">
                <a:solidFill>
                  <a:srgbClr val="FF0000"/>
                </a:solidFill>
                <a:latin typeface="Times New Roman" panose="02020603050405020304" pitchFamily="18" charset="0"/>
                <a:cs typeface="Times New Roman" panose="02020603050405020304" pitchFamily="18" charset="0"/>
              </a:rPr>
              <a:t> con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nhận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ra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khuyết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điểm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mình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hoàn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nó</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Bức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tranh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còn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được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em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vẽ</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bằng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cả</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tài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năng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tình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cảm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trong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sáng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mình</a:t>
            </a:r>
            <a:r>
              <a:rPr lang="en-US" altLang="zh-CN" sz="32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1A631E33-3025-4E67-A15E-81B20B040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749" y="4019550"/>
            <a:ext cx="1396398" cy="1046735"/>
          </a:xfrm>
          <a:prstGeom prst="rect">
            <a:avLst/>
          </a:prstGeom>
        </p:spPr>
      </p:pic>
    </p:spTree>
    <p:extLst>
      <p:ext uri="{BB962C8B-B14F-4D97-AF65-F5344CB8AC3E}">
        <p14:creationId xmlns:p14="http://schemas.microsoft.com/office/powerpoint/2010/main" val="11963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066800" y="1526054"/>
            <a:ext cx="6797842" cy="1244828"/>
          </a:xfrm>
          <a:prstGeom prst="rect">
            <a:avLst/>
          </a:prstGeom>
          <a:noFill/>
        </p:spPr>
        <p:txBody>
          <a:bodyPr wrap="square">
            <a:spAutoFit/>
          </a:bodyPr>
          <a:lstStyle/>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Theo </a:t>
            </a:r>
            <a:r>
              <a:rPr lang="en-US" altLang="zh-CN" sz="3900" dirty="0" err="1">
                <a:solidFill>
                  <a:srgbClr val="FF0000"/>
                </a:solidFill>
                <a:latin typeface="Times New Roman" panose="02020603050405020304" pitchFamily="18" charset="0"/>
                <a:cs typeface="Times New Roman" panose="02020603050405020304" pitchFamily="18" charset="0"/>
              </a:rPr>
              <a:t>em</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nhân</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vật</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người</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anh</a:t>
            </a:r>
            <a:endParaRPr lang="en-US" altLang="zh-CN" sz="3900" dirty="0">
              <a:solidFill>
                <a:srgbClr val="FF0000"/>
              </a:solidFill>
              <a:latin typeface="Times New Roman" panose="02020603050405020304" pitchFamily="18" charset="0"/>
              <a:cs typeface="Times New Roman" panose="02020603050405020304" pitchFamily="18" charset="0"/>
            </a:endParaRPr>
          </a:p>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thương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smtClean="0">
                <a:solidFill>
                  <a:srgbClr val="FF0000"/>
                </a:solidFill>
                <a:latin typeface="Times New Roman" panose="02020603050405020304" pitchFamily="18" charset="0"/>
                <a:cs typeface="Times New Roman" panose="02020603050405020304" pitchFamily="18" charset="0"/>
              </a:rPr>
              <a:t>hay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trách</a:t>
            </a:r>
            <a:r>
              <a:rPr lang="en-US" altLang="zh-CN" sz="39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8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C8D0A84-15A8-4F7D-AB81-773FE2AB4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219200"/>
            <a:ext cx="3924300" cy="3924300"/>
          </a:xfrm>
          <a:prstGeom prst="rect">
            <a:avLst/>
          </a:prstGeom>
        </p:spPr>
      </p:pic>
      <p:sp>
        <p:nvSpPr>
          <p:cNvPr id="4" name="TextBox 3">
            <a:extLst>
              <a:ext uri="{FF2B5EF4-FFF2-40B4-BE49-F238E27FC236}">
                <a16:creationId xmlns="" xmlns:a16="http://schemas.microsoft.com/office/drawing/2014/main" id="{405330EF-78AD-4CFB-9125-3815DFF2333C}"/>
              </a:ext>
            </a:extLst>
          </p:cNvPr>
          <p:cNvSpPr txBox="1"/>
          <p:nvPr/>
        </p:nvSpPr>
        <p:spPr>
          <a:xfrm>
            <a:off x="3200400" y="438150"/>
            <a:ext cx="5585483" cy="1077218"/>
          </a:xfrm>
          <a:prstGeom prst="rect">
            <a:avLst/>
          </a:prstGeom>
          <a:noFill/>
        </p:spPr>
        <p:txBody>
          <a:bodyPr wrap="square">
            <a:spAutoFit/>
          </a:bodyPr>
          <a:lstStyle/>
          <a:p>
            <a:pPr algn="just"/>
            <a:r>
              <a:rPr lang="en-US" sz="3200" dirty="0" smtClean="0">
                <a:solidFill>
                  <a:srgbClr val="FF0000"/>
                </a:solidFill>
                <a:latin typeface="Times New Roman" panose="02020603050405020304" pitchFamily="18" charset="0"/>
                <a:cs typeface="Times New Roman" panose="02020603050405020304" pitchFamily="18" charset="0"/>
              </a:rPr>
              <a:t>1. </a:t>
            </a: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ü"/>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578B4E8-8D69-4651-92B1-B10B31A739D2}"/>
              </a:ext>
            </a:extLst>
          </p:cNvPr>
          <p:cNvSpPr txBox="1"/>
          <p:nvPr/>
        </p:nvSpPr>
        <p:spPr>
          <a:xfrm>
            <a:off x="3200399" y="1475482"/>
            <a:ext cx="5585482" cy="2554545"/>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EA669B1-8911-459F-8C0E-5B633A69F9D0}"/>
              </a:ext>
            </a:extLst>
          </p:cNvPr>
          <p:cNvSpPr txBox="1"/>
          <p:nvPr/>
        </p:nvSpPr>
        <p:spPr>
          <a:xfrm>
            <a:off x="3200399" y="3932932"/>
            <a:ext cx="5585482" cy="1077218"/>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2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A460AD15-D57C-4FC4-AC6E-E25F655ABFBF}"/>
              </a:ext>
            </a:extLst>
          </p:cNvPr>
          <p:cNvSpPr/>
          <p:nvPr/>
        </p:nvSpPr>
        <p:spPr>
          <a:xfrm>
            <a:off x="381000" y="2038350"/>
            <a:ext cx="3962399" cy="2743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97F11DD8-1BC1-48EA-8425-B5AD301424D1}"/>
              </a:ext>
            </a:extLst>
          </p:cNvPr>
          <p:cNvSpPr/>
          <p:nvPr/>
        </p:nvSpPr>
        <p:spPr>
          <a:xfrm>
            <a:off x="4754078" y="2038350"/>
            <a:ext cx="3962399" cy="274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838200" y="361950"/>
            <a:ext cx="7391400" cy="1323439"/>
          </a:xfrm>
          <a:prstGeom prst="rect">
            <a:avLst/>
          </a:prstGeom>
          <a:noFill/>
          <a:ln w="9525">
            <a:noFill/>
            <a:miter lim="800000"/>
            <a:headEnd/>
            <a:tailEnd/>
          </a:ln>
        </p:spPr>
        <p:txBody>
          <a:bodyPr wrap="square">
            <a:spAutoFit/>
          </a:bodyPr>
          <a:lstStyle/>
          <a:p>
            <a:pPr marL="342900" indent="-342900" algn="ctr">
              <a:spcBef>
                <a:spcPct val="50000"/>
              </a:spcBef>
            </a:pPr>
            <a:r>
              <a:rPr lang="en-US" altLang="zh-CN" sz="4000" b="1" dirty="0" err="1">
                <a:solidFill>
                  <a:srgbClr val="FF0000"/>
                </a:solidFill>
                <a:latin typeface="Times New Roman" panose="02020603050405020304" pitchFamily="18" charset="0"/>
                <a:cs typeface="Times New Roman" panose="02020603050405020304" pitchFamily="18" charset="0"/>
              </a:rPr>
              <a:t>Người</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anh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trách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nhưng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cũng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cảm</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thông</a:t>
            </a:r>
            <a:r>
              <a:rPr lang="en-US" altLang="zh-CN" sz="4000" b="1" dirty="0">
                <a:solidFill>
                  <a:srgbClr val="FF0000"/>
                </a:solidFill>
                <a:latin typeface="Times New Roman" panose="02020603050405020304" pitchFamily="18" charset="0"/>
                <a:cs typeface="Times New Roman" panose="02020603050405020304" pitchFamily="18" charset="0"/>
              </a:rPr>
              <a:t>:</a:t>
            </a:r>
          </a:p>
        </p:txBody>
      </p:sp>
      <p:sp>
        <p:nvSpPr>
          <p:cNvPr id="17" name="Text Box 1"/>
          <p:cNvSpPr txBox="1">
            <a:spLocks noChangeArrowheads="1"/>
          </p:cNvSpPr>
          <p:nvPr/>
        </p:nvSpPr>
        <p:spPr bwMode="auto">
          <a:xfrm>
            <a:off x="4839903" y="2440454"/>
            <a:ext cx="3810000"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cảm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thông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cậu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nhận</a:t>
            </a:r>
            <a:r>
              <a:rPr lang="en-US" altLang="zh-CN" sz="3000" dirty="0">
                <a:latin typeface="Times New Roman" panose="02020603050405020304" pitchFamily="18" charset="0"/>
                <a:cs typeface="Times New Roman" panose="02020603050405020304" pitchFamily="18" charset="0"/>
              </a:rPr>
              <a:t> ra </a:t>
            </a:r>
            <a:r>
              <a:rPr lang="en-US" altLang="zh-CN" sz="3000" dirty="0" err="1">
                <a:latin typeface="Times New Roman" panose="02020603050405020304" pitchFamily="18" charset="0"/>
                <a:cs typeface="Times New Roman" panose="02020603050405020304" pitchFamily="18" charset="0"/>
              </a:rPr>
              <a:t>lỗi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lầm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thấy</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xấu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hổ</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và</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biết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sửa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lỗi</a:t>
            </a:r>
            <a:endParaRPr lang="en-US" altLang="zh-CN" sz="3000" dirty="0">
              <a:latin typeface="Times New Roman" panose="02020603050405020304" pitchFamily="18" charset="0"/>
              <a:cs typeface="Times New Roman" panose="02020603050405020304" pitchFamily="18" charset="0"/>
            </a:endParaRPr>
          </a:p>
        </p:txBody>
      </p:sp>
      <p:sp>
        <p:nvSpPr>
          <p:cNvPr id="19" name="Text Box 1">
            <a:extLst>
              <a:ext uri="{FF2B5EF4-FFF2-40B4-BE49-F238E27FC236}">
                <a16:creationId xmlns="" xmlns:a16="http://schemas.microsoft.com/office/drawing/2014/main" id="{089DF66E-A477-4EA5-9945-92D6FB9CDF44}"/>
              </a:ext>
            </a:extLst>
          </p:cNvPr>
          <p:cNvSpPr txBox="1">
            <a:spLocks noChangeArrowheads="1"/>
          </p:cNvSpPr>
          <p:nvPr/>
        </p:nvSpPr>
        <p:spPr bwMode="auto">
          <a:xfrm>
            <a:off x="494097" y="2490847"/>
            <a:ext cx="3696903"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trách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ích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kỉ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ghen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tức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với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em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chỉ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nghĩ</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đến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bản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thân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811000"/>
            <a:ext cx="7772400" cy="1569660"/>
          </a:xfrm>
          <a:prstGeom prst="rect">
            <a:avLst/>
          </a:prstGeom>
          <a:noFill/>
        </p:spPr>
        <p:txBody>
          <a:bodyPr wrap="square" rtlCol="0">
            <a:spAutoFit/>
          </a:bodyPr>
          <a:lstStyle/>
          <a:p>
            <a:pPr algn="ct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III. TỔNG KẾT</a:t>
            </a:r>
            <a:endParaRPr lang="zh-CN" altLang="en-US" sz="96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1339106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6D9A0D-FD71-4622-90C3-FF1A7D2C9248}"/>
              </a:ext>
            </a:extLst>
          </p:cNvPr>
          <p:cNvSpPr txBox="1"/>
          <p:nvPr/>
        </p:nvSpPr>
        <p:spPr>
          <a:xfrm>
            <a:off x="4864504" y="388428"/>
            <a:ext cx="3933235" cy="6801862"/>
          </a:xfrm>
          <a:prstGeom prst="rect">
            <a:avLst/>
          </a:prstGeom>
          <a:noFill/>
        </p:spPr>
        <p:txBody>
          <a:bodyPr wrap="square" rtlCol="0">
            <a:spAutoFit/>
          </a:bodyPr>
          <a:lstStyle/>
          <a:p>
            <a:pPr algn="just"/>
            <a:r>
              <a:rPr lang="en-US" altLang="zh-CN" sz="2800" dirty="0" err="1" smtClean="0">
                <a:latin typeface="Times New Roman" panose="02020603050405020304" pitchFamily="18" charset="0"/>
                <a:cs typeface="Times New Roman" panose="02020603050405020304" pitchFamily="18" charset="0"/>
              </a:rPr>
              <a:t>Ngôi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kể</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chuyện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thứ</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nhất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xưng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tôi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với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góc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nhìn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của</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người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anh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trong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câu</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chuyện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giúp</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lời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kể</a:t>
            </a:r>
            <a:r>
              <a:rPr lang="en-US" altLang="zh-CN" sz="2800" dirty="0" smtClean="0">
                <a:latin typeface="Times New Roman" panose="02020603050405020304" pitchFamily="18" charset="0"/>
                <a:cs typeface="Times New Roman" panose="02020603050405020304" pitchFamily="18" charset="0"/>
              </a:rPr>
              <a:t> them </a:t>
            </a:r>
            <a:r>
              <a:rPr lang="en-US" altLang="zh-CN" sz="2800" dirty="0" err="1" smtClean="0">
                <a:latin typeface="Times New Roman" panose="02020603050405020304" pitchFamily="18" charset="0"/>
                <a:cs typeface="Times New Roman" panose="02020603050405020304" pitchFamily="18" charset="0"/>
              </a:rPr>
              <a:t>chân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thật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sinh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động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cuốn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hút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tự</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nhiên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và</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giúp</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nhân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vật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dễ</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dàng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bộc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lộ</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cảm</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xúc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suy</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nghĩ</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cũng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như</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tính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cách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của</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bản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thân</a:t>
            </a:r>
            <a:r>
              <a:rPr lang="en-US" altLang="zh-CN" sz="2800" dirty="0">
                <a:latin typeface="Times New Roman" panose="02020603050405020304" pitchFamily="18" charset="0"/>
                <a:cs typeface="Times New Roman" panose="02020603050405020304" pitchFamily="18" charset="0"/>
              </a:rPr>
              <a:t>.</a:t>
            </a:r>
            <a:endParaRPr lang="en-US" altLang="zh-CN" sz="2800" dirty="0" smtClean="0">
              <a:latin typeface="Times New Roman" panose="02020603050405020304" pitchFamily="18" charset="0"/>
              <a:cs typeface="Times New Roman" panose="02020603050405020304" pitchFamily="18" charset="0"/>
            </a:endParaRPr>
          </a:p>
          <a:p>
            <a:pPr algn="just"/>
            <a:endParaRPr lang="en-US" altLang="zh-CN" sz="4000" dirty="0">
              <a:latin typeface="#9Slide05 SVNBulgary" pitchFamily="2" charset="0"/>
              <a:cs typeface="Times New Roman" pitchFamily="18"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zh-CN" altLang="en-US" sz="3600" dirty="0">
              <a:latin typeface="#9Slide05 SVNBulgary" pitchFamily="2" charset="0"/>
            </a:endParaRPr>
          </a:p>
        </p:txBody>
      </p:sp>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0"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782380" y="571077"/>
              <a:ext cx="1928605" cy="800196"/>
            </a:xfrm>
            <a:prstGeom prst="rect">
              <a:avLst/>
            </a:prstGeom>
            <a:noFill/>
          </p:spPr>
          <p:txBody>
            <a:bodyPr wrap="none" rtlCol="0">
              <a:spAutoFit/>
            </a:bodyPr>
            <a:lstStyle/>
            <a:p>
              <a:pPr algn="ct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Ngôi</a:t>
              </a:r>
              <a:r>
                <a:rPr lang="en-US" altLang="zh-CN" sz="48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kể</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7699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6D9A0D-FD71-4622-90C3-FF1A7D2C9248}"/>
              </a:ext>
            </a:extLst>
          </p:cNvPr>
          <p:cNvSpPr txBox="1"/>
          <p:nvPr/>
        </p:nvSpPr>
        <p:spPr>
          <a:xfrm>
            <a:off x="4876800" y="896600"/>
            <a:ext cx="3933235" cy="2123658"/>
          </a:xfrm>
          <a:prstGeom prst="rect">
            <a:avLst/>
          </a:prstGeom>
          <a:noFill/>
        </p:spPr>
        <p:txBody>
          <a:bodyPr wrap="square" rtlCol="0">
            <a:spAutoFit/>
          </a:bodyPr>
          <a:lstStyle/>
          <a:p>
            <a:pPr algn="just"/>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Kể</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chuyện</a:t>
            </a:r>
            <a:r>
              <a:rPr lang="en-US" altLang="zh-CN" sz="4400" dirty="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đơn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giản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tự</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nhiên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và</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trong</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sáng</a:t>
            </a:r>
            <a:r>
              <a:rPr lang="en-US" altLang="zh-CN" sz="4400" dirty="0" smtClean="0">
                <a:latin typeface="Times New Roman" panose="02020603050405020304" pitchFamily="18" charset="0"/>
                <a:cs typeface="Times New Roman" panose="02020603050405020304" pitchFamily="18" charset="0"/>
              </a:rPr>
              <a:t>.</a:t>
            </a:r>
            <a:endParaRPr lang="en-US" altLang="zh-CN" sz="44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555899" y="571077"/>
              <a:ext cx="2381564" cy="800196"/>
            </a:xfrm>
            <a:prstGeom prst="rect">
              <a:avLst/>
            </a:prstGeom>
            <a:noFill/>
          </p:spPr>
          <p:txBody>
            <a:bodyPr wrap="none" rtlCol="0">
              <a:spAutoFit/>
            </a:bodyPr>
            <a:lstStyle/>
            <a:p>
              <a:pPr algn="ct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Ngôn</a:t>
              </a:r>
              <a:r>
                <a:rPr lang="en-US" altLang="zh-CN" sz="48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ngữ</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59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479551" y="581924"/>
              <a:ext cx="2452026" cy="755740"/>
            </a:xfrm>
            <a:prstGeom prst="rect">
              <a:avLst/>
            </a:prstGeom>
            <a:noFill/>
          </p:spPr>
          <p:txBody>
            <a:bodyPr wrap="none" rtlCol="0">
              <a:spAutoFit/>
            </a:bodyPr>
            <a:lstStyle/>
            <a:p>
              <a:pPr algn="ctr"/>
              <a:r>
                <a:rPr lang="en-US" altLang="zh-CN" sz="45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Nghệ</a:t>
              </a:r>
              <a:r>
                <a:rPr lang="en-US" altLang="zh-CN" sz="45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5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thuật</a:t>
              </a:r>
              <a:endParaRPr lang="zh-CN" altLang="en-US" sz="45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
        <p:nvSpPr>
          <p:cNvPr id="9" name="TextBox 8">
            <a:extLst>
              <a:ext uri="{FF2B5EF4-FFF2-40B4-BE49-F238E27FC236}">
                <a16:creationId xmlns="" xmlns:a16="http://schemas.microsoft.com/office/drawing/2014/main" id="{62216FCA-F7C7-4BBF-8245-4918215B8A1A}"/>
              </a:ext>
            </a:extLst>
          </p:cNvPr>
          <p:cNvSpPr txBox="1"/>
          <p:nvPr/>
        </p:nvSpPr>
        <p:spPr>
          <a:xfrm>
            <a:off x="4800600" y="590550"/>
            <a:ext cx="3933235" cy="3416320"/>
          </a:xfrm>
          <a:prstGeom prst="rect">
            <a:avLst/>
          </a:prstGeom>
          <a:noFill/>
        </p:spPr>
        <p:txBody>
          <a:bodyPr wrap="square" rtlCol="0">
            <a:spAutoFit/>
          </a:bodyPr>
          <a:lstStyle/>
          <a:p>
            <a:pPr algn="just"/>
            <a:r>
              <a:rPr lang="en-US" altLang="zh-CN" sz="3600" dirty="0" smtClean="0">
                <a:latin typeface="#9Slide05 SVNBulgary" pitchFamily="2" charset="0"/>
                <a:cs typeface="Times New Roman" pitchFamily="18" charset="0"/>
              </a:rPr>
              <a:t>-</a:t>
            </a:r>
            <a:r>
              <a:rPr lang="en-US" altLang="zh-CN" sz="3600" dirty="0" err="1" smtClean="0">
                <a:latin typeface="Times New Roman" panose="02020603050405020304" pitchFamily="18" charset="0"/>
                <a:cs typeface="Times New Roman" panose="02020603050405020304" pitchFamily="18" charset="0"/>
              </a:rPr>
              <a:t>Nghệ</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thuật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miêu</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tả</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tâm</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lí</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nhân</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vật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độc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đáo</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tinh</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tế</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nhất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là</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trong</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việc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khai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thác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đời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sống</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nội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tâm</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nhân</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vật</a:t>
            </a:r>
            <a:r>
              <a:rPr lang="en-US" altLang="zh-CN"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72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874B7B-80B2-4065-B652-031D2F34F41E}"/>
              </a:ext>
            </a:extLst>
          </p:cNvPr>
          <p:cNvSpPr/>
          <p:nvPr/>
        </p:nvSpPr>
        <p:spPr>
          <a:xfrm>
            <a:off x="308995" y="226408"/>
            <a:ext cx="1794245" cy="4690700"/>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1" name="Google Shape;701;p18"/>
          <p:cNvGrpSpPr/>
          <p:nvPr/>
        </p:nvGrpSpPr>
        <p:grpSpPr>
          <a:xfrm>
            <a:off x="1862475" y="1890938"/>
            <a:ext cx="7016263" cy="1391822"/>
            <a:chOff x="2518115" y="305968"/>
            <a:chExt cx="9355017" cy="1855763"/>
          </a:xfrm>
        </p:grpSpPr>
        <p:sp>
          <p:nvSpPr>
            <p:cNvPr id="704" name="Google Shape;704;p18"/>
            <p:cNvSpPr/>
            <p:nvPr/>
          </p:nvSpPr>
          <p:spPr>
            <a:xfrm>
              <a:off x="3376246" y="305968"/>
              <a:ext cx="8496886" cy="1855763"/>
            </a:xfrm>
            <a:prstGeom prst="rect">
              <a:avLst/>
            </a:prstGeom>
            <a:solidFill>
              <a:schemeClr val="accent6">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06" name="Google Shape;70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7" name="Google Shape;70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8" name="Google Shape;70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9" name="Google Shape;70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0" name="Google Shape;71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1" name="Google Shape;71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2" name="Google Shape;71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3" name="Google Shape;71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4" name="Google Shape;71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5" name="Google Shape;715;p18"/>
            <p:cNvSpPr/>
            <p:nvPr/>
          </p:nvSpPr>
          <p:spPr>
            <a:xfrm rot="10800000">
              <a:off x="10765300" y="315354"/>
              <a:ext cx="1107831" cy="861646"/>
            </a:xfrm>
            <a:prstGeom prst="rtTriangle">
              <a:avLst/>
            </a:prstGeom>
            <a:solidFill>
              <a:srgbClr val="548135"/>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16" name="Google Shape;716;p18"/>
          <p:cNvGrpSpPr/>
          <p:nvPr/>
        </p:nvGrpSpPr>
        <p:grpSpPr>
          <a:xfrm>
            <a:off x="1862475" y="226409"/>
            <a:ext cx="7016263" cy="1386546"/>
            <a:chOff x="2518115" y="379437"/>
            <a:chExt cx="9355017" cy="1848728"/>
          </a:xfrm>
        </p:grpSpPr>
        <p:sp>
          <p:nvSpPr>
            <p:cNvPr id="719" name="Google Shape;719;p18"/>
            <p:cNvSpPr/>
            <p:nvPr/>
          </p:nvSpPr>
          <p:spPr>
            <a:xfrm>
              <a:off x="3376246" y="379437"/>
              <a:ext cx="8496886" cy="1848728"/>
            </a:xfrm>
            <a:prstGeom prst="rect">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21" name="Google Shape;721;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2" name="Google Shape;722;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3" name="Google Shape;723;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4" name="Google Shape;724;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5" name="Google Shape;725;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6" name="Google Shape;726;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7" name="Google Shape;727;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8" name="Google Shape;728;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9" name="Google Shape;729;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0" name="Google Shape;730;p18"/>
            <p:cNvSpPr/>
            <p:nvPr/>
          </p:nvSpPr>
          <p:spPr>
            <a:xfrm rot="10800000">
              <a:off x="10765300" y="379437"/>
              <a:ext cx="1107831"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31" name="Google Shape;731;p18"/>
          <p:cNvGrpSpPr/>
          <p:nvPr/>
        </p:nvGrpSpPr>
        <p:grpSpPr>
          <a:xfrm>
            <a:off x="1862474" y="3540378"/>
            <a:ext cx="7016262" cy="1376730"/>
            <a:chOff x="2518115" y="323558"/>
            <a:chExt cx="9355016" cy="1835640"/>
          </a:xfrm>
        </p:grpSpPr>
        <p:sp>
          <p:nvSpPr>
            <p:cNvPr id="734" name="Google Shape;734;p18"/>
            <p:cNvSpPr/>
            <p:nvPr/>
          </p:nvSpPr>
          <p:spPr>
            <a:xfrm>
              <a:off x="3376245" y="323558"/>
              <a:ext cx="8496886" cy="1835640"/>
            </a:xfrm>
            <a:prstGeom prst="rect">
              <a:avLst/>
            </a:prstGeom>
            <a:solidFill>
              <a:schemeClr val="accent4">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36" name="Google Shape;73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7" name="Google Shape;73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8" name="Google Shape;73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9" name="Google Shape;73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0" name="Google Shape;74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1" name="Google Shape;74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2" name="Google Shape;74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3" name="Google Shape;74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4" name="Google Shape;74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45" name="Google Shape;745;p18"/>
            <p:cNvSpPr/>
            <p:nvPr/>
          </p:nvSpPr>
          <p:spPr>
            <a:xfrm rot="10800000">
              <a:off x="10765300" y="340555"/>
              <a:ext cx="1107831" cy="861646"/>
            </a:xfrm>
            <a:prstGeom prst="rtTriangle">
              <a:avLst/>
            </a:prstGeom>
            <a:solidFill>
              <a:srgbClr val="FFD966"/>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grpSp>
      <p:sp>
        <p:nvSpPr>
          <p:cNvPr id="749" name="Google Shape;749;p18"/>
          <p:cNvSpPr txBox="1"/>
          <p:nvPr/>
        </p:nvSpPr>
        <p:spPr>
          <a:xfrm>
            <a:off x="2999584" y="754415"/>
            <a:ext cx="5663168" cy="438551"/>
          </a:xfrm>
          <a:prstGeom prst="rect">
            <a:avLst/>
          </a:prstGeom>
          <a:noFill/>
          <a:ln>
            <a:noFill/>
          </a:ln>
        </p:spPr>
        <p:txBody>
          <a:bodyPr spcFirstLastPara="1" wrap="square" lIns="68569" tIns="34275" rIns="68569" bIns="34275" anchor="t" anchorCtr="0">
            <a:spAutoFit/>
          </a:bodyPr>
          <a:lstStyle/>
          <a:p>
            <a:pPr algn="just">
              <a:buClr>
                <a:srgbClr val="000000"/>
              </a:buClr>
              <a:buSzPts val="3600"/>
            </a:pPr>
            <a:r>
              <a:rPr lang="en-BZ" sz="2400" b="1" dirty="0">
                <a:solidFill>
                  <a:srgbClr val="000000"/>
                </a:solidFill>
                <a:latin typeface="Times New Roman" panose="02020603050405020304" pitchFamily="18" charset="0"/>
                <a:ea typeface="Calibri"/>
                <a:cs typeface="Times New Roman" panose="02020603050405020304" pitchFamily="18" charset="0"/>
                <a:sym typeface="Calibri"/>
              </a:rPr>
              <a:t>NẮM ĐƯỢC CỐT TRUYỆN</a:t>
            </a:r>
            <a:endParaRPr sz="2400" dirty="0">
              <a:latin typeface="Times New Roman" panose="02020603050405020304" pitchFamily="18" charset="0"/>
              <a:cs typeface="Times New Roman" panose="02020603050405020304" pitchFamily="18" charset="0"/>
            </a:endParaRPr>
          </a:p>
        </p:txBody>
      </p:sp>
      <p:sp>
        <p:nvSpPr>
          <p:cNvPr id="750" name="Google Shape;750;p18"/>
          <p:cNvSpPr txBox="1"/>
          <p:nvPr/>
        </p:nvSpPr>
        <p:spPr>
          <a:xfrm>
            <a:off x="3012076" y="2221067"/>
            <a:ext cx="5172510" cy="80788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400" b="1" dirty="0">
                <a:solidFill>
                  <a:srgbClr val="000000"/>
                </a:solidFill>
                <a:latin typeface="Times New Roman" panose="02020603050405020304" pitchFamily="18" charset="0"/>
                <a:ea typeface="Calibri"/>
                <a:cs typeface="Times New Roman" panose="02020603050405020304" pitchFamily="18" charset="0"/>
                <a:sym typeface="Calibri"/>
              </a:rPr>
              <a:t>XÁC ĐỊNH VÀ CHỈ RA TÁC DỤNG CỦA NGÔI KỂ</a:t>
            </a:r>
            <a:endParaRPr lang="vi-VN" sz="2400" dirty="0">
              <a:latin typeface="Times New Roman" panose="02020603050405020304" pitchFamily="18" charset="0"/>
              <a:cs typeface="Times New Roman" panose="02020603050405020304" pitchFamily="18" charset="0"/>
            </a:endParaRPr>
          </a:p>
        </p:txBody>
      </p:sp>
      <p:sp>
        <p:nvSpPr>
          <p:cNvPr id="751" name="Google Shape;751;p18"/>
          <p:cNvSpPr txBox="1"/>
          <p:nvPr/>
        </p:nvSpPr>
        <p:spPr>
          <a:xfrm>
            <a:off x="2999584" y="3907517"/>
            <a:ext cx="5382416" cy="68477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000" b="1" dirty="0">
                <a:latin typeface="Times New Roman" panose="02020603050405020304" pitchFamily="18" charset="0"/>
                <a:cs typeface="Times New Roman" panose="02020603050405020304" pitchFamily="18" charset="0"/>
              </a:rPr>
              <a:t>PHÂN TÍCH NHÂN VẬT CHÍNH (NGOẠI HÌNH, LỜI NÓI, HÀNH ĐỘNG...)</a:t>
            </a:r>
            <a:endParaRPr lang="vi-VN" sz="2000" b="1" dirty="0">
              <a:latin typeface="Times New Roman" panose="02020603050405020304" pitchFamily="18" charset="0"/>
              <a:cs typeface="Times New Roman" panose="02020603050405020304" pitchFamily="18" charset="0"/>
            </a:endParaRPr>
          </a:p>
        </p:txBody>
      </p:sp>
      <p:sp>
        <p:nvSpPr>
          <p:cNvPr id="54" name="文本框 15">
            <a:extLst>
              <a:ext uri="{FF2B5EF4-FFF2-40B4-BE49-F238E27FC236}">
                <a16:creationId xmlns="" xmlns:a16="http://schemas.microsoft.com/office/drawing/2014/main" id="{A5C5E04E-C772-47AE-BBFA-932C91A898CA}"/>
              </a:ext>
            </a:extLst>
          </p:cNvPr>
          <p:cNvSpPr txBox="1"/>
          <p:nvPr/>
        </p:nvSpPr>
        <p:spPr>
          <a:xfrm rot="16200000">
            <a:off x="-1533276" y="1892042"/>
            <a:ext cx="5385391" cy="14634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Đọc</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hiểu</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a:lnSpc>
                <a:spcPct val="80000"/>
              </a:lnSpc>
            </a:pP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Văn</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bản</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truyện</a:t>
            </a:r>
            <a:endParaRPr lang="zh-CN" altLang="en-US"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Effect transition="in" filter="fade">
                                      <p:cBhvr>
                                        <p:cTn id="15" dur="500"/>
                                        <p:tgtEl>
                                          <p:spTgt spid="716"/>
                                        </p:tgtEl>
                                      </p:cBhvr>
                                    </p:animEffect>
                                  </p:childTnLst>
                                </p:cTn>
                              </p:par>
                              <p:par>
                                <p:cTn id="16" presetID="2" presetClass="entr" presetSubtype="4"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 calcmode="lin" valueType="num">
                                      <p:cBhvr additive="base">
                                        <p:cTn id="18" dur="500"/>
                                        <p:tgtEl>
                                          <p:spTgt spid="7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2" presetClass="entr" presetSubtype="4" fill="hold" nodeType="withEffect">
                                  <p:stCondLst>
                                    <p:cond delay="0"/>
                                  </p:stCondLst>
                                  <p:childTnLst>
                                    <p:set>
                                      <p:cBhvr>
                                        <p:cTn id="25" dur="1" fill="hold">
                                          <p:stCondLst>
                                            <p:cond delay="0"/>
                                          </p:stCondLst>
                                        </p:cTn>
                                        <p:tgtEl>
                                          <p:spTgt spid="750"/>
                                        </p:tgtEl>
                                        <p:attrNameLst>
                                          <p:attrName>style.visibility</p:attrName>
                                        </p:attrNameLst>
                                      </p:cBhvr>
                                      <p:to>
                                        <p:strVal val="visible"/>
                                      </p:to>
                                    </p:set>
                                    <p:anim calcmode="lin" valueType="num">
                                      <p:cBhvr additive="base">
                                        <p:cTn id="26" dur="500"/>
                                        <p:tgtEl>
                                          <p:spTgt spid="7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400"/>
                                        <p:tgtEl>
                                          <p:spTgt spid="731"/>
                                        </p:tgtEl>
                                      </p:cBhvr>
                                    </p:animEffect>
                                  </p:childTnLst>
                                </p:cTn>
                              </p:par>
                              <p:par>
                                <p:cTn id="32" presetID="2" presetClass="entr" presetSubtype="4" fill="hold" nodeType="withEffect">
                                  <p:stCondLst>
                                    <p:cond delay="0"/>
                                  </p:stCondLst>
                                  <p:childTnLst>
                                    <p:set>
                                      <p:cBhvr>
                                        <p:cTn id="33" dur="1" fill="hold">
                                          <p:stCondLst>
                                            <p:cond delay="0"/>
                                          </p:stCondLst>
                                        </p:cTn>
                                        <p:tgtEl>
                                          <p:spTgt spid="751"/>
                                        </p:tgtEl>
                                        <p:attrNameLst>
                                          <p:attrName>style.visibility</p:attrName>
                                        </p:attrNameLst>
                                      </p:cBhvr>
                                      <p:to>
                                        <p:strVal val="visible"/>
                                      </p:to>
                                    </p:set>
                                    <p:anim calcmode="lin" valueType="num">
                                      <p:cBhvr additive="base">
                                        <p:cTn id="34" dur="500"/>
                                        <p:tgtEl>
                                          <p:spTgt spid="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57847EEF-0C2D-4A1A-8A2A-DB07868B67BB}"/>
              </a:ext>
            </a:extLst>
          </p:cNvPr>
          <p:cNvGrpSpPr/>
          <p:nvPr/>
        </p:nvGrpSpPr>
        <p:grpSpPr>
          <a:xfrm rot="21081869">
            <a:off x="723515" y="467874"/>
            <a:ext cx="955059" cy="1066243"/>
            <a:chOff x="2841171" y="1150142"/>
            <a:chExt cx="877741" cy="1007850"/>
          </a:xfrm>
        </p:grpSpPr>
        <p:sp>
          <p:nvSpPr>
            <p:cNvPr id="2" name="Rectangle 1">
              <a:extLst>
                <a:ext uri="{FF2B5EF4-FFF2-40B4-BE49-F238E27FC236}">
                  <a16:creationId xmlns=""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 xmlns:a16="http://schemas.microsoft.com/office/drawing/2014/main" id="{5328F84D-7F96-434B-A90F-AEA29ADD2751}"/>
                </a:ext>
              </a:extLst>
            </p:cNvPr>
            <p:cNvSpPr txBox="1"/>
            <p:nvPr/>
          </p:nvSpPr>
          <p:spPr>
            <a:xfrm>
              <a:off x="2848054" y="1350686"/>
              <a:ext cx="870858" cy="807306"/>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T</a:t>
              </a:r>
            </a:p>
          </p:txBody>
        </p:sp>
      </p:grpSp>
      <p:grpSp>
        <p:nvGrpSpPr>
          <p:cNvPr id="8" name="Group 7">
            <a:extLst>
              <a:ext uri="{FF2B5EF4-FFF2-40B4-BE49-F238E27FC236}">
                <a16:creationId xmlns="" xmlns:a16="http://schemas.microsoft.com/office/drawing/2014/main" id="{C16CAFA6-E3CB-4E43-8121-0C5F453043D4}"/>
              </a:ext>
            </a:extLst>
          </p:cNvPr>
          <p:cNvGrpSpPr/>
          <p:nvPr/>
        </p:nvGrpSpPr>
        <p:grpSpPr>
          <a:xfrm rot="291544">
            <a:off x="1849571" y="440126"/>
            <a:ext cx="958135" cy="988756"/>
            <a:chOff x="2831465" y="1150142"/>
            <a:chExt cx="880564" cy="934606"/>
          </a:xfrm>
        </p:grpSpPr>
        <p:sp>
          <p:nvSpPr>
            <p:cNvPr id="9" name="Rectangle 8">
              <a:extLst>
                <a:ext uri="{FF2B5EF4-FFF2-40B4-BE49-F238E27FC236}">
                  <a16:creationId xmlns=""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 xmlns:a16="http://schemas.microsoft.com/office/drawing/2014/main" id="{A8CE0DC6-E0E8-4D3F-AAA4-27891CEE6354}"/>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11" name="Group 10">
            <a:extLst>
              <a:ext uri="{FF2B5EF4-FFF2-40B4-BE49-F238E27FC236}">
                <a16:creationId xmlns="" xmlns:a16="http://schemas.microsoft.com/office/drawing/2014/main" id="{1A2CD69E-676B-4D29-9588-CCCBCE463559}"/>
              </a:ext>
            </a:extLst>
          </p:cNvPr>
          <p:cNvGrpSpPr/>
          <p:nvPr/>
        </p:nvGrpSpPr>
        <p:grpSpPr>
          <a:xfrm rot="21395017">
            <a:off x="2962686" y="464819"/>
            <a:ext cx="958135" cy="988756"/>
            <a:chOff x="2831465" y="1150142"/>
            <a:chExt cx="880564" cy="934606"/>
          </a:xfrm>
        </p:grpSpPr>
        <p:sp>
          <p:nvSpPr>
            <p:cNvPr id="12" name="Rectangle 11">
              <a:extLst>
                <a:ext uri="{FF2B5EF4-FFF2-40B4-BE49-F238E27FC236}">
                  <a16:creationId xmlns=""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 xmlns:a16="http://schemas.microsoft.com/office/drawing/2014/main" id="{4FB46F68-5823-4B49-B46C-F9B5C6098FA5}"/>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14" name="Group 13">
            <a:extLst>
              <a:ext uri="{FF2B5EF4-FFF2-40B4-BE49-F238E27FC236}">
                <a16:creationId xmlns="" xmlns:a16="http://schemas.microsoft.com/office/drawing/2014/main" id="{BFB0E752-A4A1-431E-AF3C-9A0616E95A42}"/>
              </a:ext>
            </a:extLst>
          </p:cNvPr>
          <p:cNvGrpSpPr/>
          <p:nvPr/>
        </p:nvGrpSpPr>
        <p:grpSpPr>
          <a:xfrm rot="291544">
            <a:off x="4072306" y="475953"/>
            <a:ext cx="958135" cy="988756"/>
            <a:chOff x="2831465" y="1150142"/>
            <a:chExt cx="880564" cy="934606"/>
          </a:xfrm>
        </p:grpSpPr>
        <p:sp>
          <p:nvSpPr>
            <p:cNvPr id="15" name="Rectangle 14">
              <a:extLst>
                <a:ext uri="{FF2B5EF4-FFF2-40B4-BE49-F238E27FC236}">
                  <a16:creationId xmlns=""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 xmlns:a16="http://schemas.microsoft.com/office/drawing/2014/main" id="{D322489E-C156-42D5-94EA-7C224B3BF7BD}"/>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N</a:t>
              </a:r>
            </a:p>
          </p:txBody>
        </p:sp>
      </p:grpSp>
      <p:grpSp>
        <p:nvGrpSpPr>
          <p:cNvPr id="23" name="Group 22">
            <a:extLst>
              <a:ext uri="{FF2B5EF4-FFF2-40B4-BE49-F238E27FC236}">
                <a16:creationId xmlns="" xmlns:a16="http://schemas.microsoft.com/office/drawing/2014/main" id="{45BDAC68-0260-4977-87AA-52D51F5EF29A}"/>
              </a:ext>
            </a:extLst>
          </p:cNvPr>
          <p:cNvGrpSpPr/>
          <p:nvPr/>
        </p:nvGrpSpPr>
        <p:grpSpPr>
          <a:xfrm rot="291544">
            <a:off x="1323701" y="2079946"/>
            <a:ext cx="958135" cy="988756"/>
            <a:chOff x="2831465" y="1150142"/>
            <a:chExt cx="880564" cy="934606"/>
          </a:xfrm>
          <a:solidFill>
            <a:schemeClr val="accent6">
              <a:lumMod val="20000"/>
              <a:lumOff val="80000"/>
            </a:schemeClr>
          </a:solidFill>
        </p:grpSpPr>
        <p:sp>
          <p:nvSpPr>
            <p:cNvPr id="24" name="Rectangle 23">
              <a:extLst>
                <a:ext uri="{FF2B5EF4-FFF2-40B4-BE49-F238E27FC236}">
                  <a16:creationId xmlns=""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5" name="TextBox 24">
              <a:extLst>
                <a:ext uri="{FF2B5EF4-FFF2-40B4-BE49-F238E27FC236}">
                  <a16:creationId xmlns="" xmlns:a16="http://schemas.microsoft.com/office/drawing/2014/main" id="{2C8DFA1A-263C-4465-8569-60D5ECC3F40D}"/>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P</a:t>
              </a:r>
            </a:p>
          </p:txBody>
        </p:sp>
      </p:grpSp>
      <p:grpSp>
        <p:nvGrpSpPr>
          <p:cNvPr id="26" name="Group 25">
            <a:extLst>
              <a:ext uri="{FF2B5EF4-FFF2-40B4-BE49-F238E27FC236}">
                <a16:creationId xmlns="" xmlns:a16="http://schemas.microsoft.com/office/drawing/2014/main" id="{A1F2B197-E5C9-4DDB-9839-D859262E7904}"/>
              </a:ext>
            </a:extLst>
          </p:cNvPr>
          <p:cNvGrpSpPr/>
          <p:nvPr/>
        </p:nvGrpSpPr>
        <p:grpSpPr>
          <a:xfrm rot="21395017">
            <a:off x="2436816" y="2104640"/>
            <a:ext cx="958135" cy="988756"/>
            <a:chOff x="2831465" y="1150142"/>
            <a:chExt cx="880564" cy="934606"/>
          </a:xfrm>
          <a:solidFill>
            <a:schemeClr val="accent6">
              <a:lumMod val="20000"/>
              <a:lumOff val="80000"/>
            </a:schemeClr>
          </a:solidFill>
        </p:grpSpPr>
        <p:sp>
          <p:nvSpPr>
            <p:cNvPr id="27" name="Rectangle 26">
              <a:extLst>
                <a:ext uri="{FF2B5EF4-FFF2-40B4-BE49-F238E27FC236}">
                  <a16:creationId xmlns=""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8" name="TextBox 27">
              <a:extLst>
                <a:ext uri="{FF2B5EF4-FFF2-40B4-BE49-F238E27FC236}">
                  <a16:creationId xmlns="" xmlns:a16="http://schemas.microsoft.com/office/drawing/2014/main" id="{A2CED7D2-1849-4FC6-B72C-82E42BF9F746}"/>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29" name="Group 28">
            <a:extLst>
              <a:ext uri="{FF2B5EF4-FFF2-40B4-BE49-F238E27FC236}">
                <a16:creationId xmlns="" xmlns:a16="http://schemas.microsoft.com/office/drawing/2014/main" id="{5314697D-F747-4793-885E-989F4602463F}"/>
              </a:ext>
            </a:extLst>
          </p:cNvPr>
          <p:cNvGrpSpPr/>
          <p:nvPr/>
        </p:nvGrpSpPr>
        <p:grpSpPr>
          <a:xfrm rot="291544">
            <a:off x="3546436" y="2093487"/>
            <a:ext cx="958135" cy="988756"/>
            <a:chOff x="2831465" y="1150142"/>
            <a:chExt cx="880564" cy="934606"/>
          </a:xfrm>
          <a:solidFill>
            <a:schemeClr val="accent6">
              <a:lumMod val="20000"/>
              <a:lumOff val="80000"/>
            </a:schemeClr>
          </a:solidFill>
        </p:grpSpPr>
        <p:sp>
          <p:nvSpPr>
            <p:cNvPr id="30" name="Rectangle 29">
              <a:extLst>
                <a:ext uri="{FF2B5EF4-FFF2-40B4-BE49-F238E27FC236}">
                  <a16:creationId xmlns=""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 xmlns:a16="http://schemas.microsoft.com/office/drawing/2014/main" id="{FBA1E422-8932-437A-8FB3-1DC0296BADE5}"/>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32" name="Group 31">
            <a:extLst>
              <a:ext uri="{FF2B5EF4-FFF2-40B4-BE49-F238E27FC236}">
                <a16:creationId xmlns="" xmlns:a16="http://schemas.microsoft.com/office/drawing/2014/main" id="{9E17B078-687C-47C3-9A67-36C1E5325D1A}"/>
              </a:ext>
            </a:extLst>
          </p:cNvPr>
          <p:cNvGrpSpPr/>
          <p:nvPr/>
        </p:nvGrpSpPr>
        <p:grpSpPr>
          <a:xfrm rot="21395017">
            <a:off x="4659551" y="2118181"/>
            <a:ext cx="958135" cy="988756"/>
            <a:chOff x="2831465" y="1150142"/>
            <a:chExt cx="880564" cy="934606"/>
          </a:xfrm>
          <a:solidFill>
            <a:schemeClr val="accent6">
              <a:lumMod val="20000"/>
              <a:lumOff val="80000"/>
            </a:schemeClr>
          </a:solidFill>
        </p:grpSpPr>
        <p:sp>
          <p:nvSpPr>
            <p:cNvPr id="33" name="Rectangle 32">
              <a:extLst>
                <a:ext uri="{FF2B5EF4-FFF2-40B4-BE49-F238E27FC236}">
                  <a16:creationId xmlns="" xmlns:a16="http://schemas.microsoft.com/office/drawing/2014/main"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464287F5-B30D-4F9A-AAC3-95E46663D542}"/>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38" name="Group 37">
            <a:extLst>
              <a:ext uri="{FF2B5EF4-FFF2-40B4-BE49-F238E27FC236}">
                <a16:creationId xmlns="" xmlns:a16="http://schemas.microsoft.com/office/drawing/2014/main" id="{19BFF7D1-4F2C-4EAA-B083-F362F605A48A}"/>
              </a:ext>
            </a:extLst>
          </p:cNvPr>
          <p:cNvGrpSpPr/>
          <p:nvPr/>
        </p:nvGrpSpPr>
        <p:grpSpPr>
          <a:xfrm rot="21395017">
            <a:off x="5240109" y="462638"/>
            <a:ext cx="958135" cy="988756"/>
            <a:chOff x="2831465" y="1150142"/>
            <a:chExt cx="880564" cy="934606"/>
          </a:xfrm>
        </p:grpSpPr>
        <p:sp>
          <p:nvSpPr>
            <p:cNvPr id="39" name="Rectangle 38">
              <a:extLst>
                <a:ext uri="{FF2B5EF4-FFF2-40B4-BE49-F238E27FC236}">
                  <a16:creationId xmlns=""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 xmlns:a16="http://schemas.microsoft.com/office/drawing/2014/main" id="{35237769-9C37-4244-B849-79C26C39051B}"/>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K</a:t>
              </a:r>
            </a:p>
          </p:txBody>
        </p:sp>
      </p:grpSp>
      <p:grpSp>
        <p:nvGrpSpPr>
          <p:cNvPr id="41" name="Group 40">
            <a:extLst>
              <a:ext uri="{FF2B5EF4-FFF2-40B4-BE49-F238E27FC236}">
                <a16:creationId xmlns="" xmlns:a16="http://schemas.microsoft.com/office/drawing/2014/main" id="{49B14626-5C2F-4AB8-9F03-C84096129A0B}"/>
              </a:ext>
            </a:extLst>
          </p:cNvPr>
          <p:cNvGrpSpPr/>
          <p:nvPr/>
        </p:nvGrpSpPr>
        <p:grpSpPr>
          <a:xfrm rot="21081869">
            <a:off x="718750" y="3739250"/>
            <a:ext cx="966520" cy="946916"/>
            <a:chOff x="2841171" y="1150142"/>
            <a:chExt cx="888274" cy="895058"/>
          </a:xfrm>
          <a:solidFill>
            <a:schemeClr val="accent4">
              <a:lumMod val="20000"/>
              <a:lumOff val="80000"/>
            </a:schemeClr>
          </a:solidFill>
        </p:grpSpPr>
        <p:sp>
          <p:nvSpPr>
            <p:cNvPr id="42" name="Rectangle 41">
              <a:extLst>
                <a:ext uri="{FF2B5EF4-FFF2-40B4-BE49-F238E27FC236}">
                  <a16:creationId xmlns="" xmlns:a16="http://schemas.microsoft.com/office/drawing/2014/main"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3" name="TextBox 42">
              <a:extLst>
                <a:ext uri="{FF2B5EF4-FFF2-40B4-BE49-F238E27FC236}">
                  <a16:creationId xmlns="" xmlns:a16="http://schemas.microsoft.com/office/drawing/2014/main" id="{AABB7A7D-2DDA-499E-918C-04B1B2F009FD}"/>
                </a:ext>
              </a:extLst>
            </p:cNvPr>
            <p:cNvSpPr txBox="1"/>
            <p:nvPr/>
          </p:nvSpPr>
          <p:spPr>
            <a:xfrm>
              <a:off x="2858587" y="1237894"/>
              <a:ext cx="870858" cy="807306"/>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S</a:t>
              </a:r>
            </a:p>
          </p:txBody>
        </p:sp>
      </p:grpSp>
      <p:grpSp>
        <p:nvGrpSpPr>
          <p:cNvPr id="44" name="Group 43">
            <a:extLst>
              <a:ext uri="{FF2B5EF4-FFF2-40B4-BE49-F238E27FC236}">
                <a16:creationId xmlns="" xmlns:a16="http://schemas.microsoft.com/office/drawing/2014/main" id="{86FEFD55-13B2-4F4F-8D24-A36AD5ACEE2B}"/>
              </a:ext>
            </a:extLst>
          </p:cNvPr>
          <p:cNvGrpSpPr/>
          <p:nvPr/>
        </p:nvGrpSpPr>
        <p:grpSpPr>
          <a:xfrm rot="291544">
            <a:off x="1853829" y="3711685"/>
            <a:ext cx="958135" cy="988756"/>
            <a:chOff x="2831465" y="1150142"/>
            <a:chExt cx="880564" cy="934606"/>
          </a:xfrm>
          <a:solidFill>
            <a:schemeClr val="accent4">
              <a:lumMod val="20000"/>
              <a:lumOff val="80000"/>
            </a:schemeClr>
          </a:solidFill>
        </p:grpSpPr>
        <p:sp>
          <p:nvSpPr>
            <p:cNvPr id="45" name="Rectangle 44">
              <a:extLst>
                <a:ext uri="{FF2B5EF4-FFF2-40B4-BE49-F238E27FC236}">
                  <a16:creationId xmlns="" xmlns:a16="http://schemas.microsoft.com/office/drawing/2014/main"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6" name="TextBox 45">
              <a:extLst>
                <a:ext uri="{FF2B5EF4-FFF2-40B4-BE49-F238E27FC236}">
                  <a16:creationId xmlns="" xmlns:a16="http://schemas.microsoft.com/office/drawing/2014/main" id="{6103BF02-0980-461F-BF9B-1A2BADCDA057}"/>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47" name="Group 46">
            <a:extLst>
              <a:ext uri="{FF2B5EF4-FFF2-40B4-BE49-F238E27FC236}">
                <a16:creationId xmlns="" xmlns:a16="http://schemas.microsoft.com/office/drawing/2014/main" id="{A71B495F-D5C8-4FB9-82B2-75E956B5AA56}"/>
              </a:ext>
            </a:extLst>
          </p:cNvPr>
          <p:cNvGrpSpPr/>
          <p:nvPr/>
        </p:nvGrpSpPr>
        <p:grpSpPr>
          <a:xfrm rot="21395017">
            <a:off x="2966944" y="3736379"/>
            <a:ext cx="958135" cy="988756"/>
            <a:chOff x="2831465" y="1150142"/>
            <a:chExt cx="880564" cy="934606"/>
          </a:xfrm>
          <a:solidFill>
            <a:schemeClr val="accent4">
              <a:lumMod val="20000"/>
              <a:lumOff val="80000"/>
            </a:schemeClr>
          </a:solidFill>
        </p:grpSpPr>
        <p:sp>
          <p:nvSpPr>
            <p:cNvPr id="48" name="Rectangle 47">
              <a:extLst>
                <a:ext uri="{FF2B5EF4-FFF2-40B4-BE49-F238E27FC236}">
                  <a16:creationId xmlns="" xmlns:a16="http://schemas.microsoft.com/office/drawing/2014/main"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9" name="TextBox 48">
              <a:extLst>
                <a:ext uri="{FF2B5EF4-FFF2-40B4-BE49-F238E27FC236}">
                  <a16:creationId xmlns="" xmlns:a16="http://schemas.microsoft.com/office/drawing/2014/main" id="{D46CC457-0758-4B76-A5AA-15E777B05D3E}"/>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50" name="Group 49">
            <a:extLst>
              <a:ext uri="{FF2B5EF4-FFF2-40B4-BE49-F238E27FC236}">
                <a16:creationId xmlns="" xmlns:a16="http://schemas.microsoft.com/office/drawing/2014/main" id="{C82BD161-9602-41FD-A7BC-EC6E4BBDE5E5}"/>
              </a:ext>
            </a:extLst>
          </p:cNvPr>
          <p:cNvGrpSpPr/>
          <p:nvPr/>
        </p:nvGrpSpPr>
        <p:grpSpPr>
          <a:xfrm rot="291544">
            <a:off x="4076564" y="3747512"/>
            <a:ext cx="958135" cy="988756"/>
            <a:chOff x="2831465" y="1150142"/>
            <a:chExt cx="880564" cy="934606"/>
          </a:xfrm>
          <a:solidFill>
            <a:schemeClr val="accent4">
              <a:lumMod val="20000"/>
              <a:lumOff val="80000"/>
            </a:schemeClr>
          </a:solidFill>
        </p:grpSpPr>
        <p:sp>
          <p:nvSpPr>
            <p:cNvPr id="51" name="Rectangle 50">
              <a:extLst>
                <a:ext uri="{FF2B5EF4-FFF2-40B4-BE49-F238E27FC236}">
                  <a16:creationId xmlns="" xmlns:a16="http://schemas.microsoft.com/office/drawing/2014/main"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2" name="TextBox 51">
              <a:extLst>
                <a:ext uri="{FF2B5EF4-FFF2-40B4-BE49-F238E27FC236}">
                  <a16:creationId xmlns="" xmlns:a16="http://schemas.microsoft.com/office/drawing/2014/main" id="{199D2031-D3E3-4849-912E-E5F364988C2F}"/>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53" name="Group 52">
            <a:extLst>
              <a:ext uri="{FF2B5EF4-FFF2-40B4-BE49-F238E27FC236}">
                <a16:creationId xmlns="" xmlns:a16="http://schemas.microsoft.com/office/drawing/2014/main" id="{517A7B44-9216-47EF-B396-1D5A1222AFA8}"/>
              </a:ext>
            </a:extLst>
          </p:cNvPr>
          <p:cNvGrpSpPr/>
          <p:nvPr/>
        </p:nvGrpSpPr>
        <p:grpSpPr>
          <a:xfrm rot="21395017">
            <a:off x="5244366" y="3734198"/>
            <a:ext cx="958135" cy="988756"/>
            <a:chOff x="2831465" y="1150142"/>
            <a:chExt cx="880564" cy="934606"/>
          </a:xfrm>
          <a:solidFill>
            <a:schemeClr val="accent4">
              <a:lumMod val="20000"/>
              <a:lumOff val="80000"/>
            </a:schemeClr>
          </a:solidFill>
        </p:grpSpPr>
        <p:sp>
          <p:nvSpPr>
            <p:cNvPr id="54" name="Rectangle 53">
              <a:extLst>
                <a:ext uri="{FF2B5EF4-FFF2-40B4-BE49-F238E27FC236}">
                  <a16:creationId xmlns="" xmlns:a16="http://schemas.microsoft.com/office/drawing/2014/main"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 xmlns:a16="http://schemas.microsoft.com/office/drawing/2014/main" id="{0690B530-2F0C-443D-9716-354FA064BC61}"/>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E</a:t>
              </a:r>
            </a:p>
          </p:txBody>
        </p:sp>
      </p:grpSp>
      <p:pic>
        <p:nvPicPr>
          <p:cNvPr id="5" name="Picture 4">
            <a:extLst>
              <a:ext uri="{FF2B5EF4-FFF2-40B4-BE49-F238E27FC236}">
                <a16:creationId xmlns="" xmlns:a16="http://schemas.microsoft.com/office/drawing/2014/main" id="{997244E4-ADFB-470E-86AD-691CCAB2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469" y="1354865"/>
            <a:ext cx="1876853" cy="2810516"/>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 xmlns:a16="http://schemas.microsoft.com/office/drawing/2014/main" id="{79C3C5C8-5219-46D6-A9B7-0659C2533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9031" y="-1999030"/>
            <a:ext cx="5145938" cy="914399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5" name="Hình ảnh 9">
            <a:extLst>
              <a:ext uri="{FF2B5EF4-FFF2-40B4-BE49-F238E27FC236}">
                <a16:creationId xmlns="" xmlns:a16="http://schemas.microsoft.com/office/drawing/2014/main" id="{DD122033-9A8B-4EE8-BF5E-BCD72908FBFE}"/>
              </a:ext>
            </a:extLst>
          </p:cNvPr>
          <p:cNvPicPr>
            <a:picLocks noChangeAspect="1"/>
          </p:cNvPicPr>
          <p:nvPr/>
        </p:nvPicPr>
        <p:blipFill rotWithShape="1">
          <a:blip r:embed="rId3">
            <a:extLst>
              <a:ext uri="{28A0092B-C50C-407E-A947-70E740481C1C}">
                <a14:useLocalDpi xmlns:a14="http://schemas.microsoft.com/office/drawing/2010/main" val="0"/>
              </a:ext>
            </a:extLst>
          </a:blip>
          <a:srcRect l="13477" t="600" r="22635" b="-600"/>
          <a:stretch/>
        </p:blipFill>
        <p:spPr>
          <a:xfrm>
            <a:off x="4429926" y="303247"/>
            <a:ext cx="1268730" cy="126873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6" name="Chỗ dành sẵn cho Nội dung 2">
            <a:extLst>
              <a:ext uri="{FF2B5EF4-FFF2-40B4-BE49-F238E27FC236}">
                <a16:creationId xmlns="" xmlns:a16="http://schemas.microsoft.com/office/drawing/2014/main" id="{EA536810-A969-4B9A-80F6-A0D91E0C8865}"/>
              </a:ext>
            </a:extLst>
          </p:cNvPr>
          <p:cNvSpPr txBox="1">
            <a:spLocks/>
          </p:cNvSpPr>
          <p:nvPr/>
        </p:nvSpPr>
        <p:spPr>
          <a:xfrm>
            <a:off x="323851" y="673941"/>
            <a:ext cx="3867149" cy="4488609"/>
          </a:xfrm>
          <a:prstGeom prst="rect">
            <a:avLst/>
          </a:prstGeom>
        </p:spPr>
        <p:txBody>
          <a:bodyPr anchor="t">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ct val="50000"/>
              </a:spcBef>
              <a:buNone/>
            </a:pPr>
            <a:r>
              <a:rPr lang="vi-VN" sz="3200" dirty="0">
                <a:latin typeface="+mj-lt"/>
                <a:ea typeface="Calibri" panose="020F0502020204030204" pitchFamily="34" charset="0"/>
                <a:cs typeface="#9Slide03 Arima Madurai Black" panose="00000A00000000000000" pitchFamily="2" charset="0"/>
              </a:rPr>
              <a:t>Từ các văn bản Chuyện cổ tích về loài người, Mây và sóng, Bức tranh của em gái tôi, em nhận thấy điều quan trọng nhất để gắn kết các thành viên trong gia đình?</a:t>
            </a:r>
            <a:endParaRPr lang="en-BZ" sz="2800" dirty="0">
              <a:latin typeface="+mj-lt"/>
              <a:cs typeface="#9Slide03 Arima Madurai Black" panose="00000A00000000000000" pitchFamily="2" charset="0"/>
            </a:endParaRPr>
          </a:p>
        </p:txBody>
      </p:sp>
      <p:pic>
        <p:nvPicPr>
          <p:cNvPr id="9" name="Picture 2">
            <a:extLst>
              <a:ext uri="{FF2B5EF4-FFF2-40B4-BE49-F238E27FC236}">
                <a16:creationId xmlns="" xmlns:a16="http://schemas.microsoft.com/office/drawing/2014/main" id="{98653778-0FD1-4950-8D2D-CA95B242E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7" t="1665" r="53095" b="-1665"/>
          <a:stretch/>
        </p:blipFill>
        <p:spPr bwMode="auto">
          <a:xfrm>
            <a:off x="4696908" y="2107434"/>
            <a:ext cx="2057400" cy="20574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Hình ảnh 6">
            <a:extLst>
              <a:ext uri="{FF2B5EF4-FFF2-40B4-BE49-F238E27FC236}">
                <a16:creationId xmlns="" xmlns:a16="http://schemas.microsoft.com/office/drawing/2014/main" id="{49AEA8D4-EEAF-4FBB-AC74-DEAE6ACE8454}"/>
              </a:ext>
            </a:extLst>
          </p:cNvPr>
          <p:cNvPicPr>
            <a:picLocks noChangeAspect="1"/>
          </p:cNvPicPr>
          <p:nvPr/>
        </p:nvPicPr>
        <p:blipFill rotWithShape="1">
          <a:blip r:embed="rId5">
            <a:extLst>
              <a:ext uri="{28A0092B-C50C-407E-A947-70E740481C1C}">
                <a14:useLocalDpi xmlns:a14="http://schemas.microsoft.com/office/drawing/2010/main" val="0"/>
              </a:ext>
            </a:extLst>
          </a:blip>
          <a:srcRect l="5923" r="24713"/>
          <a:stretch/>
        </p:blipFill>
        <p:spPr>
          <a:xfrm>
            <a:off x="6208968" y="2"/>
            <a:ext cx="2935032" cy="2461177"/>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2" name="Hình ảnh 4">
            <a:extLst>
              <a:ext uri="{FF2B5EF4-FFF2-40B4-BE49-F238E27FC236}">
                <a16:creationId xmlns="" xmlns:a16="http://schemas.microsoft.com/office/drawing/2014/main" id="{07EAEA26-ACB9-438E-B211-C41ADAE2B92F}"/>
              </a:ext>
            </a:extLst>
          </p:cNvPr>
          <p:cNvPicPr>
            <a:picLocks noChangeAspect="1"/>
          </p:cNvPicPr>
          <p:nvPr/>
        </p:nvPicPr>
        <p:blipFill>
          <a:blip r:embed="rId6">
            <a:extLst>
              <a:ext uri="{28A0092B-C50C-407E-A947-70E740481C1C}">
                <a14:useLocalDpi xmlns:a14="http://schemas.microsoft.com/office/drawing/2010/main" val="0"/>
              </a:ext>
            </a:extLst>
          </a:blip>
          <a:srcRect t="9889" b="9889"/>
          <a:stretch/>
        </p:blipFill>
        <p:spPr>
          <a:xfrm>
            <a:off x="6757062" y="3136134"/>
            <a:ext cx="2384184" cy="2044841"/>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76277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35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6A6D52-DFD6-4641-8F53-65F66B5C0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76275"/>
            <a:ext cx="3790950" cy="3790950"/>
          </a:xfrm>
          <a:prstGeom prst="rect">
            <a:avLst/>
          </a:prstGeom>
        </p:spPr>
      </p:pic>
      <p:sp>
        <p:nvSpPr>
          <p:cNvPr id="3" name="TextBox 2">
            <a:extLst>
              <a:ext uri="{FF2B5EF4-FFF2-40B4-BE49-F238E27FC236}">
                <a16:creationId xmlns="" xmlns:a16="http://schemas.microsoft.com/office/drawing/2014/main" id="{91AAE9EF-31C6-4108-96AD-30A31864EF4F}"/>
              </a:ext>
            </a:extLst>
          </p:cNvPr>
          <p:cNvSpPr txBox="1"/>
          <p:nvPr/>
        </p:nvSpPr>
        <p:spPr>
          <a:xfrm>
            <a:off x="4648200" y="582632"/>
            <a:ext cx="3962400" cy="4031873"/>
          </a:xfrm>
          <a:prstGeom prst="rect">
            <a:avLst/>
          </a:prstGeom>
          <a:noFill/>
        </p:spPr>
        <p:txBody>
          <a:bodyPr wrap="square">
            <a:spAutoFit/>
          </a:bodyPr>
          <a:lstStyle/>
          <a:p>
            <a:pPr algn="just"/>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4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240CBDBC-8748-499D-966D-BDD56693B133}"/>
              </a:ext>
            </a:extLst>
          </p:cNvPr>
          <p:cNvGraphicFramePr>
            <a:graphicFrameLocks noGrp="1"/>
          </p:cNvGraphicFramePr>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sp>
        <p:nvSpPr>
          <p:cNvPr id="4" name="Block Arc 14">
            <a:extLst>
              <a:ext uri="{FF2B5EF4-FFF2-40B4-BE49-F238E27FC236}">
                <a16:creationId xmlns="" xmlns:a16="http://schemas.microsoft.com/office/drawing/2014/main" id="{2FE841E0-BFA1-414A-BB2A-7C988FA879A3}"/>
              </a:ext>
            </a:extLst>
          </p:cNvPr>
          <p:cNvSpPr>
            <a:spLocks noChangeAspect="1"/>
          </p:cNvSpPr>
          <p:nvPr/>
        </p:nvSpPr>
        <p:spPr>
          <a:xfrm rot="2700000">
            <a:off x="3327684"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 xmlns:a16="http://schemas.microsoft.com/office/drawing/2014/main" id="{5BACF00F-EACA-4C02-B844-B4F3CADC6170}"/>
              </a:ext>
            </a:extLst>
          </p:cNvPr>
          <p:cNvGraphicFramePr>
            <a:graphicFrameLocks noGrp="1"/>
          </p:cNvGraphicFramePr>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6"/>
                  </a:ext>
                </a:extLst>
              </a:tr>
            </a:tbl>
          </a:graphicData>
        </a:graphic>
      </p:graphicFrame>
      <p:graphicFrame>
        <p:nvGraphicFramePr>
          <p:cNvPr id="6" name="Table 5">
            <a:extLst>
              <a:ext uri="{FF2B5EF4-FFF2-40B4-BE49-F238E27FC236}">
                <a16:creationId xmlns="" xmlns:a16="http://schemas.microsoft.com/office/drawing/2014/main" id="{4243EE2D-EDA6-47E7-9FB4-E399BE5B217C}"/>
              </a:ext>
            </a:extLst>
          </p:cNvPr>
          <p:cNvGraphicFramePr>
            <a:graphicFrameLocks noGrp="1"/>
          </p:cNvGraphicFramePr>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6"/>
                  </a:ext>
                </a:extLst>
              </a:tr>
            </a:tbl>
          </a:graphicData>
        </a:graphic>
      </p:graphicFrame>
      <p:sp>
        <p:nvSpPr>
          <p:cNvPr id="7" name="Block Arc 14">
            <a:extLst>
              <a:ext uri="{FF2B5EF4-FFF2-40B4-BE49-F238E27FC236}">
                <a16:creationId xmlns="" xmlns:a16="http://schemas.microsoft.com/office/drawing/2014/main" id="{90058E41-8951-47B3-B487-016C4CD51531}"/>
              </a:ext>
            </a:extLst>
          </p:cNvPr>
          <p:cNvSpPr>
            <a:spLocks noChangeAspect="1"/>
          </p:cNvSpPr>
          <p:nvPr/>
        </p:nvSpPr>
        <p:spPr>
          <a:xfrm rot="2700000">
            <a:off x="554968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 xmlns:a16="http://schemas.microsoft.com/office/drawing/2014/main" id="{BAD9D082-D28C-41AF-96D9-BB6F89BB6B85}"/>
              </a:ext>
            </a:extLst>
          </p:cNvPr>
          <p:cNvGraphicFramePr>
            <a:graphicFrameLocks noGrp="1"/>
          </p:cNvGraphicFramePr>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6"/>
                  </a:ext>
                </a:extLst>
              </a:tr>
            </a:tbl>
          </a:graphicData>
        </a:graphic>
      </p:graphicFrame>
      <p:sp>
        <p:nvSpPr>
          <p:cNvPr id="10" name="Block Arc 14">
            <a:extLst>
              <a:ext uri="{FF2B5EF4-FFF2-40B4-BE49-F238E27FC236}">
                <a16:creationId xmlns=""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 xmlns:a16="http://schemas.microsoft.com/office/drawing/2014/main" id="{A8D005F4-5FA2-4BF4-B0E2-E64691D6BBE7}"/>
              </a:ext>
            </a:extLst>
          </p:cNvPr>
          <p:cNvSpPr txBox="1"/>
          <p:nvPr/>
        </p:nvSpPr>
        <p:spPr>
          <a:xfrm>
            <a:off x="420483" y="1991545"/>
            <a:ext cx="1686357"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 xmlns:a16="http://schemas.microsoft.com/office/drawing/2014/main" id="{BE13C7D9-B819-4A6F-9581-1B29C6FF8C20}"/>
              </a:ext>
            </a:extLst>
          </p:cNvPr>
          <p:cNvSpPr txBox="1"/>
          <p:nvPr/>
        </p:nvSpPr>
        <p:spPr>
          <a:xfrm>
            <a:off x="2528782" y="1927920"/>
            <a:ext cx="1866754" cy="31700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Viết</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bức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thư</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gửi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so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sánh</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800" dirty="0">
                <a:latin typeface="#9Slide05 SVNCookie" panose="020B0606040200020203" pitchFamily="34" charset="0"/>
                <a:ea typeface="Calibri" pitchFamily="34" charset="0"/>
                <a:cs typeface="Times New Roman" pitchFamily="18" charset="0"/>
              </a:rPr>
              <a:t> </a:t>
            </a:r>
            <a:endParaRPr lang="en-US" sz="2800" dirty="0">
              <a:latin typeface="#9Slide05 SVNCookie" panose="020B0606040200020203" pitchFamily="34" charset="0"/>
              <a:cs typeface="Times New Roman" pitchFamily="18" charset="0"/>
            </a:endParaRPr>
          </a:p>
        </p:txBody>
      </p:sp>
      <p:sp>
        <p:nvSpPr>
          <p:cNvPr id="17" name="文本框 2">
            <a:extLst>
              <a:ext uri="{FF2B5EF4-FFF2-40B4-BE49-F238E27FC236}">
                <a16:creationId xmlns="" xmlns:a16="http://schemas.microsoft.com/office/drawing/2014/main" id="{4B1C5414-48CF-419A-91E8-294C3B00F0F8}"/>
              </a:ext>
            </a:extLst>
          </p:cNvPr>
          <p:cNvSpPr txBox="1"/>
          <p:nvPr/>
        </p:nvSpPr>
        <p:spPr>
          <a:xfrm>
            <a:off x="4846014" y="1939826"/>
            <a:ext cx="1686357"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anose="02020603050405020304" pitchFamily="18" charset="0"/>
              </a:rPr>
              <a:t>Tìm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đọc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thêm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phẩm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thiếu</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nhi</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khác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của</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Tạ</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Duy</a:t>
            </a:r>
            <a:r>
              <a:rPr lang="en-US" sz="2400" dirty="0">
                <a:latin typeface="Times New Roman" panose="02020603050405020304" pitchFamily="18" charset="0"/>
                <a:ea typeface="Calibri" pitchFamily="34" charset="0"/>
                <a:cs typeface="Times New Roman" panose="02020603050405020304" pitchFamily="18" charset="0"/>
              </a:rPr>
              <a:t> Anh</a:t>
            </a:r>
            <a:endParaRPr lang="en-US" sz="2400" dirty="0">
              <a:latin typeface="Times New Roman" panose="02020603050405020304" pitchFamily="18" charset="0"/>
              <a:cs typeface="Times New Roman" panose="02020603050405020304" pitchFamily="18" charset="0"/>
            </a:endParaRPr>
          </a:p>
        </p:txBody>
      </p:sp>
      <p:sp>
        <p:nvSpPr>
          <p:cNvPr id="18" name="文本框 2">
            <a:extLst>
              <a:ext uri="{FF2B5EF4-FFF2-40B4-BE49-F238E27FC236}">
                <a16:creationId xmlns="" xmlns:a16="http://schemas.microsoft.com/office/drawing/2014/main" id="{0E0E3669-D607-4B05-BC11-436DAFE4FEA9}"/>
              </a:ext>
            </a:extLst>
          </p:cNvPr>
          <p:cNvSpPr txBox="1"/>
          <p:nvPr/>
        </p:nvSpPr>
        <p:spPr>
          <a:xfrm>
            <a:off x="6981418" y="1875294"/>
            <a:ext cx="1781582"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ghi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xúc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thơ</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có</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yếu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tố</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miêu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tả</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p>
        </p:txBody>
      </p:sp>
      <p:pic>
        <p:nvPicPr>
          <p:cNvPr id="19" name="Picture 18">
            <a:extLst>
              <a:ext uri="{FF2B5EF4-FFF2-40B4-BE49-F238E27FC236}">
                <a16:creationId xmlns="" xmlns:a16="http://schemas.microsoft.com/office/drawing/2014/main" id="{578D99CC-A863-4CE6-A6BD-0AFC45BC8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03202" y="4386873"/>
            <a:ext cx="633621" cy="633621"/>
          </a:xfrm>
          <a:prstGeom prst="rect">
            <a:avLst/>
          </a:prstGeom>
        </p:spPr>
      </p:pic>
    </p:spTree>
    <p:extLst>
      <p:ext uri="{BB962C8B-B14F-4D97-AF65-F5344CB8AC3E}">
        <p14:creationId xmlns:p14="http://schemas.microsoft.com/office/powerpoint/2010/main" val="1057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362AF23-8A88-424B-BA49-0804B8E80A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7" t="14445" r="7037" b="15926"/>
          <a:stretch/>
        </p:blipFill>
        <p:spPr>
          <a:xfrm>
            <a:off x="2484802" y="1565515"/>
            <a:ext cx="4114800" cy="3334407"/>
          </a:xfrm>
          <a:prstGeom prst="rect">
            <a:avLst/>
          </a:prstGeom>
        </p:spPr>
      </p:pic>
      <p:sp>
        <p:nvSpPr>
          <p:cNvPr id="6" name="Freeform: Shape 5">
            <a:extLst>
              <a:ext uri="{FF2B5EF4-FFF2-40B4-BE49-F238E27FC236}">
                <a16:creationId xmlns="" xmlns:a16="http://schemas.microsoft.com/office/drawing/2014/main" id="{C27C24E5-360F-4E01-80FC-E5F04D380A74}"/>
              </a:ext>
            </a:extLst>
          </p:cNvPr>
          <p:cNvSpPr/>
          <p:nvPr/>
        </p:nvSpPr>
        <p:spPr>
          <a:xfrm>
            <a:off x="1897273" y="804173"/>
            <a:ext cx="5616728" cy="4110727"/>
          </a:xfrm>
          <a:custGeom>
            <a:avLst/>
            <a:gdLst>
              <a:gd name="connsiteX0" fmla="*/ 0 w 4452182"/>
              <a:gd name="connsiteY0" fmla="*/ 4414349 h 4414349"/>
              <a:gd name="connsiteX1" fmla="*/ 2169335 w 4452182"/>
              <a:gd name="connsiteY1" fmla="*/ 4 h 4414349"/>
              <a:gd name="connsiteX2" fmla="*/ 4452182 w 4452182"/>
              <a:gd name="connsiteY2" fmla="*/ 4382818 h 4414349"/>
              <a:gd name="connsiteX3" fmla="*/ 4452182 w 4452182"/>
              <a:gd name="connsiteY3" fmla="*/ 4382818 h 4414349"/>
            </a:gdLst>
            <a:ahLst/>
            <a:cxnLst>
              <a:cxn ang="0">
                <a:pos x="connsiteX0" y="connsiteY0"/>
              </a:cxn>
              <a:cxn ang="0">
                <a:pos x="connsiteX1" y="connsiteY1"/>
              </a:cxn>
              <a:cxn ang="0">
                <a:pos x="connsiteX2" y="connsiteY2"/>
              </a:cxn>
              <a:cxn ang="0">
                <a:pos x="connsiteX3" y="connsiteY3"/>
              </a:cxn>
            </a:cxnLst>
            <a:rect l="l" t="t" r="r" b="b"/>
            <a:pathLst>
              <a:path w="4452182" h="4414349">
                <a:moveTo>
                  <a:pt x="0" y="4414349"/>
                </a:moveTo>
                <a:cubicBezTo>
                  <a:pt x="713652" y="2209804"/>
                  <a:pt x="1427305" y="5259"/>
                  <a:pt x="2169335" y="4"/>
                </a:cubicBezTo>
                <a:cubicBezTo>
                  <a:pt x="2911365" y="-5251"/>
                  <a:pt x="4452182" y="4382818"/>
                  <a:pt x="4452182" y="4382818"/>
                </a:cubicBezTo>
                <a:lnTo>
                  <a:pt x="4452182" y="43828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25B45DB6-F69F-4B00-8602-EFFBB8E43599}"/>
              </a:ext>
            </a:extLst>
          </p:cNvPr>
          <p:cNvGrpSpPr/>
          <p:nvPr/>
        </p:nvGrpSpPr>
        <p:grpSpPr>
          <a:xfrm>
            <a:off x="144673" y="4290322"/>
            <a:ext cx="2160665" cy="609600"/>
            <a:chOff x="381000" y="4518922"/>
            <a:chExt cx="2160665" cy="609600"/>
          </a:xfrm>
        </p:grpSpPr>
        <p:sp>
          <p:nvSpPr>
            <p:cNvPr id="8" name="Rectangle: Rounded Corners 7">
              <a:extLst>
                <a:ext uri="{FF2B5EF4-FFF2-40B4-BE49-F238E27FC236}">
                  <a16:creationId xmlns="" xmlns:a16="http://schemas.microsoft.com/office/drawing/2014/main" id="{C1ABBF01-02C6-4A7C-89B6-D0A2C885744C}"/>
                </a:ext>
              </a:extLst>
            </p:cNvPr>
            <p:cNvSpPr/>
            <p:nvPr/>
          </p:nvSpPr>
          <p:spPr>
            <a:xfrm>
              <a:off x="381000" y="4518922"/>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Content Placeholder 2">
              <a:extLst>
                <a:ext uri="{FF2B5EF4-FFF2-40B4-BE49-F238E27FC236}">
                  <a16:creationId xmlns="" xmlns:a16="http://schemas.microsoft.com/office/drawing/2014/main" id="{BCBA67A7-BD1B-4684-A656-81660B308EAB}"/>
                </a:ext>
              </a:extLst>
            </p:cNvPr>
            <p:cNvSpPr txBox="1">
              <a:spLocks/>
            </p:cNvSpPr>
            <p:nvPr/>
          </p:nvSpPr>
          <p:spPr>
            <a:xfrm>
              <a:off x="435130" y="4668171"/>
              <a:ext cx="2106535" cy="381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just">
                <a:lnSpc>
                  <a:spcPct val="115000"/>
                </a:lnSpc>
                <a:spcBef>
                  <a:spcPts val="0"/>
                </a:spcBef>
                <a:buNone/>
                <a:tabLst>
                  <a:tab pos="2971800" algn="ctr"/>
                  <a:tab pos="5943600" algn="r"/>
                </a:tabLst>
              </a:pPr>
              <a:r>
                <a:rPr lang="vi-VN"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việc khởi đầu </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D6FA7E9E-6C85-493A-B4F8-4DE1E778D358}"/>
              </a:ext>
            </a:extLst>
          </p:cNvPr>
          <p:cNvGrpSpPr/>
          <p:nvPr/>
        </p:nvGrpSpPr>
        <p:grpSpPr>
          <a:xfrm>
            <a:off x="838200" y="2317072"/>
            <a:ext cx="2370821" cy="609600"/>
            <a:chOff x="381000" y="4529564"/>
            <a:chExt cx="2133600" cy="609600"/>
          </a:xfrm>
        </p:grpSpPr>
        <p:sp>
          <p:nvSpPr>
            <p:cNvPr id="12" name="Rectangle: Rounded Corners 11">
              <a:extLst>
                <a:ext uri="{FF2B5EF4-FFF2-40B4-BE49-F238E27FC236}">
                  <a16:creationId xmlns="" xmlns:a16="http://schemas.microsoft.com/office/drawing/2014/main" id="{1CA01EC8-8C67-47F4-B4E2-A5A7B3067A94}"/>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Content Placeholder 2">
              <a:extLst>
                <a:ext uri="{FF2B5EF4-FFF2-40B4-BE49-F238E27FC236}">
                  <a16:creationId xmlns="" xmlns:a16="http://schemas.microsoft.com/office/drawing/2014/main" id="{D4B1BB37-F478-4F04-969C-42F94625FB48}"/>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phát triển</a:t>
              </a:r>
              <a:endParaRPr lang="en-US" sz="2000" dirty="0">
                <a:solidFill>
                  <a:srgbClr val="FF0000"/>
                </a:solidFill>
                <a:latin typeface="+mj-lt"/>
                <a:ea typeface="Times New Roman" panose="02020603050405020304" pitchFamily="18" charset="0"/>
                <a:cs typeface="#9Slide03 Arima Madurai Black" panose="00000A00000000000000" pitchFamily="2" charset="0"/>
              </a:endParaRPr>
            </a:p>
          </p:txBody>
        </p:sp>
      </p:grpSp>
      <p:grpSp>
        <p:nvGrpSpPr>
          <p:cNvPr id="14" name="Group 13">
            <a:extLst>
              <a:ext uri="{FF2B5EF4-FFF2-40B4-BE49-F238E27FC236}">
                <a16:creationId xmlns="" xmlns:a16="http://schemas.microsoft.com/office/drawing/2014/main" id="{48B036B2-F24F-4EC7-87FA-FBFD242A6349}"/>
              </a:ext>
            </a:extLst>
          </p:cNvPr>
          <p:cNvGrpSpPr/>
          <p:nvPr/>
        </p:nvGrpSpPr>
        <p:grpSpPr>
          <a:xfrm>
            <a:off x="3500570" y="438150"/>
            <a:ext cx="2370821" cy="609600"/>
            <a:chOff x="381000" y="4529564"/>
            <a:chExt cx="2133600" cy="609600"/>
          </a:xfrm>
        </p:grpSpPr>
        <p:sp>
          <p:nvSpPr>
            <p:cNvPr id="15" name="Rectangle: Rounded Corners 14">
              <a:extLst>
                <a:ext uri="{FF2B5EF4-FFF2-40B4-BE49-F238E27FC236}">
                  <a16:creationId xmlns="" xmlns:a16="http://schemas.microsoft.com/office/drawing/2014/main" id="{462866FC-1E29-44EB-9B56-AEAF4755CF0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Content Placeholder 2">
              <a:extLst>
                <a:ext uri="{FF2B5EF4-FFF2-40B4-BE49-F238E27FC236}">
                  <a16:creationId xmlns="" xmlns:a16="http://schemas.microsoft.com/office/drawing/2014/main" id="{281E5BF7-958B-4F3E-AF4D-B25E1B104FC9}"/>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cao trào</a:t>
              </a:r>
              <a:endParaRPr lang="en-US" sz="3600" dirty="0">
                <a:solidFill>
                  <a:srgbClr val="FF0000"/>
                </a:solidFill>
                <a:latin typeface="+mj-lt"/>
                <a:cs typeface="#9Slide03 Arima Madurai Black" panose="00000A00000000000000" pitchFamily="2" charset="0"/>
              </a:endParaRPr>
            </a:p>
          </p:txBody>
        </p:sp>
      </p:grpSp>
      <p:grpSp>
        <p:nvGrpSpPr>
          <p:cNvPr id="17" name="Group 16">
            <a:extLst>
              <a:ext uri="{FF2B5EF4-FFF2-40B4-BE49-F238E27FC236}">
                <a16:creationId xmlns="" xmlns:a16="http://schemas.microsoft.com/office/drawing/2014/main" id="{942A4610-AC71-45E7-9928-7B3F21B2B9F0}"/>
              </a:ext>
            </a:extLst>
          </p:cNvPr>
          <p:cNvGrpSpPr/>
          <p:nvPr/>
        </p:nvGrpSpPr>
        <p:grpSpPr>
          <a:xfrm>
            <a:off x="6929256" y="4305300"/>
            <a:ext cx="2138544" cy="609600"/>
            <a:chOff x="381000" y="4529564"/>
            <a:chExt cx="2133600" cy="609600"/>
          </a:xfrm>
        </p:grpSpPr>
        <p:sp>
          <p:nvSpPr>
            <p:cNvPr id="18" name="Rectangle: Rounded Corners 17">
              <a:extLst>
                <a:ext uri="{FF2B5EF4-FFF2-40B4-BE49-F238E27FC236}">
                  <a16:creationId xmlns="" xmlns:a16="http://schemas.microsoft.com/office/drawing/2014/main" id="{A55553EF-84CB-4173-B77E-BEEEE67DF1C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Content Placeholder 2">
              <a:extLst>
                <a:ext uri="{FF2B5EF4-FFF2-40B4-BE49-F238E27FC236}">
                  <a16:creationId xmlns="" xmlns:a16="http://schemas.microsoft.com/office/drawing/2014/main" id="{8A097F93-E3F7-4653-BFE4-D0878B200CB2}"/>
                </a:ext>
              </a:extLst>
            </p:cNvPr>
            <p:cNvSpPr txBox="1">
              <a:spLocks/>
            </p:cNvSpPr>
            <p:nvPr/>
          </p:nvSpPr>
          <p:spPr>
            <a:xfrm>
              <a:off x="381000" y="4616799"/>
              <a:ext cx="2106535" cy="44616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kết thúc</a:t>
              </a:r>
              <a:endParaRPr lang="en-US" sz="3600" dirty="0">
                <a:solidFill>
                  <a:srgbClr val="FF0000"/>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367005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27DB0BBF-6656-49AB-8CCA-6B87FE76B970}"/>
              </a:ext>
            </a:extLst>
          </p:cNvPr>
          <p:cNvGrpSpPr/>
          <p:nvPr/>
        </p:nvGrpSpPr>
        <p:grpSpPr>
          <a:xfrm>
            <a:off x="-19251" y="8222"/>
            <a:ext cx="9163251" cy="5135278"/>
            <a:chOff x="-19251" y="8222"/>
            <a:chExt cx="9163251" cy="5135278"/>
          </a:xfrm>
        </p:grpSpPr>
        <p:pic>
          <p:nvPicPr>
            <p:cNvPr id="7" name="Picture 6">
              <a:extLst>
                <a:ext uri="{FF2B5EF4-FFF2-40B4-BE49-F238E27FC236}">
                  <a16:creationId xmlns="" xmlns:a16="http://schemas.microsoft.com/office/drawing/2014/main" id="{913B9F33-9F68-40D8-A7B7-5C62FCCB8401}"/>
                </a:ext>
              </a:extLst>
            </p:cNvPr>
            <p:cNvPicPr>
              <a:picLocks noChangeAspect="1"/>
            </p:cNvPicPr>
            <p:nvPr/>
          </p:nvPicPr>
          <p:blipFill rotWithShape="1">
            <a:blip r:embed="rId2">
              <a:extLst>
                <a:ext uri="{28A0092B-C50C-407E-A947-70E740481C1C}">
                  <a14:useLocalDpi xmlns:a14="http://schemas.microsoft.com/office/drawing/2010/main" val="0"/>
                </a:ext>
              </a:extLst>
            </a:blip>
            <a:srcRect r="92637" b="23333"/>
            <a:stretch/>
          </p:blipFill>
          <p:spPr>
            <a:xfrm>
              <a:off x="-19251" y="8222"/>
              <a:ext cx="2191352" cy="5135278"/>
            </a:xfrm>
            <a:prstGeom prst="rect">
              <a:avLst/>
            </a:prstGeom>
          </p:spPr>
        </p:pic>
        <p:pic>
          <p:nvPicPr>
            <p:cNvPr id="4" name="Picture 3">
              <a:extLst>
                <a:ext uri="{FF2B5EF4-FFF2-40B4-BE49-F238E27FC236}">
                  <a16:creationId xmlns="" xmlns:a16="http://schemas.microsoft.com/office/drawing/2014/main" id="{0B5CF0E4-1289-4AF8-BDD1-E32DE0B385CC}"/>
                </a:ext>
              </a:extLst>
            </p:cNvPr>
            <p:cNvPicPr>
              <a:picLocks noChangeAspect="1"/>
            </p:cNvPicPr>
            <p:nvPr/>
          </p:nvPicPr>
          <p:blipFill rotWithShape="1">
            <a:blip r:embed="rId2">
              <a:extLst>
                <a:ext uri="{28A0092B-C50C-407E-A947-70E740481C1C}">
                  <a14:useLocalDpi xmlns:a14="http://schemas.microsoft.com/office/drawing/2010/main" val="0"/>
                </a:ext>
              </a:extLst>
            </a:blip>
            <a:srcRect b="23333"/>
            <a:stretch/>
          </p:blipFill>
          <p:spPr>
            <a:xfrm>
              <a:off x="2130392" y="8222"/>
              <a:ext cx="5218071" cy="5135278"/>
            </a:xfrm>
            <a:prstGeom prst="rect">
              <a:avLst/>
            </a:prstGeom>
          </p:spPr>
        </p:pic>
        <p:pic>
          <p:nvPicPr>
            <p:cNvPr id="8" name="Picture 7">
              <a:extLst>
                <a:ext uri="{FF2B5EF4-FFF2-40B4-BE49-F238E27FC236}">
                  <a16:creationId xmlns="" xmlns:a16="http://schemas.microsoft.com/office/drawing/2014/main" id="{CED67E24-DB21-4C10-85DA-5B6A149A72BD}"/>
                </a:ext>
              </a:extLst>
            </p:cNvPr>
            <p:cNvPicPr>
              <a:picLocks noChangeAspect="1"/>
            </p:cNvPicPr>
            <p:nvPr/>
          </p:nvPicPr>
          <p:blipFill rotWithShape="1">
            <a:blip r:embed="rId2">
              <a:extLst>
                <a:ext uri="{28A0092B-C50C-407E-A947-70E740481C1C}">
                  <a14:useLocalDpi xmlns:a14="http://schemas.microsoft.com/office/drawing/2010/main" val="0"/>
                </a:ext>
              </a:extLst>
            </a:blip>
            <a:srcRect l="962" r="92637" b="23333"/>
            <a:stretch/>
          </p:blipFill>
          <p:spPr>
            <a:xfrm>
              <a:off x="7239000" y="8222"/>
              <a:ext cx="1905000" cy="5135278"/>
            </a:xfrm>
            <a:prstGeom prst="rect">
              <a:avLst/>
            </a:prstGeom>
          </p:spPr>
        </p:pic>
      </p:grpSp>
      <p:sp>
        <p:nvSpPr>
          <p:cNvPr id="6" name="TextBox 2">
            <a:extLst>
              <a:ext uri="{FF2B5EF4-FFF2-40B4-BE49-F238E27FC236}">
                <a16:creationId xmlns="" xmlns:a16="http://schemas.microsoft.com/office/drawing/2014/main" id="{155E1EDB-8C6F-4701-8C74-3DA812B6B881}"/>
              </a:ext>
            </a:extLst>
          </p:cNvPr>
          <p:cNvSpPr txBox="1">
            <a:spLocks noChangeArrowheads="1"/>
          </p:cNvSpPr>
          <p:nvPr/>
        </p:nvSpPr>
        <p:spPr bwMode="auto">
          <a:xfrm>
            <a:off x="152400" y="2101155"/>
            <a:ext cx="8763000" cy="1384995"/>
          </a:xfrm>
          <a:prstGeom prst="rect">
            <a:avLst/>
          </a:prstGeom>
          <a:noFill/>
          <a:ln w="9525">
            <a:noFill/>
            <a:miter lim="800000"/>
            <a:headEnd/>
            <a:tailEnd/>
          </a:ln>
        </p:spPr>
        <p:txBody>
          <a:bodyPr wrap="square">
            <a:spAutoFit/>
          </a:bodyPr>
          <a:lstStyle/>
          <a:p>
            <a:pPr algn="just" eaLnBrk="0" hangingPunct="0"/>
            <a:r>
              <a:rPr lang="en-US" altLang="zh-CN" sz="2800" b="1" dirty="0">
                <a:solidFill>
                  <a:srgbClr val="FF0000"/>
                </a:solidFill>
                <a:latin typeface="Times New Roman" pitchFamily="18" charset="0"/>
              </a:rPr>
              <a:t>“</a:t>
            </a:r>
            <a:r>
              <a:rPr lang="en-US" altLang="zh-CN" sz="2800" b="1" dirty="0" err="1">
                <a:solidFill>
                  <a:srgbClr val="FF0000"/>
                </a:solidFill>
                <a:latin typeface="Times New Roman" pitchFamily="18" charset="0"/>
              </a:rPr>
              <a:t>Đừng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để</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cho</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ghen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tị</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luồn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a:t>
            </a:r>
            <a:r>
              <a:rPr lang="en-US" altLang="zh-CN" sz="2800" b="1" dirty="0" err="1">
                <a:solidFill>
                  <a:srgbClr val="FF0000"/>
                </a:solidFill>
                <a:latin typeface="Times New Roman" pitchFamily="18" charset="0"/>
                <a:cs typeface="Times New Roman" pitchFamily="18" charset="0"/>
              </a:rPr>
              <a:t>à</a:t>
            </a:r>
            <a:r>
              <a:rPr lang="en-US" altLang="zh-CN" sz="2800" b="1" dirty="0" err="1">
                <a:solidFill>
                  <a:srgbClr val="FF0000"/>
                </a:solidFill>
                <a:latin typeface="Times New Roman" pitchFamily="18" charset="0"/>
              </a:rPr>
              <a:t>o</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trong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một</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độc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nó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sẽ</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gặm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mòn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khối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óc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đồi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bại</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a:solidFill>
                  <a:srgbClr val="0000FF"/>
                </a:solidFill>
                <a:latin typeface="Times New Roman" pitchFamily="18" charset="0"/>
              </a:rPr>
              <a:t>	</a:t>
            </a:r>
            <a:r>
              <a:rPr lang="en-US" altLang="zh-CN" sz="2800" dirty="0">
                <a:latin typeface="Times New Roman" pitchFamily="18" charset="0"/>
              </a:rPr>
              <a:t>(</a:t>
            </a:r>
            <a:r>
              <a:rPr lang="en-US" altLang="zh-CN" sz="2800" dirty="0" err="1">
                <a:latin typeface="Times New Roman" pitchFamily="18" charset="0"/>
              </a:rPr>
              <a:t>Ét-môn-đô</a:t>
            </a:r>
            <a:r>
              <a:rPr lang="en-US" altLang="zh-CN" sz="2800" dirty="0">
                <a:latin typeface="Times New Roman" pitchFamily="18" charset="0"/>
              </a:rPr>
              <a:t> </a:t>
            </a:r>
            <a:r>
              <a:rPr lang="en-US" altLang="zh-CN" sz="2800" dirty="0" err="1">
                <a:latin typeface="Times New Roman" pitchFamily="18" charset="0"/>
              </a:rPr>
              <a:t>đơ</a:t>
            </a:r>
            <a:r>
              <a:rPr lang="en-US" altLang="zh-CN" sz="2800" dirty="0">
                <a:latin typeface="Times New Roman" pitchFamily="18" charset="0"/>
              </a:rPr>
              <a:t> A-mi-xi)</a:t>
            </a:r>
            <a:endParaRPr lang="vi-VN" sz="2800" dirty="0">
              <a:latin typeface="Times New Roman" pitchFamily="18" charset="0"/>
              <a:cs typeface="Times New Roman"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card - ETP">
            <a:extLst>
              <a:ext uri="{FF2B5EF4-FFF2-40B4-BE49-F238E27FC236}">
                <a16:creationId xmlns="" xmlns:a16="http://schemas.microsoft.com/office/drawing/2014/main" id="{61D5A4AC-041E-47ED-B0A4-387AFA7A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81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1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444FA985-A72F-49C3-AA49-DECF752526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82"/>
          <a:stretch/>
        </p:blipFill>
        <p:spPr>
          <a:xfrm>
            <a:off x="38612" y="1680900"/>
            <a:ext cx="1793535" cy="2187587"/>
          </a:xfrm>
          <a:prstGeom prst="rect">
            <a:avLst/>
          </a:prstGeom>
        </p:spPr>
      </p:pic>
      <p:sp>
        <p:nvSpPr>
          <p:cNvPr id="3" name="TextBox 2">
            <a:extLst>
              <a:ext uri="{FF2B5EF4-FFF2-40B4-BE49-F238E27FC236}">
                <a16:creationId xmlns="" xmlns:a16="http://schemas.microsoft.com/office/drawing/2014/main" id="{2FF4036E-F6F5-4666-9E52-5067FDE0B765}"/>
              </a:ext>
            </a:extLst>
          </p:cNvPr>
          <p:cNvSpPr txBox="1"/>
          <p:nvPr/>
        </p:nvSpPr>
        <p:spPr>
          <a:xfrm>
            <a:off x="275638" y="2169262"/>
            <a:ext cx="1319482" cy="830997"/>
          </a:xfrm>
          <a:prstGeom prst="rect">
            <a:avLst/>
          </a:prstGeom>
          <a:noFill/>
          <a:ln>
            <a:noFill/>
          </a:ln>
        </p:spPr>
        <p:txBody>
          <a:bodyPr wrap="square" rtlCol="0">
            <a:spAutoFit/>
          </a:bodyPr>
          <a:lstStyle/>
          <a:p>
            <a:pPr algn="ctr"/>
            <a:r>
              <a:rPr lang="en-US" altLang="zh-CN" sz="2400" dirty="0" err="1">
                <a:solidFill>
                  <a:srgbClr val="0070C0"/>
                </a:solidFill>
                <a:latin typeface="Times New Roman" panose="02020603050405020304" pitchFamily="18" charset="0"/>
                <a:cs typeface="Times New Roman" panose="02020603050405020304" pitchFamily="18" charset="0"/>
              </a:rPr>
              <a:t>Sự</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việc</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chính</a:t>
            </a:r>
            <a:endParaRPr lang="zh-CN" altLang="en-US" sz="24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2A67921-40F8-4090-8750-2D1652BB0D11}"/>
              </a:ext>
            </a:extLst>
          </p:cNvPr>
          <p:cNvSpPr txBox="1"/>
          <p:nvPr/>
        </p:nvSpPr>
        <p:spPr>
          <a:xfrm>
            <a:off x="1896714" y="413788"/>
            <a:ext cx="164264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7030A0"/>
                </a:solidFill>
                <a:latin typeface="+mj-lt"/>
                <a:ea typeface="Times New Roman" panose="02020603050405020304" pitchFamily="18" charset="0"/>
                <a:cs typeface="#9Slide03 Arima Madurai Black" panose="00000A00000000000000" pitchFamily="2" charset="0"/>
              </a:rPr>
              <a:t>Sự việc khởi đầu </a:t>
            </a:r>
            <a:endParaRPr lang="en-US" sz="2000" dirty="0">
              <a:solidFill>
                <a:srgbClr val="7030A0"/>
              </a:solidFill>
              <a:latin typeface="+mj-lt"/>
              <a:ea typeface="Times New Roman" panose="02020603050405020304" pitchFamily="18" charset="0"/>
              <a:cs typeface="#9Slide03 Arima Madurai Black" panose="00000A00000000000000" pitchFamily="2" charset="0"/>
            </a:endParaRPr>
          </a:p>
        </p:txBody>
      </p:sp>
      <p:sp>
        <p:nvSpPr>
          <p:cNvPr id="18" name="TextBox 17">
            <a:extLst>
              <a:ext uri="{FF2B5EF4-FFF2-40B4-BE49-F238E27FC236}">
                <a16:creationId xmlns="" xmlns:a16="http://schemas.microsoft.com/office/drawing/2014/main" id="{E94AB124-9E39-45D0-B3DB-F12FBDF38CE4}"/>
              </a:ext>
            </a:extLst>
          </p:cNvPr>
          <p:cNvSpPr txBox="1"/>
          <p:nvPr/>
        </p:nvSpPr>
        <p:spPr>
          <a:xfrm>
            <a:off x="3657600" y="57150"/>
            <a:ext cx="5334000" cy="1341008"/>
          </a:xfrm>
          <a:prstGeom prst="rect">
            <a:avLst/>
          </a:prstGeom>
          <a:noFill/>
        </p:spPr>
        <p:txBody>
          <a:bodyPr wrap="square">
            <a:spAutoFit/>
          </a:bodyPr>
          <a:lstStyle/>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có biệt danh là Mèo vì cô bé thích lục lọi và mặt hay bị bôi bẩn.</a:t>
            </a:r>
            <a:endParaRPr lang="en-US" dirty="0">
              <a:solidFill>
                <a:srgbClr val="7030A0"/>
              </a:solidFill>
              <a:effectLst/>
              <a:latin typeface="Times New Roman" panose="02020603050405020304" pitchFamily="18" charset="0"/>
              <a:ea typeface="Times New Roman" panose="02020603050405020304" pitchFamily="18" charset="0"/>
            </a:endParaRPr>
          </a:p>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say mê hội họa, tự chế màu vẽ và bí mật vẽ tranh.</a:t>
            </a:r>
            <a:endParaRPr lang="en-US" dirty="0">
              <a:solidFill>
                <a:srgbClr val="7030A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 xmlns:a16="http://schemas.microsoft.com/office/drawing/2014/main" id="{C410D293-15FD-476B-8AA9-60AB93378249}"/>
              </a:ext>
            </a:extLst>
          </p:cNvPr>
          <p:cNvSpPr txBox="1"/>
          <p:nvPr/>
        </p:nvSpPr>
        <p:spPr>
          <a:xfrm>
            <a:off x="1896714" y="1713093"/>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C0000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C00000"/>
                </a:solidFill>
                <a:latin typeface="+mj-lt"/>
                <a:ea typeface="Times New Roman" panose="02020603050405020304" pitchFamily="18" charset="0"/>
                <a:cs typeface="#9Slide03 Arima Madurai Black" panose="00000A00000000000000" pitchFamily="2" charset="0"/>
              </a:rPr>
              <a:t>phát</a:t>
            </a:r>
            <a:r>
              <a:rPr lang="en-US" sz="2000" dirty="0">
                <a:solidFill>
                  <a:srgbClr val="C00000"/>
                </a:solidFill>
                <a:latin typeface="+mj-lt"/>
                <a:ea typeface="Times New Roman" panose="02020603050405020304" pitchFamily="18" charset="0"/>
                <a:cs typeface="#9Slide03 Arima Madurai Black" panose="00000A00000000000000" pitchFamily="2" charset="0"/>
              </a:rPr>
              <a:t> </a:t>
            </a:r>
            <a:r>
              <a:rPr lang="en-US" sz="2000" dirty="0" err="1">
                <a:solidFill>
                  <a:srgbClr val="C00000"/>
                </a:solidFill>
                <a:latin typeface="+mj-lt"/>
                <a:ea typeface="Times New Roman" panose="02020603050405020304" pitchFamily="18" charset="0"/>
                <a:cs typeface="#9Slide03 Arima Madurai Black" panose="00000A00000000000000" pitchFamily="2" charset="0"/>
              </a:rPr>
              <a:t>triển</a:t>
            </a:r>
            <a:endParaRPr lang="en-US" sz="2000" dirty="0">
              <a:solidFill>
                <a:srgbClr val="C00000"/>
              </a:solidFill>
              <a:latin typeface="+mj-lt"/>
              <a:ea typeface="Times New Roman" panose="02020603050405020304" pitchFamily="18" charset="0"/>
              <a:cs typeface="#9Slide03 Arima Madurai Black" panose="00000A00000000000000" pitchFamily="2" charset="0"/>
            </a:endParaRPr>
          </a:p>
        </p:txBody>
      </p:sp>
      <p:sp>
        <p:nvSpPr>
          <p:cNvPr id="20" name="TextBox 19">
            <a:extLst>
              <a:ext uri="{FF2B5EF4-FFF2-40B4-BE49-F238E27FC236}">
                <a16:creationId xmlns="" xmlns:a16="http://schemas.microsoft.com/office/drawing/2014/main" id="{F46E962B-9A21-4329-8150-966E928D513D}"/>
              </a:ext>
            </a:extLst>
          </p:cNvPr>
          <p:cNvSpPr txBox="1"/>
          <p:nvPr/>
        </p:nvSpPr>
        <p:spPr>
          <a:xfrm>
            <a:off x="3657600" y="1483462"/>
            <a:ext cx="5334000" cy="1341008"/>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Mèo đem tranh vẽ cho bé Quỳnh xem</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và</a:t>
            </a:r>
            <a:r>
              <a:rPr lang="en-US" dirty="0">
                <a:solidFill>
                  <a:srgbClr val="C00000"/>
                </a:solidFill>
                <a:latin typeface="Times New Roman" panose="02020603050405020304" pitchFamily="18" charset="0"/>
                <a:ea typeface="Times New Roman" panose="02020603050405020304" pitchFamily="18" charset="0"/>
              </a:rPr>
              <a:t> t</a:t>
            </a:r>
            <a:r>
              <a:rPr lang="vi-VN" dirty="0">
                <a:solidFill>
                  <a:srgbClr val="C00000"/>
                </a:solidFill>
                <a:latin typeface="Times New Roman" panose="02020603050405020304" pitchFamily="18" charset="0"/>
                <a:ea typeface="Times New Roman" panose="02020603050405020304" pitchFamily="18" charset="0"/>
              </a:rPr>
              <a:t>ài năng hội họa của Mèo được phát hiện.</a:t>
            </a:r>
            <a:endParaRPr lang="en-US" dirty="0">
              <a:solidFill>
                <a:srgbClr val="C0000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Từ lúc đó, nghĩ mình bất tài và bị bỏ rơi, anh trai tỏ ra khó chịu và không thân với em như trước.</a:t>
            </a:r>
            <a:endParaRPr lang="en-US" dirty="0">
              <a:solidFill>
                <a:srgbClr val="C00000"/>
              </a:solidFill>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 xmlns:a16="http://schemas.microsoft.com/office/drawing/2014/main" id="{5FBAA42F-BB12-4888-B36D-5011FB493D4B}"/>
              </a:ext>
            </a:extLst>
          </p:cNvPr>
          <p:cNvSpPr txBox="1"/>
          <p:nvPr/>
        </p:nvSpPr>
        <p:spPr>
          <a:xfrm>
            <a:off x="1896714" y="3018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trào</a:t>
            </a:r>
            <a:endPar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E31E7AC6-5DF6-4F2D-9043-31D9A4752B79}"/>
              </a:ext>
            </a:extLst>
          </p:cNvPr>
          <p:cNvSpPr txBox="1"/>
          <p:nvPr/>
        </p:nvSpPr>
        <p:spPr>
          <a:xfrm>
            <a:off x="3657600" y="2931262"/>
            <a:ext cx="5334000" cy="1022459"/>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Kiều Phương tham gia thi vẽ tranh quốc tế và đạt giải nhất.</a:t>
            </a:r>
            <a:endParaRPr lang="en-US" dirty="0">
              <a:solidFill>
                <a:srgbClr val="0070C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Cô bé vui mừng chia sẻ </a:t>
            </a:r>
            <a:r>
              <a:rPr lang="en-US" dirty="0">
                <a:solidFill>
                  <a:srgbClr val="0070C0"/>
                </a:solidFill>
                <a:latin typeface="Times New Roman" panose="02020603050405020304" pitchFamily="18" charset="0"/>
                <a:ea typeface="Times New Roman" panose="02020603050405020304" pitchFamily="18" charset="0"/>
              </a:rPr>
              <a:t>+</a:t>
            </a:r>
            <a:r>
              <a:rPr lang="vi-VN" dirty="0">
                <a:solidFill>
                  <a:srgbClr val="0070C0"/>
                </a:solidFill>
                <a:latin typeface="Times New Roman" panose="02020603050405020304" pitchFamily="18" charset="0"/>
                <a:ea typeface="Times New Roman" panose="02020603050405020304" pitchFamily="18" charset="0"/>
              </a:rPr>
              <a:t> rủ anh cùng đi nhận giải.</a:t>
            </a:r>
            <a:endParaRPr lang="en-US" dirty="0">
              <a:solidFill>
                <a:srgbClr val="0070C0"/>
              </a:solidFill>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 xmlns:a16="http://schemas.microsoft.com/office/drawing/2014/main" id="{F7AD6F7E-C9EC-4757-BB2F-FDEE59F7AA4D}"/>
              </a:ext>
            </a:extLst>
          </p:cNvPr>
          <p:cNvSpPr txBox="1"/>
          <p:nvPr/>
        </p:nvSpPr>
        <p:spPr>
          <a:xfrm>
            <a:off x="1896714" y="4161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B05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00B050"/>
                </a:solidFill>
                <a:latin typeface="+mj-lt"/>
                <a:ea typeface="Times New Roman" panose="02020603050405020304" pitchFamily="18" charset="0"/>
                <a:cs typeface="#9Slide03 Arima Madurai Black" panose="00000A00000000000000" pitchFamily="2" charset="0"/>
              </a:rPr>
              <a:t>kết</a:t>
            </a:r>
            <a:r>
              <a:rPr lang="en-US" sz="2000" dirty="0">
                <a:solidFill>
                  <a:srgbClr val="00B050"/>
                </a:solidFill>
                <a:latin typeface="+mj-lt"/>
                <a:ea typeface="Times New Roman" panose="02020603050405020304" pitchFamily="18" charset="0"/>
                <a:cs typeface="#9Slide03 Arima Madurai Black" panose="00000A00000000000000" pitchFamily="2" charset="0"/>
              </a:rPr>
              <a:t> </a:t>
            </a:r>
            <a:r>
              <a:rPr lang="en-US" sz="2000" dirty="0" err="1">
                <a:solidFill>
                  <a:srgbClr val="00B050"/>
                </a:solidFill>
                <a:latin typeface="+mj-lt"/>
                <a:ea typeface="Times New Roman" panose="02020603050405020304" pitchFamily="18" charset="0"/>
                <a:cs typeface="#9Slide03 Arima Madurai Black" panose="00000A00000000000000" pitchFamily="2" charset="0"/>
              </a:rPr>
              <a:t>thúc</a:t>
            </a:r>
            <a:endParaRPr lang="en-US" sz="2000" dirty="0">
              <a:solidFill>
                <a:srgbClr val="00B050"/>
              </a:solidFill>
              <a:latin typeface="+mj-lt"/>
              <a:ea typeface="Times New Roman" panose="02020603050405020304" pitchFamily="18" charset="0"/>
              <a:cs typeface="#9Slide03 Arima Madurai Black" panose="00000A00000000000000" pitchFamily="2" charset="0"/>
            </a:endParaRPr>
          </a:p>
        </p:txBody>
      </p:sp>
      <p:sp>
        <p:nvSpPr>
          <p:cNvPr id="24" name="TextBox 23">
            <a:extLst>
              <a:ext uri="{FF2B5EF4-FFF2-40B4-BE49-F238E27FC236}">
                <a16:creationId xmlns="" xmlns:a16="http://schemas.microsoft.com/office/drawing/2014/main" id="{A0B3459C-4C7D-4687-84E5-ABD7691D8B57}"/>
              </a:ext>
            </a:extLst>
          </p:cNvPr>
          <p:cNvSpPr txBox="1"/>
          <p:nvPr/>
        </p:nvSpPr>
        <p:spPr>
          <a:xfrm>
            <a:off x="3657600" y="4074262"/>
            <a:ext cx="5334000" cy="1022459"/>
          </a:xfrm>
          <a:prstGeom prst="rect">
            <a:avLst/>
          </a:prstGeom>
          <a:noFill/>
        </p:spPr>
        <p:txBody>
          <a:bodyPr wrap="square">
            <a:spAutoFit/>
          </a:bodyPr>
          <a:lstStyle/>
          <a:p>
            <a:pPr marL="285750" marR="89535" indent="-285750" algn="just">
              <a:lnSpc>
                <a:spcPct val="115000"/>
              </a:lnSpc>
              <a:buFont typeface="Wingdings" panose="05000000000000000000" pitchFamily="2" charset="2"/>
              <a:buChar char="ü"/>
              <a:tabLst>
                <a:tab pos="2971800" algn="ctr"/>
                <a:tab pos="5943600" algn="r"/>
              </a:tabLst>
            </a:pPr>
            <a:r>
              <a:rPr lang="vi-VN" dirty="0">
                <a:solidFill>
                  <a:srgbClr val="00B050"/>
                </a:solidFill>
                <a:latin typeface="Times New Roman" panose="02020603050405020304" pitchFamily="18" charset="0"/>
                <a:ea typeface="Times New Roman" panose="02020603050405020304" pitchFamily="18" charset="0"/>
              </a:rPr>
              <a:t>Đứng trước bức tranh em</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vẽ</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mình</a:t>
            </a:r>
            <a:r>
              <a:rPr lang="vi-VN" dirty="0">
                <a:solidFill>
                  <a:srgbClr val="00B050"/>
                </a:solidFill>
                <a:latin typeface="Times New Roman" panose="02020603050405020304" pitchFamily="18" charset="0"/>
                <a:ea typeface="Times New Roman" panose="02020603050405020304" pitchFamily="18" charset="0"/>
              </a:rPr>
              <a:t>, anh trai ngỡ ngàng, hãnh diện và xấu hổ vì thiếu sót của mình và nhận ra tấm lòng nhân hậu của em.</a:t>
            </a:r>
            <a:endParaRPr lang="en-US" dirty="0">
              <a:solidFill>
                <a:srgbClr val="00B05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1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8" grpId="0"/>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rgbClr val="FF0000"/>
                </a:solidFill>
                <a:latin typeface="Times New Roman" panose="02020603050405020304" pitchFamily="18" charset="0"/>
                <a:cs typeface="Times New Roman" panose="02020603050405020304" pitchFamily="18" charset="0"/>
              </a:rPr>
              <a:t>A</a:t>
            </a:r>
            <a:r>
              <a:rPr lang="en-US" sz="8250" dirty="0" smtClean="0">
                <a:solidFill>
                  <a:srgbClr val="FF0000"/>
                </a:solidFill>
                <a:latin typeface="Times New Roman" panose="02020603050405020304" pitchFamily="18" charset="0"/>
                <a:cs typeface="Times New Roman" panose="02020603050405020304" pitchFamily="18" charset="0"/>
              </a:rPr>
              <a:t>/ </a:t>
            </a:r>
            <a:r>
              <a:rPr lang="en-US" sz="8250" dirty="0" err="1">
                <a:solidFill>
                  <a:srgbClr val="FF0000"/>
                </a:solidFill>
                <a:latin typeface="Times New Roman" panose="02020603050405020304" pitchFamily="18" charset="0"/>
                <a:cs typeface="Times New Roman" panose="02020603050405020304" pitchFamily="18" charset="0"/>
              </a:rPr>
              <a:t>Tác</a:t>
            </a:r>
            <a:r>
              <a:rPr lang="en-US" sz="8250" dirty="0">
                <a:solidFill>
                  <a:srgbClr val="FF0000"/>
                </a:solidFill>
                <a:latin typeface="Times New Roman" panose="02020603050405020304" pitchFamily="18" charset="0"/>
                <a:cs typeface="Times New Roman" panose="02020603050405020304" pitchFamily="18" charset="0"/>
              </a:rPr>
              <a:t> </a:t>
            </a:r>
            <a:r>
              <a:rPr lang="en-US" sz="8250" dirty="0" err="1">
                <a:solidFill>
                  <a:srgbClr val="FF0000"/>
                </a:solidFill>
                <a:latin typeface="Times New Roman" panose="02020603050405020304" pitchFamily="18" charset="0"/>
                <a:cs typeface="Times New Roman" panose="02020603050405020304" pitchFamily="18" charset="0"/>
              </a:rPr>
              <a:t>giả</a:t>
            </a:r>
            <a:endParaRPr lang="en-US" sz="825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Thế giới nhân vật trong sáng tác của Tạ Duy Anh">
            <a:extLst>
              <a:ext uri="{FF2B5EF4-FFF2-40B4-BE49-F238E27FC236}">
                <a16:creationId xmlns="" xmlns:a16="http://schemas.microsoft.com/office/drawing/2014/main" id="{FDD48A99-D7AC-42FA-A7C9-A3ACA322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4" y="590550"/>
            <a:ext cx="4041005" cy="4386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ặp lại &quot;Lão Khổ&quot; Tạ Duy Anh cùng câu chuyện “Bước qua lời nguyền&quot; | Điểm  Nhạc-Phim-Sách | Vietnam+ (VietnamPlus)">
            <a:extLst>
              <a:ext uri="{FF2B5EF4-FFF2-40B4-BE49-F238E27FC236}">
                <a16:creationId xmlns="" xmlns:a16="http://schemas.microsoft.com/office/drawing/2014/main" id="{F86E304C-8480-4EA3-AEE5-F79CCFC2D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117" y="133350"/>
            <a:ext cx="4680284" cy="3187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7C67C7F7-D326-4E13-8DB6-BA0DD8A6C622}"/>
              </a:ext>
            </a:extLst>
          </p:cNvPr>
          <p:cNvSpPr/>
          <p:nvPr/>
        </p:nvSpPr>
        <p:spPr>
          <a:xfrm>
            <a:off x="0" y="107140"/>
            <a:ext cx="60960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FF0000"/>
                </a:solidFill>
                <a:latin typeface="Times New Roman" panose="02020603050405020304" pitchFamily="18" charset="0"/>
                <a:cs typeface="Times New Roman" panose="02020603050405020304" pitchFamily="18" charset="0"/>
              </a:rPr>
              <a:t>2. </a:t>
            </a:r>
            <a:r>
              <a:rPr lang="en-US" sz="3000" dirty="0" err="1" smtClean="0">
                <a:solidFill>
                  <a:srgbClr val="FF0000"/>
                </a:solidFill>
                <a:latin typeface="Times New Roman" panose="02020603050405020304" pitchFamily="18" charset="0"/>
                <a:cs typeface="Times New Roman" panose="02020603050405020304" pitchFamily="18" charset="0"/>
              </a:rPr>
              <a:t>Vài</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nét</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chung</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về</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tác</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giả</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tác</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phẩm</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818" name="Picture 2" descr="Káº¿t quáº£ hÃ¬nh áº£nh cho táº¡ duy anh"/>
          <p:cNvPicPr>
            <a:picLocks noChangeAspect="1" noChangeArrowheads="1"/>
          </p:cNvPicPr>
          <p:nvPr/>
        </p:nvPicPr>
        <p:blipFill>
          <a:blip r:embed="rId3"/>
          <a:srcRect/>
          <a:stretch>
            <a:fillRect/>
          </a:stretch>
        </p:blipFill>
        <p:spPr bwMode="auto">
          <a:xfrm>
            <a:off x="304800" y="548524"/>
            <a:ext cx="3048000" cy="3653754"/>
          </a:xfrm>
          <a:prstGeom prst="ellipse">
            <a:avLst/>
          </a:prstGeom>
          <a:ln>
            <a:noFill/>
          </a:ln>
          <a:effectLst>
            <a:softEdge rad="112500"/>
          </a:effectLst>
        </p:spPr>
      </p:pic>
      <p:grpSp>
        <p:nvGrpSpPr>
          <p:cNvPr id="16" name="Group 15">
            <a:extLst>
              <a:ext uri="{FF2B5EF4-FFF2-40B4-BE49-F238E27FC236}">
                <a16:creationId xmlns="" xmlns:a16="http://schemas.microsoft.com/office/drawing/2014/main" id="{B6F41A5E-3BCE-494D-AF1A-D5A334AA1128}"/>
              </a:ext>
            </a:extLst>
          </p:cNvPr>
          <p:cNvGrpSpPr/>
          <p:nvPr/>
        </p:nvGrpSpPr>
        <p:grpSpPr>
          <a:xfrm>
            <a:off x="3846783" y="438149"/>
            <a:ext cx="4787564" cy="796201"/>
            <a:chOff x="3131840" y="1491630"/>
            <a:chExt cx="5256584" cy="576064"/>
          </a:xfrm>
        </p:grpSpPr>
        <p:sp>
          <p:nvSpPr>
            <p:cNvPr id="17" name="Rectangle 16">
              <a:extLst>
                <a:ext uri="{FF2B5EF4-FFF2-40B4-BE49-F238E27FC236}">
                  <a16:creationId xmlns="" xmlns:a16="http://schemas.microsoft.com/office/drawing/2014/main" id="{8B199249-C155-4EF1-8CAE-AED0596554B4}"/>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Right Triangle 17">
              <a:extLst>
                <a:ext uri="{FF2B5EF4-FFF2-40B4-BE49-F238E27FC236}">
                  <a16:creationId xmlns="" xmlns:a16="http://schemas.microsoft.com/office/drawing/2014/main" id="{3857DAEE-4E12-488E-B2C5-7659445E45FE}"/>
                </a:ext>
              </a:extLst>
            </p:cNvPr>
            <p:cNvSpPr/>
            <p:nvPr/>
          </p:nvSpPr>
          <p:spPr>
            <a:xfrm rot="5400000">
              <a:off x="3203840" y="1419630"/>
              <a:ext cx="576000" cy="720000"/>
            </a:xfrm>
            <a:prstGeom prst="rtTriangle">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19" name="Group 18">
            <a:extLst>
              <a:ext uri="{FF2B5EF4-FFF2-40B4-BE49-F238E27FC236}">
                <a16:creationId xmlns="" xmlns:a16="http://schemas.microsoft.com/office/drawing/2014/main" id="{9B8A47C2-FB3E-4A00-A661-3A5E10BF8B73}"/>
              </a:ext>
            </a:extLst>
          </p:cNvPr>
          <p:cNvGrpSpPr/>
          <p:nvPr/>
        </p:nvGrpSpPr>
        <p:grpSpPr>
          <a:xfrm>
            <a:off x="3841027" y="1657350"/>
            <a:ext cx="4787564" cy="796201"/>
            <a:chOff x="3131840" y="1491630"/>
            <a:chExt cx="5256584" cy="576064"/>
          </a:xfrm>
        </p:grpSpPr>
        <p:sp>
          <p:nvSpPr>
            <p:cNvPr id="20" name="Rectangle 19">
              <a:extLst>
                <a:ext uri="{FF2B5EF4-FFF2-40B4-BE49-F238E27FC236}">
                  <a16:creationId xmlns="" xmlns:a16="http://schemas.microsoft.com/office/drawing/2014/main" id="{B538B2C8-9D6A-404B-9243-A45B67F22949}"/>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Right Triangle 20">
              <a:extLst>
                <a:ext uri="{FF2B5EF4-FFF2-40B4-BE49-F238E27FC236}">
                  <a16:creationId xmlns="" xmlns:a16="http://schemas.microsoft.com/office/drawing/2014/main" id="{8F11692C-4981-4E01-95C7-5F062649ADD8}"/>
                </a:ext>
              </a:extLst>
            </p:cNvPr>
            <p:cNvSpPr/>
            <p:nvPr/>
          </p:nvSpPr>
          <p:spPr>
            <a:xfrm rot="5400000">
              <a:off x="3203840" y="1419630"/>
              <a:ext cx="576000" cy="720000"/>
            </a:xfrm>
            <a:prstGeom prst="rtTriangle">
              <a:avLst/>
            </a:prstGeom>
            <a:solidFill>
              <a:schemeClr val="accent3">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2" name="Group 21">
            <a:extLst>
              <a:ext uri="{FF2B5EF4-FFF2-40B4-BE49-F238E27FC236}">
                <a16:creationId xmlns="" xmlns:a16="http://schemas.microsoft.com/office/drawing/2014/main" id="{EDD5A120-AC05-4F6C-B7AC-508A343E8519}"/>
              </a:ext>
            </a:extLst>
          </p:cNvPr>
          <p:cNvGrpSpPr/>
          <p:nvPr/>
        </p:nvGrpSpPr>
        <p:grpSpPr>
          <a:xfrm>
            <a:off x="3824843" y="2842349"/>
            <a:ext cx="4787564" cy="796201"/>
            <a:chOff x="3131840" y="1491630"/>
            <a:chExt cx="5256584" cy="576064"/>
          </a:xfrm>
        </p:grpSpPr>
        <p:sp>
          <p:nvSpPr>
            <p:cNvPr id="23" name="Rectangle 22">
              <a:extLst>
                <a:ext uri="{FF2B5EF4-FFF2-40B4-BE49-F238E27FC236}">
                  <a16:creationId xmlns="" xmlns:a16="http://schemas.microsoft.com/office/drawing/2014/main" id="{8E13685D-8F8A-47ED-AC23-19AFB1062B71}"/>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Right Triangle 23">
              <a:extLst>
                <a:ext uri="{FF2B5EF4-FFF2-40B4-BE49-F238E27FC236}">
                  <a16:creationId xmlns="" xmlns:a16="http://schemas.microsoft.com/office/drawing/2014/main" id="{4EE4FED2-E833-4B2C-B74F-AF63BF4F9F4F}"/>
                </a:ext>
              </a:extLst>
            </p:cNvPr>
            <p:cNvSpPr/>
            <p:nvPr/>
          </p:nvSpPr>
          <p:spPr>
            <a:xfrm rot="5400000">
              <a:off x="3203840" y="1419630"/>
              <a:ext cx="576000" cy="720000"/>
            </a:xfrm>
            <a:prstGeom prst="rtTriangle">
              <a:avLst/>
            </a:prstGeom>
            <a:solidFill>
              <a:schemeClr val="accent5">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5" name="Group 24">
            <a:extLst>
              <a:ext uri="{FF2B5EF4-FFF2-40B4-BE49-F238E27FC236}">
                <a16:creationId xmlns="" xmlns:a16="http://schemas.microsoft.com/office/drawing/2014/main" id="{12C11B3C-BF39-4681-AAE4-EEF27C12474A}"/>
              </a:ext>
            </a:extLst>
          </p:cNvPr>
          <p:cNvGrpSpPr/>
          <p:nvPr/>
        </p:nvGrpSpPr>
        <p:grpSpPr>
          <a:xfrm>
            <a:off x="3829518" y="4061549"/>
            <a:ext cx="4787564" cy="796201"/>
            <a:chOff x="3131840" y="1491630"/>
            <a:chExt cx="5256584" cy="576064"/>
          </a:xfrm>
        </p:grpSpPr>
        <p:sp>
          <p:nvSpPr>
            <p:cNvPr id="26" name="Rectangle 25">
              <a:extLst>
                <a:ext uri="{FF2B5EF4-FFF2-40B4-BE49-F238E27FC236}">
                  <a16:creationId xmlns="" xmlns:a16="http://schemas.microsoft.com/office/drawing/2014/main" id="{EE9038CD-47F1-40FC-AE93-1EEC25BA0092}"/>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ight Triangle 26">
              <a:extLst>
                <a:ext uri="{FF2B5EF4-FFF2-40B4-BE49-F238E27FC236}">
                  <a16:creationId xmlns="" xmlns:a16="http://schemas.microsoft.com/office/drawing/2014/main" id="{6C374D8C-5F5E-47E9-A4F4-73C2F04B37DF}"/>
                </a:ext>
              </a:extLst>
            </p:cNvPr>
            <p:cNvSpPr/>
            <p:nvPr/>
          </p:nvSpPr>
          <p:spPr>
            <a:xfrm rot="5400000">
              <a:off x="3203840" y="1419630"/>
              <a:ext cx="576000" cy="720000"/>
            </a:xfrm>
            <a:prstGeom prst="rtTriangle">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4" name="TextBox 33">
            <a:extLst>
              <a:ext uri="{FF2B5EF4-FFF2-40B4-BE49-F238E27FC236}">
                <a16:creationId xmlns="" xmlns:a16="http://schemas.microsoft.com/office/drawing/2014/main" id="{BD400969-E38A-426F-9CC5-E25C8B051BF5}"/>
              </a:ext>
            </a:extLst>
          </p:cNvPr>
          <p:cNvSpPr txBox="1"/>
          <p:nvPr/>
        </p:nvSpPr>
        <p:spPr>
          <a:xfrm>
            <a:off x="4393268" y="439573"/>
            <a:ext cx="4445932"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dirty="0" err="1">
                <a:latin typeface="Times New Roman" pitchFamily="18" charset="0"/>
                <a:ea typeface="Calibri" pitchFamily="34" charset="0"/>
                <a:cs typeface="Times New Roman" pitchFamily="18" charset="0"/>
              </a:rPr>
              <a:t>T</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ên</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khai</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sinh</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Tạ</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Việt</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Đãng</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69CCC6F0-E37A-45DF-A62A-D973D1BB9A9A}"/>
              </a:ext>
            </a:extLst>
          </p:cNvPr>
          <p:cNvSpPr txBox="1"/>
          <p:nvPr/>
        </p:nvSpPr>
        <p:spPr>
          <a:xfrm>
            <a:off x="4311500" y="1685539"/>
            <a:ext cx="4609468"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baseline="0" dirty="0" err="1">
                <a:latin typeface="Times New Roman" pitchFamily="18" charset="0"/>
                <a:cs typeface="Times New Roman" pitchFamily="18" charset="0"/>
              </a:rPr>
              <a:t>Bút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a:t>
            </a:r>
            <a:r>
              <a:rPr lang="en-US" sz="2600" dirty="0">
                <a:latin typeface="Times New Roman" pitchFamily="18" charset="0"/>
                <a:cs typeface="Times New Roman" pitchFamily="18" charset="0"/>
              </a:rPr>
              <a:t>; Chu </a:t>
            </a:r>
            <a:r>
              <a:rPr lang="en-US" sz="2600" dirty="0" err="1">
                <a:latin typeface="Times New Roman" pitchFamily="18" charset="0"/>
                <a:cs typeface="Times New Roman" pitchFamily="18" charset="0"/>
              </a:rPr>
              <a:t>Quý</a:t>
            </a:r>
            <a:r>
              <a:rPr lang="en-US" sz="2600" dirty="0">
                <a:latin typeface="Times New Roman" pitchFamily="18" charset="0"/>
                <a:cs typeface="Times New Roman" pitchFamily="18" charset="0"/>
              </a:rPr>
              <a:t> …</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024CA681-9F3F-41CB-81B1-6F03721DB342}"/>
              </a:ext>
            </a:extLst>
          </p:cNvPr>
          <p:cNvSpPr txBox="1"/>
          <p:nvPr/>
        </p:nvSpPr>
        <p:spPr>
          <a:xfrm>
            <a:off x="4354897" y="2860724"/>
            <a:ext cx="4392567"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Quê</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Chương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Mĩ</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Tây</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DE97B990-AA39-4399-8FAB-EFD8E2722107}"/>
              </a:ext>
            </a:extLst>
          </p:cNvPr>
          <p:cNvSpPr txBox="1"/>
          <p:nvPr/>
        </p:nvSpPr>
        <p:spPr>
          <a:xfrm>
            <a:off x="4336015" y="4111512"/>
            <a:ext cx="4392568"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bút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trẻ</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mới</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4" name="TextBox 43">
            <a:extLst>
              <a:ext uri="{FF2B5EF4-FFF2-40B4-BE49-F238E27FC236}">
                <a16:creationId xmlns="" xmlns:a16="http://schemas.microsoft.com/office/drawing/2014/main" id="{3B5588F6-8650-44B0-A55A-A7FEB71FC30E}"/>
              </a:ext>
            </a:extLst>
          </p:cNvPr>
          <p:cNvSpPr txBox="1"/>
          <p:nvPr/>
        </p:nvSpPr>
        <p:spPr>
          <a:xfrm>
            <a:off x="369180" y="4278052"/>
            <a:ext cx="2678820" cy="461665"/>
          </a:xfrm>
          <a:prstGeom prst="rect">
            <a:avLst/>
          </a:prstGeom>
          <a:noFill/>
        </p:spPr>
        <p:txBody>
          <a:bodyPr wrap="square">
            <a:spAutoFit/>
          </a:bodyPr>
          <a:lstStyle/>
          <a:p>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Duy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Anh (1959)</a:t>
            </a:r>
            <a:endParaRPr lang="en-US" sz="2400" b="1" dirty="0"/>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00600" y="158175"/>
            <a:ext cx="4249738" cy="584775"/>
          </a:xfrm>
          <a:prstGeom prst="rect">
            <a:avLst/>
          </a:prstGeom>
          <a:noFill/>
          <a:ln w="9525">
            <a:noFill/>
            <a:miter lim="800000"/>
            <a:headEnd/>
            <a:tailEnd/>
          </a:ln>
        </p:spPr>
        <p:txBody>
          <a:bodyPr>
            <a:spAutoFit/>
          </a:bodyPr>
          <a:lstStyle/>
          <a:p>
            <a:pPr algn="r"/>
            <a:r>
              <a:rPr lang="vi-VN" sz="3200" b="1" dirty="0" smtClean="0">
                <a:solidFill>
                  <a:srgbClr val="FF0000"/>
                </a:solidFill>
                <a:latin typeface="+mj-lt"/>
                <a:cs typeface="#9Slide03 Arima Madurai" panose="00000500000000000000" pitchFamily="2" charset="0"/>
              </a:rPr>
              <a:t>Tác </a:t>
            </a:r>
            <a:r>
              <a:rPr lang="vi-VN" sz="3200" b="1" dirty="0">
                <a:solidFill>
                  <a:srgbClr val="FF0000"/>
                </a:solidFill>
                <a:latin typeface="+mj-lt"/>
                <a:cs typeface="#9Slide03 Arima Madurai" panose="00000500000000000000" pitchFamily="2" charset="0"/>
              </a:rPr>
              <a:t>phẩm tiêu biểu</a:t>
            </a: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3628</TotalTime>
  <Words>2469</Words>
  <Application>Microsoft Office PowerPoint</Application>
  <PresentationFormat>On-screen Show (16:9)</PresentationFormat>
  <Paragraphs>274</Paragraphs>
  <Slides>51</Slides>
  <Notes>16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华文琥珀</vt:lpstr>
      <vt:lpstr>#9Slide05 SVNCookie</vt:lpstr>
      <vt:lpstr>#9Slide03 SVNLifehack Sans</vt:lpstr>
      <vt:lpstr>方正粗圆_GBK</vt:lpstr>
      <vt:lpstr>#9Slide03 Arima Madurai Black</vt:lpstr>
      <vt:lpstr>宋体</vt:lpstr>
      <vt:lpstr>Wingdings</vt:lpstr>
      <vt:lpstr>#9Slide03 Arima Madurai</vt:lpstr>
      <vt:lpstr>맑은 고딕</vt:lpstr>
      <vt:lpstr>#9Slide05 SVNBulgary</vt:lpstr>
      <vt:lpstr>Calibri</vt:lpstr>
      <vt:lpstr>汉仪夏日体W</vt:lpstr>
      <vt:lpstr>#9Slide05 Dancing Script</vt:lpstr>
      <vt:lpstr>汉仪家书简</vt:lpstr>
      <vt:lpstr>Arial</vt:lpstr>
      <vt:lpstr>Times New Roman</vt:lpstr>
      <vt:lpstr>华康海报体W12</vt:lpstr>
      <vt:lpstr>方正胖娃简体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321</cp:lastModifiedBy>
  <cp:revision>208</cp:revision>
  <dcterms:created xsi:type="dcterms:W3CDTF">2015-10-14T04:09:37Z</dcterms:created>
  <dcterms:modified xsi:type="dcterms:W3CDTF">2021-08-24T03:04:55Z</dcterms:modified>
</cp:coreProperties>
</file>