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1"/>
  </p:notesMasterIdLst>
  <p:sldIdLst>
    <p:sldId id="268" r:id="rId2"/>
    <p:sldId id="256" r:id="rId3"/>
    <p:sldId id="257" r:id="rId4"/>
    <p:sldId id="422" r:id="rId5"/>
    <p:sldId id="423" r:id="rId6"/>
    <p:sldId id="424" r:id="rId7"/>
    <p:sldId id="425" r:id="rId8"/>
    <p:sldId id="426" r:id="rId9"/>
    <p:sldId id="427" r:id="rId10"/>
    <p:sldId id="260" r:id="rId11"/>
    <p:sldId id="258" r:id="rId12"/>
    <p:sldId id="470" r:id="rId13"/>
    <p:sldId id="428" r:id="rId14"/>
    <p:sldId id="462" r:id="rId15"/>
    <p:sldId id="267" r:id="rId16"/>
    <p:sldId id="464" r:id="rId17"/>
    <p:sldId id="431" r:id="rId18"/>
    <p:sldId id="432" r:id="rId19"/>
    <p:sldId id="437" r:id="rId20"/>
    <p:sldId id="430" r:id="rId21"/>
    <p:sldId id="436" r:id="rId22"/>
    <p:sldId id="465" r:id="rId23"/>
    <p:sldId id="466" r:id="rId24"/>
    <p:sldId id="467" r:id="rId25"/>
    <p:sldId id="463" r:id="rId26"/>
    <p:sldId id="435" r:id="rId27"/>
    <p:sldId id="471" r:id="rId28"/>
    <p:sldId id="469" r:id="rId29"/>
    <p:sldId id="468" r:id="rId30"/>
  </p:sldIdLst>
  <p:sldSz cx="9144000" cy="5143500" type="screen16x9"/>
  <p:notesSz cx="6858000" cy="9144000"/>
  <p:embeddedFontLst>
    <p:embeddedFont>
      <p:font typeface="Actor" panose="020B0604020202020204" charset="0"/>
      <p:regular r:id="rId32"/>
    </p:embeddedFont>
    <p:embeddedFont>
      <p:font typeface="Aptos Black" panose="020B0004020202020204" pitchFamily="34" charset="0"/>
      <p:bold r:id="rId33"/>
      <p:boldItalic r:id="rId34"/>
    </p:embeddedFont>
    <p:embeddedFont>
      <p:font typeface="Gilda Display" panose="020B0604020202020204" charset="0"/>
      <p:regular r:id="rId35"/>
    </p:embeddedFont>
    <p:embeddedFont>
      <p:font typeface="Playfair Display" panose="00000500000000000000"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B4A"/>
    <a:srgbClr val="C9C797"/>
    <a:srgbClr val="FFF8EF"/>
    <a:srgbClr val="000000"/>
    <a:srgbClr val="AF0000"/>
    <a:srgbClr val="FADD96"/>
    <a:srgbClr val="8866E5"/>
    <a:srgbClr val="BD7444"/>
    <a:srgbClr val="BCB6B8"/>
    <a:srgbClr val="522B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5D1928-C881-4A7A-AF4A-40AB5C019B5F}">
  <a:tblStyle styleId="{315D1928-C881-4A7A-AF4A-40AB5C019B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0" autoAdjust="0"/>
    <p:restoredTop sz="94771" autoAdjust="0"/>
  </p:normalViewPr>
  <p:slideViewPr>
    <p:cSldViewPr snapToGrid="0">
      <p:cViewPr varScale="1">
        <p:scale>
          <a:sx n="105" d="100"/>
          <a:sy n="105" d="100"/>
        </p:scale>
        <p:origin x="802"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53297c4cc1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53297c4cc1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Nhấn vào từng mảnh ghép để hiện câu hỏi.</a:t>
            </a:r>
          </a:p>
          <a:p>
            <a:pPr marL="171450" indent="-171450">
              <a:buFont typeface="Arial" panose="020B0604020202020204" pitchFamily="34" charset="0"/>
              <a:buChar char="•"/>
            </a:pPr>
            <a:r>
              <a:rPr lang="en-US"/>
              <a:t>Nhấn vào hình ảnh để hiện nội dung lịch sử.</a:t>
            </a:r>
          </a:p>
          <a:p>
            <a:pPr marL="171450" indent="-171450">
              <a:buFont typeface="Arial" panose="020B0604020202020204" pitchFamily="34" charset="0"/>
              <a:buChar char="•"/>
            </a:pPr>
            <a:r>
              <a:rPr lang="en-US"/>
              <a:t>Nhấn vào hình mũi tên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4CDCA-00E8-4AD1-AB73-9463C61F9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9474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3297c4cc1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3297c4cc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53297c4cc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53297c4cc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3297c4cc1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53297c4cc1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3297c4cc1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53297c4cc1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09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3297c4cc1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53297c4cc1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421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10" name="Google Shape;10;p2"/>
          <p:cNvGrpSpPr/>
          <p:nvPr/>
        </p:nvGrpSpPr>
        <p:grpSpPr>
          <a:xfrm>
            <a:off x="40051" y="83250"/>
            <a:ext cx="9063900" cy="4977000"/>
            <a:chOff x="40051" y="83250"/>
            <a:chExt cx="9063900" cy="4977000"/>
          </a:xfrm>
        </p:grpSpPr>
        <p:sp>
          <p:nvSpPr>
            <p:cNvPr id="11" name="Google Shape;11;p2"/>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13" name="Google Shape;13;p2"/>
          <p:cNvSpPr txBox="1">
            <a:spLocks noGrp="1"/>
          </p:cNvSpPr>
          <p:nvPr>
            <p:ph type="subTitle" idx="1"/>
          </p:nvPr>
        </p:nvSpPr>
        <p:spPr>
          <a:xfrm rot="-546">
            <a:off x="2683643" y="4101988"/>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522B0A"/>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2"/>
          <p:cNvSpPr txBox="1">
            <a:spLocks noGrp="1"/>
          </p:cNvSpPr>
          <p:nvPr>
            <p:ph type="ctrTitle"/>
          </p:nvPr>
        </p:nvSpPr>
        <p:spPr>
          <a:xfrm>
            <a:off x="720000" y="1199027"/>
            <a:ext cx="7735800" cy="19941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700"/>
              <a:buNone/>
              <a:defRPr sz="5700">
                <a:solidFill>
                  <a:srgbClr val="191919"/>
                </a:solidFill>
              </a:defRPr>
            </a:lvl1pPr>
            <a:lvl2pPr lvl="1"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2pPr>
            <a:lvl3pPr lvl="2"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3pPr>
            <a:lvl4pPr lvl="3"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4pPr>
            <a:lvl5pPr lvl="4"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5pPr>
            <a:lvl6pPr lvl="5"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6pPr>
            <a:lvl7pPr lvl="6"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7pPr>
            <a:lvl8pPr lvl="7"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8pPr>
            <a:lvl9pPr lvl="8" algn="ctr" rtl="0">
              <a:spcBef>
                <a:spcPts val="0"/>
              </a:spcBef>
              <a:spcAft>
                <a:spcPts val="0"/>
              </a:spcAft>
              <a:buClr>
                <a:srgbClr val="191919"/>
              </a:buClr>
              <a:buSzPts val="5700"/>
              <a:buFont typeface="Gilda Display"/>
              <a:buNone/>
              <a:defRPr sz="5700">
                <a:solidFill>
                  <a:srgbClr val="191919"/>
                </a:solidFill>
                <a:latin typeface="Gilda Display"/>
                <a:ea typeface="Gilda Display"/>
                <a:cs typeface="Gilda Display"/>
                <a:sym typeface="Gilda Display"/>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3">
    <p:spTree>
      <p:nvGrpSpPr>
        <p:cNvPr id="1" name="Shape 337"/>
        <p:cNvGrpSpPr/>
        <p:nvPr/>
      </p:nvGrpSpPr>
      <p:grpSpPr>
        <a:xfrm>
          <a:off x="0" y="0"/>
          <a:ext cx="0" cy="0"/>
          <a:chOff x="0" y="0"/>
          <a:chExt cx="0" cy="0"/>
        </a:xfrm>
      </p:grpSpPr>
      <p:pic>
        <p:nvPicPr>
          <p:cNvPr id="338" name="Google Shape;338;p29"/>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339" name="Google Shape;339;p29"/>
          <p:cNvGrpSpPr/>
          <p:nvPr/>
        </p:nvGrpSpPr>
        <p:grpSpPr>
          <a:xfrm>
            <a:off x="40051" y="83250"/>
            <a:ext cx="9063900" cy="4977000"/>
            <a:chOff x="40051" y="83250"/>
            <a:chExt cx="9063900" cy="4977000"/>
          </a:xfrm>
        </p:grpSpPr>
        <p:sp>
          <p:nvSpPr>
            <p:cNvPr id="340" name="Google Shape;340;p29"/>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342" name="Google Shape;342;p29"/>
          <p:cNvSpPr txBox="1">
            <a:spLocks noGrp="1"/>
          </p:cNvSpPr>
          <p:nvPr>
            <p:ph type="subTitle" idx="1"/>
          </p:nvPr>
        </p:nvSpPr>
        <p:spPr>
          <a:xfrm>
            <a:off x="1358500" y="1598175"/>
            <a:ext cx="2830200" cy="2158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3" name="Google Shape;343;p29"/>
          <p:cNvSpPr txBox="1">
            <a:spLocks noGrp="1"/>
          </p:cNvSpPr>
          <p:nvPr>
            <p:ph type="subTitle" idx="2"/>
          </p:nvPr>
        </p:nvSpPr>
        <p:spPr>
          <a:xfrm>
            <a:off x="4960098" y="1598175"/>
            <a:ext cx="2825400" cy="2158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4" name="Google Shape;344;p2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5" name="Google Shape;345;p29"/>
          <p:cNvGrpSpPr/>
          <p:nvPr/>
        </p:nvGrpSpPr>
        <p:grpSpPr>
          <a:xfrm>
            <a:off x="3514269" y="4356952"/>
            <a:ext cx="2116079" cy="404511"/>
            <a:chOff x="7062910" y="7519239"/>
            <a:chExt cx="1681964" cy="321525"/>
          </a:xfrm>
        </p:grpSpPr>
        <p:sp>
          <p:nvSpPr>
            <p:cNvPr id="346" name="Google Shape;346;p29"/>
            <p:cNvSpPr/>
            <p:nvPr/>
          </p:nvSpPr>
          <p:spPr>
            <a:xfrm>
              <a:off x="7335269" y="7522374"/>
              <a:ext cx="1137167" cy="318390"/>
            </a:xfrm>
            <a:custGeom>
              <a:avLst/>
              <a:gdLst/>
              <a:ahLst/>
              <a:cxnLst/>
              <a:rect l="l" t="t" r="r" b="b"/>
              <a:pathLst>
                <a:path w="15958" h="4468" extrusionOk="0">
                  <a:moveTo>
                    <a:pt x="13564" y="1264"/>
                  </a:moveTo>
                  <a:cubicBezTo>
                    <a:pt x="13720" y="1264"/>
                    <a:pt x="13877" y="1293"/>
                    <a:pt x="14023" y="1349"/>
                  </a:cubicBezTo>
                  <a:cubicBezTo>
                    <a:pt x="14316" y="1470"/>
                    <a:pt x="14565" y="1717"/>
                    <a:pt x="14652" y="2027"/>
                  </a:cubicBezTo>
                  <a:cubicBezTo>
                    <a:pt x="14702" y="2179"/>
                    <a:pt x="14712" y="2344"/>
                    <a:pt x="14691" y="2503"/>
                  </a:cubicBezTo>
                  <a:cubicBezTo>
                    <a:pt x="14670" y="2660"/>
                    <a:pt x="14603" y="2813"/>
                    <a:pt x="14490" y="2927"/>
                  </a:cubicBezTo>
                  <a:cubicBezTo>
                    <a:pt x="14377" y="3040"/>
                    <a:pt x="14228" y="3114"/>
                    <a:pt x="14072" y="3158"/>
                  </a:cubicBezTo>
                  <a:cubicBezTo>
                    <a:pt x="13915" y="3200"/>
                    <a:pt x="13753" y="3220"/>
                    <a:pt x="13589" y="3220"/>
                  </a:cubicBezTo>
                  <a:cubicBezTo>
                    <a:pt x="13263" y="3216"/>
                    <a:pt x="12933" y="3160"/>
                    <a:pt x="12624" y="3048"/>
                  </a:cubicBezTo>
                  <a:cubicBezTo>
                    <a:pt x="12497" y="3001"/>
                    <a:pt x="12374" y="2941"/>
                    <a:pt x="12259" y="2869"/>
                  </a:cubicBezTo>
                  <a:lnTo>
                    <a:pt x="12259" y="2869"/>
                  </a:lnTo>
                  <a:cubicBezTo>
                    <a:pt x="12221" y="2579"/>
                    <a:pt x="12286" y="2278"/>
                    <a:pt x="12415" y="2016"/>
                  </a:cubicBezTo>
                  <a:cubicBezTo>
                    <a:pt x="12558" y="1734"/>
                    <a:pt x="12804" y="1497"/>
                    <a:pt x="13093" y="1369"/>
                  </a:cubicBezTo>
                  <a:cubicBezTo>
                    <a:pt x="13237" y="1299"/>
                    <a:pt x="13397" y="1272"/>
                    <a:pt x="13556" y="1264"/>
                  </a:cubicBezTo>
                  <a:cubicBezTo>
                    <a:pt x="13559" y="1264"/>
                    <a:pt x="13562" y="1264"/>
                    <a:pt x="13564" y="1264"/>
                  </a:cubicBezTo>
                  <a:close/>
                  <a:moveTo>
                    <a:pt x="2399" y="1266"/>
                  </a:moveTo>
                  <a:cubicBezTo>
                    <a:pt x="2402" y="1266"/>
                    <a:pt x="2405" y="1266"/>
                    <a:pt x="2408" y="1266"/>
                  </a:cubicBezTo>
                  <a:cubicBezTo>
                    <a:pt x="2564" y="1276"/>
                    <a:pt x="2725" y="1304"/>
                    <a:pt x="2869" y="1374"/>
                  </a:cubicBezTo>
                  <a:cubicBezTo>
                    <a:pt x="3158" y="1502"/>
                    <a:pt x="3403" y="1740"/>
                    <a:pt x="3545" y="2024"/>
                  </a:cubicBezTo>
                  <a:cubicBezTo>
                    <a:pt x="3674" y="2283"/>
                    <a:pt x="3737" y="2581"/>
                    <a:pt x="3700" y="2870"/>
                  </a:cubicBezTo>
                  <a:lnTo>
                    <a:pt x="3700" y="2870"/>
                  </a:lnTo>
                  <a:cubicBezTo>
                    <a:pt x="3584" y="2942"/>
                    <a:pt x="3460" y="3003"/>
                    <a:pt x="3331" y="3050"/>
                  </a:cubicBezTo>
                  <a:cubicBezTo>
                    <a:pt x="3023" y="3162"/>
                    <a:pt x="2694" y="3219"/>
                    <a:pt x="2367" y="3222"/>
                  </a:cubicBezTo>
                  <a:cubicBezTo>
                    <a:pt x="2204" y="3222"/>
                    <a:pt x="2040" y="3204"/>
                    <a:pt x="1884" y="3160"/>
                  </a:cubicBezTo>
                  <a:cubicBezTo>
                    <a:pt x="1728" y="3115"/>
                    <a:pt x="1579" y="3040"/>
                    <a:pt x="1467" y="2927"/>
                  </a:cubicBezTo>
                  <a:cubicBezTo>
                    <a:pt x="1353" y="2813"/>
                    <a:pt x="1287" y="2660"/>
                    <a:pt x="1267" y="2503"/>
                  </a:cubicBezTo>
                  <a:cubicBezTo>
                    <a:pt x="1246" y="2344"/>
                    <a:pt x="1256" y="2179"/>
                    <a:pt x="1307" y="2027"/>
                  </a:cubicBezTo>
                  <a:cubicBezTo>
                    <a:pt x="1395" y="1717"/>
                    <a:pt x="1645" y="1470"/>
                    <a:pt x="1940" y="1351"/>
                  </a:cubicBezTo>
                  <a:cubicBezTo>
                    <a:pt x="2085" y="1294"/>
                    <a:pt x="2242" y="1266"/>
                    <a:pt x="2399" y="1266"/>
                  </a:cubicBezTo>
                  <a:close/>
                  <a:moveTo>
                    <a:pt x="5180" y="2885"/>
                  </a:moveTo>
                  <a:cubicBezTo>
                    <a:pt x="5259" y="2885"/>
                    <a:pt x="5341" y="2898"/>
                    <a:pt x="5420" y="2919"/>
                  </a:cubicBezTo>
                  <a:cubicBezTo>
                    <a:pt x="5491" y="2941"/>
                    <a:pt x="5563" y="2967"/>
                    <a:pt x="5631" y="3004"/>
                  </a:cubicBezTo>
                  <a:cubicBezTo>
                    <a:pt x="5700" y="3037"/>
                    <a:pt x="5774" y="3081"/>
                    <a:pt x="5844" y="3120"/>
                  </a:cubicBezTo>
                  <a:cubicBezTo>
                    <a:pt x="5979" y="3196"/>
                    <a:pt x="6114" y="3273"/>
                    <a:pt x="6248" y="3351"/>
                  </a:cubicBezTo>
                  <a:lnTo>
                    <a:pt x="6248" y="3351"/>
                  </a:lnTo>
                  <a:cubicBezTo>
                    <a:pt x="5962" y="3407"/>
                    <a:pt x="5669" y="3431"/>
                    <a:pt x="5376" y="3435"/>
                  </a:cubicBezTo>
                  <a:cubicBezTo>
                    <a:pt x="5360" y="3435"/>
                    <a:pt x="5345" y="3435"/>
                    <a:pt x="5330" y="3435"/>
                  </a:cubicBezTo>
                  <a:cubicBezTo>
                    <a:pt x="5187" y="3435"/>
                    <a:pt x="5046" y="3425"/>
                    <a:pt x="4922" y="3382"/>
                  </a:cubicBezTo>
                  <a:cubicBezTo>
                    <a:pt x="4783" y="3338"/>
                    <a:pt x="4680" y="3247"/>
                    <a:pt x="4708" y="3148"/>
                  </a:cubicBezTo>
                  <a:cubicBezTo>
                    <a:pt x="4729" y="3044"/>
                    <a:pt x="4852" y="2947"/>
                    <a:pt x="4988" y="2912"/>
                  </a:cubicBezTo>
                  <a:cubicBezTo>
                    <a:pt x="5049" y="2894"/>
                    <a:pt x="5114" y="2885"/>
                    <a:pt x="5180" y="2885"/>
                  </a:cubicBezTo>
                  <a:close/>
                  <a:moveTo>
                    <a:pt x="10773" y="2890"/>
                  </a:moveTo>
                  <a:cubicBezTo>
                    <a:pt x="10841" y="2890"/>
                    <a:pt x="10909" y="2898"/>
                    <a:pt x="10973" y="2917"/>
                  </a:cubicBezTo>
                  <a:cubicBezTo>
                    <a:pt x="11106" y="2956"/>
                    <a:pt x="11232" y="3052"/>
                    <a:pt x="11260" y="3160"/>
                  </a:cubicBezTo>
                  <a:cubicBezTo>
                    <a:pt x="11275" y="3211"/>
                    <a:pt x="11265" y="3258"/>
                    <a:pt x="11230" y="3298"/>
                  </a:cubicBezTo>
                  <a:cubicBezTo>
                    <a:pt x="11194" y="3340"/>
                    <a:pt x="11136" y="3373"/>
                    <a:pt x="11067" y="3395"/>
                  </a:cubicBezTo>
                  <a:cubicBezTo>
                    <a:pt x="10964" y="3427"/>
                    <a:pt x="10850" y="3439"/>
                    <a:pt x="10733" y="3439"/>
                  </a:cubicBezTo>
                  <a:cubicBezTo>
                    <a:pt x="10694" y="3439"/>
                    <a:pt x="10654" y="3437"/>
                    <a:pt x="10614" y="3435"/>
                  </a:cubicBezTo>
                  <a:cubicBezTo>
                    <a:pt x="10322" y="3417"/>
                    <a:pt x="10031" y="3387"/>
                    <a:pt x="9747" y="3330"/>
                  </a:cubicBezTo>
                  <a:lnTo>
                    <a:pt x="9747" y="3330"/>
                  </a:lnTo>
                  <a:cubicBezTo>
                    <a:pt x="9869" y="3258"/>
                    <a:pt x="9993" y="3188"/>
                    <a:pt x="10116" y="3120"/>
                  </a:cubicBezTo>
                  <a:cubicBezTo>
                    <a:pt x="10188" y="3081"/>
                    <a:pt x="10262" y="3037"/>
                    <a:pt x="10329" y="3004"/>
                  </a:cubicBezTo>
                  <a:cubicBezTo>
                    <a:pt x="10397" y="2968"/>
                    <a:pt x="10469" y="2944"/>
                    <a:pt x="10541" y="2921"/>
                  </a:cubicBezTo>
                  <a:cubicBezTo>
                    <a:pt x="10617" y="2901"/>
                    <a:pt x="10696" y="2890"/>
                    <a:pt x="10773" y="2890"/>
                  </a:cubicBezTo>
                  <a:close/>
                  <a:moveTo>
                    <a:pt x="7992" y="2839"/>
                  </a:moveTo>
                  <a:lnTo>
                    <a:pt x="7992" y="2839"/>
                  </a:lnTo>
                  <a:cubicBezTo>
                    <a:pt x="8381" y="3062"/>
                    <a:pt x="8789" y="3261"/>
                    <a:pt x="9220" y="3398"/>
                  </a:cubicBezTo>
                  <a:lnTo>
                    <a:pt x="9220" y="3398"/>
                  </a:lnTo>
                  <a:cubicBezTo>
                    <a:pt x="8797" y="3659"/>
                    <a:pt x="8381" y="3932"/>
                    <a:pt x="7976" y="4226"/>
                  </a:cubicBezTo>
                  <a:lnTo>
                    <a:pt x="7976" y="4226"/>
                  </a:lnTo>
                  <a:cubicBezTo>
                    <a:pt x="7580" y="3941"/>
                    <a:pt x="7176" y="3674"/>
                    <a:pt x="6763" y="3419"/>
                  </a:cubicBezTo>
                  <a:lnTo>
                    <a:pt x="6763" y="3419"/>
                  </a:lnTo>
                  <a:cubicBezTo>
                    <a:pt x="7197" y="3278"/>
                    <a:pt x="7605" y="3068"/>
                    <a:pt x="7992" y="2839"/>
                  </a:cubicBezTo>
                  <a:close/>
                  <a:moveTo>
                    <a:pt x="2706" y="0"/>
                  </a:moveTo>
                  <a:cubicBezTo>
                    <a:pt x="2697" y="0"/>
                    <a:pt x="2687" y="0"/>
                    <a:pt x="2678" y="1"/>
                  </a:cubicBezTo>
                  <a:lnTo>
                    <a:pt x="2551" y="8"/>
                  </a:lnTo>
                  <a:cubicBezTo>
                    <a:pt x="1871" y="27"/>
                    <a:pt x="1196" y="315"/>
                    <a:pt x="725" y="812"/>
                  </a:cubicBezTo>
                  <a:cubicBezTo>
                    <a:pt x="261" y="1313"/>
                    <a:pt x="0" y="2005"/>
                    <a:pt x="74" y="2690"/>
                  </a:cubicBezTo>
                  <a:cubicBezTo>
                    <a:pt x="112" y="3028"/>
                    <a:pt x="240" y="3366"/>
                    <a:pt x="469" y="3628"/>
                  </a:cubicBezTo>
                  <a:cubicBezTo>
                    <a:pt x="697" y="3891"/>
                    <a:pt x="1011" y="4069"/>
                    <a:pt x="1340" y="4154"/>
                  </a:cubicBezTo>
                  <a:cubicBezTo>
                    <a:pt x="1550" y="4205"/>
                    <a:pt x="1763" y="4226"/>
                    <a:pt x="1976" y="4226"/>
                  </a:cubicBezTo>
                  <a:cubicBezTo>
                    <a:pt x="2101" y="4226"/>
                    <a:pt x="2225" y="4219"/>
                    <a:pt x="2348" y="4206"/>
                  </a:cubicBezTo>
                  <a:cubicBezTo>
                    <a:pt x="2683" y="4165"/>
                    <a:pt x="3017" y="4052"/>
                    <a:pt x="3291" y="3839"/>
                  </a:cubicBezTo>
                  <a:cubicBezTo>
                    <a:pt x="3566" y="3630"/>
                    <a:pt x="3744" y="3305"/>
                    <a:pt x="3800" y="2969"/>
                  </a:cubicBezTo>
                  <a:cubicBezTo>
                    <a:pt x="3809" y="2918"/>
                    <a:pt x="3815" y="2866"/>
                    <a:pt x="3819" y="2815"/>
                  </a:cubicBezTo>
                  <a:lnTo>
                    <a:pt x="3819" y="2815"/>
                  </a:lnTo>
                  <a:cubicBezTo>
                    <a:pt x="3940" y="2726"/>
                    <a:pt x="4051" y="2624"/>
                    <a:pt x="4149" y="2510"/>
                  </a:cubicBezTo>
                  <a:cubicBezTo>
                    <a:pt x="4360" y="2257"/>
                    <a:pt x="4515" y="1953"/>
                    <a:pt x="4576" y="1628"/>
                  </a:cubicBezTo>
                  <a:lnTo>
                    <a:pt x="4576" y="1628"/>
                  </a:lnTo>
                  <a:cubicBezTo>
                    <a:pt x="4510" y="1952"/>
                    <a:pt x="4353" y="2253"/>
                    <a:pt x="4139" y="2503"/>
                  </a:cubicBezTo>
                  <a:cubicBezTo>
                    <a:pt x="4044" y="2610"/>
                    <a:pt x="3936" y="2706"/>
                    <a:pt x="3820" y="2790"/>
                  </a:cubicBezTo>
                  <a:lnTo>
                    <a:pt x="3820" y="2790"/>
                  </a:lnTo>
                  <a:cubicBezTo>
                    <a:pt x="3834" y="2508"/>
                    <a:pt x="3766" y="2225"/>
                    <a:pt x="3639" y="1975"/>
                  </a:cubicBezTo>
                  <a:cubicBezTo>
                    <a:pt x="3480" y="1672"/>
                    <a:pt x="3220" y="1425"/>
                    <a:pt x="2906" y="1288"/>
                  </a:cubicBezTo>
                  <a:cubicBezTo>
                    <a:pt x="2751" y="1216"/>
                    <a:pt x="2579" y="1189"/>
                    <a:pt x="2409" y="1181"/>
                  </a:cubicBezTo>
                  <a:cubicBezTo>
                    <a:pt x="2238" y="1181"/>
                    <a:pt x="2068" y="1213"/>
                    <a:pt x="1910" y="1277"/>
                  </a:cubicBezTo>
                  <a:cubicBezTo>
                    <a:pt x="1598" y="1410"/>
                    <a:pt x="1335" y="1677"/>
                    <a:pt x="1245" y="2008"/>
                  </a:cubicBezTo>
                  <a:cubicBezTo>
                    <a:pt x="1194" y="2170"/>
                    <a:pt x="1186" y="2344"/>
                    <a:pt x="1209" y="2510"/>
                  </a:cubicBezTo>
                  <a:cubicBezTo>
                    <a:pt x="1232" y="2679"/>
                    <a:pt x="1307" y="2844"/>
                    <a:pt x="1429" y="2963"/>
                  </a:cubicBezTo>
                  <a:cubicBezTo>
                    <a:pt x="1552" y="3085"/>
                    <a:pt x="1710" y="3160"/>
                    <a:pt x="1871" y="3204"/>
                  </a:cubicBezTo>
                  <a:cubicBezTo>
                    <a:pt x="2022" y="3243"/>
                    <a:pt x="2175" y="3261"/>
                    <a:pt x="2328" y="3261"/>
                  </a:cubicBezTo>
                  <a:cubicBezTo>
                    <a:pt x="2341" y="3261"/>
                    <a:pt x="2354" y="3261"/>
                    <a:pt x="2367" y="3261"/>
                  </a:cubicBezTo>
                  <a:cubicBezTo>
                    <a:pt x="2701" y="3253"/>
                    <a:pt x="3031" y="3193"/>
                    <a:pt x="3341" y="3076"/>
                  </a:cubicBezTo>
                  <a:cubicBezTo>
                    <a:pt x="3465" y="3028"/>
                    <a:pt x="3584" y="2968"/>
                    <a:pt x="3697" y="2897"/>
                  </a:cubicBezTo>
                  <a:lnTo>
                    <a:pt x="3697" y="2897"/>
                  </a:lnTo>
                  <a:cubicBezTo>
                    <a:pt x="3694" y="2915"/>
                    <a:pt x="3691" y="2933"/>
                    <a:pt x="3687" y="2951"/>
                  </a:cubicBezTo>
                  <a:cubicBezTo>
                    <a:pt x="3632" y="3261"/>
                    <a:pt x="3469" y="3556"/>
                    <a:pt x="3215" y="3746"/>
                  </a:cubicBezTo>
                  <a:cubicBezTo>
                    <a:pt x="2962" y="3938"/>
                    <a:pt x="2650" y="4043"/>
                    <a:pt x="2331" y="4080"/>
                  </a:cubicBezTo>
                  <a:cubicBezTo>
                    <a:pt x="2220" y="4090"/>
                    <a:pt x="2108" y="4096"/>
                    <a:pt x="1997" y="4096"/>
                  </a:cubicBezTo>
                  <a:cubicBezTo>
                    <a:pt x="1785" y="4096"/>
                    <a:pt x="1575" y="4075"/>
                    <a:pt x="1372" y="4023"/>
                  </a:cubicBezTo>
                  <a:cubicBezTo>
                    <a:pt x="1063" y="3941"/>
                    <a:pt x="779" y="3776"/>
                    <a:pt x="574" y="3535"/>
                  </a:cubicBezTo>
                  <a:cubicBezTo>
                    <a:pt x="367" y="3297"/>
                    <a:pt x="254" y="2988"/>
                    <a:pt x="220" y="2674"/>
                  </a:cubicBezTo>
                  <a:cubicBezTo>
                    <a:pt x="154" y="2040"/>
                    <a:pt x="404" y="1387"/>
                    <a:pt x="841" y="925"/>
                  </a:cubicBezTo>
                  <a:cubicBezTo>
                    <a:pt x="1061" y="693"/>
                    <a:pt x="1330" y="511"/>
                    <a:pt x="1623" y="388"/>
                  </a:cubicBezTo>
                  <a:cubicBezTo>
                    <a:pt x="1918" y="262"/>
                    <a:pt x="2234" y="191"/>
                    <a:pt x="2554" y="185"/>
                  </a:cubicBezTo>
                  <a:cubicBezTo>
                    <a:pt x="2595" y="181"/>
                    <a:pt x="2636" y="179"/>
                    <a:pt x="2677" y="179"/>
                  </a:cubicBezTo>
                  <a:cubicBezTo>
                    <a:pt x="2797" y="179"/>
                    <a:pt x="2917" y="193"/>
                    <a:pt x="3036" y="197"/>
                  </a:cubicBezTo>
                  <a:cubicBezTo>
                    <a:pt x="3115" y="207"/>
                    <a:pt x="3194" y="223"/>
                    <a:pt x="3274" y="235"/>
                  </a:cubicBezTo>
                  <a:cubicBezTo>
                    <a:pt x="3352" y="249"/>
                    <a:pt x="3434" y="257"/>
                    <a:pt x="3511" y="282"/>
                  </a:cubicBezTo>
                  <a:cubicBezTo>
                    <a:pt x="3666" y="327"/>
                    <a:pt x="3826" y="357"/>
                    <a:pt x="3976" y="420"/>
                  </a:cubicBezTo>
                  <a:cubicBezTo>
                    <a:pt x="4128" y="475"/>
                    <a:pt x="4282" y="527"/>
                    <a:pt x="4428" y="600"/>
                  </a:cubicBezTo>
                  <a:cubicBezTo>
                    <a:pt x="4576" y="669"/>
                    <a:pt x="4725" y="732"/>
                    <a:pt x="4866" y="817"/>
                  </a:cubicBezTo>
                  <a:lnTo>
                    <a:pt x="5080" y="935"/>
                  </a:lnTo>
                  <a:lnTo>
                    <a:pt x="5186" y="994"/>
                  </a:lnTo>
                  <a:lnTo>
                    <a:pt x="5290" y="1061"/>
                  </a:lnTo>
                  <a:lnTo>
                    <a:pt x="5700" y="1330"/>
                  </a:lnTo>
                  <a:lnTo>
                    <a:pt x="6106" y="1612"/>
                  </a:lnTo>
                  <a:cubicBezTo>
                    <a:pt x="6651" y="1987"/>
                    <a:pt x="7194" y="2362"/>
                    <a:pt x="7765" y="2704"/>
                  </a:cubicBezTo>
                  <a:cubicBezTo>
                    <a:pt x="7778" y="2712"/>
                    <a:pt x="7791" y="2720"/>
                    <a:pt x="7804" y="2728"/>
                  </a:cubicBezTo>
                  <a:lnTo>
                    <a:pt x="7804" y="2728"/>
                  </a:lnTo>
                  <a:cubicBezTo>
                    <a:pt x="7401" y="2960"/>
                    <a:pt x="6983" y="3162"/>
                    <a:pt x="6541" y="3283"/>
                  </a:cubicBezTo>
                  <a:lnTo>
                    <a:pt x="6541" y="3283"/>
                  </a:lnTo>
                  <a:cubicBezTo>
                    <a:pt x="6485" y="3250"/>
                    <a:pt x="6430" y="3217"/>
                    <a:pt x="6374" y="3184"/>
                  </a:cubicBezTo>
                  <a:cubicBezTo>
                    <a:pt x="6232" y="3099"/>
                    <a:pt x="6087" y="3017"/>
                    <a:pt x="5942" y="2936"/>
                  </a:cubicBezTo>
                  <a:cubicBezTo>
                    <a:pt x="5868" y="2896"/>
                    <a:pt x="5801" y="2856"/>
                    <a:pt x="5720" y="2817"/>
                  </a:cubicBezTo>
                  <a:cubicBezTo>
                    <a:pt x="5643" y="2775"/>
                    <a:pt x="5558" y="2745"/>
                    <a:pt x="5473" y="2719"/>
                  </a:cubicBezTo>
                  <a:cubicBezTo>
                    <a:pt x="5379" y="2693"/>
                    <a:pt x="5279" y="2677"/>
                    <a:pt x="5179" y="2677"/>
                  </a:cubicBezTo>
                  <a:cubicBezTo>
                    <a:pt x="5095" y="2677"/>
                    <a:pt x="5011" y="2688"/>
                    <a:pt x="4928" y="2712"/>
                  </a:cubicBezTo>
                  <a:cubicBezTo>
                    <a:pt x="4839" y="2736"/>
                    <a:pt x="4751" y="2779"/>
                    <a:pt x="4674" y="2842"/>
                  </a:cubicBezTo>
                  <a:cubicBezTo>
                    <a:pt x="4600" y="2906"/>
                    <a:pt x="4529" y="2991"/>
                    <a:pt x="4507" y="3104"/>
                  </a:cubicBezTo>
                  <a:cubicBezTo>
                    <a:pt x="4495" y="3160"/>
                    <a:pt x="4501" y="3220"/>
                    <a:pt x="4515" y="3276"/>
                  </a:cubicBezTo>
                  <a:cubicBezTo>
                    <a:pt x="4536" y="3331"/>
                    <a:pt x="4564" y="3382"/>
                    <a:pt x="4603" y="3420"/>
                  </a:cubicBezTo>
                  <a:cubicBezTo>
                    <a:pt x="4679" y="3498"/>
                    <a:pt x="4771" y="3541"/>
                    <a:pt x="4857" y="3569"/>
                  </a:cubicBezTo>
                  <a:cubicBezTo>
                    <a:pt x="5008" y="3620"/>
                    <a:pt x="5162" y="3631"/>
                    <a:pt x="5309" y="3631"/>
                  </a:cubicBezTo>
                  <a:cubicBezTo>
                    <a:pt x="5333" y="3631"/>
                    <a:pt x="5357" y="3631"/>
                    <a:pt x="5380" y="3630"/>
                  </a:cubicBezTo>
                  <a:cubicBezTo>
                    <a:pt x="5714" y="3625"/>
                    <a:pt x="6051" y="3594"/>
                    <a:pt x="6382" y="3522"/>
                  </a:cubicBezTo>
                  <a:cubicBezTo>
                    <a:pt x="6418" y="3514"/>
                    <a:pt x="6454" y="3506"/>
                    <a:pt x="6490" y="3497"/>
                  </a:cubicBezTo>
                  <a:lnTo>
                    <a:pt x="6490" y="3497"/>
                  </a:lnTo>
                  <a:cubicBezTo>
                    <a:pt x="6978" y="3794"/>
                    <a:pt x="7457" y="4110"/>
                    <a:pt x="7916" y="4446"/>
                  </a:cubicBezTo>
                  <a:cubicBezTo>
                    <a:pt x="7935" y="4460"/>
                    <a:pt x="7958" y="4467"/>
                    <a:pt x="7981" y="4467"/>
                  </a:cubicBezTo>
                  <a:cubicBezTo>
                    <a:pt x="8003" y="4467"/>
                    <a:pt x="8026" y="4460"/>
                    <a:pt x="8045" y="4446"/>
                  </a:cubicBezTo>
                  <a:cubicBezTo>
                    <a:pt x="8512" y="4102"/>
                    <a:pt x="9001" y="3780"/>
                    <a:pt x="9501" y="3477"/>
                  </a:cubicBezTo>
                  <a:lnTo>
                    <a:pt x="9501" y="3477"/>
                  </a:lnTo>
                  <a:cubicBezTo>
                    <a:pt x="9534" y="3486"/>
                    <a:pt x="9568" y="3494"/>
                    <a:pt x="9602" y="3501"/>
                  </a:cubicBezTo>
                  <a:cubicBezTo>
                    <a:pt x="9931" y="3575"/>
                    <a:pt x="10266" y="3612"/>
                    <a:pt x="10598" y="3633"/>
                  </a:cubicBezTo>
                  <a:cubicBezTo>
                    <a:pt x="10644" y="3636"/>
                    <a:pt x="10692" y="3638"/>
                    <a:pt x="10739" y="3638"/>
                  </a:cubicBezTo>
                  <a:cubicBezTo>
                    <a:pt x="10866" y="3638"/>
                    <a:pt x="10996" y="3625"/>
                    <a:pt x="11126" y="3585"/>
                  </a:cubicBezTo>
                  <a:cubicBezTo>
                    <a:pt x="11214" y="3555"/>
                    <a:pt x="11308" y="3511"/>
                    <a:pt x="11380" y="3426"/>
                  </a:cubicBezTo>
                  <a:cubicBezTo>
                    <a:pt x="11456" y="3344"/>
                    <a:pt x="11487" y="3209"/>
                    <a:pt x="11454" y="3103"/>
                  </a:cubicBezTo>
                  <a:cubicBezTo>
                    <a:pt x="11423" y="2995"/>
                    <a:pt x="11357" y="2912"/>
                    <a:pt x="11281" y="2850"/>
                  </a:cubicBezTo>
                  <a:cubicBezTo>
                    <a:pt x="11206" y="2787"/>
                    <a:pt x="11118" y="2743"/>
                    <a:pt x="11028" y="2718"/>
                  </a:cubicBezTo>
                  <a:cubicBezTo>
                    <a:pt x="10941" y="2692"/>
                    <a:pt x="10852" y="2680"/>
                    <a:pt x="10764" y="2680"/>
                  </a:cubicBezTo>
                  <a:cubicBezTo>
                    <a:pt x="10668" y="2680"/>
                    <a:pt x="10573" y="2694"/>
                    <a:pt x="10482" y="2719"/>
                  </a:cubicBezTo>
                  <a:cubicBezTo>
                    <a:pt x="10397" y="2743"/>
                    <a:pt x="10311" y="2774"/>
                    <a:pt x="10233" y="2815"/>
                  </a:cubicBezTo>
                  <a:cubicBezTo>
                    <a:pt x="10154" y="2855"/>
                    <a:pt x="10085" y="2895"/>
                    <a:pt x="10012" y="2935"/>
                  </a:cubicBezTo>
                  <a:cubicBezTo>
                    <a:pt x="9865" y="3015"/>
                    <a:pt x="9722" y="3098"/>
                    <a:pt x="9579" y="3182"/>
                  </a:cubicBezTo>
                  <a:cubicBezTo>
                    <a:pt x="9535" y="3208"/>
                    <a:pt x="9491" y="3234"/>
                    <a:pt x="9447" y="3260"/>
                  </a:cubicBezTo>
                  <a:lnTo>
                    <a:pt x="9447" y="3260"/>
                  </a:lnTo>
                  <a:cubicBezTo>
                    <a:pt x="9006" y="3140"/>
                    <a:pt x="8587" y="2948"/>
                    <a:pt x="8183" y="2724"/>
                  </a:cubicBezTo>
                  <a:lnTo>
                    <a:pt x="8183" y="2724"/>
                  </a:lnTo>
                  <a:cubicBezTo>
                    <a:pt x="8192" y="2718"/>
                    <a:pt x="8202" y="2712"/>
                    <a:pt x="8211" y="2707"/>
                  </a:cubicBezTo>
                  <a:cubicBezTo>
                    <a:pt x="8776" y="2357"/>
                    <a:pt x="9317" y="1979"/>
                    <a:pt x="9860" y="1602"/>
                  </a:cubicBezTo>
                  <a:lnTo>
                    <a:pt x="10266" y="1320"/>
                  </a:lnTo>
                  <a:lnTo>
                    <a:pt x="10677" y="1054"/>
                  </a:lnTo>
                  <a:cubicBezTo>
                    <a:pt x="10711" y="1032"/>
                    <a:pt x="10746" y="1007"/>
                    <a:pt x="10780" y="987"/>
                  </a:cubicBezTo>
                  <a:lnTo>
                    <a:pt x="10888" y="928"/>
                  </a:lnTo>
                  <a:lnTo>
                    <a:pt x="11102" y="809"/>
                  </a:lnTo>
                  <a:cubicBezTo>
                    <a:pt x="11241" y="725"/>
                    <a:pt x="11391" y="663"/>
                    <a:pt x="11539" y="594"/>
                  </a:cubicBezTo>
                  <a:cubicBezTo>
                    <a:pt x="12080" y="354"/>
                    <a:pt x="12663" y="180"/>
                    <a:pt x="13250" y="180"/>
                  </a:cubicBezTo>
                  <a:cubicBezTo>
                    <a:pt x="13305" y="180"/>
                    <a:pt x="13359" y="181"/>
                    <a:pt x="13413" y="184"/>
                  </a:cubicBezTo>
                  <a:lnTo>
                    <a:pt x="13534" y="190"/>
                  </a:lnTo>
                  <a:cubicBezTo>
                    <a:pt x="13575" y="191"/>
                    <a:pt x="13615" y="194"/>
                    <a:pt x="13654" y="202"/>
                  </a:cubicBezTo>
                  <a:lnTo>
                    <a:pt x="13891" y="240"/>
                  </a:lnTo>
                  <a:cubicBezTo>
                    <a:pt x="14044" y="283"/>
                    <a:pt x="14199" y="321"/>
                    <a:pt x="14344" y="389"/>
                  </a:cubicBezTo>
                  <a:cubicBezTo>
                    <a:pt x="14636" y="515"/>
                    <a:pt x="14903" y="698"/>
                    <a:pt x="15124" y="929"/>
                  </a:cubicBezTo>
                  <a:cubicBezTo>
                    <a:pt x="15560" y="1392"/>
                    <a:pt x="15807" y="2045"/>
                    <a:pt x="15739" y="2679"/>
                  </a:cubicBezTo>
                  <a:cubicBezTo>
                    <a:pt x="15705" y="2993"/>
                    <a:pt x="15588" y="3302"/>
                    <a:pt x="15379" y="3539"/>
                  </a:cubicBezTo>
                  <a:cubicBezTo>
                    <a:pt x="15174" y="3777"/>
                    <a:pt x="14888" y="3939"/>
                    <a:pt x="14580" y="4023"/>
                  </a:cubicBezTo>
                  <a:cubicBezTo>
                    <a:pt x="14382" y="4074"/>
                    <a:pt x="14177" y="4094"/>
                    <a:pt x="13970" y="4094"/>
                  </a:cubicBezTo>
                  <a:cubicBezTo>
                    <a:pt x="13855" y="4094"/>
                    <a:pt x="13738" y="4088"/>
                    <a:pt x="13623" y="4076"/>
                  </a:cubicBezTo>
                  <a:cubicBezTo>
                    <a:pt x="13303" y="4041"/>
                    <a:pt x="12991" y="3933"/>
                    <a:pt x="12740" y="3740"/>
                  </a:cubicBezTo>
                  <a:cubicBezTo>
                    <a:pt x="12487" y="3547"/>
                    <a:pt x="12326" y="3254"/>
                    <a:pt x="12271" y="2944"/>
                  </a:cubicBezTo>
                  <a:cubicBezTo>
                    <a:pt x="12268" y="2929"/>
                    <a:pt x="12265" y="2915"/>
                    <a:pt x="12263" y="2901"/>
                  </a:cubicBezTo>
                  <a:lnTo>
                    <a:pt x="12263" y="2901"/>
                  </a:lnTo>
                  <a:cubicBezTo>
                    <a:pt x="12374" y="2970"/>
                    <a:pt x="12492" y="3028"/>
                    <a:pt x="12613" y="3076"/>
                  </a:cubicBezTo>
                  <a:cubicBezTo>
                    <a:pt x="12923" y="3193"/>
                    <a:pt x="13254" y="3254"/>
                    <a:pt x="13585" y="3263"/>
                  </a:cubicBezTo>
                  <a:cubicBezTo>
                    <a:pt x="13595" y="3263"/>
                    <a:pt x="13604" y="3263"/>
                    <a:pt x="13613" y="3263"/>
                  </a:cubicBezTo>
                  <a:cubicBezTo>
                    <a:pt x="13771" y="3263"/>
                    <a:pt x="13928" y="3245"/>
                    <a:pt x="14081" y="3205"/>
                  </a:cubicBezTo>
                  <a:cubicBezTo>
                    <a:pt x="14243" y="3162"/>
                    <a:pt x="14401" y="3088"/>
                    <a:pt x="14524" y="2967"/>
                  </a:cubicBezTo>
                  <a:cubicBezTo>
                    <a:pt x="14647" y="2847"/>
                    <a:pt x="14723" y="2682"/>
                    <a:pt x="14746" y="2515"/>
                  </a:cubicBezTo>
                  <a:cubicBezTo>
                    <a:pt x="14770" y="2346"/>
                    <a:pt x="14761" y="2174"/>
                    <a:pt x="14712" y="2012"/>
                  </a:cubicBezTo>
                  <a:cubicBezTo>
                    <a:pt x="14621" y="1682"/>
                    <a:pt x="14360" y="1414"/>
                    <a:pt x="14048" y="1281"/>
                  </a:cubicBezTo>
                  <a:cubicBezTo>
                    <a:pt x="13891" y="1217"/>
                    <a:pt x="13721" y="1183"/>
                    <a:pt x="13550" y="1183"/>
                  </a:cubicBezTo>
                  <a:cubicBezTo>
                    <a:pt x="13380" y="1189"/>
                    <a:pt x="13209" y="1216"/>
                    <a:pt x="13053" y="1288"/>
                  </a:cubicBezTo>
                  <a:cubicBezTo>
                    <a:pt x="12739" y="1424"/>
                    <a:pt x="12478" y="1671"/>
                    <a:pt x="12318" y="1972"/>
                  </a:cubicBezTo>
                  <a:cubicBezTo>
                    <a:pt x="12190" y="2221"/>
                    <a:pt x="12121" y="2504"/>
                    <a:pt x="12135" y="2786"/>
                  </a:cubicBezTo>
                  <a:lnTo>
                    <a:pt x="12135" y="2786"/>
                  </a:lnTo>
                  <a:cubicBezTo>
                    <a:pt x="12019" y="2703"/>
                    <a:pt x="11913" y="2607"/>
                    <a:pt x="11819" y="2499"/>
                  </a:cubicBezTo>
                  <a:cubicBezTo>
                    <a:pt x="11605" y="2250"/>
                    <a:pt x="11446" y="1948"/>
                    <a:pt x="11383" y="1624"/>
                  </a:cubicBezTo>
                  <a:lnTo>
                    <a:pt x="11383" y="1624"/>
                  </a:lnTo>
                  <a:cubicBezTo>
                    <a:pt x="11444" y="1950"/>
                    <a:pt x="11599" y="2253"/>
                    <a:pt x="11806" y="2510"/>
                  </a:cubicBezTo>
                  <a:cubicBezTo>
                    <a:pt x="11904" y="2624"/>
                    <a:pt x="12015" y="2726"/>
                    <a:pt x="12136" y="2815"/>
                  </a:cubicBezTo>
                  <a:lnTo>
                    <a:pt x="12136" y="2815"/>
                  </a:lnTo>
                  <a:cubicBezTo>
                    <a:pt x="12140" y="2865"/>
                    <a:pt x="12146" y="2916"/>
                    <a:pt x="12155" y="2966"/>
                  </a:cubicBezTo>
                  <a:cubicBezTo>
                    <a:pt x="12210" y="3302"/>
                    <a:pt x="12386" y="3627"/>
                    <a:pt x="12660" y="3837"/>
                  </a:cubicBezTo>
                  <a:cubicBezTo>
                    <a:pt x="12932" y="4049"/>
                    <a:pt x="13266" y="4165"/>
                    <a:pt x="13601" y="4205"/>
                  </a:cubicBezTo>
                  <a:cubicBezTo>
                    <a:pt x="13727" y="4218"/>
                    <a:pt x="13854" y="4226"/>
                    <a:pt x="13981" y="4226"/>
                  </a:cubicBezTo>
                  <a:cubicBezTo>
                    <a:pt x="14191" y="4226"/>
                    <a:pt x="14402" y="4205"/>
                    <a:pt x="14609" y="4156"/>
                  </a:cubicBezTo>
                  <a:cubicBezTo>
                    <a:pt x="14939" y="4070"/>
                    <a:pt x="15254" y="3895"/>
                    <a:pt x="15481" y="3633"/>
                  </a:cubicBezTo>
                  <a:cubicBezTo>
                    <a:pt x="15711" y="3374"/>
                    <a:pt x="15842" y="3037"/>
                    <a:pt x="15881" y="2698"/>
                  </a:cubicBezTo>
                  <a:cubicBezTo>
                    <a:pt x="15958" y="2015"/>
                    <a:pt x="15700" y="1319"/>
                    <a:pt x="15237" y="820"/>
                  </a:cubicBezTo>
                  <a:cubicBezTo>
                    <a:pt x="14770" y="322"/>
                    <a:pt x="14096" y="29"/>
                    <a:pt x="13418" y="9"/>
                  </a:cubicBezTo>
                  <a:cubicBezTo>
                    <a:pt x="13370" y="4"/>
                    <a:pt x="13322" y="2"/>
                    <a:pt x="13274" y="2"/>
                  </a:cubicBezTo>
                  <a:cubicBezTo>
                    <a:pt x="13153" y="2"/>
                    <a:pt x="13033" y="14"/>
                    <a:pt x="12911" y="19"/>
                  </a:cubicBezTo>
                  <a:cubicBezTo>
                    <a:pt x="12827" y="25"/>
                    <a:pt x="12745" y="43"/>
                    <a:pt x="12660" y="56"/>
                  </a:cubicBezTo>
                  <a:cubicBezTo>
                    <a:pt x="12577" y="71"/>
                    <a:pt x="12492" y="78"/>
                    <a:pt x="12412" y="103"/>
                  </a:cubicBezTo>
                  <a:lnTo>
                    <a:pt x="12168" y="168"/>
                  </a:lnTo>
                  <a:cubicBezTo>
                    <a:pt x="12129" y="179"/>
                    <a:pt x="12087" y="186"/>
                    <a:pt x="12047" y="201"/>
                  </a:cubicBezTo>
                  <a:lnTo>
                    <a:pt x="11929" y="244"/>
                  </a:lnTo>
                  <a:cubicBezTo>
                    <a:pt x="11772" y="301"/>
                    <a:pt x="11612" y="352"/>
                    <a:pt x="11462" y="428"/>
                  </a:cubicBezTo>
                  <a:cubicBezTo>
                    <a:pt x="11310" y="499"/>
                    <a:pt x="11154" y="563"/>
                    <a:pt x="11011" y="648"/>
                  </a:cubicBezTo>
                  <a:lnTo>
                    <a:pt x="10792" y="769"/>
                  </a:lnTo>
                  <a:lnTo>
                    <a:pt x="10682" y="830"/>
                  </a:lnTo>
                  <a:cubicBezTo>
                    <a:pt x="10647" y="852"/>
                    <a:pt x="10613" y="875"/>
                    <a:pt x="10577" y="897"/>
                  </a:cubicBezTo>
                  <a:lnTo>
                    <a:pt x="10158" y="1170"/>
                  </a:lnTo>
                  <a:lnTo>
                    <a:pt x="9753" y="1453"/>
                  </a:lnTo>
                  <a:cubicBezTo>
                    <a:pt x="9209" y="1826"/>
                    <a:pt x="8668" y="2203"/>
                    <a:pt x="8109" y="2547"/>
                  </a:cubicBezTo>
                  <a:cubicBezTo>
                    <a:pt x="8071" y="2570"/>
                    <a:pt x="8033" y="2593"/>
                    <a:pt x="7994" y="2616"/>
                  </a:cubicBezTo>
                  <a:lnTo>
                    <a:pt x="7994" y="2616"/>
                  </a:lnTo>
                  <a:cubicBezTo>
                    <a:pt x="7952" y="2591"/>
                    <a:pt x="7910" y="2567"/>
                    <a:pt x="7868" y="2541"/>
                  </a:cubicBezTo>
                  <a:cubicBezTo>
                    <a:pt x="7304" y="2203"/>
                    <a:pt x="6761" y="1832"/>
                    <a:pt x="6216" y="1458"/>
                  </a:cubicBezTo>
                  <a:lnTo>
                    <a:pt x="5809" y="1177"/>
                  </a:lnTo>
                  <a:lnTo>
                    <a:pt x="5390" y="905"/>
                  </a:lnTo>
                  <a:lnTo>
                    <a:pt x="5285" y="836"/>
                  </a:lnTo>
                  <a:lnTo>
                    <a:pt x="5176" y="776"/>
                  </a:lnTo>
                  <a:lnTo>
                    <a:pt x="4957" y="655"/>
                  </a:lnTo>
                  <a:cubicBezTo>
                    <a:pt x="4814" y="570"/>
                    <a:pt x="4658" y="504"/>
                    <a:pt x="4507" y="433"/>
                  </a:cubicBezTo>
                  <a:cubicBezTo>
                    <a:pt x="4356" y="357"/>
                    <a:pt x="4199" y="305"/>
                    <a:pt x="4040" y="247"/>
                  </a:cubicBezTo>
                  <a:cubicBezTo>
                    <a:pt x="3885" y="184"/>
                    <a:pt x="3719" y="151"/>
                    <a:pt x="3556" y="106"/>
                  </a:cubicBezTo>
                  <a:cubicBezTo>
                    <a:pt x="3477" y="81"/>
                    <a:pt x="3391" y="73"/>
                    <a:pt x="3308" y="57"/>
                  </a:cubicBezTo>
                  <a:cubicBezTo>
                    <a:pt x="3224" y="45"/>
                    <a:pt x="3142" y="29"/>
                    <a:pt x="3058" y="19"/>
                  </a:cubicBezTo>
                  <a:lnTo>
                    <a:pt x="2805" y="4"/>
                  </a:lnTo>
                  <a:cubicBezTo>
                    <a:pt x="2771" y="4"/>
                    <a:pt x="2739" y="0"/>
                    <a:pt x="2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a:off x="8237646" y="7519381"/>
              <a:ext cx="507229" cy="306632"/>
            </a:xfrm>
            <a:custGeom>
              <a:avLst/>
              <a:gdLst/>
              <a:ahLst/>
              <a:cxnLst/>
              <a:rect l="l" t="t" r="r" b="b"/>
              <a:pathLst>
                <a:path w="7118" h="4303" extrusionOk="0">
                  <a:moveTo>
                    <a:pt x="5944" y="1"/>
                  </a:moveTo>
                  <a:cubicBezTo>
                    <a:pt x="5891" y="1"/>
                    <a:pt x="5837" y="5"/>
                    <a:pt x="5783" y="12"/>
                  </a:cubicBezTo>
                  <a:cubicBezTo>
                    <a:pt x="5691" y="22"/>
                    <a:pt x="5601" y="54"/>
                    <a:pt x="5517" y="93"/>
                  </a:cubicBezTo>
                  <a:cubicBezTo>
                    <a:pt x="5434" y="135"/>
                    <a:pt x="5357" y="189"/>
                    <a:pt x="5293" y="256"/>
                  </a:cubicBezTo>
                  <a:cubicBezTo>
                    <a:pt x="5163" y="390"/>
                    <a:pt x="5086" y="568"/>
                    <a:pt x="5057" y="745"/>
                  </a:cubicBezTo>
                  <a:cubicBezTo>
                    <a:pt x="5045" y="837"/>
                    <a:pt x="5036" y="926"/>
                    <a:pt x="5046" y="1015"/>
                  </a:cubicBezTo>
                  <a:cubicBezTo>
                    <a:pt x="5050" y="1059"/>
                    <a:pt x="5050" y="1104"/>
                    <a:pt x="5059" y="1148"/>
                  </a:cubicBezTo>
                  <a:lnTo>
                    <a:pt x="5091" y="1280"/>
                  </a:lnTo>
                  <a:cubicBezTo>
                    <a:pt x="5145" y="1450"/>
                    <a:pt x="5265" y="1614"/>
                    <a:pt x="5438" y="1680"/>
                  </a:cubicBezTo>
                  <a:cubicBezTo>
                    <a:pt x="5484" y="1700"/>
                    <a:pt x="5533" y="1709"/>
                    <a:pt x="5582" y="1709"/>
                  </a:cubicBezTo>
                  <a:cubicBezTo>
                    <a:pt x="5716" y="1709"/>
                    <a:pt x="5849" y="1640"/>
                    <a:pt x="5923" y="1534"/>
                  </a:cubicBezTo>
                  <a:cubicBezTo>
                    <a:pt x="6029" y="1389"/>
                    <a:pt x="6057" y="1208"/>
                    <a:pt x="6055" y="1036"/>
                  </a:cubicBezTo>
                  <a:lnTo>
                    <a:pt x="6055" y="1036"/>
                  </a:lnTo>
                  <a:cubicBezTo>
                    <a:pt x="6048" y="1207"/>
                    <a:pt x="6007" y="1384"/>
                    <a:pt x="5900" y="1517"/>
                  </a:cubicBezTo>
                  <a:cubicBezTo>
                    <a:pt x="5827" y="1608"/>
                    <a:pt x="5711" y="1663"/>
                    <a:pt x="5597" y="1663"/>
                  </a:cubicBezTo>
                  <a:cubicBezTo>
                    <a:pt x="5549" y="1663"/>
                    <a:pt x="5501" y="1653"/>
                    <a:pt x="5456" y="1631"/>
                  </a:cubicBezTo>
                  <a:cubicBezTo>
                    <a:pt x="5305" y="1566"/>
                    <a:pt x="5203" y="1417"/>
                    <a:pt x="5161" y="1258"/>
                  </a:cubicBezTo>
                  <a:lnTo>
                    <a:pt x="5136" y="1135"/>
                  </a:lnTo>
                  <a:cubicBezTo>
                    <a:pt x="5130" y="1093"/>
                    <a:pt x="5131" y="1052"/>
                    <a:pt x="5129" y="1010"/>
                  </a:cubicBezTo>
                  <a:cubicBezTo>
                    <a:pt x="5123" y="926"/>
                    <a:pt x="5135" y="842"/>
                    <a:pt x="5150" y="761"/>
                  </a:cubicBezTo>
                  <a:cubicBezTo>
                    <a:pt x="5184" y="600"/>
                    <a:pt x="5258" y="447"/>
                    <a:pt x="5372" y="333"/>
                  </a:cubicBezTo>
                  <a:cubicBezTo>
                    <a:pt x="5431" y="277"/>
                    <a:pt x="5498" y="233"/>
                    <a:pt x="5569" y="197"/>
                  </a:cubicBezTo>
                  <a:cubicBezTo>
                    <a:pt x="5642" y="167"/>
                    <a:pt x="5719" y="140"/>
                    <a:pt x="5801" y="134"/>
                  </a:cubicBezTo>
                  <a:cubicBezTo>
                    <a:pt x="5838" y="129"/>
                    <a:pt x="5876" y="127"/>
                    <a:pt x="5914" y="127"/>
                  </a:cubicBezTo>
                  <a:cubicBezTo>
                    <a:pt x="6039" y="127"/>
                    <a:pt x="6166" y="150"/>
                    <a:pt x="6285" y="190"/>
                  </a:cubicBezTo>
                  <a:cubicBezTo>
                    <a:pt x="6439" y="242"/>
                    <a:pt x="6578" y="331"/>
                    <a:pt x="6679" y="453"/>
                  </a:cubicBezTo>
                  <a:cubicBezTo>
                    <a:pt x="6784" y="574"/>
                    <a:pt x="6853" y="724"/>
                    <a:pt x="6892" y="883"/>
                  </a:cubicBezTo>
                  <a:cubicBezTo>
                    <a:pt x="6930" y="1040"/>
                    <a:pt x="6944" y="1209"/>
                    <a:pt x="6925" y="1369"/>
                  </a:cubicBezTo>
                  <a:cubicBezTo>
                    <a:pt x="6907" y="1529"/>
                    <a:pt x="6858" y="1683"/>
                    <a:pt x="6770" y="1815"/>
                  </a:cubicBezTo>
                  <a:cubicBezTo>
                    <a:pt x="6681" y="1947"/>
                    <a:pt x="6560" y="2057"/>
                    <a:pt x="6422" y="2145"/>
                  </a:cubicBezTo>
                  <a:cubicBezTo>
                    <a:pt x="6145" y="2320"/>
                    <a:pt x="5814" y="2414"/>
                    <a:pt x="5481" y="2469"/>
                  </a:cubicBezTo>
                  <a:cubicBezTo>
                    <a:pt x="5226" y="2508"/>
                    <a:pt x="4965" y="2529"/>
                    <a:pt x="4706" y="2529"/>
                  </a:cubicBezTo>
                  <a:cubicBezTo>
                    <a:pt x="4705" y="2529"/>
                    <a:pt x="4704" y="2529"/>
                    <a:pt x="4703" y="2529"/>
                  </a:cubicBezTo>
                  <a:lnTo>
                    <a:pt x="4703" y="2529"/>
                  </a:lnTo>
                  <a:cubicBezTo>
                    <a:pt x="4634" y="2526"/>
                    <a:pt x="4565" y="2525"/>
                    <a:pt x="4496" y="2524"/>
                  </a:cubicBezTo>
                  <a:lnTo>
                    <a:pt x="4496" y="2524"/>
                  </a:lnTo>
                  <a:cubicBezTo>
                    <a:pt x="4487" y="2524"/>
                    <a:pt x="4477" y="2523"/>
                    <a:pt x="4468" y="2523"/>
                  </a:cubicBezTo>
                  <a:lnTo>
                    <a:pt x="4467" y="2524"/>
                  </a:lnTo>
                  <a:lnTo>
                    <a:pt x="4467" y="2524"/>
                  </a:lnTo>
                  <a:cubicBezTo>
                    <a:pt x="4466" y="2524"/>
                    <a:pt x="4464" y="2524"/>
                    <a:pt x="4462" y="2524"/>
                  </a:cubicBezTo>
                  <a:lnTo>
                    <a:pt x="4459" y="2524"/>
                  </a:lnTo>
                  <a:cubicBezTo>
                    <a:pt x="4404" y="2524"/>
                    <a:pt x="4358" y="2567"/>
                    <a:pt x="4356" y="2622"/>
                  </a:cubicBezTo>
                  <a:cubicBezTo>
                    <a:pt x="4353" y="2678"/>
                    <a:pt x="4397" y="2724"/>
                    <a:pt x="4453" y="2728"/>
                  </a:cubicBezTo>
                  <a:cubicBezTo>
                    <a:pt x="4521" y="2731"/>
                    <a:pt x="4589" y="2732"/>
                    <a:pt x="4656" y="2732"/>
                  </a:cubicBezTo>
                  <a:lnTo>
                    <a:pt x="4656" y="2732"/>
                  </a:lnTo>
                  <a:cubicBezTo>
                    <a:pt x="4802" y="2738"/>
                    <a:pt x="4947" y="2749"/>
                    <a:pt x="5092" y="2767"/>
                  </a:cubicBezTo>
                  <a:cubicBezTo>
                    <a:pt x="5301" y="2796"/>
                    <a:pt x="5508" y="2838"/>
                    <a:pt x="5703" y="2903"/>
                  </a:cubicBezTo>
                  <a:cubicBezTo>
                    <a:pt x="5899" y="2967"/>
                    <a:pt x="6084" y="3058"/>
                    <a:pt x="6230" y="3189"/>
                  </a:cubicBezTo>
                  <a:cubicBezTo>
                    <a:pt x="6373" y="3317"/>
                    <a:pt x="6458" y="3498"/>
                    <a:pt x="6404" y="3660"/>
                  </a:cubicBezTo>
                  <a:cubicBezTo>
                    <a:pt x="6354" y="3825"/>
                    <a:pt x="6182" y="3946"/>
                    <a:pt x="5999" y="4016"/>
                  </a:cubicBezTo>
                  <a:cubicBezTo>
                    <a:pt x="5819" y="4082"/>
                    <a:pt x="5620" y="4110"/>
                    <a:pt x="5421" y="4110"/>
                  </a:cubicBezTo>
                  <a:cubicBezTo>
                    <a:pt x="5414" y="4110"/>
                    <a:pt x="5406" y="4110"/>
                    <a:pt x="5399" y="4110"/>
                  </a:cubicBezTo>
                  <a:cubicBezTo>
                    <a:pt x="4982" y="4110"/>
                    <a:pt x="4573" y="3988"/>
                    <a:pt x="4191" y="3812"/>
                  </a:cubicBezTo>
                  <a:cubicBezTo>
                    <a:pt x="3806" y="3633"/>
                    <a:pt x="3449" y="3397"/>
                    <a:pt x="3107" y="3141"/>
                  </a:cubicBezTo>
                  <a:cubicBezTo>
                    <a:pt x="2764" y="2884"/>
                    <a:pt x="2435" y="2603"/>
                    <a:pt x="2099" y="2332"/>
                  </a:cubicBezTo>
                  <a:cubicBezTo>
                    <a:pt x="1931" y="2195"/>
                    <a:pt x="1758" y="2065"/>
                    <a:pt x="1574" y="1946"/>
                  </a:cubicBezTo>
                  <a:cubicBezTo>
                    <a:pt x="1480" y="1889"/>
                    <a:pt x="1384" y="1834"/>
                    <a:pt x="1283" y="1791"/>
                  </a:cubicBezTo>
                  <a:cubicBezTo>
                    <a:pt x="1180" y="1747"/>
                    <a:pt x="1072" y="1713"/>
                    <a:pt x="958" y="1713"/>
                  </a:cubicBezTo>
                  <a:cubicBezTo>
                    <a:pt x="734" y="1713"/>
                    <a:pt x="514" y="1801"/>
                    <a:pt x="353" y="1950"/>
                  </a:cubicBezTo>
                  <a:cubicBezTo>
                    <a:pt x="191" y="2096"/>
                    <a:pt x="73" y="2287"/>
                    <a:pt x="0" y="2490"/>
                  </a:cubicBezTo>
                  <a:cubicBezTo>
                    <a:pt x="84" y="2291"/>
                    <a:pt x="213" y="2111"/>
                    <a:pt x="379" y="1979"/>
                  </a:cubicBezTo>
                  <a:cubicBezTo>
                    <a:pt x="532" y="1850"/>
                    <a:pt x="730" y="1778"/>
                    <a:pt x="926" y="1778"/>
                  </a:cubicBezTo>
                  <a:cubicBezTo>
                    <a:pt x="937" y="1778"/>
                    <a:pt x="949" y="1778"/>
                    <a:pt x="960" y="1779"/>
                  </a:cubicBezTo>
                  <a:cubicBezTo>
                    <a:pt x="1062" y="1781"/>
                    <a:pt x="1163" y="1817"/>
                    <a:pt x="1256" y="1863"/>
                  </a:cubicBezTo>
                  <a:cubicBezTo>
                    <a:pt x="1351" y="1907"/>
                    <a:pt x="1441" y="1964"/>
                    <a:pt x="1530" y="2023"/>
                  </a:cubicBezTo>
                  <a:cubicBezTo>
                    <a:pt x="1703" y="2145"/>
                    <a:pt x="1867" y="2284"/>
                    <a:pt x="2032" y="2421"/>
                  </a:cubicBezTo>
                  <a:cubicBezTo>
                    <a:pt x="2684" y="2978"/>
                    <a:pt x="3324" y="3581"/>
                    <a:pt x="4117" y="3974"/>
                  </a:cubicBezTo>
                  <a:cubicBezTo>
                    <a:pt x="4513" y="4166"/>
                    <a:pt x="4949" y="4297"/>
                    <a:pt x="5399" y="4302"/>
                  </a:cubicBezTo>
                  <a:cubicBezTo>
                    <a:pt x="5410" y="4303"/>
                    <a:pt x="5422" y="4303"/>
                    <a:pt x="5434" y="4303"/>
                  </a:cubicBezTo>
                  <a:cubicBezTo>
                    <a:pt x="5645" y="4303"/>
                    <a:pt x="5862" y="4274"/>
                    <a:pt x="6070" y="4201"/>
                  </a:cubicBezTo>
                  <a:cubicBezTo>
                    <a:pt x="6178" y="4160"/>
                    <a:pt x="6285" y="4106"/>
                    <a:pt x="6379" y="4029"/>
                  </a:cubicBezTo>
                  <a:cubicBezTo>
                    <a:pt x="6473" y="3952"/>
                    <a:pt x="6556" y="3848"/>
                    <a:pt x="6595" y="3724"/>
                  </a:cubicBezTo>
                  <a:cubicBezTo>
                    <a:pt x="6637" y="3598"/>
                    <a:pt x="6629" y="3457"/>
                    <a:pt x="6580" y="3339"/>
                  </a:cubicBezTo>
                  <a:cubicBezTo>
                    <a:pt x="6534" y="3219"/>
                    <a:pt x="6457" y="3121"/>
                    <a:pt x="6370" y="3041"/>
                  </a:cubicBezTo>
                  <a:cubicBezTo>
                    <a:pt x="6193" y="2879"/>
                    <a:pt x="5984" y="2778"/>
                    <a:pt x="5772" y="2706"/>
                  </a:cubicBezTo>
                  <a:cubicBezTo>
                    <a:pt x="5711" y="2684"/>
                    <a:pt x="5650" y="2666"/>
                    <a:pt x="5588" y="2649"/>
                  </a:cubicBezTo>
                  <a:lnTo>
                    <a:pt x="5588" y="2649"/>
                  </a:lnTo>
                  <a:cubicBezTo>
                    <a:pt x="5912" y="2587"/>
                    <a:pt x="6236" y="2489"/>
                    <a:pt x="6524" y="2303"/>
                  </a:cubicBezTo>
                  <a:cubicBezTo>
                    <a:pt x="6677" y="2204"/>
                    <a:pt x="6819" y="2076"/>
                    <a:pt x="6922" y="1918"/>
                  </a:cubicBezTo>
                  <a:cubicBezTo>
                    <a:pt x="7025" y="1759"/>
                    <a:pt x="7086" y="1573"/>
                    <a:pt x="7101" y="1389"/>
                  </a:cubicBezTo>
                  <a:cubicBezTo>
                    <a:pt x="7118" y="1202"/>
                    <a:pt x="7097" y="1021"/>
                    <a:pt x="7051" y="843"/>
                  </a:cubicBezTo>
                  <a:cubicBezTo>
                    <a:pt x="7002" y="667"/>
                    <a:pt x="6919" y="495"/>
                    <a:pt x="6793" y="355"/>
                  </a:cubicBezTo>
                  <a:cubicBezTo>
                    <a:pt x="6668" y="214"/>
                    <a:pt x="6501" y="115"/>
                    <a:pt x="6325" y="61"/>
                  </a:cubicBezTo>
                  <a:cubicBezTo>
                    <a:pt x="6201" y="23"/>
                    <a:pt x="6073" y="1"/>
                    <a:pt x="5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7062910" y="7519239"/>
              <a:ext cx="507157" cy="306489"/>
            </a:xfrm>
            <a:custGeom>
              <a:avLst/>
              <a:gdLst/>
              <a:ahLst/>
              <a:cxnLst/>
              <a:rect l="l" t="t" r="r" b="b"/>
              <a:pathLst>
                <a:path w="7117" h="4301" extrusionOk="0">
                  <a:moveTo>
                    <a:pt x="1174" y="0"/>
                  </a:moveTo>
                  <a:cubicBezTo>
                    <a:pt x="1044" y="0"/>
                    <a:pt x="916" y="22"/>
                    <a:pt x="793" y="60"/>
                  </a:cubicBezTo>
                  <a:cubicBezTo>
                    <a:pt x="616" y="114"/>
                    <a:pt x="450" y="213"/>
                    <a:pt x="325" y="355"/>
                  </a:cubicBezTo>
                  <a:cubicBezTo>
                    <a:pt x="199" y="494"/>
                    <a:pt x="116" y="666"/>
                    <a:pt x="69" y="842"/>
                  </a:cubicBezTo>
                  <a:cubicBezTo>
                    <a:pt x="20" y="1020"/>
                    <a:pt x="0" y="1201"/>
                    <a:pt x="17" y="1387"/>
                  </a:cubicBezTo>
                  <a:cubicBezTo>
                    <a:pt x="32" y="1573"/>
                    <a:pt x="93" y="1758"/>
                    <a:pt x="196" y="1916"/>
                  </a:cubicBezTo>
                  <a:cubicBezTo>
                    <a:pt x="300" y="2074"/>
                    <a:pt x="440" y="2203"/>
                    <a:pt x="594" y="2302"/>
                  </a:cubicBezTo>
                  <a:cubicBezTo>
                    <a:pt x="882" y="2487"/>
                    <a:pt x="1205" y="2585"/>
                    <a:pt x="1529" y="2648"/>
                  </a:cubicBezTo>
                  <a:lnTo>
                    <a:pt x="1529" y="2648"/>
                  </a:lnTo>
                  <a:cubicBezTo>
                    <a:pt x="1468" y="2664"/>
                    <a:pt x="1408" y="2682"/>
                    <a:pt x="1348" y="2703"/>
                  </a:cubicBezTo>
                  <a:cubicBezTo>
                    <a:pt x="1135" y="2776"/>
                    <a:pt x="926" y="2877"/>
                    <a:pt x="750" y="3038"/>
                  </a:cubicBezTo>
                  <a:cubicBezTo>
                    <a:pt x="665" y="3119"/>
                    <a:pt x="587" y="3217"/>
                    <a:pt x="539" y="3337"/>
                  </a:cubicBezTo>
                  <a:cubicBezTo>
                    <a:pt x="493" y="3455"/>
                    <a:pt x="483" y="3596"/>
                    <a:pt x="524" y="3721"/>
                  </a:cubicBezTo>
                  <a:cubicBezTo>
                    <a:pt x="565" y="3846"/>
                    <a:pt x="647" y="3951"/>
                    <a:pt x="741" y="4027"/>
                  </a:cubicBezTo>
                  <a:cubicBezTo>
                    <a:pt x="836" y="4104"/>
                    <a:pt x="941" y="4158"/>
                    <a:pt x="1051" y="4199"/>
                  </a:cubicBezTo>
                  <a:cubicBezTo>
                    <a:pt x="1256" y="4273"/>
                    <a:pt x="1472" y="4300"/>
                    <a:pt x="1684" y="4300"/>
                  </a:cubicBezTo>
                  <a:cubicBezTo>
                    <a:pt x="1696" y="4300"/>
                    <a:pt x="1709" y="4300"/>
                    <a:pt x="1722" y="4300"/>
                  </a:cubicBezTo>
                  <a:cubicBezTo>
                    <a:pt x="2170" y="4294"/>
                    <a:pt x="2607" y="4163"/>
                    <a:pt x="3002" y="3972"/>
                  </a:cubicBezTo>
                  <a:cubicBezTo>
                    <a:pt x="3796" y="3578"/>
                    <a:pt x="4435" y="2975"/>
                    <a:pt x="5088" y="2419"/>
                  </a:cubicBezTo>
                  <a:cubicBezTo>
                    <a:pt x="5251" y="2281"/>
                    <a:pt x="5416" y="2142"/>
                    <a:pt x="5591" y="2021"/>
                  </a:cubicBezTo>
                  <a:cubicBezTo>
                    <a:pt x="5679" y="1962"/>
                    <a:pt x="5768" y="1904"/>
                    <a:pt x="5863" y="1860"/>
                  </a:cubicBezTo>
                  <a:cubicBezTo>
                    <a:pt x="5957" y="1816"/>
                    <a:pt x="6058" y="1780"/>
                    <a:pt x="6159" y="1776"/>
                  </a:cubicBezTo>
                  <a:cubicBezTo>
                    <a:pt x="6172" y="1776"/>
                    <a:pt x="6184" y="1776"/>
                    <a:pt x="6196" y="1776"/>
                  </a:cubicBezTo>
                  <a:cubicBezTo>
                    <a:pt x="6392" y="1776"/>
                    <a:pt x="6588" y="1849"/>
                    <a:pt x="6741" y="1977"/>
                  </a:cubicBezTo>
                  <a:cubicBezTo>
                    <a:pt x="6904" y="2113"/>
                    <a:pt x="7033" y="2293"/>
                    <a:pt x="7117" y="2492"/>
                  </a:cubicBezTo>
                  <a:cubicBezTo>
                    <a:pt x="7044" y="2289"/>
                    <a:pt x="6925" y="2098"/>
                    <a:pt x="6765" y="1948"/>
                  </a:cubicBezTo>
                  <a:cubicBezTo>
                    <a:pt x="6605" y="1800"/>
                    <a:pt x="6384" y="1711"/>
                    <a:pt x="6160" y="1711"/>
                  </a:cubicBezTo>
                  <a:cubicBezTo>
                    <a:pt x="6047" y="1711"/>
                    <a:pt x="5938" y="1747"/>
                    <a:pt x="5835" y="1790"/>
                  </a:cubicBezTo>
                  <a:cubicBezTo>
                    <a:pt x="5732" y="1833"/>
                    <a:pt x="5637" y="1888"/>
                    <a:pt x="5544" y="1945"/>
                  </a:cubicBezTo>
                  <a:cubicBezTo>
                    <a:pt x="5360" y="2064"/>
                    <a:pt x="5186" y="2195"/>
                    <a:pt x="5019" y="2331"/>
                  </a:cubicBezTo>
                  <a:cubicBezTo>
                    <a:pt x="4682" y="2603"/>
                    <a:pt x="4355" y="2882"/>
                    <a:pt x="4012" y="3140"/>
                  </a:cubicBezTo>
                  <a:cubicBezTo>
                    <a:pt x="3669" y="3396"/>
                    <a:pt x="3312" y="3633"/>
                    <a:pt x="2928" y="3811"/>
                  </a:cubicBezTo>
                  <a:cubicBezTo>
                    <a:pt x="2545" y="3987"/>
                    <a:pt x="2136" y="4108"/>
                    <a:pt x="1719" y="4108"/>
                  </a:cubicBezTo>
                  <a:cubicBezTo>
                    <a:pt x="1712" y="4108"/>
                    <a:pt x="1705" y="4108"/>
                    <a:pt x="1697" y="4108"/>
                  </a:cubicBezTo>
                  <a:cubicBezTo>
                    <a:pt x="1499" y="4108"/>
                    <a:pt x="1300" y="4079"/>
                    <a:pt x="1119" y="4015"/>
                  </a:cubicBezTo>
                  <a:cubicBezTo>
                    <a:pt x="936" y="3945"/>
                    <a:pt x="764" y="3824"/>
                    <a:pt x="714" y="3659"/>
                  </a:cubicBezTo>
                  <a:cubicBezTo>
                    <a:pt x="660" y="3497"/>
                    <a:pt x="746" y="3316"/>
                    <a:pt x="890" y="3188"/>
                  </a:cubicBezTo>
                  <a:cubicBezTo>
                    <a:pt x="1034" y="3057"/>
                    <a:pt x="1220" y="2967"/>
                    <a:pt x="1415" y="2902"/>
                  </a:cubicBezTo>
                  <a:cubicBezTo>
                    <a:pt x="1613" y="2837"/>
                    <a:pt x="1818" y="2796"/>
                    <a:pt x="2026" y="2766"/>
                  </a:cubicBezTo>
                  <a:cubicBezTo>
                    <a:pt x="2178" y="2748"/>
                    <a:pt x="2330" y="2737"/>
                    <a:pt x="2483" y="2731"/>
                  </a:cubicBezTo>
                  <a:lnTo>
                    <a:pt x="2483" y="2731"/>
                  </a:lnTo>
                  <a:cubicBezTo>
                    <a:pt x="2544" y="2730"/>
                    <a:pt x="2604" y="2729"/>
                    <a:pt x="2665" y="2726"/>
                  </a:cubicBezTo>
                  <a:cubicBezTo>
                    <a:pt x="2720" y="2724"/>
                    <a:pt x="2763" y="2678"/>
                    <a:pt x="2763" y="2623"/>
                  </a:cubicBezTo>
                  <a:cubicBezTo>
                    <a:pt x="2763" y="2567"/>
                    <a:pt x="2716" y="2521"/>
                    <a:pt x="2659" y="2521"/>
                  </a:cubicBezTo>
                  <a:lnTo>
                    <a:pt x="2658" y="2521"/>
                  </a:lnTo>
                  <a:cubicBezTo>
                    <a:pt x="2656" y="2521"/>
                    <a:pt x="2653" y="2521"/>
                    <a:pt x="2651" y="2521"/>
                  </a:cubicBezTo>
                  <a:lnTo>
                    <a:pt x="2651" y="2521"/>
                  </a:lnTo>
                  <a:lnTo>
                    <a:pt x="2651" y="2521"/>
                  </a:lnTo>
                  <a:cubicBezTo>
                    <a:pt x="2650" y="2521"/>
                    <a:pt x="2650" y="2521"/>
                    <a:pt x="2650" y="2521"/>
                  </a:cubicBezTo>
                  <a:lnTo>
                    <a:pt x="2650" y="2521"/>
                  </a:lnTo>
                  <a:cubicBezTo>
                    <a:pt x="2562" y="2522"/>
                    <a:pt x="2474" y="2524"/>
                    <a:pt x="2386" y="2527"/>
                  </a:cubicBezTo>
                  <a:lnTo>
                    <a:pt x="2386" y="2527"/>
                  </a:lnTo>
                  <a:cubicBezTo>
                    <a:pt x="2136" y="2526"/>
                    <a:pt x="1883" y="2506"/>
                    <a:pt x="1637" y="2467"/>
                  </a:cubicBezTo>
                  <a:cubicBezTo>
                    <a:pt x="1304" y="2412"/>
                    <a:pt x="973" y="2319"/>
                    <a:pt x="697" y="2143"/>
                  </a:cubicBezTo>
                  <a:cubicBezTo>
                    <a:pt x="559" y="2055"/>
                    <a:pt x="438" y="1947"/>
                    <a:pt x="350" y="1815"/>
                  </a:cubicBezTo>
                  <a:cubicBezTo>
                    <a:pt x="262" y="1683"/>
                    <a:pt x="212" y="1528"/>
                    <a:pt x="193" y="1369"/>
                  </a:cubicBezTo>
                  <a:cubicBezTo>
                    <a:pt x="174" y="1209"/>
                    <a:pt x="188" y="1040"/>
                    <a:pt x="226" y="883"/>
                  </a:cubicBezTo>
                  <a:cubicBezTo>
                    <a:pt x="265" y="724"/>
                    <a:pt x="334" y="574"/>
                    <a:pt x="439" y="453"/>
                  </a:cubicBezTo>
                  <a:cubicBezTo>
                    <a:pt x="540" y="329"/>
                    <a:pt x="680" y="241"/>
                    <a:pt x="835" y="190"/>
                  </a:cubicBezTo>
                  <a:cubicBezTo>
                    <a:pt x="953" y="149"/>
                    <a:pt x="1080" y="126"/>
                    <a:pt x="1205" y="126"/>
                  </a:cubicBezTo>
                  <a:cubicBezTo>
                    <a:pt x="1243" y="126"/>
                    <a:pt x="1280" y="128"/>
                    <a:pt x="1317" y="132"/>
                  </a:cubicBezTo>
                  <a:cubicBezTo>
                    <a:pt x="1399" y="140"/>
                    <a:pt x="1475" y="166"/>
                    <a:pt x="1549" y="196"/>
                  </a:cubicBezTo>
                  <a:cubicBezTo>
                    <a:pt x="1620" y="231"/>
                    <a:pt x="1690" y="276"/>
                    <a:pt x="1746" y="333"/>
                  </a:cubicBezTo>
                  <a:cubicBezTo>
                    <a:pt x="1861" y="445"/>
                    <a:pt x="1934" y="598"/>
                    <a:pt x="1970" y="759"/>
                  </a:cubicBezTo>
                  <a:cubicBezTo>
                    <a:pt x="1984" y="842"/>
                    <a:pt x="1995" y="925"/>
                    <a:pt x="1989" y="1008"/>
                  </a:cubicBezTo>
                  <a:cubicBezTo>
                    <a:pt x="1987" y="1050"/>
                    <a:pt x="1988" y="1093"/>
                    <a:pt x="1982" y="1134"/>
                  </a:cubicBezTo>
                  <a:lnTo>
                    <a:pt x="1959" y="1256"/>
                  </a:lnTo>
                  <a:cubicBezTo>
                    <a:pt x="1916" y="1417"/>
                    <a:pt x="1813" y="1566"/>
                    <a:pt x="1662" y="1630"/>
                  </a:cubicBezTo>
                  <a:cubicBezTo>
                    <a:pt x="1617" y="1652"/>
                    <a:pt x="1569" y="1662"/>
                    <a:pt x="1520" y="1662"/>
                  </a:cubicBezTo>
                  <a:cubicBezTo>
                    <a:pt x="1407" y="1662"/>
                    <a:pt x="1291" y="1607"/>
                    <a:pt x="1218" y="1516"/>
                  </a:cubicBezTo>
                  <a:cubicBezTo>
                    <a:pt x="1110" y="1385"/>
                    <a:pt x="1071" y="1208"/>
                    <a:pt x="1063" y="1035"/>
                  </a:cubicBezTo>
                  <a:lnTo>
                    <a:pt x="1063" y="1035"/>
                  </a:lnTo>
                  <a:cubicBezTo>
                    <a:pt x="1062" y="1206"/>
                    <a:pt x="1089" y="1387"/>
                    <a:pt x="1195" y="1534"/>
                  </a:cubicBezTo>
                  <a:cubicBezTo>
                    <a:pt x="1270" y="1639"/>
                    <a:pt x="1402" y="1708"/>
                    <a:pt x="1535" y="1708"/>
                  </a:cubicBezTo>
                  <a:cubicBezTo>
                    <a:pt x="1584" y="1708"/>
                    <a:pt x="1633" y="1699"/>
                    <a:pt x="1680" y="1678"/>
                  </a:cubicBezTo>
                  <a:cubicBezTo>
                    <a:pt x="1855" y="1612"/>
                    <a:pt x="1975" y="1449"/>
                    <a:pt x="2027" y="1279"/>
                  </a:cubicBezTo>
                  <a:lnTo>
                    <a:pt x="2059" y="1148"/>
                  </a:lnTo>
                  <a:cubicBezTo>
                    <a:pt x="2067" y="1104"/>
                    <a:pt x="2067" y="1059"/>
                    <a:pt x="2072" y="1015"/>
                  </a:cubicBezTo>
                  <a:cubicBezTo>
                    <a:pt x="2082" y="925"/>
                    <a:pt x="2074" y="834"/>
                    <a:pt x="2061" y="745"/>
                  </a:cubicBezTo>
                  <a:cubicBezTo>
                    <a:pt x="2032" y="566"/>
                    <a:pt x="1956" y="389"/>
                    <a:pt x="1826" y="256"/>
                  </a:cubicBezTo>
                  <a:cubicBezTo>
                    <a:pt x="1762" y="188"/>
                    <a:pt x="1684" y="134"/>
                    <a:pt x="1602" y="91"/>
                  </a:cubicBezTo>
                  <a:cubicBezTo>
                    <a:pt x="1517" y="54"/>
                    <a:pt x="1427" y="23"/>
                    <a:pt x="1336" y="12"/>
                  </a:cubicBezTo>
                  <a:cubicBezTo>
                    <a:pt x="1282" y="4"/>
                    <a:pt x="1228" y="0"/>
                    <a:pt x="1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63"/>
        <p:cNvGrpSpPr/>
        <p:nvPr/>
      </p:nvGrpSpPr>
      <p:grpSpPr>
        <a:xfrm>
          <a:off x="0" y="0"/>
          <a:ext cx="0" cy="0"/>
          <a:chOff x="0" y="0"/>
          <a:chExt cx="0" cy="0"/>
        </a:xfrm>
      </p:grpSpPr>
      <p:pic>
        <p:nvPicPr>
          <p:cNvPr id="364" name="Google Shape;364;p31"/>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365" name="Google Shape;365;p31"/>
          <p:cNvGrpSpPr/>
          <p:nvPr/>
        </p:nvGrpSpPr>
        <p:grpSpPr>
          <a:xfrm>
            <a:off x="40051" y="83250"/>
            <a:ext cx="9063900" cy="4977000"/>
            <a:chOff x="40051" y="83250"/>
            <a:chExt cx="9063900" cy="4977000"/>
          </a:xfrm>
        </p:grpSpPr>
        <p:sp>
          <p:nvSpPr>
            <p:cNvPr id="366" name="Google Shape;366;p31"/>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1"/>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368" name="Google Shape;368;p3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9" name="Google Shape;369;p31"/>
          <p:cNvSpPr txBox="1">
            <a:spLocks noGrp="1"/>
          </p:cNvSpPr>
          <p:nvPr>
            <p:ph type="title" idx="2"/>
          </p:nvPr>
        </p:nvSpPr>
        <p:spPr>
          <a:xfrm>
            <a:off x="2168671" y="1658263"/>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0" name="Google Shape;370;p31"/>
          <p:cNvSpPr txBox="1">
            <a:spLocks noGrp="1"/>
          </p:cNvSpPr>
          <p:nvPr>
            <p:ph type="subTitle" idx="1"/>
          </p:nvPr>
        </p:nvSpPr>
        <p:spPr>
          <a:xfrm>
            <a:off x="2168663" y="2185963"/>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1" name="Google Shape;371;p31"/>
          <p:cNvSpPr txBox="1">
            <a:spLocks noGrp="1"/>
          </p:cNvSpPr>
          <p:nvPr>
            <p:ph type="title" idx="3"/>
          </p:nvPr>
        </p:nvSpPr>
        <p:spPr>
          <a:xfrm>
            <a:off x="5556318" y="1658263"/>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2" name="Google Shape;372;p31"/>
          <p:cNvSpPr txBox="1">
            <a:spLocks noGrp="1"/>
          </p:cNvSpPr>
          <p:nvPr>
            <p:ph type="subTitle" idx="4"/>
          </p:nvPr>
        </p:nvSpPr>
        <p:spPr>
          <a:xfrm>
            <a:off x="5556311" y="2185963"/>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3" name="Google Shape;373;p31"/>
          <p:cNvSpPr txBox="1">
            <a:spLocks noGrp="1"/>
          </p:cNvSpPr>
          <p:nvPr>
            <p:ph type="title" idx="5"/>
          </p:nvPr>
        </p:nvSpPr>
        <p:spPr>
          <a:xfrm>
            <a:off x="2168662" y="3209225"/>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4" name="Google Shape;374;p31"/>
          <p:cNvSpPr txBox="1">
            <a:spLocks noGrp="1"/>
          </p:cNvSpPr>
          <p:nvPr>
            <p:ph type="subTitle" idx="6"/>
          </p:nvPr>
        </p:nvSpPr>
        <p:spPr>
          <a:xfrm>
            <a:off x="2168663" y="3736925"/>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5" name="Google Shape;375;p31"/>
          <p:cNvSpPr txBox="1">
            <a:spLocks noGrp="1"/>
          </p:cNvSpPr>
          <p:nvPr>
            <p:ph type="title" idx="7"/>
          </p:nvPr>
        </p:nvSpPr>
        <p:spPr>
          <a:xfrm>
            <a:off x="5556310" y="3209225"/>
            <a:ext cx="20148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76" name="Google Shape;376;p31"/>
          <p:cNvSpPr txBox="1">
            <a:spLocks noGrp="1"/>
          </p:cNvSpPr>
          <p:nvPr>
            <p:ph type="subTitle" idx="8"/>
          </p:nvPr>
        </p:nvSpPr>
        <p:spPr>
          <a:xfrm>
            <a:off x="5556311" y="3736925"/>
            <a:ext cx="2014800" cy="60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77" name="Google Shape;377;p31"/>
          <p:cNvGrpSpPr/>
          <p:nvPr/>
        </p:nvGrpSpPr>
        <p:grpSpPr>
          <a:xfrm>
            <a:off x="7678837" y="4237816"/>
            <a:ext cx="998484" cy="493542"/>
            <a:chOff x="5496782" y="4355491"/>
            <a:chExt cx="559500" cy="276571"/>
          </a:xfrm>
        </p:grpSpPr>
        <p:sp>
          <p:nvSpPr>
            <p:cNvPr id="378" name="Google Shape;378;p31"/>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31"/>
          <p:cNvGrpSpPr/>
          <p:nvPr/>
        </p:nvGrpSpPr>
        <p:grpSpPr>
          <a:xfrm>
            <a:off x="473508" y="4237816"/>
            <a:ext cx="998484" cy="493542"/>
            <a:chOff x="3245477" y="4355491"/>
            <a:chExt cx="559500" cy="276571"/>
          </a:xfrm>
        </p:grpSpPr>
        <p:sp>
          <p:nvSpPr>
            <p:cNvPr id="381" name="Google Shape;381;p31"/>
            <p:cNvSpPr/>
            <p:nvPr/>
          </p:nvSpPr>
          <p:spPr>
            <a:xfrm>
              <a:off x="3600275" y="4451022"/>
              <a:ext cx="204702" cy="177125"/>
            </a:xfrm>
            <a:custGeom>
              <a:avLst/>
              <a:gdLst/>
              <a:ahLst/>
              <a:cxnLst/>
              <a:rect l="l" t="t" r="r" b="b"/>
              <a:pathLst>
                <a:path w="4862" h="4207" extrusionOk="0">
                  <a:moveTo>
                    <a:pt x="3302" y="2863"/>
                  </a:moveTo>
                  <a:cubicBezTo>
                    <a:pt x="3299" y="2873"/>
                    <a:pt x="3297" y="2879"/>
                    <a:pt x="3298" y="2880"/>
                  </a:cubicBezTo>
                  <a:lnTo>
                    <a:pt x="3298" y="2880"/>
                  </a:lnTo>
                  <a:cubicBezTo>
                    <a:pt x="3298" y="2879"/>
                    <a:pt x="3299" y="2873"/>
                    <a:pt x="3302" y="2863"/>
                  </a:cubicBezTo>
                  <a:close/>
                  <a:moveTo>
                    <a:pt x="3298" y="2880"/>
                  </a:moveTo>
                  <a:cubicBezTo>
                    <a:pt x="3298" y="2880"/>
                    <a:pt x="3298" y="2880"/>
                    <a:pt x="3298" y="2880"/>
                  </a:cubicBezTo>
                  <a:cubicBezTo>
                    <a:pt x="3298" y="2880"/>
                    <a:pt x="3298" y="2880"/>
                    <a:pt x="3299" y="2880"/>
                  </a:cubicBezTo>
                  <a:cubicBezTo>
                    <a:pt x="3298" y="2880"/>
                    <a:pt x="3298" y="2880"/>
                    <a:pt x="3298" y="2880"/>
                  </a:cubicBezTo>
                  <a:close/>
                  <a:moveTo>
                    <a:pt x="2580" y="1"/>
                  </a:moveTo>
                  <a:cubicBezTo>
                    <a:pt x="2428" y="1"/>
                    <a:pt x="2281" y="17"/>
                    <a:pt x="2141" y="43"/>
                  </a:cubicBezTo>
                  <a:cubicBezTo>
                    <a:pt x="1831" y="104"/>
                    <a:pt x="1556" y="220"/>
                    <a:pt x="1328" y="359"/>
                  </a:cubicBezTo>
                  <a:cubicBezTo>
                    <a:pt x="1270" y="393"/>
                    <a:pt x="1216" y="431"/>
                    <a:pt x="1164" y="466"/>
                  </a:cubicBezTo>
                  <a:cubicBezTo>
                    <a:pt x="1111" y="505"/>
                    <a:pt x="1060" y="543"/>
                    <a:pt x="1016" y="581"/>
                  </a:cubicBezTo>
                  <a:cubicBezTo>
                    <a:pt x="922" y="659"/>
                    <a:pt x="837" y="745"/>
                    <a:pt x="768" y="831"/>
                  </a:cubicBezTo>
                  <a:cubicBezTo>
                    <a:pt x="627" y="1005"/>
                    <a:pt x="536" y="1180"/>
                    <a:pt x="461" y="1335"/>
                  </a:cubicBezTo>
                  <a:cubicBezTo>
                    <a:pt x="317" y="1644"/>
                    <a:pt x="217" y="1871"/>
                    <a:pt x="134" y="2015"/>
                  </a:cubicBezTo>
                  <a:cubicBezTo>
                    <a:pt x="92" y="2086"/>
                    <a:pt x="59" y="2140"/>
                    <a:pt x="36" y="2173"/>
                  </a:cubicBezTo>
                  <a:cubicBezTo>
                    <a:pt x="11" y="2217"/>
                    <a:pt x="0" y="2235"/>
                    <a:pt x="0" y="2235"/>
                  </a:cubicBezTo>
                  <a:cubicBezTo>
                    <a:pt x="0" y="2235"/>
                    <a:pt x="15" y="2220"/>
                    <a:pt x="42" y="2190"/>
                  </a:cubicBezTo>
                  <a:cubicBezTo>
                    <a:pt x="72" y="2159"/>
                    <a:pt x="112" y="2113"/>
                    <a:pt x="163" y="2046"/>
                  </a:cubicBezTo>
                  <a:cubicBezTo>
                    <a:pt x="268" y="1913"/>
                    <a:pt x="399" y="1693"/>
                    <a:pt x="569" y="1402"/>
                  </a:cubicBezTo>
                  <a:cubicBezTo>
                    <a:pt x="656" y="1259"/>
                    <a:pt x="756" y="1100"/>
                    <a:pt x="895" y="951"/>
                  </a:cubicBezTo>
                  <a:cubicBezTo>
                    <a:pt x="965" y="875"/>
                    <a:pt x="1043" y="806"/>
                    <a:pt x="1132" y="740"/>
                  </a:cubicBezTo>
                  <a:cubicBezTo>
                    <a:pt x="1180" y="703"/>
                    <a:pt x="1227" y="671"/>
                    <a:pt x="1275" y="640"/>
                  </a:cubicBezTo>
                  <a:cubicBezTo>
                    <a:pt x="1325" y="610"/>
                    <a:pt x="1378" y="577"/>
                    <a:pt x="1431" y="548"/>
                  </a:cubicBezTo>
                  <a:cubicBezTo>
                    <a:pt x="1648" y="429"/>
                    <a:pt x="1901" y="333"/>
                    <a:pt x="2183" y="283"/>
                  </a:cubicBezTo>
                  <a:cubicBezTo>
                    <a:pt x="2303" y="263"/>
                    <a:pt x="2427" y="251"/>
                    <a:pt x="2554" y="251"/>
                  </a:cubicBezTo>
                  <a:cubicBezTo>
                    <a:pt x="2729" y="251"/>
                    <a:pt x="2910" y="273"/>
                    <a:pt x="3095" y="323"/>
                  </a:cubicBezTo>
                  <a:cubicBezTo>
                    <a:pt x="3326" y="385"/>
                    <a:pt x="3556" y="498"/>
                    <a:pt x="3767" y="648"/>
                  </a:cubicBezTo>
                  <a:cubicBezTo>
                    <a:pt x="3978" y="798"/>
                    <a:pt x="4168" y="991"/>
                    <a:pt x="4315" y="1220"/>
                  </a:cubicBezTo>
                  <a:cubicBezTo>
                    <a:pt x="4392" y="1331"/>
                    <a:pt x="4448" y="1457"/>
                    <a:pt x="4500" y="1584"/>
                  </a:cubicBezTo>
                  <a:cubicBezTo>
                    <a:pt x="4544" y="1713"/>
                    <a:pt x="4586" y="1845"/>
                    <a:pt x="4599" y="1984"/>
                  </a:cubicBezTo>
                  <a:cubicBezTo>
                    <a:pt x="4637" y="2258"/>
                    <a:pt x="4599" y="2545"/>
                    <a:pt x="4509" y="2814"/>
                  </a:cubicBezTo>
                  <a:cubicBezTo>
                    <a:pt x="4416" y="3082"/>
                    <a:pt x="4263" y="3333"/>
                    <a:pt x="4067" y="3538"/>
                  </a:cubicBezTo>
                  <a:cubicBezTo>
                    <a:pt x="3866" y="3739"/>
                    <a:pt x="3626" y="3900"/>
                    <a:pt x="3356" y="3982"/>
                  </a:cubicBezTo>
                  <a:cubicBezTo>
                    <a:pt x="3202" y="4029"/>
                    <a:pt x="3041" y="4053"/>
                    <a:pt x="2882" y="4053"/>
                  </a:cubicBezTo>
                  <a:cubicBezTo>
                    <a:pt x="2765" y="4053"/>
                    <a:pt x="2649" y="4040"/>
                    <a:pt x="2537" y="4014"/>
                  </a:cubicBezTo>
                  <a:cubicBezTo>
                    <a:pt x="2273" y="3954"/>
                    <a:pt x="2033" y="3811"/>
                    <a:pt x="1866" y="3616"/>
                  </a:cubicBezTo>
                  <a:cubicBezTo>
                    <a:pt x="1700" y="3419"/>
                    <a:pt x="1596" y="3175"/>
                    <a:pt x="1582" y="2934"/>
                  </a:cubicBezTo>
                  <a:cubicBezTo>
                    <a:pt x="1574" y="2811"/>
                    <a:pt x="1587" y="2697"/>
                    <a:pt x="1623" y="2582"/>
                  </a:cubicBezTo>
                  <a:cubicBezTo>
                    <a:pt x="1659" y="2475"/>
                    <a:pt x="1715" y="2372"/>
                    <a:pt x="1782" y="2285"/>
                  </a:cubicBezTo>
                  <a:cubicBezTo>
                    <a:pt x="1919" y="2109"/>
                    <a:pt x="2105" y="1987"/>
                    <a:pt x="2295" y="1938"/>
                  </a:cubicBezTo>
                  <a:cubicBezTo>
                    <a:pt x="2363" y="1919"/>
                    <a:pt x="2433" y="1911"/>
                    <a:pt x="2500" y="1911"/>
                  </a:cubicBezTo>
                  <a:cubicBezTo>
                    <a:pt x="2525" y="1911"/>
                    <a:pt x="2551" y="1912"/>
                    <a:pt x="2576" y="1914"/>
                  </a:cubicBezTo>
                  <a:cubicBezTo>
                    <a:pt x="2673" y="1921"/>
                    <a:pt x="2750" y="1950"/>
                    <a:pt x="2828" y="1986"/>
                  </a:cubicBezTo>
                  <a:cubicBezTo>
                    <a:pt x="2979" y="2059"/>
                    <a:pt x="3092" y="2169"/>
                    <a:pt x="3168" y="2278"/>
                  </a:cubicBezTo>
                  <a:cubicBezTo>
                    <a:pt x="3246" y="2388"/>
                    <a:pt x="3285" y="2498"/>
                    <a:pt x="3303" y="2591"/>
                  </a:cubicBezTo>
                  <a:cubicBezTo>
                    <a:pt x="3331" y="2734"/>
                    <a:pt x="3310" y="2828"/>
                    <a:pt x="3302" y="2863"/>
                  </a:cubicBezTo>
                  <a:lnTo>
                    <a:pt x="3302" y="2863"/>
                  </a:lnTo>
                  <a:cubicBezTo>
                    <a:pt x="3311" y="2828"/>
                    <a:pt x="3336" y="2735"/>
                    <a:pt x="3313" y="2588"/>
                  </a:cubicBezTo>
                  <a:cubicBezTo>
                    <a:pt x="3299" y="2494"/>
                    <a:pt x="3262" y="2379"/>
                    <a:pt x="3187" y="2264"/>
                  </a:cubicBezTo>
                  <a:cubicBezTo>
                    <a:pt x="3113" y="2150"/>
                    <a:pt x="3001" y="2031"/>
                    <a:pt x="2846" y="1950"/>
                  </a:cubicBezTo>
                  <a:cubicBezTo>
                    <a:pt x="2770" y="1911"/>
                    <a:pt x="2676" y="1876"/>
                    <a:pt x="2584" y="1866"/>
                  </a:cubicBezTo>
                  <a:cubicBezTo>
                    <a:pt x="2548" y="1861"/>
                    <a:pt x="2512" y="1859"/>
                    <a:pt x="2475" y="1859"/>
                  </a:cubicBezTo>
                  <a:cubicBezTo>
                    <a:pt x="2412" y="1859"/>
                    <a:pt x="2348" y="1866"/>
                    <a:pt x="2282" y="1881"/>
                  </a:cubicBezTo>
                  <a:cubicBezTo>
                    <a:pt x="2078" y="1927"/>
                    <a:pt x="1876" y="2050"/>
                    <a:pt x="1722" y="2234"/>
                  </a:cubicBezTo>
                  <a:cubicBezTo>
                    <a:pt x="1644" y="2327"/>
                    <a:pt x="1582" y="2432"/>
                    <a:pt x="1539" y="2554"/>
                  </a:cubicBezTo>
                  <a:cubicBezTo>
                    <a:pt x="1497" y="2669"/>
                    <a:pt x="1477" y="2804"/>
                    <a:pt x="1480" y="2935"/>
                  </a:cubicBezTo>
                  <a:cubicBezTo>
                    <a:pt x="1489" y="3200"/>
                    <a:pt x="1594" y="3469"/>
                    <a:pt x="1771" y="3691"/>
                  </a:cubicBezTo>
                  <a:cubicBezTo>
                    <a:pt x="1951" y="3915"/>
                    <a:pt x="2212" y="4079"/>
                    <a:pt x="2502" y="4153"/>
                  </a:cubicBezTo>
                  <a:cubicBezTo>
                    <a:pt x="2638" y="4189"/>
                    <a:pt x="2780" y="4207"/>
                    <a:pt x="2924" y="4207"/>
                  </a:cubicBezTo>
                  <a:cubicBezTo>
                    <a:pt x="3084" y="4207"/>
                    <a:pt x="3246" y="4185"/>
                    <a:pt x="3403" y="4140"/>
                  </a:cubicBezTo>
                  <a:cubicBezTo>
                    <a:pt x="3703" y="4059"/>
                    <a:pt x="3976" y="3887"/>
                    <a:pt x="4201" y="3669"/>
                  </a:cubicBezTo>
                  <a:cubicBezTo>
                    <a:pt x="4423" y="3447"/>
                    <a:pt x="4597" y="3176"/>
                    <a:pt x="4706" y="2880"/>
                  </a:cubicBezTo>
                  <a:cubicBezTo>
                    <a:pt x="4812" y="2585"/>
                    <a:pt x="4861" y="2264"/>
                    <a:pt x="4823" y="1952"/>
                  </a:cubicBezTo>
                  <a:cubicBezTo>
                    <a:pt x="4808" y="1795"/>
                    <a:pt x="4764" y="1644"/>
                    <a:pt x="4718" y="1498"/>
                  </a:cubicBezTo>
                  <a:cubicBezTo>
                    <a:pt x="4662" y="1355"/>
                    <a:pt x="4598" y="1215"/>
                    <a:pt x="4514" y="1088"/>
                  </a:cubicBezTo>
                  <a:cubicBezTo>
                    <a:pt x="4354" y="830"/>
                    <a:pt x="4144" y="614"/>
                    <a:pt x="3910" y="445"/>
                  </a:cubicBezTo>
                  <a:cubicBezTo>
                    <a:pt x="3678" y="277"/>
                    <a:pt x="3423" y="151"/>
                    <a:pt x="3160" y="80"/>
                  </a:cubicBezTo>
                  <a:cubicBezTo>
                    <a:pt x="3114" y="69"/>
                    <a:pt x="3067" y="58"/>
                    <a:pt x="3023" y="46"/>
                  </a:cubicBezTo>
                  <a:cubicBezTo>
                    <a:pt x="2978" y="35"/>
                    <a:pt x="2938" y="32"/>
                    <a:pt x="2896" y="24"/>
                  </a:cubicBezTo>
                  <a:lnTo>
                    <a:pt x="2835" y="15"/>
                  </a:lnTo>
                  <a:lnTo>
                    <a:pt x="2764" y="8"/>
                  </a:lnTo>
                  <a:cubicBezTo>
                    <a:pt x="2720" y="4"/>
                    <a:pt x="2678" y="1"/>
                    <a:pt x="2635" y="1"/>
                  </a:cubicBezTo>
                  <a:cubicBezTo>
                    <a:pt x="2617" y="1"/>
                    <a:pt x="2598" y="1"/>
                    <a:pt x="2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3245477" y="4355491"/>
              <a:ext cx="366502" cy="276571"/>
            </a:xfrm>
            <a:custGeom>
              <a:avLst/>
              <a:gdLst/>
              <a:ahLst/>
              <a:cxnLst/>
              <a:rect l="l" t="t" r="r" b="b"/>
              <a:pathLst>
                <a:path w="8705" h="6569" extrusionOk="0">
                  <a:moveTo>
                    <a:pt x="6726" y="3420"/>
                  </a:moveTo>
                  <a:cubicBezTo>
                    <a:pt x="6726" y="3420"/>
                    <a:pt x="6725" y="3420"/>
                    <a:pt x="6724" y="3420"/>
                  </a:cubicBezTo>
                  <a:lnTo>
                    <a:pt x="6724" y="3420"/>
                  </a:lnTo>
                  <a:cubicBezTo>
                    <a:pt x="6725" y="3420"/>
                    <a:pt x="6726" y="3420"/>
                    <a:pt x="6726" y="3420"/>
                  </a:cubicBezTo>
                  <a:close/>
                  <a:moveTo>
                    <a:pt x="6724" y="3420"/>
                  </a:moveTo>
                  <a:cubicBezTo>
                    <a:pt x="6720" y="3422"/>
                    <a:pt x="6709" y="3425"/>
                    <a:pt x="6689" y="3429"/>
                  </a:cubicBezTo>
                  <a:cubicBezTo>
                    <a:pt x="6678" y="3434"/>
                    <a:pt x="6663" y="3441"/>
                    <a:pt x="6645" y="3447"/>
                  </a:cubicBezTo>
                  <a:lnTo>
                    <a:pt x="6645" y="3447"/>
                  </a:lnTo>
                  <a:cubicBezTo>
                    <a:pt x="6645" y="3447"/>
                    <a:pt x="6645" y="3447"/>
                    <a:pt x="6645" y="3447"/>
                  </a:cubicBezTo>
                  <a:cubicBezTo>
                    <a:pt x="6664" y="3442"/>
                    <a:pt x="6677" y="3436"/>
                    <a:pt x="6689" y="3433"/>
                  </a:cubicBezTo>
                  <a:cubicBezTo>
                    <a:pt x="6709" y="3426"/>
                    <a:pt x="6720" y="3422"/>
                    <a:pt x="6724" y="3420"/>
                  </a:cubicBezTo>
                  <a:close/>
                  <a:moveTo>
                    <a:pt x="1459" y="1"/>
                  </a:moveTo>
                  <a:cubicBezTo>
                    <a:pt x="1275" y="1"/>
                    <a:pt x="1089" y="37"/>
                    <a:pt x="915" y="112"/>
                  </a:cubicBezTo>
                  <a:cubicBezTo>
                    <a:pt x="841" y="142"/>
                    <a:pt x="770" y="182"/>
                    <a:pt x="706" y="223"/>
                  </a:cubicBezTo>
                  <a:cubicBezTo>
                    <a:pt x="637" y="269"/>
                    <a:pt x="573" y="321"/>
                    <a:pt x="518" y="381"/>
                  </a:cubicBezTo>
                  <a:cubicBezTo>
                    <a:pt x="407" y="502"/>
                    <a:pt x="324" y="645"/>
                    <a:pt x="259" y="793"/>
                  </a:cubicBezTo>
                  <a:cubicBezTo>
                    <a:pt x="131" y="1093"/>
                    <a:pt x="76" y="1422"/>
                    <a:pt x="50" y="1750"/>
                  </a:cubicBezTo>
                  <a:cubicBezTo>
                    <a:pt x="0" y="2411"/>
                    <a:pt x="114" y="3106"/>
                    <a:pt x="386" y="3748"/>
                  </a:cubicBezTo>
                  <a:cubicBezTo>
                    <a:pt x="525" y="4069"/>
                    <a:pt x="699" y="4376"/>
                    <a:pt x="907" y="4665"/>
                  </a:cubicBezTo>
                  <a:cubicBezTo>
                    <a:pt x="1114" y="4953"/>
                    <a:pt x="1362" y="5216"/>
                    <a:pt x="1636" y="5453"/>
                  </a:cubicBezTo>
                  <a:cubicBezTo>
                    <a:pt x="1910" y="5690"/>
                    <a:pt x="2209" y="5896"/>
                    <a:pt x="2542" y="6059"/>
                  </a:cubicBezTo>
                  <a:cubicBezTo>
                    <a:pt x="2864" y="6219"/>
                    <a:pt x="3217" y="6344"/>
                    <a:pt x="3572" y="6427"/>
                  </a:cubicBezTo>
                  <a:cubicBezTo>
                    <a:pt x="3930" y="6505"/>
                    <a:pt x="4296" y="6557"/>
                    <a:pt x="4663" y="6566"/>
                  </a:cubicBezTo>
                  <a:cubicBezTo>
                    <a:pt x="4694" y="6568"/>
                    <a:pt x="4724" y="6568"/>
                    <a:pt x="4755" y="6568"/>
                  </a:cubicBezTo>
                  <a:cubicBezTo>
                    <a:pt x="4816" y="6568"/>
                    <a:pt x="4877" y="6566"/>
                    <a:pt x="4938" y="6566"/>
                  </a:cubicBezTo>
                  <a:cubicBezTo>
                    <a:pt x="5031" y="6566"/>
                    <a:pt x="5123" y="6564"/>
                    <a:pt x="5214" y="6554"/>
                  </a:cubicBezTo>
                  <a:cubicBezTo>
                    <a:pt x="5306" y="6546"/>
                    <a:pt x="5398" y="6541"/>
                    <a:pt x="5489" y="6530"/>
                  </a:cubicBezTo>
                  <a:lnTo>
                    <a:pt x="5763" y="6487"/>
                  </a:lnTo>
                  <a:cubicBezTo>
                    <a:pt x="6484" y="6359"/>
                    <a:pt x="7195" y="6072"/>
                    <a:pt x="7748" y="5582"/>
                  </a:cubicBezTo>
                  <a:cubicBezTo>
                    <a:pt x="7784" y="5551"/>
                    <a:pt x="7820" y="5523"/>
                    <a:pt x="7853" y="5490"/>
                  </a:cubicBezTo>
                  <a:lnTo>
                    <a:pt x="7950" y="5389"/>
                  </a:lnTo>
                  <a:lnTo>
                    <a:pt x="8046" y="5286"/>
                  </a:lnTo>
                  <a:cubicBezTo>
                    <a:pt x="8079" y="5252"/>
                    <a:pt x="8110" y="5218"/>
                    <a:pt x="8134" y="5182"/>
                  </a:cubicBezTo>
                  <a:lnTo>
                    <a:pt x="8292" y="4968"/>
                  </a:lnTo>
                  <a:lnTo>
                    <a:pt x="8310" y="4943"/>
                  </a:lnTo>
                  <a:lnTo>
                    <a:pt x="8319" y="4929"/>
                  </a:lnTo>
                  <a:lnTo>
                    <a:pt x="8324" y="4923"/>
                  </a:lnTo>
                  <a:lnTo>
                    <a:pt x="8331" y="4907"/>
                  </a:lnTo>
                  <a:lnTo>
                    <a:pt x="8368" y="4849"/>
                  </a:lnTo>
                  <a:cubicBezTo>
                    <a:pt x="8391" y="4808"/>
                    <a:pt x="8415" y="4769"/>
                    <a:pt x="8435" y="4728"/>
                  </a:cubicBezTo>
                  <a:cubicBezTo>
                    <a:pt x="8607" y="4399"/>
                    <a:pt x="8691" y="4034"/>
                    <a:pt x="8701" y="3672"/>
                  </a:cubicBezTo>
                  <a:cubicBezTo>
                    <a:pt x="8705" y="3491"/>
                    <a:pt x="8691" y="3313"/>
                    <a:pt x="8663" y="3136"/>
                  </a:cubicBezTo>
                  <a:cubicBezTo>
                    <a:pt x="8633" y="2960"/>
                    <a:pt x="8588" y="2789"/>
                    <a:pt x="8531" y="2623"/>
                  </a:cubicBezTo>
                  <a:cubicBezTo>
                    <a:pt x="8417" y="2296"/>
                    <a:pt x="8247" y="1978"/>
                    <a:pt x="8023" y="1716"/>
                  </a:cubicBezTo>
                  <a:cubicBezTo>
                    <a:pt x="7913" y="1583"/>
                    <a:pt x="7786" y="1464"/>
                    <a:pt x="7649" y="1359"/>
                  </a:cubicBezTo>
                  <a:cubicBezTo>
                    <a:pt x="7514" y="1253"/>
                    <a:pt x="7363" y="1166"/>
                    <a:pt x="7203" y="1103"/>
                  </a:cubicBezTo>
                  <a:cubicBezTo>
                    <a:pt x="7125" y="1067"/>
                    <a:pt x="7041" y="1048"/>
                    <a:pt x="6958" y="1023"/>
                  </a:cubicBezTo>
                  <a:cubicBezTo>
                    <a:pt x="6875" y="1009"/>
                    <a:pt x="6790" y="990"/>
                    <a:pt x="6705" y="988"/>
                  </a:cubicBezTo>
                  <a:cubicBezTo>
                    <a:pt x="6676" y="984"/>
                    <a:pt x="6647" y="983"/>
                    <a:pt x="6618" y="983"/>
                  </a:cubicBezTo>
                  <a:cubicBezTo>
                    <a:pt x="6560" y="983"/>
                    <a:pt x="6502" y="988"/>
                    <a:pt x="6445" y="990"/>
                  </a:cubicBezTo>
                  <a:lnTo>
                    <a:pt x="6329" y="1006"/>
                  </a:lnTo>
                  <a:lnTo>
                    <a:pt x="6264" y="1016"/>
                  </a:lnTo>
                  <a:lnTo>
                    <a:pt x="6203" y="1032"/>
                  </a:lnTo>
                  <a:cubicBezTo>
                    <a:pt x="5759" y="1143"/>
                    <a:pt x="5400" y="1441"/>
                    <a:pt x="5180" y="1794"/>
                  </a:cubicBezTo>
                  <a:cubicBezTo>
                    <a:pt x="5068" y="1973"/>
                    <a:pt x="4990" y="2166"/>
                    <a:pt x="4946" y="2362"/>
                  </a:cubicBezTo>
                  <a:cubicBezTo>
                    <a:pt x="4924" y="2461"/>
                    <a:pt x="4910" y="2560"/>
                    <a:pt x="4904" y="2664"/>
                  </a:cubicBezTo>
                  <a:cubicBezTo>
                    <a:pt x="4899" y="2718"/>
                    <a:pt x="4904" y="2757"/>
                    <a:pt x="4904" y="2806"/>
                  </a:cubicBezTo>
                  <a:lnTo>
                    <a:pt x="4904" y="2840"/>
                  </a:lnTo>
                  <a:cubicBezTo>
                    <a:pt x="4905" y="2863"/>
                    <a:pt x="4907" y="2868"/>
                    <a:pt x="4909" y="2883"/>
                  </a:cubicBezTo>
                  <a:lnTo>
                    <a:pt x="4916" y="2956"/>
                  </a:lnTo>
                  <a:cubicBezTo>
                    <a:pt x="4943" y="3150"/>
                    <a:pt x="5001" y="3336"/>
                    <a:pt x="5090" y="3505"/>
                  </a:cubicBezTo>
                  <a:cubicBezTo>
                    <a:pt x="5181" y="3670"/>
                    <a:pt x="5297" y="3816"/>
                    <a:pt x="5432" y="3938"/>
                  </a:cubicBezTo>
                  <a:cubicBezTo>
                    <a:pt x="5565" y="4061"/>
                    <a:pt x="5723" y="4178"/>
                    <a:pt x="5886" y="4238"/>
                  </a:cubicBezTo>
                  <a:cubicBezTo>
                    <a:pt x="6050" y="4299"/>
                    <a:pt x="6222" y="4351"/>
                    <a:pt x="6390" y="4351"/>
                  </a:cubicBezTo>
                  <a:lnTo>
                    <a:pt x="6452" y="4351"/>
                  </a:lnTo>
                  <a:lnTo>
                    <a:pt x="6516" y="4320"/>
                  </a:lnTo>
                  <a:cubicBezTo>
                    <a:pt x="6557" y="4315"/>
                    <a:pt x="6602" y="4298"/>
                    <a:pt x="6641" y="4290"/>
                  </a:cubicBezTo>
                  <a:cubicBezTo>
                    <a:pt x="6678" y="4281"/>
                    <a:pt x="6715" y="4266"/>
                    <a:pt x="6751" y="4257"/>
                  </a:cubicBezTo>
                  <a:lnTo>
                    <a:pt x="6779" y="4248"/>
                  </a:lnTo>
                  <a:lnTo>
                    <a:pt x="6793" y="4243"/>
                  </a:lnTo>
                  <a:lnTo>
                    <a:pt x="6805" y="4238"/>
                  </a:lnTo>
                  <a:lnTo>
                    <a:pt x="6812" y="4235"/>
                  </a:lnTo>
                  <a:lnTo>
                    <a:pt x="6870" y="4215"/>
                  </a:lnTo>
                  <a:cubicBezTo>
                    <a:pt x="7023" y="4155"/>
                    <a:pt x="7153" y="4061"/>
                    <a:pt x="7261" y="3952"/>
                  </a:cubicBezTo>
                  <a:cubicBezTo>
                    <a:pt x="7475" y="3732"/>
                    <a:pt x="7596" y="3455"/>
                    <a:pt x="7629" y="3182"/>
                  </a:cubicBezTo>
                  <a:cubicBezTo>
                    <a:pt x="7644" y="3045"/>
                    <a:pt x="7637" y="2907"/>
                    <a:pt x="7604" y="2779"/>
                  </a:cubicBezTo>
                  <a:cubicBezTo>
                    <a:pt x="7570" y="2652"/>
                    <a:pt x="7509" y="2533"/>
                    <a:pt x="7429" y="2437"/>
                  </a:cubicBezTo>
                  <a:cubicBezTo>
                    <a:pt x="7350" y="2339"/>
                    <a:pt x="7249" y="2266"/>
                    <a:pt x="7146" y="2213"/>
                  </a:cubicBezTo>
                  <a:cubicBezTo>
                    <a:pt x="7093" y="2188"/>
                    <a:pt x="7035" y="2163"/>
                    <a:pt x="6987" y="2150"/>
                  </a:cubicBezTo>
                  <a:lnTo>
                    <a:pt x="6949" y="2138"/>
                  </a:lnTo>
                  <a:lnTo>
                    <a:pt x="6905" y="2128"/>
                  </a:lnTo>
                  <a:cubicBezTo>
                    <a:pt x="6878" y="2122"/>
                    <a:pt x="6853" y="2116"/>
                    <a:pt x="6825" y="2114"/>
                  </a:cubicBezTo>
                  <a:cubicBezTo>
                    <a:pt x="6786" y="2109"/>
                    <a:pt x="6747" y="2106"/>
                    <a:pt x="6709" y="2106"/>
                  </a:cubicBezTo>
                  <a:cubicBezTo>
                    <a:pt x="6533" y="2106"/>
                    <a:pt x="6370" y="2156"/>
                    <a:pt x="6239" y="2239"/>
                  </a:cubicBezTo>
                  <a:cubicBezTo>
                    <a:pt x="6159" y="2290"/>
                    <a:pt x="6090" y="2353"/>
                    <a:pt x="6038" y="2422"/>
                  </a:cubicBezTo>
                  <a:cubicBezTo>
                    <a:pt x="5985" y="2494"/>
                    <a:pt x="5949" y="2569"/>
                    <a:pt x="5925" y="2651"/>
                  </a:cubicBezTo>
                  <a:cubicBezTo>
                    <a:pt x="5883" y="2800"/>
                    <a:pt x="5896" y="2957"/>
                    <a:pt x="5943" y="3078"/>
                  </a:cubicBezTo>
                  <a:cubicBezTo>
                    <a:pt x="5991" y="3202"/>
                    <a:pt x="6067" y="3296"/>
                    <a:pt x="6148" y="3359"/>
                  </a:cubicBezTo>
                  <a:cubicBezTo>
                    <a:pt x="6230" y="3423"/>
                    <a:pt x="6316" y="3457"/>
                    <a:pt x="6392" y="3469"/>
                  </a:cubicBezTo>
                  <a:cubicBezTo>
                    <a:pt x="6423" y="3474"/>
                    <a:pt x="6452" y="3476"/>
                    <a:pt x="6480" y="3476"/>
                  </a:cubicBezTo>
                  <a:cubicBezTo>
                    <a:pt x="6519" y="3476"/>
                    <a:pt x="6553" y="3472"/>
                    <a:pt x="6583" y="3464"/>
                  </a:cubicBezTo>
                  <a:cubicBezTo>
                    <a:pt x="6607" y="3459"/>
                    <a:pt x="6627" y="3454"/>
                    <a:pt x="6645" y="3447"/>
                  </a:cubicBezTo>
                  <a:lnTo>
                    <a:pt x="6645" y="3447"/>
                  </a:lnTo>
                  <a:cubicBezTo>
                    <a:pt x="6627" y="3452"/>
                    <a:pt x="6605" y="3455"/>
                    <a:pt x="6583" y="3460"/>
                  </a:cubicBezTo>
                  <a:cubicBezTo>
                    <a:pt x="6562" y="3464"/>
                    <a:pt x="6540" y="3466"/>
                    <a:pt x="6515" y="3466"/>
                  </a:cubicBezTo>
                  <a:cubicBezTo>
                    <a:pt x="6480" y="3466"/>
                    <a:pt x="6442" y="3462"/>
                    <a:pt x="6400" y="3453"/>
                  </a:cubicBezTo>
                  <a:cubicBezTo>
                    <a:pt x="6328" y="3436"/>
                    <a:pt x="6249" y="3400"/>
                    <a:pt x="6176" y="3335"/>
                  </a:cubicBezTo>
                  <a:cubicBezTo>
                    <a:pt x="6103" y="3271"/>
                    <a:pt x="6038" y="3179"/>
                    <a:pt x="6000" y="3065"/>
                  </a:cubicBezTo>
                  <a:cubicBezTo>
                    <a:pt x="5964" y="2949"/>
                    <a:pt x="5957" y="2815"/>
                    <a:pt x="6004" y="2675"/>
                  </a:cubicBezTo>
                  <a:cubicBezTo>
                    <a:pt x="6027" y="2610"/>
                    <a:pt x="6063" y="2544"/>
                    <a:pt x="6111" y="2483"/>
                  </a:cubicBezTo>
                  <a:cubicBezTo>
                    <a:pt x="6160" y="2425"/>
                    <a:pt x="6223" y="2373"/>
                    <a:pt x="6295" y="2331"/>
                  </a:cubicBezTo>
                  <a:cubicBezTo>
                    <a:pt x="6404" y="2266"/>
                    <a:pt x="6538" y="2230"/>
                    <a:pt x="6678" y="2230"/>
                  </a:cubicBezTo>
                  <a:cubicBezTo>
                    <a:pt x="6721" y="2230"/>
                    <a:pt x="6765" y="2233"/>
                    <a:pt x="6810" y="2241"/>
                  </a:cubicBezTo>
                  <a:cubicBezTo>
                    <a:pt x="6992" y="2276"/>
                    <a:pt x="7193" y="2367"/>
                    <a:pt x="7318" y="2533"/>
                  </a:cubicBezTo>
                  <a:cubicBezTo>
                    <a:pt x="7381" y="2615"/>
                    <a:pt x="7428" y="2713"/>
                    <a:pt x="7454" y="2821"/>
                  </a:cubicBezTo>
                  <a:cubicBezTo>
                    <a:pt x="7477" y="2929"/>
                    <a:pt x="7482" y="3045"/>
                    <a:pt x="7465" y="3164"/>
                  </a:cubicBezTo>
                  <a:cubicBezTo>
                    <a:pt x="7431" y="3398"/>
                    <a:pt x="7318" y="3638"/>
                    <a:pt x="7132" y="3820"/>
                  </a:cubicBezTo>
                  <a:cubicBezTo>
                    <a:pt x="7039" y="3909"/>
                    <a:pt x="6926" y="3985"/>
                    <a:pt x="6803" y="4030"/>
                  </a:cubicBezTo>
                  <a:lnTo>
                    <a:pt x="6756" y="4047"/>
                  </a:lnTo>
                  <a:lnTo>
                    <a:pt x="6750" y="4048"/>
                  </a:lnTo>
                  <a:cubicBezTo>
                    <a:pt x="6751" y="4048"/>
                    <a:pt x="6748" y="4049"/>
                    <a:pt x="6748" y="4049"/>
                  </a:cubicBezTo>
                  <a:cubicBezTo>
                    <a:pt x="6748" y="4049"/>
                    <a:pt x="6750" y="4049"/>
                    <a:pt x="6753" y="4048"/>
                  </a:cubicBezTo>
                  <a:lnTo>
                    <a:pt x="6753" y="4048"/>
                  </a:lnTo>
                  <a:lnTo>
                    <a:pt x="6750" y="4050"/>
                  </a:lnTo>
                  <a:lnTo>
                    <a:pt x="6737" y="4052"/>
                  </a:lnTo>
                  <a:lnTo>
                    <a:pt x="6709" y="4059"/>
                  </a:lnTo>
                  <a:cubicBezTo>
                    <a:pt x="6672" y="4068"/>
                    <a:pt x="6637" y="4075"/>
                    <a:pt x="6599" y="4084"/>
                  </a:cubicBezTo>
                  <a:cubicBezTo>
                    <a:pt x="6563" y="4090"/>
                    <a:pt x="6532" y="4091"/>
                    <a:pt x="6497" y="4095"/>
                  </a:cubicBezTo>
                  <a:lnTo>
                    <a:pt x="6446" y="4101"/>
                  </a:lnTo>
                  <a:lnTo>
                    <a:pt x="6392" y="4099"/>
                  </a:lnTo>
                  <a:cubicBezTo>
                    <a:pt x="6385" y="4099"/>
                    <a:pt x="6378" y="4099"/>
                    <a:pt x="6372" y="4099"/>
                  </a:cubicBezTo>
                  <a:cubicBezTo>
                    <a:pt x="6236" y="4099"/>
                    <a:pt x="6099" y="4067"/>
                    <a:pt x="5968" y="4016"/>
                  </a:cubicBezTo>
                  <a:cubicBezTo>
                    <a:pt x="5830" y="3963"/>
                    <a:pt x="5698" y="3883"/>
                    <a:pt x="5586" y="3776"/>
                  </a:cubicBezTo>
                  <a:cubicBezTo>
                    <a:pt x="5472" y="3671"/>
                    <a:pt x="5374" y="3544"/>
                    <a:pt x="5299" y="3401"/>
                  </a:cubicBezTo>
                  <a:cubicBezTo>
                    <a:pt x="5224" y="3258"/>
                    <a:pt x="5175" y="3098"/>
                    <a:pt x="5157" y="2930"/>
                  </a:cubicBezTo>
                  <a:lnTo>
                    <a:pt x="5150" y="2869"/>
                  </a:lnTo>
                  <a:lnTo>
                    <a:pt x="5147" y="2842"/>
                  </a:lnTo>
                  <a:lnTo>
                    <a:pt x="5147" y="2808"/>
                  </a:lnTo>
                  <a:cubicBezTo>
                    <a:pt x="5148" y="2764"/>
                    <a:pt x="5142" y="2713"/>
                    <a:pt x="5148" y="2674"/>
                  </a:cubicBezTo>
                  <a:cubicBezTo>
                    <a:pt x="5153" y="2592"/>
                    <a:pt x="5166" y="2506"/>
                    <a:pt x="5185" y="2421"/>
                  </a:cubicBezTo>
                  <a:cubicBezTo>
                    <a:pt x="5225" y="2250"/>
                    <a:pt x="5294" y="2084"/>
                    <a:pt x="5392" y="1930"/>
                  </a:cubicBezTo>
                  <a:cubicBezTo>
                    <a:pt x="5585" y="1622"/>
                    <a:pt x="5895" y="1369"/>
                    <a:pt x="6268" y="1276"/>
                  </a:cubicBezTo>
                  <a:lnTo>
                    <a:pt x="6319" y="1263"/>
                  </a:lnTo>
                  <a:lnTo>
                    <a:pt x="6370" y="1254"/>
                  </a:lnTo>
                  <a:lnTo>
                    <a:pt x="6484" y="1238"/>
                  </a:lnTo>
                  <a:cubicBezTo>
                    <a:pt x="6530" y="1238"/>
                    <a:pt x="6575" y="1233"/>
                    <a:pt x="6621" y="1233"/>
                  </a:cubicBezTo>
                  <a:cubicBezTo>
                    <a:pt x="6644" y="1233"/>
                    <a:pt x="6668" y="1234"/>
                    <a:pt x="6693" y="1238"/>
                  </a:cubicBezTo>
                  <a:cubicBezTo>
                    <a:pt x="6764" y="1239"/>
                    <a:pt x="6836" y="1255"/>
                    <a:pt x="6908" y="1269"/>
                  </a:cubicBezTo>
                  <a:cubicBezTo>
                    <a:pt x="6977" y="1288"/>
                    <a:pt x="7048" y="1306"/>
                    <a:pt x="7117" y="1336"/>
                  </a:cubicBezTo>
                  <a:cubicBezTo>
                    <a:pt x="7255" y="1390"/>
                    <a:pt x="7385" y="1465"/>
                    <a:pt x="7505" y="1560"/>
                  </a:cubicBezTo>
                  <a:cubicBezTo>
                    <a:pt x="7626" y="1651"/>
                    <a:pt x="7741" y="1757"/>
                    <a:pt x="7840" y="1879"/>
                  </a:cubicBezTo>
                  <a:cubicBezTo>
                    <a:pt x="7940" y="1998"/>
                    <a:pt x="8033" y="2128"/>
                    <a:pt x="8110" y="2267"/>
                  </a:cubicBezTo>
                  <a:cubicBezTo>
                    <a:pt x="8148" y="2336"/>
                    <a:pt x="8186" y="2409"/>
                    <a:pt x="8217" y="2481"/>
                  </a:cubicBezTo>
                  <a:cubicBezTo>
                    <a:pt x="8233" y="2519"/>
                    <a:pt x="8252" y="2558"/>
                    <a:pt x="8266" y="2597"/>
                  </a:cubicBezTo>
                  <a:lnTo>
                    <a:pt x="8308" y="2708"/>
                  </a:lnTo>
                  <a:cubicBezTo>
                    <a:pt x="8360" y="2861"/>
                    <a:pt x="8403" y="3020"/>
                    <a:pt x="8432" y="3181"/>
                  </a:cubicBezTo>
                  <a:cubicBezTo>
                    <a:pt x="8458" y="3341"/>
                    <a:pt x="8472" y="3506"/>
                    <a:pt x="8468" y="3671"/>
                  </a:cubicBezTo>
                  <a:cubicBezTo>
                    <a:pt x="8459" y="3998"/>
                    <a:pt x="8385" y="4329"/>
                    <a:pt x="8232" y="4625"/>
                  </a:cubicBezTo>
                  <a:cubicBezTo>
                    <a:pt x="8215" y="4664"/>
                    <a:pt x="8194" y="4700"/>
                    <a:pt x="8172" y="4735"/>
                  </a:cubicBezTo>
                  <a:lnTo>
                    <a:pt x="8140" y="4789"/>
                  </a:lnTo>
                  <a:lnTo>
                    <a:pt x="8132" y="4803"/>
                  </a:lnTo>
                  <a:lnTo>
                    <a:pt x="8129" y="4808"/>
                  </a:lnTo>
                  <a:lnTo>
                    <a:pt x="8129" y="4808"/>
                  </a:lnTo>
                  <a:cubicBezTo>
                    <a:pt x="8128" y="4810"/>
                    <a:pt x="8126" y="4812"/>
                    <a:pt x="8126" y="4812"/>
                  </a:cubicBezTo>
                  <a:lnTo>
                    <a:pt x="8107" y="4838"/>
                  </a:lnTo>
                  <a:lnTo>
                    <a:pt x="7951" y="5051"/>
                  </a:lnTo>
                  <a:cubicBezTo>
                    <a:pt x="7938" y="5068"/>
                    <a:pt x="7925" y="5087"/>
                    <a:pt x="7912" y="5104"/>
                  </a:cubicBezTo>
                  <a:lnTo>
                    <a:pt x="7869" y="5149"/>
                  </a:lnTo>
                  <a:lnTo>
                    <a:pt x="7784" y="5239"/>
                  </a:lnTo>
                  <a:lnTo>
                    <a:pt x="7698" y="5332"/>
                  </a:lnTo>
                  <a:cubicBezTo>
                    <a:pt x="7669" y="5363"/>
                    <a:pt x="7633" y="5389"/>
                    <a:pt x="7602" y="5418"/>
                  </a:cubicBezTo>
                  <a:cubicBezTo>
                    <a:pt x="7089" y="5877"/>
                    <a:pt x="6418" y="6156"/>
                    <a:pt x="5726" y="6285"/>
                  </a:cubicBezTo>
                  <a:lnTo>
                    <a:pt x="5465" y="6328"/>
                  </a:lnTo>
                  <a:cubicBezTo>
                    <a:pt x="5377" y="6339"/>
                    <a:pt x="5289" y="6344"/>
                    <a:pt x="5201" y="6353"/>
                  </a:cubicBezTo>
                  <a:cubicBezTo>
                    <a:pt x="5112" y="6363"/>
                    <a:pt x="5024" y="6366"/>
                    <a:pt x="4935" y="6366"/>
                  </a:cubicBezTo>
                  <a:cubicBezTo>
                    <a:pt x="4865" y="6366"/>
                    <a:pt x="4793" y="6371"/>
                    <a:pt x="4721" y="6371"/>
                  </a:cubicBezTo>
                  <a:cubicBezTo>
                    <a:pt x="4704" y="6371"/>
                    <a:pt x="4686" y="6370"/>
                    <a:pt x="4668" y="6370"/>
                  </a:cubicBezTo>
                  <a:cubicBezTo>
                    <a:pt x="4314" y="6362"/>
                    <a:pt x="3961" y="6317"/>
                    <a:pt x="3615" y="6244"/>
                  </a:cubicBezTo>
                  <a:cubicBezTo>
                    <a:pt x="3268" y="6165"/>
                    <a:pt x="2938" y="6052"/>
                    <a:pt x="2618" y="5898"/>
                  </a:cubicBezTo>
                  <a:cubicBezTo>
                    <a:pt x="2307" y="5749"/>
                    <a:pt x="2010" y="5551"/>
                    <a:pt x="1746" y="5326"/>
                  </a:cubicBezTo>
                  <a:cubicBezTo>
                    <a:pt x="1481" y="5102"/>
                    <a:pt x="1239" y="4850"/>
                    <a:pt x="1035" y="4575"/>
                  </a:cubicBezTo>
                  <a:cubicBezTo>
                    <a:pt x="831" y="4297"/>
                    <a:pt x="659" y="4002"/>
                    <a:pt x="522" y="3693"/>
                  </a:cubicBezTo>
                  <a:cubicBezTo>
                    <a:pt x="252" y="3073"/>
                    <a:pt x="134" y="2405"/>
                    <a:pt x="174" y="1761"/>
                  </a:cubicBezTo>
                  <a:cubicBezTo>
                    <a:pt x="194" y="1441"/>
                    <a:pt x="246" y="1123"/>
                    <a:pt x="363" y="839"/>
                  </a:cubicBezTo>
                  <a:cubicBezTo>
                    <a:pt x="422" y="697"/>
                    <a:pt x="497" y="564"/>
                    <a:pt x="595" y="454"/>
                  </a:cubicBezTo>
                  <a:cubicBezTo>
                    <a:pt x="644" y="399"/>
                    <a:pt x="701" y="352"/>
                    <a:pt x="760" y="311"/>
                  </a:cubicBezTo>
                  <a:cubicBezTo>
                    <a:pt x="826" y="267"/>
                    <a:pt x="887" y="234"/>
                    <a:pt x="954" y="204"/>
                  </a:cubicBezTo>
                  <a:cubicBezTo>
                    <a:pt x="1119" y="131"/>
                    <a:pt x="1298" y="96"/>
                    <a:pt x="1474" y="96"/>
                  </a:cubicBezTo>
                  <a:cubicBezTo>
                    <a:pt x="1585" y="96"/>
                    <a:pt x="1694" y="110"/>
                    <a:pt x="1800" y="136"/>
                  </a:cubicBezTo>
                  <a:cubicBezTo>
                    <a:pt x="2073" y="205"/>
                    <a:pt x="2319" y="359"/>
                    <a:pt x="2489" y="570"/>
                  </a:cubicBezTo>
                  <a:cubicBezTo>
                    <a:pt x="2654" y="777"/>
                    <a:pt x="2731" y="1048"/>
                    <a:pt x="2707" y="1301"/>
                  </a:cubicBezTo>
                  <a:cubicBezTo>
                    <a:pt x="2688" y="1554"/>
                    <a:pt x="2571" y="1788"/>
                    <a:pt x="2406" y="1956"/>
                  </a:cubicBezTo>
                  <a:cubicBezTo>
                    <a:pt x="2244" y="2119"/>
                    <a:pt x="2027" y="2202"/>
                    <a:pt x="1817" y="2202"/>
                  </a:cubicBezTo>
                  <a:cubicBezTo>
                    <a:pt x="1807" y="2202"/>
                    <a:pt x="1796" y="2201"/>
                    <a:pt x="1786" y="2201"/>
                  </a:cubicBezTo>
                  <a:cubicBezTo>
                    <a:pt x="1565" y="2195"/>
                    <a:pt x="1360" y="2100"/>
                    <a:pt x="1218" y="1958"/>
                  </a:cubicBezTo>
                  <a:cubicBezTo>
                    <a:pt x="1074" y="1815"/>
                    <a:pt x="1009" y="1618"/>
                    <a:pt x="1020" y="1438"/>
                  </a:cubicBezTo>
                  <a:cubicBezTo>
                    <a:pt x="1030" y="1256"/>
                    <a:pt x="1117" y="1093"/>
                    <a:pt x="1232" y="984"/>
                  </a:cubicBezTo>
                  <a:cubicBezTo>
                    <a:pt x="1338" y="885"/>
                    <a:pt x="1474" y="839"/>
                    <a:pt x="1600" y="839"/>
                  </a:cubicBezTo>
                  <a:cubicBezTo>
                    <a:pt x="1614" y="839"/>
                    <a:pt x="1628" y="840"/>
                    <a:pt x="1641" y="841"/>
                  </a:cubicBezTo>
                  <a:cubicBezTo>
                    <a:pt x="1779" y="851"/>
                    <a:pt x="1896" y="913"/>
                    <a:pt x="1977" y="990"/>
                  </a:cubicBezTo>
                  <a:cubicBezTo>
                    <a:pt x="2060" y="1069"/>
                    <a:pt x="2101" y="1166"/>
                    <a:pt x="2111" y="1252"/>
                  </a:cubicBezTo>
                  <a:cubicBezTo>
                    <a:pt x="2122" y="1339"/>
                    <a:pt x="2107" y="1413"/>
                    <a:pt x="2086" y="1468"/>
                  </a:cubicBezTo>
                  <a:cubicBezTo>
                    <a:pt x="2064" y="1524"/>
                    <a:pt x="2037" y="1561"/>
                    <a:pt x="2018" y="1585"/>
                  </a:cubicBezTo>
                  <a:cubicBezTo>
                    <a:pt x="1998" y="1609"/>
                    <a:pt x="1988" y="1620"/>
                    <a:pt x="1988" y="1620"/>
                  </a:cubicBezTo>
                  <a:cubicBezTo>
                    <a:pt x="1988" y="1620"/>
                    <a:pt x="1999" y="1609"/>
                    <a:pt x="2020" y="1585"/>
                  </a:cubicBezTo>
                  <a:cubicBezTo>
                    <a:pt x="2038" y="1561"/>
                    <a:pt x="2067" y="1524"/>
                    <a:pt x="2089" y="1468"/>
                  </a:cubicBezTo>
                  <a:cubicBezTo>
                    <a:pt x="2111" y="1413"/>
                    <a:pt x="2127" y="1337"/>
                    <a:pt x="2117" y="1251"/>
                  </a:cubicBezTo>
                  <a:cubicBezTo>
                    <a:pt x="2108" y="1164"/>
                    <a:pt x="2068" y="1064"/>
                    <a:pt x="1985" y="982"/>
                  </a:cubicBezTo>
                  <a:cubicBezTo>
                    <a:pt x="1905" y="902"/>
                    <a:pt x="1784" y="838"/>
                    <a:pt x="1642" y="823"/>
                  </a:cubicBezTo>
                  <a:cubicBezTo>
                    <a:pt x="1626" y="822"/>
                    <a:pt x="1610" y="821"/>
                    <a:pt x="1594" y="821"/>
                  </a:cubicBezTo>
                  <a:cubicBezTo>
                    <a:pt x="1466" y="821"/>
                    <a:pt x="1326" y="867"/>
                    <a:pt x="1217" y="966"/>
                  </a:cubicBezTo>
                  <a:cubicBezTo>
                    <a:pt x="1095" y="1076"/>
                    <a:pt x="1002" y="1243"/>
                    <a:pt x="990" y="1434"/>
                  </a:cubicBezTo>
                  <a:cubicBezTo>
                    <a:pt x="974" y="1622"/>
                    <a:pt x="1041" y="1832"/>
                    <a:pt x="1189" y="1984"/>
                  </a:cubicBezTo>
                  <a:cubicBezTo>
                    <a:pt x="1338" y="2135"/>
                    <a:pt x="1550" y="2238"/>
                    <a:pt x="1784" y="2248"/>
                  </a:cubicBezTo>
                  <a:cubicBezTo>
                    <a:pt x="1799" y="2249"/>
                    <a:pt x="1813" y="2249"/>
                    <a:pt x="1827" y="2249"/>
                  </a:cubicBezTo>
                  <a:cubicBezTo>
                    <a:pt x="2046" y="2249"/>
                    <a:pt x="2277" y="2163"/>
                    <a:pt x="2446" y="1997"/>
                  </a:cubicBezTo>
                  <a:cubicBezTo>
                    <a:pt x="2626" y="1820"/>
                    <a:pt x="2751" y="1576"/>
                    <a:pt x="2776" y="1306"/>
                  </a:cubicBezTo>
                  <a:cubicBezTo>
                    <a:pt x="2803" y="1037"/>
                    <a:pt x="2728" y="750"/>
                    <a:pt x="2549" y="519"/>
                  </a:cubicBezTo>
                  <a:cubicBezTo>
                    <a:pt x="2374" y="294"/>
                    <a:pt x="2114" y="127"/>
                    <a:pt x="1823" y="49"/>
                  </a:cubicBezTo>
                  <a:cubicBezTo>
                    <a:pt x="1706" y="17"/>
                    <a:pt x="1583"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31"/>
          <p:cNvSpPr/>
          <p:nvPr/>
        </p:nvSpPr>
        <p:spPr>
          <a:xfrm>
            <a:off x="84240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4449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85"/>
        <p:cNvGrpSpPr/>
        <p:nvPr/>
      </p:nvGrpSpPr>
      <p:grpSpPr>
        <a:xfrm>
          <a:off x="0" y="0"/>
          <a:ext cx="0" cy="0"/>
          <a:chOff x="0" y="0"/>
          <a:chExt cx="0" cy="0"/>
        </a:xfrm>
      </p:grpSpPr>
      <p:pic>
        <p:nvPicPr>
          <p:cNvPr id="386" name="Google Shape;386;p32"/>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387" name="Google Shape;387;p32"/>
          <p:cNvGrpSpPr/>
          <p:nvPr/>
        </p:nvGrpSpPr>
        <p:grpSpPr>
          <a:xfrm>
            <a:off x="40051" y="83250"/>
            <a:ext cx="9063900" cy="4977000"/>
            <a:chOff x="40051" y="83250"/>
            <a:chExt cx="9063900" cy="4977000"/>
          </a:xfrm>
        </p:grpSpPr>
        <p:sp>
          <p:nvSpPr>
            <p:cNvPr id="388" name="Google Shape;388;p32"/>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390" name="Google Shape;390;p3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1" name="Google Shape;391;p32"/>
          <p:cNvSpPr txBox="1">
            <a:spLocks noGrp="1"/>
          </p:cNvSpPr>
          <p:nvPr>
            <p:ph type="title" idx="2"/>
          </p:nvPr>
        </p:nvSpPr>
        <p:spPr>
          <a:xfrm>
            <a:off x="719988" y="1495138"/>
            <a:ext cx="1989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2" name="Google Shape;392;p32"/>
          <p:cNvSpPr txBox="1">
            <a:spLocks noGrp="1"/>
          </p:cNvSpPr>
          <p:nvPr>
            <p:ph type="subTitle" idx="1"/>
          </p:nvPr>
        </p:nvSpPr>
        <p:spPr>
          <a:xfrm>
            <a:off x="719988" y="2022838"/>
            <a:ext cx="1989000" cy="605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3" name="Google Shape;393;p32"/>
          <p:cNvSpPr txBox="1">
            <a:spLocks noGrp="1"/>
          </p:cNvSpPr>
          <p:nvPr>
            <p:ph type="title" idx="3"/>
          </p:nvPr>
        </p:nvSpPr>
        <p:spPr>
          <a:xfrm>
            <a:off x="3577494" y="1495138"/>
            <a:ext cx="1989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4" name="Google Shape;394;p32"/>
          <p:cNvSpPr txBox="1">
            <a:spLocks noGrp="1"/>
          </p:cNvSpPr>
          <p:nvPr>
            <p:ph type="subTitle" idx="4"/>
          </p:nvPr>
        </p:nvSpPr>
        <p:spPr>
          <a:xfrm>
            <a:off x="3577497" y="2022838"/>
            <a:ext cx="1989000" cy="605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5" name="Google Shape;395;p32"/>
          <p:cNvSpPr txBox="1">
            <a:spLocks noGrp="1"/>
          </p:cNvSpPr>
          <p:nvPr>
            <p:ph type="title" idx="5"/>
          </p:nvPr>
        </p:nvSpPr>
        <p:spPr>
          <a:xfrm>
            <a:off x="719988" y="3470688"/>
            <a:ext cx="1989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6" name="Google Shape;396;p32"/>
          <p:cNvSpPr txBox="1">
            <a:spLocks noGrp="1"/>
          </p:cNvSpPr>
          <p:nvPr>
            <p:ph type="subTitle" idx="6"/>
          </p:nvPr>
        </p:nvSpPr>
        <p:spPr>
          <a:xfrm>
            <a:off x="719988" y="3998388"/>
            <a:ext cx="1989000" cy="605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7" name="Google Shape;397;p32"/>
          <p:cNvSpPr txBox="1">
            <a:spLocks noGrp="1"/>
          </p:cNvSpPr>
          <p:nvPr>
            <p:ph type="title" idx="7"/>
          </p:nvPr>
        </p:nvSpPr>
        <p:spPr>
          <a:xfrm>
            <a:off x="3577494" y="3470688"/>
            <a:ext cx="1989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8" name="Google Shape;398;p32"/>
          <p:cNvSpPr txBox="1">
            <a:spLocks noGrp="1"/>
          </p:cNvSpPr>
          <p:nvPr>
            <p:ph type="subTitle" idx="8"/>
          </p:nvPr>
        </p:nvSpPr>
        <p:spPr>
          <a:xfrm>
            <a:off x="3577497" y="3998388"/>
            <a:ext cx="1989000" cy="605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 name="Google Shape;399;p32"/>
          <p:cNvSpPr txBox="1">
            <a:spLocks noGrp="1"/>
          </p:cNvSpPr>
          <p:nvPr>
            <p:ph type="title" idx="9"/>
          </p:nvPr>
        </p:nvSpPr>
        <p:spPr>
          <a:xfrm>
            <a:off x="6435007" y="1495138"/>
            <a:ext cx="1989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0" name="Google Shape;400;p32"/>
          <p:cNvSpPr txBox="1">
            <a:spLocks noGrp="1"/>
          </p:cNvSpPr>
          <p:nvPr>
            <p:ph type="subTitle" idx="13"/>
          </p:nvPr>
        </p:nvSpPr>
        <p:spPr>
          <a:xfrm>
            <a:off x="6435012" y="2022838"/>
            <a:ext cx="1989000" cy="605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1" name="Google Shape;401;p32"/>
          <p:cNvSpPr txBox="1">
            <a:spLocks noGrp="1"/>
          </p:cNvSpPr>
          <p:nvPr>
            <p:ph type="title" idx="14"/>
          </p:nvPr>
        </p:nvSpPr>
        <p:spPr>
          <a:xfrm>
            <a:off x="6435007" y="3470688"/>
            <a:ext cx="1989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2" name="Google Shape;402;p32"/>
          <p:cNvSpPr txBox="1">
            <a:spLocks noGrp="1"/>
          </p:cNvSpPr>
          <p:nvPr>
            <p:ph type="subTitle" idx="15"/>
          </p:nvPr>
        </p:nvSpPr>
        <p:spPr>
          <a:xfrm>
            <a:off x="6435012" y="3998388"/>
            <a:ext cx="1989000" cy="605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403"/>
        <p:cNvGrpSpPr/>
        <p:nvPr/>
      </p:nvGrpSpPr>
      <p:grpSpPr>
        <a:xfrm>
          <a:off x="0" y="0"/>
          <a:ext cx="0" cy="0"/>
          <a:chOff x="0" y="0"/>
          <a:chExt cx="0" cy="0"/>
        </a:xfrm>
      </p:grpSpPr>
      <p:pic>
        <p:nvPicPr>
          <p:cNvPr id="404" name="Google Shape;404;p33"/>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405" name="Google Shape;405;p33"/>
          <p:cNvGrpSpPr/>
          <p:nvPr/>
        </p:nvGrpSpPr>
        <p:grpSpPr>
          <a:xfrm>
            <a:off x="40051" y="83250"/>
            <a:ext cx="9063900" cy="4977000"/>
            <a:chOff x="40051" y="83250"/>
            <a:chExt cx="9063900" cy="4977000"/>
          </a:xfrm>
        </p:grpSpPr>
        <p:sp>
          <p:nvSpPr>
            <p:cNvPr id="406" name="Google Shape;406;p33"/>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3"/>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408" name="Google Shape;408;p33"/>
          <p:cNvSpPr txBox="1">
            <a:spLocks noGrp="1"/>
          </p:cNvSpPr>
          <p:nvPr>
            <p:ph type="title" hasCustomPrompt="1"/>
          </p:nvPr>
        </p:nvSpPr>
        <p:spPr>
          <a:xfrm rot="-214">
            <a:off x="2159050" y="897813"/>
            <a:ext cx="48258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09" name="Google Shape;409;p33"/>
          <p:cNvSpPr txBox="1">
            <a:spLocks noGrp="1"/>
          </p:cNvSpPr>
          <p:nvPr>
            <p:ph type="subTitle" idx="1"/>
          </p:nvPr>
        </p:nvSpPr>
        <p:spPr>
          <a:xfrm>
            <a:off x="2159050" y="1813225"/>
            <a:ext cx="4825800" cy="445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0" name="Google Shape;410;p33"/>
          <p:cNvSpPr txBox="1">
            <a:spLocks noGrp="1"/>
          </p:cNvSpPr>
          <p:nvPr>
            <p:ph type="title" idx="2" hasCustomPrompt="1"/>
          </p:nvPr>
        </p:nvSpPr>
        <p:spPr>
          <a:xfrm>
            <a:off x="2159050" y="2885170"/>
            <a:ext cx="48258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1" name="Google Shape;411;p33"/>
          <p:cNvSpPr txBox="1">
            <a:spLocks noGrp="1"/>
          </p:cNvSpPr>
          <p:nvPr>
            <p:ph type="subTitle" idx="3"/>
          </p:nvPr>
        </p:nvSpPr>
        <p:spPr>
          <a:xfrm>
            <a:off x="2159050" y="3800637"/>
            <a:ext cx="4825800" cy="445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41"/>
        <p:cNvGrpSpPr/>
        <p:nvPr/>
      </p:nvGrpSpPr>
      <p:grpSpPr>
        <a:xfrm>
          <a:off x="0" y="0"/>
          <a:ext cx="0" cy="0"/>
          <a:chOff x="0" y="0"/>
          <a:chExt cx="0" cy="0"/>
        </a:xfrm>
      </p:grpSpPr>
      <p:pic>
        <p:nvPicPr>
          <p:cNvPr id="442" name="Google Shape;442;p36"/>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443" name="Google Shape;443;p36"/>
          <p:cNvGrpSpPr/>
          <p:nvPr/>
        </p:nvGrpSpPr>
        <p:grpSpPr>
          <a:xfrm>
            <a:off x="40051" y="83250"/>
            <a:ext cx="9063900" cy="4977000"/>
            <a:chOff x="40051" y="83250"/>
            <a:chExt cx="9063900" cy="4977000"/>
          </a:xfrm>
        </p:grpSpPr>
        <p:sp>
          <p:nvSpPr>
            <p:cNvPr id="444" name="Google Shape;444;p36"/>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grpSp>
        <p:nvGrpSpPr>
          <p:cNvPr id="446" name="Google Shape;446;p36"/>
          <p:cNvGrpSpPr/>
          <p:nvPr/>
        </p:nvGrpSpPr>
        <p:grpSpPr>
          <a:xfrm>
            <a:off x="7678837" y="4237816"/>
            <a:ext cx="998484" cy="493542"/>
            <a:chOff x="5496782" y="4355491"/>
            <a:chExt cx="559500" cy="276571"/>
          </a:xfrm>
        </p:grpSpPr>
        <p:sp>
          <p:nvSpPr>
            <p:cNvPr id="447" name="Google Shape;447;p36"/>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36"/>
          <p:cNvGrpSpPr/>
          <p:nvPr/>
        </p:nvGrpSpPr>
        <p:grpSpPr>
          <a:xfrm>
            <a:off x="473508" y="4237816"/>
            <a:ext cx="998484" cy="493542"/>
            <a:chOff x="3245477" y="4355491"/>
            <a:chExt cx="559500" cy="276571"/>
          </a:xfrm>
        </p:grpSpPr>
        <p:sp>
          <p:nvSpPr>
            <p:cNvPr id="450" name="Google Shape;450;p36"/>
            <p:cNvSpPr/>
            <p:nvPr/>
          </p:nvSpPr>
          <p:spPr>
            <a:xfrm>
              <a:off x="3600275" y="4451022"/>
              <a:ext cx="204702" cy="177125"/>
            </a:xfrm>
            <a:custGeom>
              <a:avLst/>
              <a:gdLst/>
              <a:ahLst/>
              <a:cxnLst/>
              <a:rect l="l" t="t" r="r" b="b"/>
              <a:pathLst>
                <a:path w="4862" h="4207" extrusionOk="0">
                  <a:moveTo>
                    <a:pt x="3302" y="2863"/>
                  </a:moveTo>
                  <a:cubicBezTo>
                    <a:pt x="3299" y="2873"/>
                    <a:pt x="3297" y="2879"/>
                    <a:pt x="3298" y="2880"/>
                  </a:cubicBezTo>
                  <a:lnTo>
                    <a:pt x="3298" y="2880"/>
                  </a:lnTo>
                  <a:cubicBezTo>
                    <a:pt x="3298" y="2879"/>
                    <a:pt x="3299" y="2873"/>
                    <a:pt x="3302" y="2863"/>
                  </a:cubicBezTo>
                  <a:close/>
                  <a:moveTo>
                    <a:pt x="3298" y="2880"/>
                  </a:moveTo>
                  <a:cubicBezTo>
                    <a:pt x="3298" y="2880"/>
                    <a:pt x="3298" y="2880"/>
                    <a:pt x="3298" y="2880"/>
                  </a:cubicBezTo>
                  <a:cubicBezTo>
                    <a:pt x="3298" y="2880"/>
                    <a:pt x="3298" y="2880"/>
                    <a:pt x="3299" y="2880"/>
                  </a:cubicBezTo>
                  <a:cubicBezTo>
                    <a:pt x="3298" y="2880"/>
                    <a:pt x="3298" y="2880"/>
                    <a:pt x="3298" y="2880"/>
                  </a:cubicBezTo>
                  <a:close/>
                  <a:moveTo>
                    <a:pt x="2580" y="1"/>
                  </a:moveTo>
                  <a:cubicBezTo>
                    <a:pt x="2428" y="1"/>
                    <a:pt x="2281" y="17"/>
                    <a:pt x="2141" y="43"/>
                  </a:cubicBezTo>
                  <a:cubicBezTo>
                    <a:pt x="1831" y="104"/>
                    <a:pt x="1556" y="220"/>
                    <a:pt x="1328" y="359"/>
                  </a:cubicBezTo>
                  <a:cubicBezTo>
                    <a:pt x="1270" y="393"/>
                    <a:pt x="1216" y="431"/>
                    <a:pt x="1164" y="466"/>
                  </a:cubicBezTo>
                  <a:cubicBezTo>
                    <a:pt x="1111" y="505"/>
                    <a:pt x="1060" y="543"/>
                    <a:pt x="1016" y="581"/>
                  </a:cubicBezTo>
                  <a:cubicBezTo>
                    <a:pt x="922" y="659"/>
                    <a:pt x="837" y="745"/>
                    <a:pt x="768" y="831"/>
                  </a:cubicBezTo>
                  <a:cubicBezTo>
                    <a:pt x="627" y="1005"/>
                    <a:pt x="536" y="1180"/>
                    <a:pt x="461" y="1335"/>
                  </a:cubicBezTo>
                  <a:cubicBezTo>
                    <a:pt x="317" y="1644"/>
                    <a:pt x="217" y="1871"/>
                    <a:pt x="134" y="2015"/>
                  </a:cubicBezTo>
                  <a:cubicBezTo>
                    <a:pt x="92" y="2086"/>
                    <a:pt x="59" y="2140"/>
                    <a:pt x="36" y="2173"/>
                  </a:cubicBezTo>
                  <a:cubicBezTo>
                    <a:pt x="11" y="2217"/>
                    <a:pt x="0" y="2235"/>
                    <a:pt x="0" y="2235"/>
                  </a:cubicBezTo>
                  <a:cubicBezTo>
                    <a:pt x="0" y="2235"/>
                    <a:pt x="15" y="2220"/>
                    <a:pt x="42" y="2190"/>
                  </a:cubicBezTo>
                  <a:cubicBezTo>
                    <a:pt x="72" y="2159"/>
                    <a:pt x="112" y="2113"/>
                    <a:pt x="163" y="2046"/>
                  </a:cubicBezTo>
                  <a:cubicBezTo>
                    <a:pt x="268" y="1913"/>
                    <a:pt x="399" y="1693"/>
                    <a:pt x="569" y="1402"/>
                  </a:cubicBezTo>
                  <a:cubicBezTo>
                    <a:pt x="656" y="1259"/>
                    <a:pt x="756" y="1100"/>
                    <a:pt x="895" y="951"/>
                  </a:cubicBezTo>
                  <a:cubicBezTo>
                    <a:pt x="965" y="875"/>
                    <a:pt x="1043" y="806"/>
                    <a:pt x="1132" y="740"/>
                  </a:cubicBezTo>
                  <a:cubicBezTo>
                    <a:pt x="1180" y="703"/>
                    <a:pt x="1227" y="671"/>
                    <a:pt x="1275" y="640"/>
                  </a:cubicBezTo>
                  <a:cubicBezTo>
                    <a:pt x="1325" y="610"/>
                    <a:pt x="1378" y="577"/>
                    <a:pt x="1431" y="548"/>
                  </a:cubicBezTo>
                  <a:cubicBezTo>
                    <a:pt x="1648" y="429"/>
                    <a:pt x="1901" y="333"/>
                    <a:pt x="2183" y="283"/>
                  </a:cubicBezTo>
                  <a:cubicBezTo>
                    <a:pt x="2303" y="263"/>
                    <a:pt x="2427" y="251"/>
                    <a:pt x="2554" y="251"/>
                  </a:cubicBezTo>
                  <a:cubicBezTo>
                    <a:pt x="2729" y="251"/>
                    <a:pt x="2910" y="273"/>
                    <a:pt x="3095" y="323"/>
                  </a:cubicBezTo>
                  <a:cubicBezTo>
                    <a:pt x="3326" y="385"/>
                    <a:pt x="3556" y="498"/>
                    <a:pt x="3767" y="648"/>
                  </a:cubicBezTo>
                  <a:cubicBezTo>
                    <a:pt x="3978" y="798"/>
                    <a:pt x="4168" y="991"/>
                    <a:pt x="4315" y="1220"/>
                  </a:cubicBezTo>
                  <a:cubicBezTo>
                    <a:pt x="4392" y="1331"/>
                    <a:pt x="4448" y="1457"/>
                    <a:pt x="4500" y="1584"/>
                  </a:cubicBezTo>
                  <a:cubicBezTo>
                    <a:pt x="4544" y="1713"/>
                    <a:pt x="4586" y="1845"/>
                    <a:pt x="4599" y="1984"/>
                  </a:cubicBezTo>
                  <a:cubicBezTo>
                    <a:pt x="4637" y="2258"/>
                    <a:pt x="4599" y="2545"/>
                    <a:pt x="4509" y="2814"/>
                  </a:cubicBezTo>
                  <a:cubicBezTo>
                    <a:pt x="4416" y="3082"/>
                    <a:pt x="4263" y="3333"/>
                    <a:pt x="4067" y="3538"/>
                  </a:cubicBezTo>
                  <a:cubicBezTo>
                    <a:pt x="3866" y="3739"/>
                    <a:pt x="3626" y="3900"/>
                    <a:pt x="3356" y="3982"/>
                  </a:cubicBezTo>
                  <a:cubicBezTo>
                    <a:pt x="3202" y="4029"/>
                    <a:pt x="3041" y="4053"/>
                    <a:pt x="2882" y="4053"/>
                  </a:cubicBezTo>
                  <a:cubicBezTo>
                    <a:pt x="2765" y="4053"/>
                    <a:pt x="2649" y="4040"/>
                    <a:pt x="2537" y="4014"/>
                  </a:cubicBezTo>
                  <a:cubicBezTo>
                    <a:pt x="2273" y="3954"/>
                    <a:pt x="2033" y="3811"/>
                    <a:pt x="1866" y="3616"/>
                  </a:cubicBezTo>
                  <a:cubicBezTo>
                    <a:pt x="1700" y="3419"/>
                    <a:pt x="1596" y="3175"/>
                    <a:pt x="1582" y="2934"/>
                  </a:cubicBezTo>
                  <a:cubicBezTo>
                    <a:pt x="1574" y="2811"/>
                    <a:pt x="1587" y="2697"/>
                    <a:pt x="1623" y="2582"/>
                  </a:cubicBezTo>
                  <a:cubicBezTo>
                    <a:pt x="1659" y="2475"/>
                    <a:pt x="1715" y="2372"/>
                    <a:pt x="1782" y="2285"/>
                  </a:cubicBezTo>
                  <a:cubicBezTo>
                    <a:pt x="1919" y="2109"/>
                    <a:pt x="2105" y="1987"/>
                    <a:pt x="2295" y="1938"/>
                  </a:cubicBezTo>
                  <a:cubicBezTo>
                    <a:pt x="2363" y="1919"/>
                    <a:pt x="2433" y="1911"/>
                    <a:pt x="2500" y="1911"/>
                  </a:cubicBezTo>
                  <a:cubicBezTo>
                    <a:pt x="2525" y="1911"/>
                    <a:pt x="2551" y="1912"/>
                    <a:pt x="2576" y="1914"/>
                  </a:cubicBezTo>
                  <a:cubicBezTo>
                    <a:pt x="2673" y="1921"/>
                    <a:pt x="2750" y="1950"/>
                    <a:pt x="2828" y="1986"/>
                  </a:cubicBezTo>
                  <a:cubicBezTo>
                    <a:pt x="2979" y="2059"/>
                    <a:pt x="3092" y="2169"/>
                    <a:pt x="3168" y="2278"/>
                  </a:cubicBezTo>
                  <a:cubicBezTo>
                    <a:pt x="3246" y="2388"/>
                    <a:pt x="3285" y="2498"/>
                    <a:pt x="3303" y="2591"/>
                  </a:cubicBezTo>
                  <a:cubicBezTo>
                    <a:pt x="3331" y="2734"/>
                    <a:pt x="3310" y="2828"/>
                    <a:pt x="3302" y="2863"/>
                  </a:cubicBezTo>
                  <a:lnTo>
                    <a:pt x="3302" y="2863"/>
                  </a:lnTo>
                  <a:cubicBezTo>
                    <a:pt x="3311" y="2828"/>
                    <a:pt x="3336" y="2735"/>
                    <a:pt x="3313" y="2588"/>
                  </a:cubicBezTo>
                  <a:cubicBezTo>
                    <a:pt x="3299" y="2494"/>
                    <a:pt x="3262" y="2379"/>
                    <a:pt x="3187" y="2264"/>
                  </a:cubicBezTo>
                  <a:cubicBezTo>
                    <a:pt x="3113" y="2150"/>
                    <a:pt x="3001" y="2031"/>
                    <a:pt x="2846" y="1950"/>
                  </a:cubicBezTo>
                  <a:cubicBezTo>
                    <a:pt x="2770" y="1911"/>
                    <a:pt x="2676" y="1876"/>
                    <a:pt x="2584" y="1866"/>
                  </a:cubicBezTo>
                  <a:cubicBezTo>
                    <a:pt x="2548" y="1861"/>
                    <a:pt x="2512" y="1859"/>
                    <a:pt x="2475" y="1859"/>
                  </a:cubicBezTo>
                  <a:cubicBezTo>
                    <a:pt x="2412" y="1859"/>
                    <a:pt x="2348" y="1866"/>
                    <a:pt x="2282" y="1881"/>
                  </a:cubicBezTo>
                  <a:cubicBezTo>
                    <a:pt x="2078" y="1927"/>
                    <a:pt x="1876" y="2050"/>
                    <a:pt x="1722" y="2234"/>
                  </a:cubicBezTo>
                  <a:cubicBezTo>
                    <a:pt x="1644" y="2327"/>
                    <a:pt x="1582" y="2432"/>
                    <a:pt x="1539" y="2554"/>
                  </a:cubicBezTo>
                  <a:cubicBezTo>
                    <a:pt x="1497" y="2669"/>
                    <a:pt x="1477" y="2804"/>
                    <a:pt x="1480" y="2935"/>
                  </a:cubicBezTo>
                  <a:cubicBezTo>
                    <a:pt x="1489" y="3200"/>
                    <a:pt x="1594" y="3469"/>
                    <a:pt x="1771" y="3691"/>
                  </a:cubicBezTo>
                  <a:cubicBezTo>
                    <a:pt x="1951" y="3915"/>
                    <a:pt x="2212" y="4079"/>
                    <a:pt x="2502" y="4153"/>
                  </a:cubicBezTo>
                  <a:cubicBezTo>
                    <a:pt x="2638" y="4189"/>
                    <a:pt x="2780" y="4207"/>
                    <a:pt x="2924" y="4207"/>
                  </a:cubicBezTo>
                  <a:cubicBezTo>
                    <a:pt x="3084" y="4207"/>
                    <a:pt x="3246" y="4185"/>
                    <a:pt x="3403" y="4140"/>
                  </a:cubicBezTo>
                  <a:cubicBezTo>
                    <a:pt x="3703" y="4059"/>
                    <a:pt x="3976" y="3887"/>
                    <a:pt x="4201" y="3669"/>
                  </a:cubicBezTo>
                  <a:cubicBezTo>
                    <a:pt x="4423" y="3447"/>
                    <a:pt x="4597" y="3176"/>
                    <a:pt x="4706" y="2880"/>
                  </a:cubicBezTo>
                  <a:cubicBezTo>
                    <a:pt x="4812" y="2585"/>
                    <a:pt x="4861" y="2264"/>
                    <a:pt x="4823" y="1952"/>
                  </a:cubicBezTo>
                  <a:cubicBezTo>
                    <a:pt x="4808" y="1795"/>
                    <a:pt x="4764" y="1644"/>
                    <a:pt x="4718" y="1498"/>
                  </a:cubicBezTo>
                  <a:cubicBezTo>
                    <a:pt x="4662" y="1355"/>
                    <a:pt x="4598" y="1215"/>
                    <a:pt x="4514" y="1088"/>
                  </a:cubicBezTo>
                  <a:cubicBezTo>
                    <a:pt x="4354" y="830"/>
                    <a:pt x="4144" y="614"/>
                    <a:pt x="3910" y="445"/>
                  </a:cubicBezTo>
                  <a:cubicBezTo>
                    <a:pt x="3678" y="277"/>
                    <a:pt x="3423" y="151"/>
                    <a:pt x="3160" y="80"/>
                  </a:cubicBezTo>
                  <a:cubicBezTo>
                    <a:pt x="3114" y="69"/>
                    <a:pt x="3067" y="58"/>
                    <a:pt x="3023" y="46"/>
                  </a:cubicBezTo>
                  <a:cubicBezTo>
                    <a:pt x="2978" y="35"/>
                    <a:pt x="2938" y="32"/>
                    <a:pt x="2896" y="24"/>
                  </a:cubicBezTo>
                  <a:lnTo>
                    <a:pt x="2835" y="15"/>
                  </a:lnTo>
                  <a:lnTo>
                    <a:pt x="2764" y="8"/>
                  </a:lnTo>
                  <a:cubicBezTo>
                    <a:pt x="2720" y="4"/>
                    <a:pt x="2678" y="1"/>
                    <a:pt x="2635" y="1"/>
                  </a:cubicBezTo>
                  <a:cubicBezTo>
                    <a:pt x="2617" y="1"/>
                    <a:pt x="2598" y="1"/>
                    <a:pt x="2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3245477" y="4355491"/>
              <a:ext cx="366502" cy="276571"/>
            </a:xfrm>
            <a:custGeom>
              <a:avLst/>
              <a:gdLst/>
              <a:ahLst/>
              <a:cxnLst/>
              <a:rect l="l" t="t" r="r" b="b"/>
              <a:pathLst>
                <a:path w="8705" h="6569" extrusionOk="0">
                  <a:moveTo>
                    <a:pt x="6726" y="3420"/>
                  </a:moveTo>
                  <a:cubicBezTo>
                    <a:pt x="6726" y="3420"/>
                    <a:pt x="6725" y="3420"/>
                    <a:pt x="6724" y="3420"/>
                  </a:cubicBezTo>
                  <a:lnTo>
                    <a:pt x="6724" y="3420"/>
                  </a:lnTo>
                  <a:cubicBezTo>
                    <a:pt x="6725" y="3420"/>
                    <a:pt x="6726" y="3420"/>
                    <a:pt x="6726" y="3420"/>
                  </a:cubicBezTo>
                  <a:close/>
                  <a:moveTo>
                    <a:pt x="6724" y="3420"/>
                  </a:moveTo>
                  <a:cubicBezTo>
                    <a:pt x="6720" y="3422"/>
                    <a:pt x="6709" y="3425"/>
                    <a:pt x="6689" y="3429"/>
                  </a:cubicBezTo>
                  <a:cubicBezTo>
                    <a:pt x="6678" y="3434"/>
                    <a:pt x="6663" y="3441"/>
                    <a:pt x="6645" y="3447"/>
                  </a:cubicBezTo>
                  <a:lnTo>
                    <a:pt x="6645" y="3447"/>
                  </a:lnTo>
                  <a:cubicBezTo>
                    <a:pt x="6645" y="3447"/>
                    <a:pt x="6645" y="3447"/>
                    <a:pt x="6645" y="3447"/>
                  </a:cubicBezTo>
                  <a:cubicBezTo>
                    <a:pt x="6664" y="3442"/>
                    <a:pt x="6677" y="3436"/>
                    <a:pt x="6689" y="3433"/>
                  </a:cubicBezTo>
                  <a:cubicBezTo>
                    <a:pt x="6709" y="3426"/>
                    <a:pt x="6720" y="3422"/>
                    <a:pt x="6724" y="3420"/>
                  </a:cubicBezTo>
                  <a:close/>
                  <a:moveTo>
                    <a:pt x="1459" y="1"/>
                  </a:moveTo>
                  <a:cubicBezTo>
                    <a:pt x="1275" y="1"/>
                    <a:pt x="1089" y="37"/>
                    <a:pt x="915" y="112"/>
                  </a:cubicBezTo>
                  <a:cubicBezTo>
                    <a:pt x="841" y="142"/>
                    <a:pt x="770" y="182"/>
                    <a:pt x="706" y="223"/>
                  </a:cubicBezTo>
                  <a:cubicBezTo>
                    <a:pt x="637" y="269"/>
                    <a:pt x="573" y="321"/>
                    <a:pt x="518" y="381"/>
                  </a:cubicBezTo>
                  <a:cubicBezTo>
                    <a:pt x="407" y="502"/>
                    <a:pt x="324" y="645"/>
                    <a:pt x="259" y="793"/>
                  </a:cubicBezTo>
                  <a:cubicBezTo>
                    <a:pt x="131" y="1093"/>
                    <a:pt x="76" y="1422"/>
                    <a:pt x="50" y="1750"/>
                  </a:cubicBezTo>
                  <a:cubicBezTo>
                    <a:pt x="0" y="2411"/>
                    <a:pt x="114" y="3106"/>
                    <a:pt x="386" y="3748"/>
                  </a:cubicBezTo>
                  <a:cubicBezTo>
                    <a:pt x="525" y="4069"/>
                    <a:pt x="699" y="4376"/>
                    <a:pt x="907" y="4665"/>
                  </a:cubicBezTo>
                  <a:cubicBezTo>
                    <a:pt x="1114" y="4953"/>
                    <a:pt x="1362" y="5216"/>
                    <a:pt x="1636" y="5453"/>
                  </a:cubicBezTo>
                  <a:cubicBezTo>
                    <a:pt x="1910" y="5690"/>
                    <a:pt x="2209" y="5896"/>
                    <a:pt x="2542" y="6059"/>
                  </a:cubicBezTo>
                  <a:cubicBezTo>
                    <a:pt x="2864" y="6219"/>
                    <a:pt x="3217" y="6344"/>
                    <a:pt x="3572" y="6427"/>
                  </a:cubicBezTo>
                  <a:cubicBezTo>
                    <a:pt x="3930" y="6505"/>
                    <a:pt x="4296" y="6557"/>
                    <a:pt x="4663" y="6566"/>
                  </a:cubicBezTo>
                  <a:cubicBezTo>
                    <a:pt x="4694" y="6568"/>
                    <a:pt x="4724" y="6568"/>
                    <a:pt x="4755" y="6568"/>
                  </a:cubicBezTo>
                  <a:cubicBezTo>
                    <a:pt x="4816" y="6568"/>
                    <a:pt x="4877" y="6566"/>
                    <a:pt x="4938" y="6566"/>
                  </a:cubicBezTo>
                  <a:cubicBezTo>
                    <a:pt x="5031" y="6566"/>
                    <a:pt x="5123" y="6564"/>
                    <a:pt x="5214" y="6554"/>
                  </a:cubicBezTo>
                  <a:cubicBezTo>
                    <a:pt x="5306" y="6546"/>
                    <a:pt x="5398" y="6541"/>
                    <a:pt x="5489" y="6530"/>
                  </a:cubicBezTo>
                  <a:lnTo>
                    <a:pt x="5763" y="6487"/>
                  </a:lnTo>
                  <a:cubicBezTo>
                    <a:pt x="6484" y="6359"/>
                    <a:pt x="7195" y="6072"/>
                    <a:pt x="7748" y="5582"/>
                  </a:cubicBezTo>
                  <a:cubicBezTo>
                    <a:pt x="7784" y="5551"/>
                    <a:pt x="7820" y="5523"/>
                    <a:pt x="7853" y="5490"/>
                  </a:cubicBezTo>
                  <a:lnTo>
                    <a:pt x="7950" y="5389"/>
                  </a:lnTo>
                  <a:lnTo>
                    <a:pt x="8046" y="5286"/>
                  </a:lnTo>
                  <a:cubicBezTo>
                    <a:pt x="8079" y="5252"/>
                    <a:pt x="8110" y="5218"/>
                    <a:pt x="8134" y="5182"/>
                  </a:cubicBezTo>
                  <a:lnTo>
                    <a:pt x="8292" y="4968"/>
                  </a:lnTo>
                  <a:lnTo>
                    <a:pt x="8310" y="4943"/>
                  </a:lnTo>
                  <a:lnTo>
                    <a:pt x="8319" y="4929"/>
                  </a:lnTo>
                  <a:lnTo>
                    <a:pt x="8324" y="4923"/>
                  </a:lnTo>
                  <a:lnTo>
                    <a:pt x="8331" y="4907"/>
                  </a:lnTo>
                  <a:lnTo>
                    <a:pt x="8368" y="4849"/>
                  </a:lnTo>
                  <a:cubicBezTo>
                    <a:pt x="8391" y="4808"/>
                    <a:pt x="8415" y="4769"/>
                    <a:pt x="8435" y="4728"/>
                  </a:cubicBezTo>
                  <a:cubicBezTo>
                    <a:pt x="8607" y="4399"/>
                    <a:pt x="8691" y="4034"/>
                    <a:pt x="8701" y="3672"/>
                  </a:cubicBezTo>
                  <a:cubicBezTo>
                    <a:pt x="8705" y="3491"/>
                    <a:pt x="8691" y="3313"/>
                    <a:pt x="8663" y="3136"/>
                  </a:cubicBezTo>
                  <a:cubicBezTo>
                    <a:pt x="8633" y="2960"/>
                    <a:pt x="8588" y="2789"/>
                    <a:pt x="8531" y="2623"/>
                  </a:cubicBezTo>
                  <a:cubicBezTo>
                    <a:pt x="8417" y="2296"/>
                    <a:pt x="8247" y="1978"/>
                    <a:pt x="8023" y="1716"/>
                  </a:cubicBezTo>
                  <a:cubicBezTo>
                    <a:pt x="7913" y="1583"/>
                    <a:pt x="7786" y="1464"/>
                    <a:pt x="7649" y="1359"/>
                  </a:cubicBezTo>
                  <a:cubicBezTo>
                    <a:pt x="7514" y="1253"/>
                    <a:pt x="7363" y="1166"/>
                    <a:pt x="7203" y="1103"/>
                  </a:cubicBezTo>
                  <a:cubicBezTo>
                    <a:pt x="7125" y="1067"/>
                    <a:pt x="7041" y="1048"/>
                    <a:pt x="6958" y="1023"/>
                  </a:cubicBezTo>
                  <a:cubicBezTo>
                    <a:pt x="6875" y="1009"/>
                    <a:pt x="6790" y="990"/>
                    <a:pt x="6705" y="988"/>
                  </a:cubicBezTo>
                  <a:cubicBezTo>
                    <a:pt x="6676" y="984"/>
                    <a:pt x="6647" y="983"/>
                    <a:pt x="6618" y="983"/>
                  </a:cubicBezTo>
                  <a:cubicBezTo>
                    <a:pt x="6560" y="983"/>
                    <a:pt x="6502" y="988"/>
                    <a:pt x="6445" y="990"/>
                  </a:cubicBezTo>
                  <a:lnTo>
                    <a:pt x="6329" y="1006"/>
                  </a:lnTo>
                  <a:lnTo>
                    <a:pt x="6264" y="1016"/>
                  </a:lnTo>
                  <a:lnTo>
                    <a:pt x="6203" y="1032"/>
                  </a:lnTo>
                  <a:cubicBezTo>
                    <a:pt x="5759" y="1143"/>
                    <a:pt x="5400" y="1441"/>
                    <a:pt x="5180" y="1794"/>
                  </a:cubicBezTo>
                  <a:cubicBezTo>
                    <a:pt x="5068" y="1973"/>
                    <a:pt x="4990" y="2166"/>
                    <a:pt x="4946" y="2362"/>
                  </a:cubicBezTo>
                  <a:cubicBezTo>
                    <a:pt x="4924" y="2461"/>
                    <a:pt x="4910" y="2560"/>
                    <a:pt x="4904" y="2664"/>
                  </a:cubicBezTo>
                  <a:cubicBezTo>
                    <a:pt x="4899" y="2718"/>
                    <a:pt x="4904" y="2757"/>
                    <a:pt x="4904" y="2806"/>
                  </a:cubicBezTo>
                  <a:lnTo>
                    <a:pt x="4904" y="2840"/>
                  </a:lnTo>
                  <a:cubicBezTo>
                    <a:pt x="4905" y="2863"/>
                    <a:pt x="4907" y="2868"/>
                    <a:pt x="4909" y="2883"/>
                  </a:cubicBezTo>
                  <a:lnTo>
                    <a:pt x="4916" y="2956"/>
                  </a:lnTo>
                  <a:cubicBezTo>
                    <a:pt x="4943" y="3150"/>
                    <a:pt x="5001" y="3336"/>
                    <a:pt x="5090" y="3505"/>
                  </a:cubicBezTo>
                  <a:cubicBezTo>
                    <a:pt x="5181" y="3670"/>
                    <a:pt x="5297" y="3816"/>
                    <a:pt x="5432" y="3938"/>
                  </a:cubicBezTo>
                  <a:cubicBezTo>
                    <a:pt x="5565" y="4061"/>
                    <a:pt x="5723" y="4178"/>
                    <a:pt x="5886" y="4238"/>
                  </a:cubicBezTo>
                  <a:cubicBezTo>
                    <a:pt x="6050" y="4299"/>
                    <a:pt x="6222" y="4351"/>
                    <a:pt x="6390" y="4351"/>
                  </a:cubicBezTo>
                  <a:lnTo>
                    <a:pt x="6452" y="4351"/>
                  </a:lnTo>
                  <a:lnTo>
                    <a:pt x="6516" y="4320"/>
                  </a:lnTo>
                  <a:cubicBezTo>
                    <a:pt x="6557" y="4315"/>
                    <a:pt x="6602" y="4298"/>
                    <a:pt x="6641" y="4290"/>
                  </a:cubicBezTo>
                  <a:cubicBezTo>
                    <a:pt x="6678" y="4281"/>
                    <a:pt x="6715" y="4266"/>
                    <a:pt x="6751" y="4257"/>
                  </a:cubicBezTo>
                  <a:lnTo>
                    <a:pt x="6779" y="4248"/>
                  </a:lnTo>
                  <a:lnTo>
                    <a:pt x="6793" y="4243"/>
                  </a:lnTo>
                  <a:lnTo>
                    <a:pt x="6805" y="4238"/>
                  </a:lnTo>
                  <a:lnTo>
                    <a:pt x="6812" y="4235"/>
                  </a:lnTo>
                  <a:lnTo>
                    <a:pt x="6870" y="4215"/>
                  </a:lnTo>
                  <a:cubicBezTo>
                    <a:pt x="7023" y="4155"/>
                    <a:pt x="7153" y="4061"/>
                    <a:pt x="7261" y="3952"/>
                  </a:cubicBezTo>
                  <a:cubicBezTo>
                    <a:pt x="7475" y="3732"/>
                    <a:pt x="7596" y="3455"/>
                    <a:pt x="7629" y="3182"/>
                  </a:cubicBezTo>
                  <a:cubicBezTo>
                    <a:pt x="7644" y="3045"/>
                    <a:pt x="7637" y="2907"/>
                    <a:pt x="7604" y="2779"/>
                  </a:cubicBezTo>
                  <a:cubicBezTo>
                    <a:pt x="7570" y="2652"/>
                    <a:pt x="7509" y="2533"/>
                    <a:pt x="7429" y="2437"/>
                  </a:cubicBezTo>
                  <a:cubicBezTo>
                    <a:pt x="7350" y="2339"/>
                    <a:pt x="7249" y="2266"/>
                    <a:pt x="7146" y="2213"/>
                  </a:cubicBezTo>
                  <a:cubicBezTo>
                    <a:pt x="7093" y="2188"/>
                    <a:pt x="7035" y="2163"/>
                    <a:pt x="6987" y="2150"/>
                  </a:cubicBezTo>
                  <a:lnTo>
                    <a:pt x="6949" y="2138"/>
                  </a:lnTo>
                  <a:lnTo>
                    <a:pt x="6905" y="2128"/>
                  </a:lnTo>
                  <a:cubicBezTo>
                    <a:pt x="6878" y="2122"/>
                    <a:pt x="6853" y="2116"/>
                    <a:pt x="6825" y="2114"/>
                  </a:cubicBezTo>
                  <a:cubicBezTo>
                    <a:pt x="6786" y="2109"/>
                    <a:pt x="6747" y="2106"/>
                    <a:pt x="6709" y="2106"/>
                  </a:cubicBezTo>
                  <a:cubicBezTo>
                    <a:pt x="6533" y="2106"/>
                    <a:pt x="6370" y="2156"/>
                    <a:pt x="6239" y="2239"/>
                  </a:cubicBezTo>
                  <a:cubicBezTo>
                    <a:pt x="6159" y="2290"/>
                    <a:pt x="6090" y="2353"/>
                    <a:pt x="6038" y="2422"/>
                  </a:cubicBezTo>
                  <a:cubicBezTo>
                    <a:pt x="5985" y="2494"/>
                    <a:pt x="5949" y="2569"/>
                    <a:pt x="5925" y="2651"/>
                  </a:cubicBezTo>
                  <a:cubicBezTo>
                    <a:pt x="5883" y="2800"/>
                    <a:pt x="5896" y="2957"/>
                    <a:pt x="5943" y="3078"/>
                  </a:cubicBezTo>
                  <a:cubicBezTo>
                    <a:pt x="5991" y="3202"/>
                    <a:pt x="6067" y="3296"/>
                    <a:pt x="6148" y="3359"/>
                  </a:cubicBezTo>
                  <a:cubicBezTo>
                    <a:pt x="6230" y="3423"/>
                    <a:pt x="6316" y="3457"/>
                    <a:pt x="6392" y="3469"/>
                  </a:cubicBezTo>
                  <a:cubicBezTo>
                    <a:pt x="6423" y="3474"/>
                    <a:pt x="6452" y="3476"/>
                    <a:pt x="6480" y="3476"/>
                  </a:cubicBezTo>
                  <a:cubicBezTo>
                    <a:pt x="6519" y="3476"/>
                    <a:pt x="6553" y="3472"/>
                    <a:pt x="6583" y="3464"/>
                  </a:cubicBezTo>
                  <a:cubicBezTo>
                    <a:pt x="6607" y="3459"/>
                    <a:pt x="6627" y="3454"/>
                    <a:pt x="6645" y="3447"/>
                  </a:cubicBezTo>
                  <a:lnTo>
                    <a:pt x="6645" y="3447"/>
                  </a:lnTo>
                  <a:cubicBezTo>
                    <a:pt x="6627" y="3452"/>
                    <a:pt x="6605" y="3455"/>
                    <a:pt x="6583" y="3460"/>
                  </a:cubicBezTo>
                  <a:cubicBezTo>
                    <a:pt x="6562" y="3464"/>
                    <a:pt x="6540" y="3466"/>
                    <a:pt x="6515" y="3466"/>
                  </a:cubicBezTo>
                  <a:cubicBezTo>
                    <a:pt x="6480" y="3466"/>
                    <a:pt x="6442" y="3462"/>
                    <a:pt x="6400" y="3453"/>
                  </a:cubicBezTo>
                  <a:cubicBezTo>
                    <a:pt x="6328" y="3436"/>
                    <a:pt x="6249" y="3400"/>
                    <a:pt x="6176" y="3335"/>
                  </a:cubicBezTo>
                  <a:cubicBezTo>
                    <a:pt x="6103" y="3271"/>
                    <a:pt x="6038" y="3179"/>
                    <a:pt x="6000" y="3065"/>
                  </a:cubicBezTo>
                  <a:cubicBezTo>
                    <a:pt x="5964" y="2949"/>
                    <a:pt x="5957" y="2815"/>
                    <a:pt x="6004" y="2675"/>
                  </a:cubicBezTo>
                  <a:cubicBezTo>
                    <a:pt x="6027" y="2610"/>
                    <a:pt x="6063" y="2544"/>
                    <a:pt x="6111" y="2483"/>
                  </a:cubicBezTo>
                  <a:cubicBezTo>
                    <a:pt x="6160" y="2425"/>
                    <a:pt x="6223" y="2373"/>
                    <a:pt x="6295" y="2331"/>
                  </a:cubicBezTo>
                  <a:cubicBezTo>
                    <a:pt x="6404" y="2266"/>
                    <a:pt x="6538" y="2230"/>
                    <a:pt x="6678" y="2230"/>
                  </a:cubicBezTo>
                  <a:cubicBezTo>
                    <a:pt x="6721" y="2230"/>
                    <a:pt x="6765" y="2233"/>
                    <a:pt x="6810" y="2241"/>
                  </a:cubicBezTo>
                  <a:cubicBezTo>
                    <a:pt x="6992" y="2276"/>
                    <a:pt x="7193" y="2367"/>
                    <a:pt x="7318" y="2533"/>
                  </a:cubicBezTo>
                  <a:cubicBezTo>
                    <a:pt x="7381" y="2615"/>
                    <a:pt x="7428" y="2713"/>
                    <a:pt x="7454" y="2821"/>
                  </a:cubicBezTo>
                  <a:cubicBezTo>
                    <a:pt x="7477" y="2929"/>
                    <a:pt x="7482" y="3045"/>
                    <a:pt x="7465" y="3164"/>
                  </a:cubicBezTo>
                  <a:cubicBezTo>
                    <a:pt x="7431" y="3398"/>
                    <a:pt x="7318" y="3638"/>
                    <a:pt x="7132" y="3820"/>
                  </a:cubicBezTo>
                  <a:cubicBezTo>
                    <a:pt x="7039" y="3909"/>
                    <a:pt x="6926" y="3985"/>
                    <a:pt x="6803" y="4030"/>
                  </a:cubicBezTo>
                  <a:lnTo>
                    <a:pt x="6756" y="4047"/>
                  </a:lnTo>
                  <a:lnTo>
                    <a:pt x="6750" y="4048"/>
                  </a:lnTo>
                  <a:cubicBezTo>
                    <a:pt x="6751" y="4048"/>
                    <a:pt x="6748" y="4049"/>
                    <a:pt x="6748" y="4049"/>
                  </a:cubicBezTo>
                  <a:cubicBezTo>
                    <a:pt x="6748" y="4049"/>
                    <a:pt x="6750" y="4049"/>
                    <a:pt x="6753" y="4048"/>
                  </a:cubicBezTo>
                  <a:lnTo>
                    <a:pt x="6753" y="4048"/>
                  </a:lnTo>
                  <a:lnTo>
                    <a:pt x="6750" y="4050"/>
                  </a:lnTo>
                  <a:lnTo>
                    <a:pt x="6737" y="4052"/>
                  </a:lnTo>
                  <a:lnTo>
                    <a:pt x="6709" y="4059"/>
                  </a:lnTo>
                  <a:cubicBezTo>
                    <a:pt x="6672" y="4068"/>
                    <a:pt x="6637" y="4075"/>
                    <a:pt x="6599" y="4084"/>
                  </a:cubicBezTo>
                  <a:cubicBezTo>
                    <a:pt x="6563" y="4090"/>
                    <a:pt x="6532" y="4091"/>
                    <a:pt x="6497" y="4095"/>
                  </a:cubicBezTo>
                  <a:lnTo>
                    <a:pt x="6446" y="4101"/>
                  </a:lnTo>
                  <a:lnTo>
                    <a:pt x="6392" y="4099"/>
                  </a:lnTo>
                  <a:cubicBezTo>
                    <a:pt x="6385" y="4099"/>
                    <a:pt x="6378" y="4099"/>
                    <a:pt x="6372" y="4099"/>
                  </a:cubicBezTo>
                  <a:cubicBezTo>
                    <a:pt x="6236" y="4099"/>
                    <a:pt x="6099" y="4067"/>
                    <a:pt x="5968" y="4016"/>
                  </a:cubicBezTo>
                  <a:cubicBezTo>
                    <a:pt x="5830" y="3963"/>
                    <a:pt x="5698" y="3883"/>
                    <a:pt x="5586" y="3776"/>
                  </a:cubicBezTo>
                  <a:cubicBezTo>
                    <a:pt x="5472" y="3671"/>
                    <a:pt x="5374" y="3544"/>
                    <a:pt x="5299" y="3401"/>
                  </a:cubicBezTo>
                  <a:cubicBezTo>
                    <a:pt x="5224" y="3258"/>
                    <a:pt x="5175" y="3098"/>
                    <a:pt x="5157" y="2930"/>
                  </a:cubicBezTo>
                  <a:lnTo>
                    <a:pt x="5150" y="2869"/>
                  </a:lnTo>
                  <a:lnTo>
                    <a:pt x="5147" y="2842"/>
                  </a:lnTo>
                  <a:lnTo>
                    <a:pt x="5147" y="2808"/>
                  </a:lnTo>
                  <a:cubicBezTo>
                    <a:pt x="5148" y="2764"/>
                    <a:pt x="5142" y="2713"/>
                    <a:pt x="5148" y="2674"/>
                  </a:cubicBezTo>
                  <a:cubicBezTo>
                    <a:pt x="5153" y="2592"/>
                    <a:pt x="5166" y="2506"/>
                    <a:pt x="5185" y="2421"/>
                  </a:cubicBezTo>
                  <a:cubicBezTo>
                    <a:pt x="5225" y="2250"/>
                    <a:pt x="5294" y="2084"/>
                    <a:pt x="5392" y="1930"/>
                  </a:cubicBezTo>
                  <a:cubicBezTo>
                    <a:pt x="5585" y="1622"/>
                    <a:pt x="5895" y="1369"/>
                    <a:pt x="6268" y="1276"/>
                  </a:cubicBezTo>
                  <a:lnTo>
                    <a:pt x="6319" y="1263"/>
                  </a:lnTo>
                  <a:lnTo>
                    <a:pt x="6370" y="1254"/>
                  </a:lnTo>
                  <a:lnTo>
                    <a:pt x="6484" y="1238"/>
                  </a:lnTo>
                  <a:cubicBezTo>
                    <a:pt x="6530" y="1238"/>
                    <a:pt x="6575" y="1233"/>
                    <a:pt x="6621" y="1233"/>
                  </a:cubicBezTo>
                  <a:cubicBezTo>
                    <a:pt x="6644" y="1233"/>
                    <a:pt x="6668" y="1234"/>
                    <a:pt x="6693" y="1238"/>
                  </a:cubicBezTo>
                  <a:cubicBezTo>
                    <a:pt x="6764" y="1239"/>
                    <a:pt x="6836" y="1255"/>
                    <a:pt x="6908" y="1269"/>
                  </a:cubicBezTo>
                  <a:cubicBezTo>
                    <a:pt x="6977" y="1288"/>
                    <a:pt x="7048" y="1306"/>
                    <a:pt x="7117" y="1336"/>
                  </a:cubicBezTo>
                  <a:cubicBezTo>
                    <a:pt x="7255" y="1390"/>
                    <a:pt x="7385" y="1465"/>
                    <a:pt x="7505" y="1560"/>
                  </a:cubicBezTo>
                  <a:cubicBezTo>
                    <a:pt x="7626" y="1651"/>
                    <a:pt x="7741" y="1757"/>
                    <a:pt x="7840" y="1879"/>
                  </a:cubicBezTo>
                  <a:cubicBezTo>
                    <a:pt x="7940" y="1998"/>
                    <a:pt x="8033" y="2128"/>
                    <a:pt x="8110" y="2267"/>
                  </a:cubicBezTo>
                  <a:cubicBezTo>
                    <a:pt x="8148" y="2336"/>
                    <a:pt x="8186" y="2409"/>
                    <a:pt x="8217" y="2481"/>
                  </a:cubicBezTo>
                  <a:cubicBezTo>
                    <a:pt x="8233" y="2519"/>
                    <a:pt x="8252" y="2558"/>
                    <a:pt x="8266" y="2597"/>
                  </a:cubicBezTo>
                  <a:lnTo>
                    <a:pt x="8308" y="2708"/>
                  </a:lnTo>
                  <a:cubicBezTo>
                    <a:pt x="8360" y="2861"/>
                    <a:pt x="8403" y="3020"/>
                    <a:pt x="8432" y="3181"/>
                  </a:cubicBezTo>
                  <a:cubicBezTo>
                    <a:pt x="8458" y="3341"/>
                    <a:pt x="8472" y="3506"/>
                    <a:pt x="8468" y="3671"/>
                  </a:cubicBezTo>
                  <a:cubicBezTo>
                    <a:pt x="8459" y="3998"/>
                    <a:pt x="8385" y="4329"/>
                    <a:pt x="8232" y="4625"/>
                  </a:cubicBezTo>
                  <a:cubicBezTo>
                    <a:pt x="8215" y="4664"/>
                    <a:pt x="8194" y="4700"/>
                    <a:pt x="8172" y="4735"/>
                  </a:cubicBezTo>
                  <a:lnTo>
                    <a:pt x="8140" y="4789"/>
                  </a:lnTo>
                  <a:lnTo>
                    <a:pt x="8132" y="4803"/>
                  </a:lnTo>
                  <a:lnTo>
                    <a:pt x="8129" y="4808"/>
                  </a:lnTo>
                  <a:lnTo>
                    <a:pt x="8129" y="4808"/>
                  </a:lnTo>
                  <a:cubicBezTo>
                    <a:pt x="8128" y="4810"/>
                    <a:pt x="8126" y="4812"/>
                    <a:pt x="8126" y="4812"/>
                  </a:cubicBezTo>
                  <a:lnTo>
                    <a:pt x="8107" y="4838"/>
                  </a:lnTo>
                  <a:lnTo>
                    <a:pt x="7951" y="5051"/>
                  </a:lnTo>
                  <a:cubicBezTo>
                    <a:pt x="7938" y="5068"/>
                    <a:pt x="7925" y="5087"/>
                    <a:pt x="7912" y="5104"/>
                  </a:cubicBezTo>
                  <a:lnTo>
                    <a:pt x="7869" y="5149"/>
                  </a:lnTo>
                  <a:lnTo>
                    <a:pt x="7784" y="5239"/>
                  </a:lnTo>
                  <a:lnTo>
                    <a:pt x="7698" y="5332"/>
                  </a:lnTo>
                  <a:cubicBezTo>
                    <a:pt x="7669" y="5363"/>
                    <a:pt x="7633" y="5389"/>
                    <a:pt x="7602" y="5418"/>
                  </a:cubicBezTo>
                  <a:cubicBezTo>
                    <a:pt x="7089" y="5877"/>
                    <a:pt x="6418" y="6156"/>
                    <a:pt x="5726" y="6285"/>
                  </a:cubicBezTo>
                  <a:lnTo>
                    <a:pt x="5465" y="6328"/>
                  </a:lnTo>
                  <a:cubicBezTo>
                    <a:pt x="5377" y="6339"/>
                    <a:pt x="5289" y="6344"/>
                    <a:pt x="5201" y="6353"/>
                  </a:cubicBezTo>
                  <a:cubicBezTo>
                    <a:pt x="5112" y="6363"/>
                    <a:pt x="5024" y="6366"/>
                    <a:pt x="4935" y="6366"/>
                  </a:cubicBezTo>
                  <a:cubicBezTo>
                    <a:pt x="4865" y="6366"/>
                    <a:pt x="4793" y="6371"/>
                    <a:pt x="4721" y="6371"/>
                  </a:cubicBezTo>
                  <a:cubicBezTo>
                    <a:pt x="4704" y="6371"/>
                    <a:pt x="4686" y="6370"/>
                    <a:pt x="4668" y="6370"/>
                  </a:cubicBezTo>
                  <a:cubicBezTo>
                    <a:pt x="4314" y="6362"/>
                    <a:pt x="3961" y="6317"/>
                    <a:pt x="3615" y="6244"/>
                  </a:cubicBezTo>
                  <a:cubicBezTo>
                    <a:pt x="3268" y="6165"/>
                    <a:pt x="2938" y="6052"/>
                    <a:pt x="2618" y="5898"/>
                  </a:cubicBezTo>
                  <a:cubicBezTo>
                    <a:pt x="2307" y="5749"/>
                    <a:pt x="2010" y="5551"/>
                    <a:pt x="1746" y="5326"/>
                  </a:cubicBezTo>
                  <a:cubicBezTo>
                    <a:pt x="1481" y="5102"/>
                    <a:pt x="1239" y="4850"/>
                    <a:pt x="1035" y="4575"/>
                  </a:cubicBezTo>
                  <a:cubicBezTo>
                    <a:pt x="831" y="4297"/>
                    <a:pt x="659" y="4002"/>
                    <a:pt x="522" y="3693"/>
                  </a:cubicBezTo>
                  <a:cubicBezTo>
                    <a:pt x="252" y="3073"/>
                    <a:pt x="134" y="2405"/>
                    <a:pt x="174" y="1761"/>
                  </a:cubicBezTo>
                  <a:cubicBezTo>
                    <a:pt x="194" y="1441"/>
                    <a:pt x="246" y="1123"/>
                    <a:pt x="363" y="839"/>
                  </a:cubicBezTo>
                  <a:cubicBezTo>
                    <a:pt x="422" y="697"/>
                    <a:pt x="497" y="564"/>
                    <a:pt x="595" y="454"/>
                  </a:cubicBezTo>
                  <a:cubicBezTo>
                    <a:pt x="644" y="399"/>
                    <a:pt x="701" y="352"/>
                    <a:pt x="760" y="311"/>
                  </a:cubicBezTo>
                  <a:cubicBezTo>
                    <a:pt x="826" y="267"/>
                    <a:pt x="887" y="234"/>
                    <a:pt x="954" y="204"/>
                  </a:cubicBezTo>
                  <a:cubicBezTo>
                    <a:pt x="1119" y="131"/>
                    <a:pt x="1298" y="96"/>
                    <a:pt x="1474" y="96"/>
                  </a:cubicBezTo>
                  <a:cubicBezTo>
                    <a:pt x="1585" y="96"/>
                    <a:pt x="1694" y="110"/>
                    <a:pt x="1800" y="136"/>
                  </a:cubicBezTo>
                  <a:cubicBezTo>
                    <a:pt x="2073" y="205"/>
                    <a:pt x="2319" y="359"/>
                    <a:pt x="2489" y="570"/>
                  </a:cubicBezTo>
                  <a:cubicBezTo>
                    <a:pt x="2654" y="777"/>
                    <a:pt x="2731" y="1048"/>
                    <a:pt x="2707" y="1301"/>
                  </a:cubicBezTo>
                  <a:cubicBezTo>
                    <a:pt x="2688" y="1554"/>
                    <a:pt x="2571" y="1788"/>
                    <a:pt x="2406" y="1956"/>
                  </a:cubicBezTo>
                  <a:cubicBezTo>
                    <a:pt x="2244" y="2119"/>
                    <a:pt x="2027" y="2202"/>
                    <a:pt x="1817" y="2202"/>
                  </a:cubicBezTo>
                  <a:cubicBezTo>
                    <a:pt x="1807" y="2202"/>
                    <a:pt x="1796" y="2201"/>
                    <a:pt x="1786" y="2201"/>
                  </a:cubicBezTo>
                  <a:cubicBezTo>
                    <a:pt x="1565" y="2195"/>
                    <a:pt x="1360" y="2100"/>
                    <a:pt x="1218" y="1958"/>
                  </a:cubicBezTo>
                  <a:cubicBezTo>
                    <a:pt x="1074" y="1815"/>
                    <a:pt x="1009" y="1618"/>
                    <a:pt x="1020" y="1438"/>
                  </a:cubicBezTo>
                  <a:cubicBezTo>
                    <a:pt x="1030" y="1256"/>
                    <a:pt x="1117" y="1093"/>
                    <a:pt x="1232" y="984"/>
                  </a:cubicBezTo>
                  <a:cubicBezTo>
                    <a:pt x="1338" y="885"/>
                    <a:pt x="1474" y="839"/>
                    <a:pt x="1600" y="839"/>
                  </a:cubicBezTo>
                  <a:cubicBezTo>
                    <a:pt x="1614" y="839"/>
                    <a:pt x="1628" y="840"/>
                    <a:pt x="1641" y="841"/>
                  </a:cubicBezTo>
                  <a:cubicBezTo>
                    <a:pt x="1779" y="851"/>
                    <a:pt x="1896" y="913"/>
                    <a:pt x="1977" y="990"/>
                  </a:cubicBezTo>
                  <a:cubicBezTo>
                    <a:pt x="2060" y="1069"/>
                    <a:pt x="2101" y="1166"/>
                    <a:pt x="2111" y="1252"/>
                  </a:cubicBezTo>
                  <a:cubicBezTo>
                    <a:pt x="2122" y="1339"/>
                    <a:pt x="2107" y="1413"/>
                    <a:pt x="2086" y="1468"/>
                  </a:cubicBezTo>
                  <a:cubicBezTo>
                    <a:pt x="2064" y="1524"/>
                    <a:pt x="2037" y="1561"/>
                    <a:pt x="2018" y="1585"/>
                  </a:cubicBezTo>
                  <a:cubicBezTo>
                    <a:pt x="1998" y="1609"/>
                    <a:pt x="1988" y="1620"/>
                    <a:pt x="1988" y="1620"/>
                  </a:cubicBezTo>
                  <a:cubicBezTo>
                    <a:pt x="1988" y="1620"/>
                    <a:pt x="1999" y="1609"/>
                    <a:pt x="2020" y="1585"/>
                  </a:cubicBezTo>
                  <a:cubicBezTo>
                    <a:pt x="2038" y="1561"/>
                    <a:pt x="2067" y="1524"/>
                    <a:pt x="2089" y="1468"/>
                  </a:cubicBezTo>
                  <a:cubicBezTo>
                    <a:pt x="2111" y="1413"/>
                    <a:pt x="2127" y="1337"/>
                    <a:pt x="2117" y="1251"/>
                  </a:cubicBezTo>
                  <a:cubicBezTo>
                    <a:pt x="2108" y="1164"/>
                    <a:pt x="2068" y="1064"/>
                    <a:pt x="1985" y="982"/>
                  </a:cubicBezTo>
                  <a:cubicBezTo>
                    <a:pt x="1905" y="902"/>
                    <a:pt x="1784" y="838"/>
                    <a:pt x="1642" y="823"/>
                  </a:cubicBezTo>
                  <a:cubicBezTo>
                    <a:pt x="1626" y="822"/>
                    <a:pt x="1610" y="821"/>
                    <a:pt x="1594" y="821"/>
                  </a:cubicBezTo>
                  <a:cubicBezTo>
                    <a:pt x="1466" y="821"/>
                    <a:pt x="1326" y="867"/>
                    <a:pt x="1217" y="966"/>
                  </a:cubicBezTo>
                  <a:cubicBezTo>
                    <a:pt x="1095" y="1076"/>
                    <a:pt x="1002" y="1243"/>
                    <a:pt x="990" y="1434"/>
                  </a:cubicBezTo>
                  <a:cubicBezTo>
                    <a:pt x="974" y="1622"/>
                    <a:pt x="1041" y="1832"/>
                    <a:pt x="1189" y="1984"/>
                  </a:cubicBezTo>
                  <a:cubicBezTo>
                    <a:pt x="1338" y="2135"/>
                    <a:pt x="1550" y="2238"/>
                    <a:pt x="1784" y="2248"/>
                  </a:cubicBezTo>
                  <a:cubicBezTo>
                    <a:pt x="1799" y="2249"/>
                    <a:pt x="1813" y="2249"/>
                    <a:pt x="1827" y="2249"/>
                  </a:cubicBezTo>
                  <a:cubicBezTo>
                    <a:pt x="2046" y="2249"/>
                    <a:pt x="2277" y="2163"/>
                    <a:pt x="2446" y="1997"/>
                  </a:cubicBezTo>
                  <a:cubicBezTo>
                    <a:pt x="2626" y="1820"/>
                    <a:pt x="2751" y="1576"/>
                    <a:pt x="2776" y="1306"/>
                  </a:cubicBezTo>
                  <a:cubicBezTo>
                    <a:pt x="2803" y="1037"/>
                    <a:pt x="2728" y="750"/>
                    <a:pt x="2549" y="519"/>
                  </a:cubicBezTo>
                  <a:cubicBezTo>
                    <a:pt x="2374" y="294"/>
                    <a:pt x="2114" y="127"/>
                    <a:pt x="1823" y="49"/>
                  </a:cubicBezTo>
                  <a:cubicBezTo>
                    <a:pt x="1706" y="17"/>
                    <a:pt x="1583"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36"/>
          <p:cNvSpPr/>
          <p:nvPr/>
        </p:nvSpPr>
        <p:spPr>
          <a:xfrm>
            <a:off x="84240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444900" y="3788198"/>
            <a:ext cx="275100" cy="2613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54"/>
        <p:cNvGrpSpPr/>
        <p:nvPr/>
      </p:nvGrpSpPr>
      <p:grpSpPr>
        <a:xfrm>
          <a:off x="0" y="0"/>
          <a:ext cx="0" cy="0"/>
          <a:chOff x="0" y="0"/>
          <a:chExt cx="0" cy="0"/>
        </a:xfrm>
      </p:grpSpPr>
      <p:pic>
        <p:nvPicPr>
          <p:cNvPr id="455" name="Google Shape;455;p37"/>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456" name="Google Shape;456;p37"/>
          <p:cNvGrpSpPr/>
          <p:nvPr/>
        </p:nvGrpSpPr>
        <p:grpSpPr>
          <a:xfrm>
            <a:off x="40051" y="83250"/>
            <a:ext cx="9063900" cy="4977000"/>
            <a:chOff x="40051" y="83250"/>
            <a:chExt cx="9063900" cy="4977000"/>
          </a:xfrm>
        </p:grpSpPr>
        <p:sp>
          <p:nvSpPr>
            <p:cNvPr id="457" name="Google Shape;457;p37"/>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grpSp>
        <p:nvGrpSpPr>
          <p:cNvPr id="459" name="Google Shape;459;p37"/>
          <p:cNvGrpSpPr/>
          <p:nvPr/>
        </p:nvGrpSpPr>
        <p:grpSpPr>
          <a:xfrm>
            <a:off x="3514269" y="4356952"/>
            <a:ext cx="2116079" cy="404511"/>
            <a:chOff x="7062910" y="7519239"/>
            <a:chExt cx="1681964" cy="321525"/>
          </a:xfrm>
        </p:grpSpPr>
        <p:sp>
          <p:nvSpPr>
            <p:cNvPr id="460" name="Google Shape;460;p37"/>
            <p:cNvSpPr/>
            <p:nvPr/>
          </p:nvSpPr>
          <p:spPr>
            <a:xfrm>
              <a:off x="7335269" y="7522374"/>
              <a:ext cx="1137167" cy="318390"/>
            </a:xfrm>
            <a:custGeom>
              <a:avLst/>
              <a:gdLst/>
              <a:ahLst/>
              <a:cxnLst/>
              <a:rect l="l" t="t" r="r" b="b"/>
              <a:pathLst>
                <a:path w="15958" h="4468" extrusionOk="0">
                  <a:moveTo>
                    <a:pt x="13564" y="1264"/>
                  </a:moveTo>
                  <a:cubicBezTo>
                    <a:pt x="13720" y="1264"/>
                    <a:pt x="13877" y="1293"/>
                    <a:pt x="14023" y="1349"/>
                  </a:cubicBezTo>
                  <a:cubicBezTo>
                    <a:pt x="14316" y="1470"/>
                    <a:pt x="14565" y="1717"/>
                    <a:pt x="14652" y="2027"/>
                  </a:cubicBezTo>
                  <a:cubicBezTo>
                    <a:pt x="14702" y="2179"/>
                    <a:pt x="14712" y="2344"/>
                    <a:pt x="14691" y="2503"/>
                  </a:cubicBezTo>
                  <a:cubicBezTo>
                    <a:pt x="14670" y="2660"/>
                    <a:pt x="14603" y="2813"/>
                    <a:pt x="14490" y="2927"/>
                  </a:cubicBezTo>
                  <a:cubicBezTo>
                    <a:pt x="14377" y="3040"/>
                    <a:pt x="14228" y="3114"/>
                    <a:pt x="14072" y="3158"/>
                  </a:cubicBezTo>
                  <a:cubicBezTo>
                    <a:pt x="13915" y="3200"/>
                    <a:pt x="13753" y="3220"/>
                    <a:pt x="13589" y="3220"/>
                  </a:cubicBezTo>
                  <a:cubicBezTo>
                    <a:pt x="13263" y="3216"/>
                    <a:pt x="12933" y="3160"/>
                    <a:pt x="12624" y="3048"/>
                  </a:cubicBezTo>
                  <a:cubicBezTo>
                    <a:pt x="12497" y="3001"/>
                    <a:pt x="12374" y="2941"/>
                    <a:pt x="12259" y="2869"/>
                  </a:cubicBezTo>
                  <a:lnTo>
                    <a:pt x="12259" y="2869"/>
                  </a:lnTo>
                  <a:cubicBezTo>
                    <a:pt x="12221" y="2579"/>
                    <a:pt x="12286" y="2278"/>
                    <a:pt x="12415" y="2016"/>
                  </a:cubicBezTo>
                  <a:cubicBezTo>
                    <a:pt x="12558" y="1734"/>
                    <a:pt x="12804" y="1497"/>
                    <a:pt x="13093" y="1369"/>
                  </a:cubicBezTo>
                  <a:cubicBezTo>
                    <a:pt x="13237" y="1299"/>
                    <a:pt x="13397" y="1272"/>
                    <a:pt x="13556" y="1264"/>
                  </a:cubicBezTo>
                  <a:cubicBezTo>
                    <a:pt x="13559" y="1264"/>
                    <a:pt x="13562" y="1264"/>
                    <a:pt x="13564" y="1264"/>
                  </a:cubicBezTo>
                  <a:close/>
                  <a:moveTo>
                    <a:pt x="2399" y="1266"/>
                  </a:moveTo>
                  <a:cubicBezTo>
                    <a:pt x="2402" y="1266"/>
                    <a:pt x="2405" y="1266"/>
                    <a:pt x="2408" y="1266"/>
                  </a:cubicBezTo>
                  <a:cubicBezTo>
                    <a:pt x="2564" y="1276"/>
                    <a:pt x="2725" y="1304"/>
                    <a:pt x="2869" y="1374"/>
                  </a:cubicBezTo>
                  <a:cubicBezTo>
                    <a:pt x="3158" y="1502"/>
                    <a:pt x="3403" y="1740"/>
                    <a:pt x="3545" y="2024"/>
                  </a:cubicBezTo>
                  <a:cubicBezTo>
                    <a:pt x="3674" y="2283"/>
                    <a:pt x="3737" y="2581"/>
                    <a:pt x="3700" y="2870"/>
                  </a:cubicBezTo>
                  <a:lnTo>
                    <a:pt x="3700" y="2870"/>
                  </a:lnTo>
                  <a:cubicBezTo>
                    <a:pt x="3584" y="2942"/>
                    <a:pt x="3460" y="3003"/>
                    <a:pt x="3331" y="3050"/>
                  </a:cubicBezTo>
                  <a:cubicBezTo>
                    <a:pt x="3023" y="3162"/>
                    <a:pt x="2694" y="3219"/>
                    <a:pt x="2367" y="3222"/>
                  </a:cubicBezTo>
                  <a:cubicBezTo>
                    <a:pt x="2204" y="3222"/>
                    <a:pt x="2040" y="3204"/>
                    <a:pt x="1884" y="3160"/>
                  </a:cubicBezTo>
                  <a:cubicBezTo>
                    <a:pt x="1728" y="3115"/>
                    <a:pt x="1579" y="3040"/>
                    <a:pt x="1467" y="2927"/>
                  </a:cubicBezTo>
                  <a:cubicBezTo>
                    <a:pt x="1353" y="2813"/>
                    <a:pt x="1287" y="2660"/>
                    <a:pt x="1267" y="2503"/>
                  </a:cubicBezTo>
                  <a:cubicBezTo>
                    <a:pt x="1246" y="2344"/>
                    <a:pt x="1256" y="2179"/>
                    <a:pt x="1307" y="2027"/>
                  </a:cubicBezTo>
                  <a:cubicBezTo>
                    <a:pt x="1395" y="1717"/>
                    <a:pt x="1645" y="1470"/>
                    <a:pt x="1940" y="1351"/>
                  </a:cubicBezTo>
                  <a:cubicBezTo>
                    <a:pt x="2085" y="1294"/>
                    <a:pt x="2242" y="1266"/>
                    <a:pt x="2399" y="1266"/>
                  </a:cubicBezTo>
                  <a:close/>
                  <a:moveTo>
                    <a:pt x="5180" y="2885"/>
                  </a:moveTo>
                  <a:cubicBezTo>
                    <a:pt x="5259" y="2885"/>
                    <a:pt x="5341" y="2898"/>
                    <a:pt x="5420" y="2919"/>
                  </a:cubicBezTo>
                  <a:cubicBezTo>
                    <a:pt x="5491" y="2941"/>
                    <a:pt x="5563" y="2967"/>
                    <a:pt x="5631" y="3004"/>
                  </a:cubicBezTo>
                  <a:cubicBezTo>
                    <a:pt x="5700" y="3037"/>
                    <a:pt x="5774" y="3081"/>
                    <a:pt x="5844" y="3120"/>
                  </a:cubicBezTo>
                  <a:cubicBezTo>
                    <a:pt x="5979" y="3196"/>
                    <a:pt x="6114" y="3273"/>
                    <a:pt x="6248" y="3351"/>
                  </a:cubicBezTo>
                  <a:lnTo>
                    <a:pt x="6248" y="3351"/>
                  </a:lnTo>
                  <a:cubicBezTo>
                    <a:pt x="5962" y="3407"/>
                    <a:pt x="5669" y="3431"/>
                    <a:pt x="5376" y="3435"/>
                  </a:cubicBezTo>
                  <a:cubicBezTo>
                    <a:pt x="5360" y="3435"/>
                    <a:pt x="5345" y="3435"/>
                    <a:pt x="5330" y="3435"/>
                  </a:cubicBezTo>
                  <a:cubicBezTo>
                    <a:pt x="5187" y="3435"/>
                    <a:pt x="5046" y="3425"/>
                    <a:pt x="4922" y="3382"/>
                  </a:cubicBezTo>
                  <a:cubicBezTo>
                    <a:pt x="4783" y="3338"/>
                    <a:pt x="4680" y="3247"/>
                    <a:pt x="4708" y="3148"/>
                  </a:cubicBezTo>
                  <a:cubicBezTo>
                    <a:pt x="4729" y="3044"/>
                    <a:pt x="4852" y="2947"/>
                    <a:pt x="4988" y="2912"/>
                  </a:cubicBezTo>
                  <a:cubicBezTo>
                    <a:pt x="5049" y="2894"/>
                    <a:pt x="5114" y="2885"/>
                    <a:pt x="5180" y="2885"/>
                  </a:cubicBezTo>
                  <a:close/>
                  <a:moveTo>
                    <a:pt x="10773" y="2890"/>
                  </a:moveTo>
                  <a:cubicBezTo>
                    <a:pt x="10841" y="2890"/>
                    <a:pt x="10909" y="2898"/>
                    <a:pt x="10973" y="2917"/>
                  </a:cubicBezTo>
                  <a:cubicBezTo>
                    <a:pt x="11106" y="2956"/>
                    <a:pt x="11232" y="3052"/>
                    <a:pt x="11260" y="3160"/>
                  </a:cubicBezTo>
                  <a:cubicBezTo>
                    <a:pt x="11275" y="3211"/>
                    <a:pt x="11265" y="3258"/>
                    <a:pt x="11230" y="3298"/>
                  </a:cubicBezTo>
                  <a:cubicBezTo>
                    <a:pt x="11194" y="3340"/>
                    <a:pt x="11136" y="3373"/>
                    <a:pt x="11067" y="3395"/>
                  </a:cubicBezTo>
                  <a:cubicBezTo>
                    <a:pt x="10964" y="3427"/>
                    <a:pt x="10850" y="3439"/>
                    <a:pt x="10733" y="3439"/>
                  </a:cubicBezTo>
                  <a:cubicBezTo>
                    <a:pt x="10694" y="3439"/>
                    <a:pt x="10654" y="3437"/>
                    <a:pt x="10614" y="3435"/>
                  </a:cubicBezTo>
                  <a:cubicBezTo>
                    <a:pt x="10322" y="3417"/>
                    <a:pt x="10031" y="3387"/>
                    <a:pt x="9747" y="3330"/>
                  </a:cubicBezTo>
                  <a:lnTo>
                    <a:pt x="9747" y="3330"/>
                  </a:lnTo>
                  <a:cubicBezTo>
                    <a:pt x="9869" y="3258"/>
                    <a:pt x="9993" y="3188"/>
                    <a:pt x="10116" y="3120"/>
                  </a:cubicBezTo>
                  <a:cubicBezTo>
                    <a:pt x="10188" y="3081"/>
                    <a:pt x="10262" y="3037"/>
                    <a:pt x="10329" y="3004"/>
                  </a:cubicBezTo>
                  <a:cubicBezTo>
                    <a:pt x="10397" y="2968"/>
                    <a:pt x="10469" y="2944"/>
                    <a:pt x="10541" y="2921"/>
                  </a:cubicBezTo>
                  <a:cubicBezTo>
                    <a:pt x="10617" y="2901"/>
                    <a:pt x="10696" y="2890"/>
                    <a:pt x="10773" y="2890"/>
                  </a:cubicBezTo>
                  <a:close/>
                  <a:moveTo>
                    <a:pt x="7992" y="2839"/>
                  </a:moveTo>
                  <a:lnTo>
                    <a:pt x="7992" y="2839"/>
                  </a:lnTo>
                  <a:cubicBezTo>
                    <a:pt x="8381" y="3062"/>
                    <a:pt x="8789" y="3261"/>
                    <a:pt x="9220" y="3398"/>
                  </a:cubicBezTo>
                  <a:lnTo>
                    <a:pt x="9220" y="3398"/>
                  </a:lnTo>
                  <a:cubicBezTo>
                    <a:pt x="8797" y="3659"/>
                    <a:pt x="8381" y="3932"/>
                    <a:pt x="7976" y="4226"/>
                  </a:cubicBezTo>
                  <a:lnTo>
                    <a:pt x="7976" y="4226"/>
                  </a:lnTo>
                  <a:cubicBezTo>
                    <a:pt x="7580" y="3941"/>
                    <a:pt x="7176" y="3674"/>
                    <a:pt x="6763" y="3419"/>
                  </a:cubicBezTo>
                  <a:lnTo>
                    <a:pt x="6763" y="3419"/>
                  </a:lnTo>
                  <a:cubicBezTo>
                    <a:pt x="7197" y="3278"/>
                    <a:pt x="7605" y="3068"/>
                    <a:pt x="7992" y="2839"/>
                  </a:cubicBezTo>
                  <a:close/>
                  <a:moveTo>
                    <a:pt x="2706" y="0"/>
                  </a:moveTo>
                  <a:cubicBezTo>
                    <a:pt x="2697" y="0"/>
                    <a:pt x="2687" y="0"/>
                    <a:pt x="2678" y="1"/>
                  </a:cubicBezTo>
                  <a:lnTo>
                    <a:pt x="2551" y="8"/>
                  </a:lnTo>
                  <a:cubicBezTo>
                    <a:pt x="1871" y="27"/>
                    <a:pt x="1196" y="315"/>
                    <a:pt x="725" y="812"/>
                  </a:cubicBezTo>
                  <a:cubicBezTo>
                    <a:pt x="261" y="1313"/>
                    <a:pt x="0" y="2005"/>
                    <a:pt x="74" y="2690"/>
                  </a:cubicBezTo>
                  <a:cubicBezTo>
                    <a:pt x="112" y="3028"/>
                    <a:pt x="240" y="3366"/>
                    <a:pt x="469" y="3628"/>
                  </a:cubicBezTo>
                  <a:cubicBezTo>
                    <a:pt x="697" y="3891"/>
                    <a:pt x="1011" y="4069"/>
                    <a:pt x="1340" y="4154"/>
                  </a:cubicBezTo>
                  <a:cubicBezTo>
                    <a:pt x="1550" y="4205"/>
                    <a:pt x="1763" y="4226"/>
                    <a:pt x="1976" y="4226"/>
                  </a:cubicBezTo>
                  <a:cubicBezTo>
                    <a:pt x="2101" y="4226"/>
                    <a:pt x="2225" y="4219"/>
                    <a:pt x="2348" y="4206"/>
                  </a:cubicBezTo>
                  <a:cubicBezTo>
                    <a:pt x="2683" y="4165"/>
                    <a:pt x="3017" y="4052"/>
                    <a:pt x="3291" y="3839"/>
                  </a:cubicBezTo>
                  <a:cubicBezTo>
                    <a:pt x="3566" y="3630"/>
                    <a:pt x="3744" y="3305"/>
                    <a:pt x="3800" y="2969"/>
                  </a:cubicBezTo>
                  <a:cubicBezTo>
                    <a:pt x="3809" y="2918"/>
                    <a:pt x="3815" y="2866"/>
                    <a:pt x="3819" y="2815"/>
                  </a:cubicBezTo>
                  <a:lnTo>
                    <a:pt x="3819" y="2815"/>
                  </a:lnTo>
                  <a:cubicBezTo>
                    <a:pt x="3940" y="2726"/>
                    <a:pt x="4051" y="2624"/>
                    <a:pt x="4149" y="2510"/>
                  </a:cubicBezTo>
                  <a:cubicBezTo>
                    <a:pt x="4360" y="2257"/>
                    <a:pt x="4515" y="1953"/>
                    <a:pt x="4576" y="1628"/>
                  </a:cubicBezTo>
                  <a:lnTo>
                    <a:pt x="4576" y="1628"/>
                  </a:lnTo>
                  <a:cubicBezTo>
                    <a:pt x="4510" y="1952"/>
                    <a:pt x="4353" y="2253"/>
                    <a:pt x="4139" y="2503"/>
                  </a:cubicBezTo>
                  <a:cubicBezTo>
                    <a:pt x="4044" y="2610"/>
                    <a:pt x="3936" y="2706"/>
                    <a:pt x="3820" y="2790"/>
                  </a:cubicBezTo>
                  <a:lnTo>
                    <a:pt x="3820" y="2790"/>
                  </a:lnTo>
                  <a:cubicBezTo>
                    <a:pt x="3834" y="2508"/>
                    <a:pt x="3766" y="2225"/>
                    <a:pt x="3639" y="1975"/>
                  </a:cubicBezTo>
                  <a:cubicBezTo>
                    <a:pt x="3480" y="1672"/>
                    <a:pt x="3220" y="1425"/>
                    <a:pt x="2906" y="1288"/>
                  </a:cubicBezTo>
                  <a:cubicBezTo>
                    <a:pt x="2751" y="1216"/>
                    <a:pt x="2579" y="1189"/>
                    <a:pt x="2409" y="1181"/>
                  </a:cubicBezTo>
                  <a:cubicBezTo>
                    <a:pt x="2238" y="1181"/>
                    <a:pt x="2068" y="1213"/>
                    <a:pt x="1910" y="1277"/>
                  </a:cubicBezTo>
                  <a:cubicBezTo>
                    <a:pt x="1598" y="1410"/>
                    <a:pt x="1335" y="1677"/>
                    <a:pt x="1245" y="2008"/>
                  </a:cubicBezTo>
                  <a:cubicBezTo>
                    <a:pt x="1194" y="2170"/>
                    <a:pt x="1186" y="2344"/>
                    <a:pt x="1209" y="2510"/>
                  </a:cubicBezTo>
                  <a:cubicBezTo>
                    <a:pt x="1232" y="2679"/>
                    <a:pt x="1307" y="2844"/>
                    <a:pt x="1429" y="2963"/>
                  </a:cubicBezTo>
                  <a:cubicBezTo>
                    <a:pt x="1552" y="3085"/>
                    <a:pt x="1710" y="3160"/>
                    <a:pt x="1871" y="3204"/>
                  </a:cubicBezTo>
                  <a:cubicBezTo>
                    <a:pt x="2022" y="3243"/>
                    <a:pt x="2175" y="3261"/>
                    <a:pt x="2328" y="3261"/>
                  </a:cubicBezTo>
                  <a:cubicBezTo>
                    <a:pt x="2341" y="3261"/>
                    <a:pt x="2354" y="3261"/>
                    <a:pt x="2367" y="3261"/>
                  </a:cubicBezTo>
                  <a:cubicBezTo>
                    <a:pt x="2701" y="3253"/>
                    <a:pt x="3031" y="3193"/>
                    <a:pt x="3341" y="3076"/>
                  </a:cubicBezTo>
                  <a:cubicBezTo>
                    <a:pt x="3465" y="3028"/>
                    <a:pt x="3584" y="2968"/>
                    <a:pt x="3697" y="2897"/>
                  </a:cubicBezTo>
                  <a:lnTo>
                    <a:pt x="3697" y="2897"/>
                  </a:lnTo>
                  <a:cubicBezTo>
                    <a:pt x="3694" y="2915"/>
                    <a:pt x="3691" y="2933"/>
                    <a:pt x="3687" y="2951"/>
                  </a:cubicBezTo>
                  <a:cubicBezTo>
                    <a:pt x="3632" y="3261"/>
                    <a:pt x="3469" y="3556"/>
                    <a:pt x="3215" y="3746"/>
                  </a:cubicBezTo>
                  <a:cubicBezTo>
                    <a:pt x="2962" y="3938"/>
                    <a:pt x="2650" y="4043"/>
                    <a:pt x="2331" y="4080"/>
                  </a:cubicBezTo>
                  <a:cubicBezTo>
                    <a:pt x="2220" y="4090"/>
                    <a:pt x="2108" y="4096"/>
                    <a:pt x="1997" y="4096"/>
                  </a:cubicBezTo>
                  <a:cubicBezTo>
                    <a:pt x="1785" y="4096"/>
                    <a:pt x="1575" y="4075"/>
                    <a:pt x="1372" y="4023"/>
                  </a:cubicBezTo>
                  <a:cubicBezTo>
                    <a:pt x="1063" y="3941"/>
                    <a:pt x="779" y="3776"/>
                    <a:pt x="574" y="3535"/>
                  </a:cubicBezTo>
                  <a:cubicBezTo>
                    <a:pt x="367" y="3297"/>
                    <a:pt x="254" y="2988"/>
                    <a:pt x="220" y="2674"/>
                  </a:cubicBezTo>
                  <a:cubicBezTo>
                    <a:pt x="154" y="2040"/>
                    <a:pt x="404" y="1387"/>
                    <a:pt x="841" y="925"/>
                  </a:cubicBezTo>
                  <a:cubicBezTo>
                    <a:pt x="1061" y="693"/>
                    <a:pt x="1330" y="511"/>
                    <a:pt x="1623" y="388"/>
                  </a:cubicBezTo>
                  <a:cubicBezTo>
                    <a:pt x="1918" y="262"/>
                    <a:pt x="2234" y="191"/>
                    <a:pt x="2554" y="185"/>
                  </a:cubicBezTo>
                  <a:cubicBezTo>
                    <a:pt x="2595" y="181"/>
                    <a:pt x="2636" y="179"/>
                    <a:pt x="2677" y="179"/>
                  </a:cubicBezTo>
                  <a:cubicBezTo>
                    <a:pt x="2797" y="179"/>
                    <a:pt x="2917" y="193"/>
                    <a:pt x="3036" y="197"/>
                  </a:cubicBezTo>
                  <a:cubicBezTo>
                    <a:pt x="3115" y="207"/>
                    <a:pt x="3194" y="223"/>
                    <a:pt x="3274" y="235"/>
                  </a:cubicBezTo>
                  <a:cubicBezTo>
                    <a:pt x="3352" y="249"/>
                    <a:pt x="3434" y="257"/>
                    <a:pt x="3511" y="282"/>
                  </a:cubicBezTo>
                  <a:cubicBezTo>
                    <a:pt x="3666" y="327"/>
                    <a:pt x="3826" y="357"/>
                    <a:pt x="3976" y="420"/>
                  </a:cubicBezTo>
                  <a:cubicBezTo>
                    <a:pt x="4128" y="475"/>
                    <a:pt x="4282" y="527"/>
                    <a:pt x="4428" y="600"/>
                  </a:cubicBezTo>
                  <a:cubicBezTo>
                    <a:pt x="4576" y="669"/>
                    <a:pt x="4725" y="732"/>
                    <a:pt x="4866" y="817"/>
                  </a:cubicBezTo>
                  <a:lnTo>
                    <a:pt x="5080" y="935"/>
                  </a:lnTo>
                  <a:lnTo>
                    <a:pt x="5186" y="994"/>
                  </a:lnTo>
                  <a:lnTo>
                    <a:pt x="5290" y="1061"/>
                  </a:lnTo>
                  <a:lnTo>
                    <a:pt x="5700" y="1330"/>
                  </a:lnTo>
                  <a:lnTo>
                    <a:pt x="6106" y="1612"/>
                  </a:lnTo>
                  <a:cubicBezTo>
                    <a:pt x="6651" y="1987"/>
                    <a:pt x="7194" y="2362"/>
                    <a:pt x="7765" y="2704"/>
                  </a:cubicBezTo>
                  <a:cubicBezTo>
                    <a:pt x="7778" y="2712"/>
                    <a:pt x="7791" y="2720"/>
                    <a:pt x="7804" y="2728"/>
                  </a:cubicBezTo>
                  <a:lnTo>
                    <a:pt x="7804" y="2728"/>
                  </a:lnTo>
                  <a:cubicBezTo>
                    <a:pt x="7401" y="2960"/>
                    <a:pt x="6983" y="3162"/>
                    <a:pt x="6541" y="3283"/>
                  </a:cubicBezTo>
                  <a:lnTo>
                    <a:pt x="6541" y="3283"/>
                  </a:lnTo>
                  <a:cubicBezTo>
                    <a:pt x="6485" y="3250"/>
                    <a:pt x="6430" y="3217"/>
                    <a:pt x="6374" y="3184"/>
                  </a:cubicBezTo>
                  <a:cubicBezTo>
                    <a:pt x="6232" y="3099"/>
                    <a:pt x="6087" y="3017"/>
                    <a:pt x="5942" y="2936"/>
                  </a:cubicBezTo>
                  <a:cubicBezTo>
                    <a:pt x="5868" y="2896"/>
                    <a:pt x="5801" y="2856"/>
                    <a:pt x="5720" y="2817"/>
                  </a:cubicBezTo>
                  <a:cubicBezTo>
                    <a:pt x="5643" y="2775"/>
                    <a:pt x="5558" y="2745"/>
                    <a:pt x="5473" y="2719"/>
                  </a:cubicBezTo>
                  <a:cubicBezTo>
                    <a:pt x="5379" y="2693"/>
                    <a:pt x="5279" y="2677"/>
                    <a:pt x="5179" y="2677"/>
                  </a:cubicBezTo>
                  <a:cubicBezTo>
                    <a:pt x="5095" y="2677"/>
                    <a:pt x="5011" y="2688"/>
                    <a:pt x="4928" y="2712"/>
                  </a:cubicBezTo>
                  <a:cubicBezTo>
                    <a:pt x="4839" y="2736"/>
                    <a:pt x="4751" y="2779"/>
                    <a:pt x="4674" y="2842"/>
                  </a:cubicBezTo>
                  <a:cubicBezTo>
                    <a:pt x="4600" y="2906"/>
                    <a:pt x="4529" y="2991"/>
                    <a:pt x="4507" y="3104"/>
                  </a:cubicBezTo>
                  <a:cubicBezTo>
                    <a:pt x="4495" y="3160"/>
                    <a:pt x="4501" y="3220"/>
                    <a:pt x="4515" y="3276"/>
                  </a:cubicBezTo>
                  <a:cubicBezTo>
                    <a:pt x="4536" y="3331"/>
                    <a:pt x="4564" y="3382"/>
                    <a:pt x="4603" y="3420"/>
                  </a:cubicBezTo>
                  <a:cubicBezTo>
                    <a:pt x="4679" y="3498"/>
                    <a:pt x="4771" y="3541"/>
                    <a:pt x="4857" y="3569"/>
                  </a:cubicBezTo>
                  <a:cubicBezTo>
                    <a:pt x="5008" y="3620"/>
                    <a:pt x="5162" y="3631"/>
                    <a:pt x="5309" y="3631"/>
                  </a:cubicBezTo>
                  <a:cubicBezTo>
                    <a:pt x="5333" y="3631"/>
                    <a:pt x="5357" y="3631"/>
                    <a:pt x="5380" y="3630"/>
                  </a:cubicBezTo>
                  <a:cubicBezTo>
                    <a:pt x="5714" y="3625"/>
                    <a:pt x="6051" y="3594"/>
                    <a:pt x="6382" y="3522"/>
                  </a:cubicBezTo>
                  <a:cubicBezTo>
                    <a:pt x="6418" y="3514"/>
                    <a:pt x="6454" y="3506"/>
                    <a:pt x="6490" y="3497"/>
                  </a:cubicBezTo>
                  <a:lnTo>
                    <a:pt x="6490" y="3497"/>
                  </a:lnTo>
                  <a:cubicBezTo>
                    <a:pt x="6978" y="3794"/>
                    <a:pt x="7457" y="4110"/>
                    <a:pt x="7916" y="4446"/>
                  </a:cubicBezTo>
                  <a:cubicBezTo>
                    <a:pt x="7935" y="4460"/>
                    <a:pt x="7958" y="4467"/>
                    <a:pt x="7981" y="4467"/>
                  </a:cubicBezTo>
                  <a:cubicBezTo>
                    <a:pt x="8003" y="4467"/>
                    <a:pt x="8026" y="4460"/>
                    <a:pt x="8045" y="4446"/>
                  </a:cubicBezTo>
                  <a:cubicBezTo>
                    <a:pt x="8512" y="4102"/>
                    <a:pt x="9001" y="3780"/>
                    <a:pt x="9501" y="3477"/>
                  </a:cubicBezTo>
                  <a:lnTo>
                    <a:pt x="9501" y="3477"/>
                  </a:lnTo>
                  <a:cubicBezTo>
                    <a:pt x="9534" y="3486"/>
                    <a:pt x="9568" y="3494"/>
                    <a:pt x="9602" y="3501"/>
                  </a:cubicBezTo>
                  <a:cubicBezTo>
                    <a:pt x="9931" y="3575"/>
                    <a:pt x="10266" y="3612"/>
                    <a:pt x="10598" y="3633"/>
                  </a:cubicBezTo>
                  <a:cubicBezTo>
                    <a:pt x="10644" y="3636"/>
                    <a:pt x="10692" y="3638"/>
                    <a:pt x="10739" y="3638"/>
                  </a:cubicBezTo>
                  <a:cubicBezTo>
                    <a:pt x="10866" y="3638"/>
                    <a:pt x="10996" y="3625"/>
                    <a:pt x="11126" y="3585"/>
                  </a:cubicBezTo>
                  <a:cubicBezTo>
                    <a:pt x="11214" y="3555"/>
                    <a:pt x="11308" y="3511"/>
                    <a:pt x="11380" y="3426"/>
                  </a:cubicBezTo>
                  <a:cubicBezTo>
                    <a:pt x="11456" y="3344"/>
                    <a:pt x="11487" y="3209"/>
                    <a:pt x="11454" y="3103"/>
                  </a:cubicBezTo>
                  <a:cubicBezTo>
                    <a:pt x="11423" y="2995"/>
                    <a:pt x="11357" y="2912"/>
                    <a:pt x="11281" y="2850"/>
                  </a:cubicBezTo>
                  <a:cubicBezTo>
                    <a:pt x="11206" y="2787"/>
                    <a:pt x="11118" y="2743"/>
                    <a:pt x="11028" y="2718"/>
                  </a:cubicBezTo>
                  <a:cubicBezTo>
                    <a:pt x="10941" y="2692"/>
                    <a:pt x="10852" y="2680"/>
                    <a:pt x="10764" y="2680"/>
                  </a:cubicBezTo>
                  <a:cubicBezTo>
                    <a:pt x="10668" y="2680"/>
                    <a:pt x="10573" y="2694"/>
                    <a:pt x="10482" y="2719"/>
                  </a:cubicBezTo>
                  <a:cubicBezTo>
                    <a:pt x="10397" y="2743"/>
                    <a:pt x="10311" y="2774"/>
                    <a:pt x="10233" y="2815"/>
                  </a:cubicBezTo>
                  <a:cubicBezTo>
                    <a:pt x="10154" y="2855"/>
                    <a:pt x="10085" y="2895"/>
                    <a:pt x="10012" y="2935"/>
                  </a:cubicBezTo>
                  <a:cubicBezTo>
                    <a:pt x="9865" y="3015"/>
                    <a:pt x="9722" y="3098"/>
                    <a:pt x="9579" y="3182"/>
                  </a:cubicBezTo>
                  <a:cubicBezTo>
                    <a:pt x="9535" y="3208"/>
                    <a:pt x="9491" y="3234"/>
                    <a:pt x="9447" y="3260"/>
                  </a:cubicBezTo>
                  <a:lnTo>
                    <a:pt x="9447" y="3260"/>
                  </a:lnTo>
                  <a:cubicBezTo>
                    <a:pt x="9006" y="3140"/>
                    <a:pt x="8587" y="2948"/>
                    <a:pt x="8183" y="2724"/>
                  </a:cubicBezTo>
                  <a:lnTo>
                    <a:pt x="8183" y="2724"/>
                  </a:lnTo>
                  <a:cubicBezTo>
                    <a:pt x="8192" y="2718"/>
                    <a:pt x="8202" y="2712"/>
                    <a:pt x="8211" y="2707"/>
                  </a:cubicBezTo>
                  <a:cubicBezTo>
                    <a:pt x="8776" y="2357"/>
                    <a:pt x="9317" y="1979"/>
                    <a:pt x="9860" y="1602"/>
                  </a:cubicBezTo>
                  <a:lnTo>
                    <a:pt x="10266" y="1320"/>
                  </a:lnTo>
                  <a:lnTo>
                    <a:pt x="10677" y="1054"/>
                  </a:lnTo>
                  <a:cubicBezTo>
                    <a:pt x="10711" y="1032"/>
                    <a:pt x="10746" y="1007"/>
                    <a:pt x="10780" y="987"/>
                  </a:cubicBezTo>
                  <a:lnTo>
                    <a:pt x="10888" y="928"/>
                  </a:lnTo>
                  <a:lnTo>
                    <a:pt x="11102" y="809"/>
                  </a:lnTo>
                  <a:cubicBezTo>
                    <a:pt x="11241" y="725"/>
                    <a:pt x="11391" y="663"/>
                    <a:pt x="11539" y="594"/>
                  </a:cubicBezTo>
                  <a:cubicBezTo>
                    <a:pt x="12080" y="354"/>
                    <a:pt x="12663" y="180"/>
                    <a:pt x="13250" y="180"/>
                  </a:cubicBezTo>
                  <a:cubicBezTo>
                    <a:pt x="13305" y="180"/>
                    <a:pt x="13359" y="181"/>
                    <a:pt x="13413" y="184"/>
                  </a:cubicBezTo>
                  <a:lnTo>
                    <a:pt x="13534" y="190"/>
                  </a:lnTo>
                  <a:cubicBezTo>
                    <a:pt x="13575" y="191"/>
                    <a:pt x="13615" y="194"/>
                    <a:pt x="13654" y="202"/>
                  </a:cubicBezTo>
                  <a:lnTo>
                    <a:pt x="13891" y="240"/>
                  </a:lnTo>
                  <a:cubicBezTo>
                    <a:pt x="14044" y="283"/>
                    <a:pt x="14199" y="321"/>
                    <a:pt x="14344" y="389"/>
                  </a:cubicBezTo>
                  <a:cubicBezTo>
                    <a:pt x="14636" y="515"/>
                    <a:pt x="14903" y="698"/>
                    <a:pt x="15124" y="929"/>
                  </a:cubicBezTo>
                  <a:cubicBezTo>
                    <a:pt x="15560" y="1392"/>
                    <a:pt x="15807" y="2045"/>
                    <a:pt x="15739" y="2679"/>
                  </a:cubicBezTo>
                  <a:cubicBezTo>
                    <a:pt x="15705" y="2993"/>
                    <a:pt x="15588" y="3302"/>
                    <a:pt x="15379" y="3539"/>
                  </a:cubicBezTo>
                  <a:cubicBezTo>
                    <a:pt x="15174" y="3777"/>
                    <a:pt x="14888" y="3939"/>
                    <a:pt x="14580" y="4023"/>
                  </a:cubicBezTo>
                  <a:cubicBezTo>
                    <a:pt x="14382" y="4074"/>
                    <a:pt x="14177" y="4094"/>
                    <a:pt x="13970" y="4094"/>
                  </a:cubicBezTo>
                  <a:cubicBezTo>
                    <a:pt x="13855" y="4094"/>
                    <a:pt x="13738" y="4088"/>
                    <a:pt x="13623" y="4076"/>
                  </a:cubicBezTo>
                  <a:cubicBezTo>
                    <a:pt x="13303" y="4041"/>
                    <a:pt x="12991" y="3933"/>
                    <a:pt x="12740" y="3740"/>
                  </a:cubicBezTo>
                  <a:cubicBezTo>
                    <a:pt x="12487" y="3547"/>
                    <a:pt x="12326" y="3254"/>
                    <a:pt x="12271" y="2944"/>
                  </a:cubicBezTo>
                  <a:cubicBezTo>
                    <a:pt x="12268" y="2929"/>
                    <a:pt x="12265" y="2915"/>
                    <a:pt x="12263" y="2901"/>
                  </a:cubicBezTo>
                  <a:lnTo>
                    <a:pt x="12263" y="2901"/>
                  </a:lnTo>
                  <a:cubicBezTo>
                    <a:pt x="12374" y="2970"/>
                    <a:pt x="12492" y="3028"/>
                    <a:pt x="12613" y="3076"/>
                  </a:cubicBezTo>
                  <a:cubicBezTo>
                    <a:pt x="12923" y="3193"/>
                    <a:pt x="13254" y="3254"/>
                    <a:pt x="13585" y="3263"/>
                  </a:cubicBezTo>
                  <a:cubicBezTo>
                    <a:pt x="13595" y="3263"/>
                    <a:pt x="13604" y="3263"/>
                    <a:pt x="13613" y="3263"/>
                  </a:cubicBezTo>
                  <a:cubicBezTo>
                    <a:pt x="13771" y="3263"/>
                    <a:pt x="13928" y="3245"/>
                    <a:pt x="14081" y="3205"/>
                  </a:cubicBezTo>
                  <a:cubicBezTo>
                    <a:pt x="14243" y="3162"/>
                    <a:pt x="14401" y="3088"/>
                    <a:pt x="14524" y="2967"/>
                  </a:cubicBezTo>
                  <a:cubicBezTo>
                    <a:pt x="14647" y="2847"/>
                    <a:pt x="14723" y="2682"/>
                    <a:pt x="14746" y="2515"/>
                  </a:cubicBezTo>
                  <a:cubicBezTo>
                    <a:pt x="14770" y="2346"/>
                    <a:pt x="14761" y="2174"/>
                    <a:pt x="14712" y="2012"/>
                  </a:cubicBezTo>
                  <a:cubicBezTo>
                    <a:pt x="14621" y="1682"/>
                    <a:pt x="14360" y="1414"/>
                    <a:pt x="14048" y="1281"/>
                  </a:cubicBezTo>
                  <a:cubicBezTo>
                    <a:pt x="13891" y="1217"/>
                    <a:pt x="13721" y="1183"/>
                    <a:pt x="13550" y="1183"/>
                  </a:cubicBezTo>
                  <a:cubicBezTo>
                    <a:pt x="13380" y="1189"/>
                    <a:pt x="13209" y="1216"/>
                    <a:pt x="13053" y="1288"/>
                  </a:cubicBezTo>
                  <a:cubicBezTo>
                    <a:pt x="12739" y="1424"/>
                    <a:pt x="12478" y="1671"/>
                    <a:pt x="12318" y="1972"/>
                  </a:cubicBezTo>
                  <a:cubicBezTo>
                    <a:pt x="12190" y="2221"/>
                    <a:pt x="12121" y="2504"/>
                    <a:pt x="12135" y="2786"/>
                  </a:cubicBezTo>
                  <a:lnTo>
                    <a:pt x="12135" y="2786"/>
                  </a:lnTo>
                  <a:cubicBezTo>
                    <a:pt x="12019" y="2703"/>
                    <a:pt x="11913" y="2607"/>
                    <a:pt x="11819" y="2499"/>
                  </a:cubicBezTo>
                  <a:cubicBezTo>
                    <a:pt x="11605" y="2250"/>
                    <a:pt x="11446" y="1948"/>
                    <a:pt x="11383" y="1624"/>
                  </a:cubicBezTo>
                  <a:lnTo>
                    <a:pt x="11383" y="1624"/>
                  </a:lnTo>
                  <a:cubicBezTo>
                    <a:pt x="11444" y="1950"/>
                    <a:pt x="11599" y="2253"/>
                    <a:pt x="11806" y="2510"/>
                  </a:cubicBezTo>
                  <a:cubicBezTo>
                    <a:pt x="11904" y="2624"/>
                    <a:pt x="12015" y="2726"/>
                    <a:pt x="12136" y="2815"/>
                  </a:cubicBezTo>
                  <a:lnTo>
                    <a:pt x="12136" y="2815"/>
                  </a:lnTo>
                  <a:cubicBezTo>
                    <a:pt x="12140" y="2865"/>
                    <a:pt x="12146" y="2916"/>
                    <a:pt x="12155" y="2966"/>
                  </a:cubicBezTo>
                  <a:cubicBezTo>
                    <a:pt x="12210" y="3302"/>
                    <a:pt x="12386" y="3627"/>
                    <a:pt x="12660" y="3837"/>
                  </a:cubicBezTo>
                  <a:cubicBezTo>
                    <a:pt x="12932" y="4049"/>
                    <a:pt x="13266" y="4165"/>
                    <a:pt x="13601" y="4205"/>
                  </a:cubicBezTo>
                  <a:cubicBezTo>
                    <a:pt x="13727" y="4218"/>
                    <a:pt x="13854" y="4226"/>
                    <a:pt x="13981" y="4226"/>
                  </a:cubicBezTo>
                  <a:cubicBezTo>
                    <a:pt x="14191" y="4226"/>
                    <a:pt x="14402" y="4205"/>
                    <a:pt x="14609" y="4156"/>
                  </a:cubicBezTo>
                  <a:cubicBezTo>
                    <a:pt x="14939" y="4070"/>
                    <a:pt x="15254" y="3895"/>
                    <a:pt x="15481" y="3633"/>
                  </a:cubicBezTo>
                  <a:cubicBezTo>
                    <a:pt x="15711" y="3374"/>
                    <a:pt x="15842" y="3037"/>
                    <a:pt x="15881" y="2698"/>
                  </a:cubicBezTo>
                  <a:cubicBezTo>
                    <a:pt x="15958" y="2015"/>
                    <a:pt x="15700" y="1319"/>
                    <a:pt x="15237" y="820"/>
                  </a:cubicBezTo>
                  <a:cubicBezTo>
                    <a:pt x="14770" y="322"/>
                    <a:pt x="14096" y="29"/>
                    <a:pt x="13418" y="9"/>
                  </a:cubicBezTo>
                  <a:cubicBezTo>
                    <a:pt x="13370" y="4"/>
                    <a:pt x="13322" y="2"/>
                    <a:pt x="13274" y="2"/>
                  </a:cubicBezTo>
                  <a:cubicBezTo>
                    <a:pt x="13153" y="2"/>
                    <a:pt x="13033" y="14"/>
                    <a:pt x="12911" y="19"/>
                  </a:cubicBezTo>
                  <a:cubicBezTo>
                    <a:pt x="12827" y="25"/>
                    <a:pt x="12745" y="43"/>
                    <a:pt x="12660" y="56"/>
                  </a:cubicBezTo>
                  <a:cubicBezTo>
                    <a:pt x="12577" y="71"/>
                    <a:pt x="12492" y="78"/>
                    <a:pt x="12412" y="103"/>
                  </a:cubicBezTo>
                  <a:lnTo>
                    <a:pt x="12168" y="168"/>
                  </a:lnTo>
                  <a:cubicBezTo>
                    <a:pt x="12129" y="179"/>
                    <a:pt x="12087" y="186"/>
                    <a:pt x="12047" y="201"/>
                  </a:cubicBezTo>
                  <a:lnTo>
                    <a:pt x="11929" y="244"/>
                  </a:lnTo>
                  <a:cubicBezTo>
                    <a:pt x="11772" y="301"/>
                    <a:pt x="11612" y="352"/>
                    <a:pt x="11462" y="428"/>
                  </a:cubicBezTo>
                  <a:cubicBezTo>
                    <a:pt x="11310" y="499"/>
                    <a:pt x="11154" y="563"/>
                    <a:pt x="11011" y="648"/>
                  </a:cubicBezTo>
                  <a:lnTo>
                    <a:pt x="10792" y="769"/>
                  </a:lnTo>
                  <a:lnTo>
                    <a:pt x="10682" y="830"/>
                  </a:lnTo>
                  <a:cubicBezTo>
                    <a:pt x="10647" y="852"/>
                    <a:pt x="10613" y="875"/>
                    <a:pt x="10577" y="897"/>
                  </a:cubicBezTo>
                  <a:lnTo>
                    <a:pt x="10158" y="1170"/>
                  </a:lnTo>
                  <a:lnTo>
                    <a:pt x="9753" y="1453"/>
                  </a:lnTo>
                  <a:cubicBezTo>
                    <a:pt x="9209" y="1826"/>
                    <a:pt x="8668" y="2203"/>
                    <a:pt x="8109" y="2547"/>
                  </a:cubicBezTo>
                  <a:cubicBezTo>
                    <a:pt x="8071" y="2570"/>
                    <a:pt x="8033" y="2593"/>
                    <a:pt x="7994" y="2616"/>
                  </a:cubicBezTo>
                  <a:lnTo>
                    <a:pt x="7994" y="2616"/>
                  </a:lnTo>
                  <a:cubicBezTo>
                    <a:pt x="7952" y="2591"/>
                    <a:pt x="7910" y="2567"/>
                    <a:pt x="7868" y="2541"/>
                  </a:cubicBezTo>
                  <a:cubicBezTo>
                    <a:pt x="7304" y="2203"/>
                    <a:pt x="6761" y="1832"/>
                    <a:pt x="6216" y="1458"/>
                  </a:cubicBezTo>
                  <a:lnTo>
                    <a:pt x="5809" y="1177"/>
                  </a:lnTo>
                  <a:lnTo>
                    <a:pt x="5390" y="905"/>
                  </a:lnTo>
                  <a:lnTo>
                    <a:pt x="5285" y="836"/>
                  </a:lnTo>
                  <a:lnTo>
                    <a:pt x="5176" y="776"/>
                  </a:lnTo>
                  <a:lnTo>
                    <a:pt x="4957" y="655"/>
                  </a:lnTo>
                  <a:cubicBezTo>
                    <a:pt x="4814" y="570"/>
                    <a:pt x="4658" y="504"/>
                    <a:pt x="4507" y="433"/>
                  </a:cubicBezTo>
                  <a:cubicBezTo>
                    <a:pt x="4356" y="357"/>
                    <a:pt x="4199" y="305"/>
                    <a:pt x="4040" y="247"/>
                  </a:cubicBezTo>
                  <a:cubicBezTo>
                    <a:pt x="3885" y="184"/>
                    <a:pt x="3719" y="151"/>
                    <a:pt x="3556" y="106"/>
                  </a:cubicBezTo>
                  <a:cubicBezTo>
                    <a:pt x="3477" y="81"/>
                    <a:pt x="3391" y="73"/>
                    <a:pt x="3308" y="57"/>
                  </a:cubicBezTo>
                  <a:cubicBezTo>
                    <a:pt x="3224" y="45"/>
                    <a:pt x="3142" y="29"/>
                    <a:pt x="3058" y="19"/>
                  </a:cubicBezTo>
                  <a:lnTo>
                    <a:pt x="2805" y="4"/>
                  </a:lnTo>
                  <a:cubicBezTo>
                    <a:pt x="2771" y="4"/>
                    <a:pt x="2739" y="0"/>
                    <a:pt x="2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8237646" y="7519381"/>
              <a:ext cx="507229" cy="306632"/>
            </a:xfrm>
            <a:custGeom>
              <a:avLst/>
              <a:gdLst/>
              <a:ahLst/>
              <a:cxnLst/>
              <a:rect l="l" t="t" r="r" b="b"/>
              <a:pathLst>
                <a:path w="7118" h="4303" extrusionOk="0">
                  <a:moveTo>
                    <a:pt x="5944" y="1"/>
                  </a:moveTo>
                  <a:cubicBezTo>
                    <a:pt x="5891" y="1"/>
                    <a:pt x="5837" y="5"/>
                    <a:pt x="5783" y="12"/>
                  </a:cubicBezTo>
                  <a:cubicBezTo>
                    <a:pt x="5691" y="22"/>
                    <a:pt x="5601" y="54"/>
                    <a:pt x="5517" y="93"/>
                  </a:cubicBezTo>
                  <a:cubicBezTo>
                    <a:pt x="5434" y="135"/>
                    <a:pt x="5357" y="189"/>
                    <a:pt x="5293" y="256"/>
                  </a:cubicBezTo>
                  <a:cubicBezTo>
                    <a:pt x="5163" y="390"/>
                    <a:pt x="5086" y="568"/>
                    <a:pt x="5057" y="745"/>
                  </a:cubicBezTo>
                  <a:cubicBezTo>
                    <a:pt x="5045" y="837"/>
                    <a:pt x="5036" y="926"/>
                    <a:pt x="5046" y="1015"/>
                  </a:cubicBezTo>
                  <a:cubicBezTo>
                    <a:pt x="5050" y="1059"/>
                    <a:pt x="5050" y="1104"/>
                    <a:pt x="5059" y="1148"/>
                  </a:cubicBezTo>
                  <a:lnTo>
                    <a:pt x="5091" y="1280"/>
                  </a:lnTo>
                  <a:cubicBezTo>
                    <a:pt x="5145" y="1450"/>
                    <a:pt x="5265" y="1614"/>
                    <a:pt x="5438" y="1680"/>
                  </a:cubicBezTo>
                  <a:cubicBezTo>
                    <a:pt x="5484" y="1700"/>
                    <a:pt x="5533" y="1709"/>
                    <a:pt x="5582" y="1709"/>
                  </a:cubicBezTo>
                  <a:cubicBezTo>
                    <a:pt x="5716" y="1709"/>
                    <a:pt x="5849" y="1640"/>
                    <a:pt x="5923" y="1534"/>
                  </a:cubicBezTo>
                  <a:cubicBezTo>
                    <a:pt x="6029" y="1389"/>
                    <a:pt x="6057" y="1208"/>
                    <a:pt x="6055" y="1036"/>
                  </a:cubicBezTo>
                  <a:lnTo>
                    <a:pt x="6055" y="1036"/>
                  </a:lnTo>
                  <a:cubicBezTo>
                    <a:pt x="6048" y="1207"/>
                    <a:pt x="6007" y="1384"/>
                    <a:pt x="5900" y="1517"/>
                  </a:cubicBezTo>
                  <a:cubicBezTo>
                    <a:pt x="5827" y="1608"/>
                    <a:pt x="5711" y="1663"/>
                    <a:pt x="5597" y="1663"/>
                  </a:cubicBezTo>
                  <a:cubicBezTo>
                    <a:pt x="5549" y="1663"/>
                    <a:pt x="5501" y="1653"/>
                    <a:pt x="5456" y="1631"/>
                  </a:cubicBezTo>
                  <a:cubicBezTo>
                    <a:pt x="5305" y="1566"/>
                    <a:pt x="5203" y="1417"/>
                    <a:pt x="5161" y="1258"/>
                  </a:cubicBezTo>
                  <a:lnTo>
                    <a:pt x="5136" y="1135"/>
                  </a:lnTo>
                  <a:cubicBezTo>
                    <a:pt x="5130" y="1093"/>
                    <a:pt x="5131" y="1052"/>
                    <a:pt x="5129" y="1010"/>
                  </a:cubicBezTo>
                  <a:cubicBezTo>
                    <a:pt x="5123" y="926"/>
                    <a:pt x="5135" y="842"/>
                    <a:pt x="5150" y="761"/>
                  </a:cubicBezTo>
                  <a:cubicBezTo>
                    <a:pt x="5184" y="600"/>
                    <a:pt x="5258" y="447"/>
                    <a:pt x="5372" y="333"/>
                  </a:cubicBezTo>
                  <a:cubicBezTo>
                    <a:pt x="5431" y="277"/>
                    <a:pt x="5498" y="233"/>
                    <a:pt x="5569" y="197"/>
                  </a:cubicBezTo>
                  <a:cubicBezTo>
                    <a:pt x="5642" y="167"/>
                    <a:pt x="5719" y="140"/>
                    <a:pt x="5801" y="134"/>
                  </a:cubicBezTo>
                  <a:cubicBezTo>
                    <a:pt x="5838" y="129"/>
                    <a:pt x="5876" y="127"/>
                    <a:pt x="5914" y="127"/>
                  </a:cubicBezTo>
                  <a:cubicBezTo>
                    <a:pt x="6039" y="127"/>
                    <a:pt x="6166" y="150"/>
                    <a:pt x="6285" y="190"/>
                  </a:cubicBezTo>
                  <a:cubicBezTo>
                    <a:pt x="6439" y="242"/>
                    <a:pt x="6578" y="331"/>
                    <a:pt x="6679" y="453"/>
                  </a:cubicBezTo>
                  <a:cubicBezTo>
                    <a:pt x="6784" y="574"/>
                    <a:pt x="6853" y="724"/>
                    <a:pt x="6892" y="883"/>
                  </a:cubicBezTo>
                  <a:cubicBezTo>
                    <a:pt x="6930" y="1040"/>
                    <a:pt x="6944" y="1209"/>
                    <a:pt x="6925" y="1369"/>
                  </a:cubicBezTo>
                  <a:cubicBezTo>
                    <a:pt x="6907" y="1529"/>
                    <a:pt x="6858" y="1683"/>
                    <a:pt x="6770" y="1815"/>
                  </a:cubicBezTo>
                  <a:cubicBezTo>
                    <a:pt x="6681" y="1947"/>
                    <a:pt x="6560" y="2057"/>
                    <a:pt x="6422" y="2145"/>
                  </a:cubicBezTo>
                  <a:cubicBezTo>
                    <a:pt x="6145" y="2320"/>
                    <a:pt x="5814" y="2414"/>
                    <a:pt x="5481" y="2469"/>
                  </a:cubicBezTo>
                  <a:cubicBezTo>
                    <a:pt x="5226" y="2508"/>
                    <a:pt x="4965" y="2529"/>
                    <a:pt x="4706" y="2529"/>
                  </a:cubicBezTo>
                  <a:cubicBezTo>
                    <a:pt x="4705" y="2529"/>
                    <a:pt x="4704" y="2529"/>
                    <a:pt x="4703" y="2529"/>
                  </a:cubicBezTo>
                  <a:lnTo>
                    <a:pt x="4703" y="2529"/>
                  </a:lnTo>
                  <a:cubicBezTo>
                    <a:pt x="4634" y="2526"/>
                    <a:pt x="4565" y="2525"/>
                    <a:pt x="4496" y="2524"/>
                  </a:cubicBezTo>
                  <a:lnTo>
                    <a:pt x="4496" y="2524"/>
                  </a:lnTo>
                  <a:cubicBezTo>
                    <a:pt x="4487" y="2524"/>
                    <a:pt x="4477" y="2523"/>
                    <a:pt x="4468" y="2523"/>
                  </a:cubicBezTo>
                  <a:lnTo>
                    <a:pt x="4467" y="2524"/>
                  </a:lnTo>
                  <a:lnTo>
                    <a:pt x="4467" y="2524"/>
                  </a:lnTo>
                  <a:cubicBezTo>
                    <a:pt x="4466" y="2524"/>
                    <a:pt x="4464" y="2524"/>
                    <a:pt x="4462" y="2524"/>
                  </a:cubicBezTo>
                  <a:lnTo>
                    <a:pt x="4459" y="2524"/>
                  </a:lnTo>
                  <a:cubicBezTo>
                    <a:pt x="4404" y="2524"/>
                    <a:pt x="4358" y="2567"/>
                    <a:pt x="4356" y="2622"/>
                  </a:cubicBezTo>
                  <a:cubicBezTo>
                    <a:pt x="4353" y="2678"/>
                    <a:pt x="4397" y="2724"/>
                    <a:pt x="4453" y="2728"/>
                  </a:cubicBezTo>
                  <a:cubicBezTo>
                    <a:pt x="4521" y="2731"/>
                    <a:pt x="4589" y="2732"/>
                    <a:pt x="4656" y="2732"/>
                  </a:cubicBezTo>
                  <a:lnTo>
                    <a:pt x="4656" y="2732"/>
                  </a:lnTo>
                  <a:cubicBezTo>
                    <a:pt x="4802" y="2738"/>
                    <a:pt x="4947" y="2749"/>
                    <a:pt x="5092" y="2767"/>
                  </a:cubicBezTo>
                  <a:cubicBezTo>
                    <a:pt x="5301" y="2796"/>
                    <a:pt x="5508" y="2838"/>
                    <a:pt x="5703" y="2903"/>
                  </a:cubicBezTo>
                  <a:cubicBezTo>
                    <a:pt x="5899" y="2967"/>
                    <a:pt x="6084" y="3058"/>
                    <a:pt x="6230" y="3189"/>
                  </a:cubicBezTo>
                  <a:cubicBezTo>
                    <a:pt x="6373" y="3317"/>
                    <a:pt x="6458" y="3498"/>
                    <a:pt x="6404" y="3660"/>
                  </a:cubicBezTo>
                  <a:cubicBezTo>
                    <a:pt x="6354" y="3825"/>
                    <a:pt x="6182" y="3946"/>
                    <a:pt x="5999" y="4016"/>
                  </a:cubicBezTo>
                  <a:cubicBezTo>
                    <a:pt x="5819" y="4082"/>
                    <a:pt x="5620" y="4110"/>
                    <a:pt x="5421" y="4110"/>
                  </a:cubicBezTo>
                  <a:cubicBezTo>
                    <a:pt x="5414" y="4110"/>
                    <a:pt x="5406" y="4110"/>
                    <a:pt x="5399" y="4110"/>
                  </a:cubicBezTo>
                  <a:cubicBezTo>
                    <a:pt x="4982" y="4110"/>
                    <a:pt x="4573" y="3988"/>
                    <a:pt x="4191" y="3812"/>
                  </a:cubicBezTo>
                  <a:cubicBezTo>
                    <a:pt x="3806" y="3633"/>
                    <a:pt x="3449" y="3397"/>
                    <a:pt x="3107" y="3141"/>
                  </a:cubicBezTo>
                  <a:cubicBezTo>
                    <a:pt x="2764" y="2884"/>
                    <a:pt x="2435" y="2603"/>
                    <a:pt x="2099" y="2332"/>
                  </a:cubicBezTo>
                  <a:cubicBezTo>
                    <a:pt x="1931" y="2195"/>
                    <a:pt x="1758" y="2065"/>
                    <a:pt x="1574" y="1946"/>
                  </a:cubicBezTo>
                  <a:cubicBezTo>
                    <a:pt x="1480" y="1889"/>
                    <a:pt x="1384" y="1834"/>
                    <a:pt x="1283" y="1791"/>
                  </a:cubicBezTo>
                  <a:cubicBezTo>
                    <a:pt x="1180" y="1747"/>
                    <a:pt x="1072" y="1713"/>
                    <a:pt x="958" y="1713"/>
                  </a:cubicBezTo>
                  <a:cubicBezTo>
                    <a:pt x="734" y="1713"/>
                    <a:pt x="514" y="1801"/>
                    <a:pt x="353" y="1950"/>
                  </a:cubicBezTo>
                  <a:cubicBezTo>
                    <a:pt x="191" y="2096"/>
                    <a:pt x="73" y="2287"/>
                    <a:pt x="0" y="2490"/>
                  </a:cubicBezTo>
                  <a:cubicBezTo>
                    <a:pt x="84" y="2291"/>
                    <a:pt x="213" y="2111"/>
                    <a:pt x="379" y="1979"/>
                  </a:cubicBezTo>
                  <a:cubicBezTo>
                    <a:pt x="532" y="1850"/>
                    <a:pt x="730" y="1778"/>
                    <a:pt x="926" y="1778"/>
                  </a:cubicBezTo>
                  <a:cubicBezTo>
                    <a:pt x="937" y="1778"/>
                    <a:pt x="949" y="1778"/>
                    <a:pt x="960" y="1779"/>
                  </a:cubicBezTo>
                  <a:cubicBezTo>
                    <a:pt x="1062" y="1781"/>
                    <a:pt x="1163" y="1817"/>
                    <a:pt x="1256" y="1863"/>
                  </a:cubicBezTo>
                  <a:cubicBezTo>
                    <a:pt x="1351" y="1907"/>
                    <a:pt x="1441" y="1964"/>
                    <a:pt x="1530" y="2023"/>
                  </a:cubicBezTo>
                  <a:cubicBezTo>
                    <a:pt x="1703" y="2145"/>
                    <a:pt x="1867" y="2284"/>
                    <a:pt x="2032" y="2421"/>
                  </a:cubicBezTo>
                  <a:cubicBezTo>
                    <a:pt x="2684" y="2978"/>
                    <a:pt x="3324" y="3581"/>
                    <a:pt x="4117" y="3974"/>
                  </a:cubicBezTo>
                  <a:cubicBezTo>
                    <a:pt x="4513" y="4166"/>
                    <a:pt x="4949" y="4297"/>
                    <a:pt x="5399" y="4302"/>
                  </a:cubicBezTo>
                  <a:cubicBezTo>
                    <a:pt x="5410" y="4303"/>
                    <a:pt x="5422" y="4303"/>
                    <a:pt x="5434" y="4303"/>
                  </a:cubicBezTo>
                  <a:cubicBezTo>
                    <a:pt x="5645" y="4303"/>
                    <a:pt x="5862" y="4274"/>
                    <a:pt x="6070" y="4201"/>
                  </a:cubicBezTo>
                  <a:cubicBezTo>
                    <a:pt x="6178" y="4160"/>
                    <a:pt x="6285" y="4106"/>
                    <a:pt x="6379" y="4029"/>
                  </a:cubicBezTo>
                  <a:cubicBezTo>
                    <a:pt x="6473" y="3952"/>
                    <a:pt x="6556" y="3848"/>
                    <a:pt x="6595" y="3724"/>
                  </a:cubicBezTo>
                  <a:cubicBezTo>
                    <a:pt x="6637" y="3598"/>
                    <a:pt x="6629" y="3457"/>
                    <a:pt x="6580" y="3339"/>
                  </a:cubicBezTo>
                  <a:cubicBezTo>
                    <a:pt x="6534" y="3219"/>
                    <a:pt x="6457" y="3121"/>
                    <a:pt x="6370" y="3041"/>
                  </a:cubicBezTo>
                  <a:cubicBezTo>
                    <a:pt x="6193" y="2879"/>
                    <a:pt x="5984" y="2778"/>
                    <a:pt x="5772" y="2706"/>
                  </a:cubicBezTo>
                  <a:cubicBezTo>
                    <a:pt x="5711" y="2684"/>
                    <a:pt x="5650" y="2666"/>
                    <a:pt x="5588" y="2649"/>
                  </a:cubicBezTo>
                  <a:lnTo>
                    <a:pt x="5588" y="2649"/>
                  </a:lnTo>
                  <a:cubicBezTo>
                    <a:pt x="5912" y="2587"/>
                    <a:pt x="6236" y="2489"/>
                    <a:pt x="6524" y="2303"/>
                  </a:cubicBezTo>
                  <a:cubicBezTo>
                    <a:pt x="6677" y="2204"/>
                    <a:pt x="6819" y="2076"/>
                    <a:pt x="6922" y="1918"/>
                  </a:cubicBezTo>
                  <a:cubicBezTo>
                    <a:pt x="7025" y="1759"/>
                    <a:pt x="7086" y="1573"/>
                    <a:pt x="7101" y="1389"/>
                  </a:cubicBezTo>
                  <a:cubicBezTo>
                    <a:pt x="7118" y="1202"/>
                    <a:pt x="7097" y="1021"/>
                    <a:pt x="7051" y="843"/>
                  </a:cubicBezTo>
                  <a:cubicBezTo>
                    <a:pt x="7002" y="667"/>
                    <a:pt x="6919" y="495"/>
                    <a:pt x="6793" y="355"/>
                  </a:cubicBezTo>
                  <a:cubicBezTo>
                    <a:pt x="6668" y="214"/>
                    <a:pt x="6501" y="115"/>
                    <a:pt x="6325" y="61"/>
                  </a:cubicBezTo>
                  <a:cubicBezTo>
                    <a:pt x="6201" y="23"/>
                    <a:pt x="6073" y="1"/>
                    <a:pt x="5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7062910" y="7519239"/>
              <a:ext cx="507157" cy="306489"/>
            </a:xfrm>
            <a:custGeom>
              <a:avLst/>
              <a:gdLst/>
              <a:ahLst/>
              <a:cxnLst/>
              <a:rect l="l" t="t" r="r" b="b"/>
              <a:pathLst>
                <a:path w="7117" h="4301" extrusionOk="0">
                  <a:moveTo>
                    <a:pt x="1174" y="0"/>
                  </a:moveTo>
                  <a:cubicBezTo>
                    <a:pt x="1044" y="0"/>
                    <a:pt x="916" y="22"/>
                    <a:pt x="793" y="60"/>
                  </a:cubicBezTo>
                  <a:cubicBezTo>
                    <a:pt x="616" y="114"/>
                    <a:pt x="450" y="213"/>
                    <a:pt x="325" y="355"/>
                  </a:cubicBezTo>
                  <a:cubicBezTo>
                    <a:pt x="199" y="494"/>
                    <a:pt x="116" y="666"/>
                    <a:pt x="69" y="842"/>
                  </a:cubicBezTo>
                  <a:cubicBezTo>
                    <a:pt x="20" y="1020"/>
                    <a:pt x="0" y="1201"/>
                    <a:pt x="17" y="1387"/>
                  </a:cubicBezTo>
                  <a:cubicBezTo>
                    <a:pt x="32" y="1573"/>
                    <a:pt x="93" y="1758"/>
                    <a:pt x="196" y="1916"/>
                  </a:cubicBezTo>
                  <a:cubicBezTo>
                    <a:pt x="300" y="2074"/>
                    <a:pt x="440" y="2203"/>
                    <a:pt x="594" y="2302"/>
                  </a:cubicBezTo>
                  <a:cubicBezTo>
                    <a:pt x="882" y="2487"/>
                    <a:pt x="1205" y="2585"/>
                    <a:pt x="1529" y="2648"/>
                  </a:cubicBezTo>
                  <a:lnTo>
                    <a:pt x="1529" y="2648"/>
                  </a:lnTo>
                  <a:cubicBezTo>
                    <a:pt x="1468" y="2664"/>
                    <a:pt x="1408" y="2682"/>
                    <a:pt x="1348" y="2703"/>
                  </a:cubicBezTo>
                  <a:cubicBezTo>
                    <a:pt x="1135" y="2776"/>
                    <a:pt x="926" y="2877"/>
                    <a:pt x="750" y="3038"/>
                  </a:cubicBezTo>
                  <a:cubicBezTo>
                    <a:pt x="665" y="3119"/>
                    <a:pt x="587" y="3217"/>
                    <a:pt x="539" y="3337"/>
                  </a:cubicBezTo>
                  <a:cubicBezTo>
                    <a:pt x="493" y="3455"/>
                    <a:pt x="483" y="3596"/>
                    <a:pt x="524" y="3721"/>
                  </a:cubicBezTo>
                  <a:cubicBezTo>
                    <a:pt x="565" y="3846"/>
                    <a:pt x="647" y="3951"/>
                    <a:pt x="741" y="4027"/>
                  </a:cubicBezTo>
                  <a:cubicBezTo>
                    <a:pt x="836" y="4104"/>
                    <a:pt x="941" y="4158"/>
                    <a:pt x="1051" y="4199"/>
                  </a:cubicBezTo>
                  <a:cubicBezTo>
                    <a:pt x="1256" y="4273"/>
                    <a:pt x="1472" y="4300"/>
                    <a:pt x="1684" y="4300"/>
                  </a:cubicBezTo>
                  <a:cubicBezTo>
                    <a:pt x="1696" y="4300"/>
                    <a:pt x="1709" y="4300"/>
                    <a:pt x="1722" y="4300"/>
                  </a:cubicBezTo>
                  <a:cubicBezTo>
                    <a:pt x="2170" y="4294"/>
                    <a:pt x="2607" y="4163"/>
                    <a:pt x="3002" y="3972"/>
                  </a:cubicBezTo>
                  <a:cubicBezTo>
                    <a:pt x="3796" y="3578"/>
                    <a:pt x="4435" y="2975"/>
                    <a:pt x="5088" y="2419"/>
                  </a:cubicBezTo>
                  <a:cubicBezTo>
                    <a:pt x="5251" y="2281"/>
                    <a:pt x="5416" y="2142"/>
                    <a:pt x="5591" y="2021"/>
                  </a:cubicBezTo>
                  <a:cubicBezTo>
                    <a:pt x="5679" y="1962"/>
                    <a:pt x="5768" y="1904"/>
                    <a:pt x="5863" y="1860"/>
                  </a:cubicBezTo>
                  <a:cubicBezTo>
                    <a:pt x="5957" y="1816"/>
                    <a:pt x="6058" y="1780"/>
                    <a:pt x="6159" y="1776"/>
                  </a:cubicBezTo>
                  <a:cubicBezTo>
                    <a:pt x="6172" y="1776"/>
                    <a:pt x="6184" y="1776"/>
                    <a:pt x="6196" y="1776"/>
                  </a:cubicBezTo>
                  <a:cubicBezTo>
                    <a:pt x="6392" y="1776"/>
                    <a:pt x="6588" y="1849"/>
                    <a:pt x="6741" y="1977"/>
                  </a:cubicBezTo>
                  <a:cubicBezTo>
                    <a:pt x="6904" y="2113"/>
                    <a:pt x="7033" y="2293"/>
                    <a:pt x="7117" y="2492"/>
                  </a:cubicBezTo>
                  <a:cubicBezTo>
                    <a:pt x="7044" y="2289"/>
                    <a:pt x="6925" y="2098"/>
                    <a:pt x="6765" y="1948"/>
                  </a:cubicBezTo>
                  <a:cubicBezTo>
                    <a:pt x="6605" y="1800"/>
                    <a:pt x="6384" y="1711"/>
                    <a:pt x="6160" y="1711"/>
                  </a:cubicBezTo>
                  <a:cubicBezTo>
                    <a:pt x="6047" y="1711"/>
                    <a:pt x="5938" y="1747"/>
                    <a:pt x="5835" y="1790"/>
                  </a:cubicBezTo>
                  <a:cubicBezTo>
                    <a:pt x="5732" y="1833"/>
                    <a:pt x="5637" y="1888"/>
                    <a:pt x="5544" y="1945"/>
                  </a:cubicBezTo>
                  <a:cubicBezTo>
                    <a:pt x="5360" y="2064"/>
                    <a:pt x="5186" y="2195"/>
                    <a:pt x="5019" y="2331"/>
                  </a:cubicBezTo>
                  <a:cubicBezTo>
                    <a:pt x="4682" y="2603"/>
                    <a:pt x="4355" y="2882"/>
                    <a:pt x="4012" y="3140"/>
                  </a:cubicBezTo>
                  <a:cubicBezTo>
                    <a:pt x="3669" y="3396"/>
                    <a:pt x="3312" y="3633"/>
                    <a:pt x="2928" y="3811"/>
                  </a:cubicBezTo>
                  <a:cubicBezTo>
                    <a:pt x="2545" y="3987"/>
                    <a:pt x="2136" y="4108"/>
                    <a:pt x="1719" y="4108"/>
                  </a:cubicBezTo>
                  <a:cubicBezTo>
                    <a:pt x="1712" y="4108"/>
                    <a:pt x="1705" y="4108"/>
                    <a:pt x="1697" y="4108"/>
                  </a:cubicBezTo>
                  <a:cubicBezTo>
                    <a:pt x="1499" y="4108"/>
                    <a:pt x="1300" y="4079"/>
                    <a:pt x="1119" y="4015"/>
                  </a:cubicBezTo>
                  <a:cubicBezTo>
                    <a:pt x="936" y="3945"/>
                    <a:pt x="764" y="3824"/>
                    <a:pt x="714" y="3659"/>
                  </a:cubicBezTo>
                  <a:cubicBezTo>
                    <a:pt x="660" y="3497"/>
                    <a:pt x="746" y="3316"/>
                    <a:pt x="890" y="3188"/>
                  </a:cubicBezTo>
                  <a:cubicBezTo>
                    <a:pt x="1034" y="3057"/>
                    <a:pt x="1220" y="2967"/>
                    <a:pt x="1415" y="2902"/>
                  </a:cubicBezTo>
                  <a:cubicBezTo>
                    <a:pt x="1613" y="2837"/>
                    <a:pt x="1818" y="2796"/>
                    <a:pt x="2026" y="2766"/>
                  </a:cubicBezTo>
                  <a:cubicBezTo>
                    <a:pt x="2178" y="2748"/>
                    <a:pt x="2330" y="2737"/>
                    <a:pt x="2483" y="2731"/>
                  </a:cubicBezTo>
                  <a:lnTo>
                    <a:pt x="2483" y="2731"/>
                  </a:lnTo>
                  <a:cubicBezTo>
                    <a:pt x="2544" y="2730"/>
                    <a:pt x="2604" y="2729"/>
                    <a:pt x="2665" y="2726"/>
                  </a:cubicBezTo>
                  <a:cubicBezTo>
                    <a:pt x="2720" y="2724"/>
                    <a:pt x="2763" y="2678"/>
                    <a:pt x="2763" y="2623"/>
                  </a:cubicBezTo>
                  <a:cubicBezTo>
                    <a:pt x="2763" y="2567"/>
                    <a:pt x="2716" y="2521"/>
                    <a:pt x="2659" y="2521"/>
                  </a:cubicBezTo>
                  <a:lnTo>
                    <a:pt x="2658" y="2521"/>
                  </a:lnTo>
                  <a:cubicBezTo>
                    <a:pt x="2656" y="2521"/>
                    <a:pt x="2653" y="2521"/>
                    <a:pt x="2651" y="2521"/>
                  </a:cubicBezTo>
                  <a:lnTo>
                    <a:pt x="2651" y="2521"/>
                  </a:lnTo>
                  <a:lnTo>
                    <a:pt x="2651" y="2521"/>
                  </a:lnTo>
                  <a:cubicBezTo>
                    <a:pt x="2650" y="2521"/>
                    <a:pt x="2650" y="2521"/>
                    <a:pt x="2650" y="2521"/>
                  </a:cubicBezTo>
                  <a:lnTo>
                    <a:pt x="2650" y="2521"/>
                  </a:lnTo>
                  <a:cubicBezTo>
                    <a:pt x="2562" y="2522"/>
                    <a:pt x="2474" y="2524"/>
                    <a:pt x="2386" y="2527"/>
                  </a:cubicBezTo>
                  <a:lnTo>
                    <a:pt x="2386" y="2527"/>
                  </a:lnTo>
                  <a:cubicBezTo>
                    <a:pt x="2136" y="2526"/>
                    <a:pt x="1883" y="2506"/>
                    <a:pt x="1637" y="2467"/>
                  </a:cubicBezTo>
                  <a:cubicBezTo>
                    <a:pt x="1304" y="2412"/>
                    <a:pt x="973" y="2319"/>
                    <a:pt x="697" y="2143"/>
                  </a:cubicBezTo>
                  <a:cubicBezTo>
                    <a:pt x="559" y="2055"/>
                    <a:pt x="438" y="1947"/>
                    <a:pt x="350" y="1815"/>
                  </a:cubicBezTo>
                  <a:cubicBezTo>
                    <a:pt x="262" y="1683"/>
                    <a:pt x="212" y="1528"/>
                    <a:pt x="193" y="1369"/>
                  </a:cubicBezTo>
                  <a:cubicBezTo>
                    <a:pt x="174" y="1209"/>
                    <a:pt x="188" y="1040"/>
                    <a:pt x="226" y="883"/>
                  </a:cubicBezTo>
                  <a:cubicBezTo>
                    <a:pt x="265" y="724"/>
                    <a:pt x="334" y="574"/>
                    <a:pt x="439" y="453"/>
                  </a:cubicBezTo>
                  <a:cubicBezTo>
                    <a:pt x="540" y="329"/>
                    <a:pt x="680" y="241"/>
                    <a:pt x="835" y="190"/>
                  </a:cubicBezTo>
                  <a:cubicBezTo>
                    <a:pt x="953" y="149"/>
                    <a:pt x="1080" y="126"/>
                    <a:pt x="1205" y="126"/>
                  </a:cubicBezTo>
                  <a:cubicBezTo>
                    <a:pt x="1243" y="126"/>
                    <a:pt x="1280" y="128"/>
                    <a:pt x="1317" y="132"/>
                  </a:cubicBezTo>
                  <a:cubicBezTo>
                    <a:pt x="1399" y="140"/>
                    <a:pt x="1475" y="166"/>
                    <a:pt x="1549" y="196"/>
                  </a:cubicBezTo>
                  <a:cubicBezTo>
                    <a:pt x="1620" y="231"/>
                    <a:pt x="1690" y="276"/>
                    <a:pt x="1746" y="333"/>
                  </a:cubicBezTo>
                  <a:cubicBezTo>
                    <a:pt x="1861" y="445"/>
                    <a:pt x="1934" y="598"/>
                    <a:pt x="1970" y="759"/>
                  </a:cubicBezTo>
                  <a:cubicBezTo>
                    <a:pt x="1984" y="842"/>
                    <a:pt x="1995" y="925"/>
                    <a:pt x="1989" y="1008"/>
                  </a:cubicBezTo>
                  <a:cubicBezTo>
                    <a:pt x="1987" y="1050"/>
                    <a:pt x="1988" y="1093"/>
                    <a:pt x="1982" y="1134"/>
                  </a:cubicBezTo>
                  <a:lnTo>
                    <a:pt x="1959" y="1256"/>
                  </a:lnTo>
                  <a:cubicBezTo>
                    <a:pt x="1916" y="1417"/>
                    <a:pt x="1813" y="1566"/>
                    <a:pt x="1662" y="1630"/>
                  </a:cubicBezTo>
                  <a:cubicBezTo>
                    <a:pt x="1617" y="1652"/>
                    <a:pt x="1569" y="1662"/>
                    <a:pt x="1520" y="1662"/>
                  </a:cubicBezTo>
                  <a:cubicBezTo>
                    <a:pt x="1407" y="1662"/>
                    <a:pt x="1291" y="1607"/>
                    <a:pt x="1218" y="1516"/>
                  </a:cubicBezTo>
                  <a:cubicBezTo>
                    <a:pt x="1110" y="1385"/>
                    <a:pt x="1071" y="1208"/>
                    <a:pt x="1063" y="1035"/>
                  </a:cubicBezTo>
                  <a:lnTo>
                    <a:pt x="1063" y="1035"/>
                  </a:lnTo>
                  <a:cubicBezTo>
                    <a:pt x="1062" y="1206"/>
                    <a:pt x="1089" y="1387"/>
                    <a:pt x="1195" y="1534"/>
                  </a:cubicBezTo>
                  <a:cubicBezTo>
                    <a:pt x="1270" y="1639"/>
                    <a:pt x="1402" y="1708"/>
                    <a:pt x="1535" y="1708"/>
                  </a:cubicBezTo>
                  <a:cubicBezTo>
                    <a:pt x="1584" y="1708"/>
                    <a:pt x="1633" y="1699"/>
                    <a:pt x="1680" y="1678"/>
                  </a:cubicBezTo>
                  <a:cubicBezTo>
                    <a:pt x="1855" y="1612"/>
                    <a:pt x="1975" y="1449"/>
                    <a:pt x="2027" y="1279"/>
                  </a:cubicBezTo>
                  <a:lnTo>
                    <a:pt x="2059" y="1148"/>
                  </a:lnTo>
                  <a:cubicBezTo>
                    <a:pt x="2067" y="1104"/>
                    <a:pt x="2067" y="1059"/>
                    <a:pt x="2072" y="1015"/>
                  </a:cubicBezTo>
                  <a:cubicBezTo>
                    <a:pt x="2082" y="925"/>
                    <a:pt x="2074" y="834"/>
                    <a:pt x="2061" y="745"/>
                  </a:cubicBezTo>
                  <a:cubicBezTo>
                    <a:pt x="2032" y="566"/>
                    <a:pt x="1956" y="389"/>
                    <a:pt x="1826" y="256"/>
                  </a:cubicBezTo>
                  <a:cubicBezTo>
                    <a:pt x="1762" y="188"/>
                    <a:pt x="1684" y="134"/>
                    <a:pt x="1602" y="91"/>
                  </a:cubicBezTo>
                  <a:cubicBezTo>
                    <a:pt x="1517" y="54"/>
                    <a:pt x="1427" y="23"/>
                    <a:pt x="1336" y="12"/>
                  </a:cubicBezTo>
                  <a:cubicBezTo>
                    <a:pt x="1282" y="4"/>
                    <a:pt x="1228" y="0"/>
                    <a:pt x="1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17" name="Google Shape;17;p3"/>
          <p:cNvGrpSpPr/>
          <p:nvPr/>
        </p:nvGrpSpPr>
        <p:grpSpPr>
          <a:xfrm>
            <a:off x="40051" y="83250"/>
            <a:ext cx="9063900" cy="4977000"/>
            <a:chOff x="40051" y="83250"/>
            <a:chExt cx="9063900" cy="4977000"/>
          </a:xfrm>
        </p:grpSpPr>
        <p:sp>
          <p:nvSpPr>
            <p:cNvPr id="18" name="Google Shape;18;p3"/>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20" name="Google Shape;20;p3"/>
          <p:cNvSpPr txBox="1">
            <a:spLocks noGrp="1"/>
          </p:cNvSpPr>
          <p:nvPr>
            <p:ph type="title"/>
          </p:nvPr>
        </p:nvSpPr>
        <p:spPr>
          <a:xfrm>
            <a:off x="2391863" y="2262625"/>
            <a:ext cx="4360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4060625" y="539998"/>
            <a:ext cx="1022700" cy="94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473">
            <a:off x="2391937" y="3048525"/>
            <a:ext cx="4360200" cy="39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pic>
        <p:nvPicPr>
          <p:cNvPr id="60" name="Google Shape;60;p6"/>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61" name="Google Shape;61;p6"/>
          <p:cNvGrpSpPr/>
          <p:nvPr/>
        </p:nvGrpSpPr>
        <p:grpSpPr>
          <a:xfrm>
            <a:off x="40051" y="83250"/>
            <a:ext cx="9063900" cy="4977000"/>
            <a:chOff x="40051" y="83250"/>
            <a:chExt cx="9063900" cy="4977000"/>
          </a:xfrm>
        </p:grpSpPr>
        <p:sp>
          <p:nvSpPr>
            <p:cNvPr id="62" name="Google Shape;62;p6"/>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64" name="Google Shape;64;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5" name="Google Shape;65;p6"/>
          <p:cNvGrpSpPr/>
          <p:nvPr/>
        </p:nvGrpSpPr>
        <p:grpSpPr>
          <a:xfrm flipH="1">
            <a:off x="305032" y="4321357"/>
            <a:ext cx="1227710" cy="564303"/>
            <a:chOff x="4250043" y="-574333"/>
            <a:chExt cx="635790" cy="292233"/>
          </a:xfrm>
        </p:grpSpPr>
        <p:sp>
          <p:nvSpPr>
            <p:cNvPr id="66" name="Google Shape;66;p6"/>
            <p:cNvSpPr/>
            <p:nvPr/>
          </p:nvSpPr>
          <p:spPr>
            <a:xfrm>
              <a:off x="4250043" y="-555766"/>
              <a:ext cx="601982" cy="237795"/>
            </a:xfrm>
            <a:custGeom>
              <a:avLst/>
              <a:gdLst/>
              <a:ahLst/>
              <a:cxnLst/>
              <a:rect l="l" t="t" r="r" b="b"/>
              <a:pathLst>
                <a:path w="14298" h="5648" extrusionOk="0">
                  <a:moveTo>
                    <a:pt x="6000" y="136"/>
                  </a:moveTo>
                  <a:cubicBezTo>
                    <a:pt x="6137" y="136"/>
                    <a:pt x="6274" y="142"/>
                    <a:pt x="6410" y="154"/>
                  </a:cubicBezTo>
                  <a:cubicBezTo>
                    <a:pt x="6858" y="193"/>
                    <a:pt x="7302" y="294"/>
                    <a:pt x="7730" y="437"/>
                  </a:cubicBezTo>
                  <a:cubicBezTo>
                    <a:pt x="8159" y="581"/>
                    <a:pt x="8575" y="767"/>
                    <a:pt x="8972" y="986"/>
                  </a:cubicBezTo>
                  <a:cubicBezTo>
                    <a:pt x="9052" y="1029"/>
                    <a:pt x="9132" y="1075"/>
                    <a:pt x="9211" y="1122"/>
                  </a:cubicBezTo>
                  <a:lnTo>
                    <a:pt x="9211" y="1122"/>
                  </a:lnTo>
                  <a:cubicBezTo>
                    <a:pt x="9036" y="1220"/>
                    <a:pt x="8856" y="1312"/>
                    <a:pt x="8672" y="1396"/>
                  </a:cubicBezTo>
                  <a:cubicBezTo>
                    <a:pt x="8262" y="1584"/>
                    <a:pt x="7837" y="1738"/>
                    <a:pt x="7402" y="1859"/>
                  </a:cubicBezTo>
                  <a:cubicBezTo>
                    <a:pt x="6966" y="1979"/>
                    <a:pt x="6521" y="2064"/>
                    <a:pt x="6074" y="2101"/>
                  </a:cubicBezTo>
                  <a:cubicBezTo>
                    <a:pt x="5936" y="2112"/>
                    <a:pt x="5798" y="2118"/>
                    <a:pt x="5660" y="2118"/>
                  </a:cubicBezTo>
                  <a:cubicBezTo>
                    <a:pt x="5348" y="2118"/>
                    <a:pt x="5040" y="2085"/>
                    <a:pt x="4754" y="1985"/>
                  </a:cubicBezTo>
                  <a:cubicBezTo>
                    <a:pt x="4550" y="1913"/>
                    <a:pt x="4360" y="1797"/>
                    <a:pt x="4241" y="1627"/>
                  </a:cubicBezTo>
                  <a:cubicBezTo>
                    <a:pt x="4123" y="1461"/>
                    <a:pt x="4077" y="1235"/>
                    <a:pt x="4121" y="1037"/>
                  </a:cubicBezTo>
                  <a:cubicBezTo>
                    <a:pt x="4167" y="834"/>
                    <a:pt x="4308" y="661"/>
                    <a:pt x="4482" y="534"/>
                  </a:cubicBezTo>
                  <a:cubicBezTo>
                    <a:pt x="4658" y="405"/>
                    <a:pt x="4863" y="317"/>
                    <a:pt x="5076" y="255"/>
                  </a:cubicBezTo>
                  <a:cubicBezTo>
                    <a:pt x="5374" y="170"/>
                    <a:pt x="5687" y="136"/>
                    <a:pt x="6000" y="136"/>
                  </a:cubicBezTo>
                  <a:close/>
                  <a:moveTo>
                    <a:pt x="7577" y="3176"/>
                  </a:moveTo>
                  <a:cubicBezTo>
                    <a:pt x="7643" y="3176"/>
                    <a:pt x="7708" y="3193"/>
                    <a:pt x="7766" y="3225"/>
                  </a:cubicBezTo>
                  <a:cubicBezTo>
                    <a:pt x="7848" y="3270"/>
                    <a:pt x="7915" y="3346"/>
                    <a:pt x="7966" y="3434"/>
                  </a:cubicBezTo>
                  <a:cubicBezTo>
                    <a:pt x="8068" y="3612"/>
                    <a:pt x="8108" y="3832"/>
                    <a:pt x="8104" y="4046"/>
                  </a:cubicBezTo>
                  <a:cubicBezTo>
                    <a:pt x="8100" y="4261"/>
                    <a:pt x="8048" y="4476"/>
                    <a:pt x="7957" y="4671"/>
                  </a:cubicBezTo>
                  <a:cubicBezTo>
                    <a:pt x="7945" y="4696"/>
                    <a:pt x="7933" y="4720"/>
                    <a:pt x="7920" y="4744"/>
                  </a:cubicBezTo>
                  <a:lnTo>
                    <a:pt x="7920" y="4744"/>
                  </a:lnTo>
                  <a:cubicBezTo>
                    <a:pt x="7881" y="4718"/>
                    <a:pt x="7842" y="4691"/>
                    <a:pt x="7805" y="4662"/>
                  </a:cubicBezTo>
                  <a:cubicBezTo>
                    <a:pt x="7630" y="4530"/>
                    <a:pt x="7477" y="4371"/>
                    <a:pt x="7363" y="4189"/>
                  </a:cubicBezTo>
                  <a:cubicBezTo>
                    <a:pt x="7250" y="4011"/>
                    <a:pt x="7177" y="3801"/>
                    <a:pt x="7188" y="3599"/>
                  </a:cubicBezTo>
                  <a:cubicBezTo>
                    <a:pt x="7193" y="3499"/>
                    <a:pt x="7222" y="3404"/>
                    <a:pt x="7276" y="3328"/>
                  </a:cubicBezTo>
                  <a:cubicBezTo>
                    <a:pt x="7328" y="3252"/>
                    <a:pt x="7407" y="3201"/>
                    <a:pt x="7498" y="3184"/>
                  </a:cubicBezTo>
                  <a:cubicBezTo>
                    <a:pt x="7524" y="3179"/>
                    <a:pt x="7551" y="3176"/>
                    <a:pt x="7577" y="3176"/>
                  </a:cubicBezTo>
                  <a:close/>
                  <a:moveTo>
                    <a:pt x="5968" y="0"/>
                  </a:moveTo>
                  <a:cubicBezTo>
                    <a:pt x="5655" y="0"/>
                    <a:pt x="5342" y="35"/>
                    <a:pt x="5036" y="119"/>
                  </a:cubicBezTo>
                  <a:cubicBezTo>
                    <a:pt x="4810" y="182"/>
                    <a:pt x="4589" y="275"/>
                    <a:pt x="4394" y="415"/>
                  </a:cubicBezTo>
                  <a:cubicBezTo>
                    <a:pt x="4201" y="554"/>
                    <a:pt x="4031" y="754"/>
                    <a:pt x="3972" y="1002"/>
                  </a:cubicBezTo>
                  <a:cubicBezTo>
                    <a:pt x="3944" y="1125"/>
                    <a:pt x="3945" y="1254"/>
                    <a:pt x="3969" y="1374"/>
                  </a:cubicBezTo>
                  <a:cubicBezTo>
                    <a:pt x="3991" y="1495"/>
                    <a:pt x="4041" y="1614"/>
                    <a:pt x="4110" y="1716"/>
                  </a:cubicBezTo>
                  <a:cubicBezTo>
                    <a:pt x="4253" y="1925"/>
                    <a:pt x="4473" y="2057"/>
                    <a:pt x="4696" y="2139"/>
                  </a:cubicBezTo>
                  <a:cubicBezTo>
                    <a:pt x="5023" y="2255"/>
                    <a:pt x="5362" y="2291"/>
                    <a:pt x="5699" y="2291"/>
                  </a:cubicBezTo>
                  <a:cubicBezTo>
                    <a:pt x="5828" y="2291"/>
                    <a:pt x="5957" y="2285"/>
                    <a:pt x="6085" y="2277"/>
                  </a:cubicBezTo>
                  <a:cubicBezTo>
                    <a:pt x="6548" y="2244"/>
                    <a:pt x="7003" y="2155"/>
                    <a:pt x="7448" y="2035"/>
                  </a:cubicBezTo>
                  <a:cubicBezTo>
                    <a:pt x="7894" y="1914"/>
                    <a:pt x="8330" y="1758"/>
                    <a:pt x="8749" y="1567"/>
                  </a:cubicBezTo>
                  <a:cubicBezTo>
                    <a:pt x="8959" y="1472"/>
                    <a:pt x="9166" y="1367"/>
                    <a:pt x="9366" y="1251"/>
                  </a:cubicBezTo>
                  <a:cubicBezTo>
                    <a:pt x="9377" y="1245"/>
                    <a:pt x="9388" y="1239"/>
                    <a:pt x="9399" y="1233"/>
                  </a:cubicBezTo>
                  <a:lnTo>
                    <a:pt x="9399" y="1233"/>
                  </a:lnTo>
                  <a:cubicBezTo>
                    <a:pt x="9453" y="1265"/>
                    <a:pt x="9508" y="1297"/>
                    <a:pt x="9564" y="1329"/>
                  </a:cubicBezTo>
                  <a:cubicBezTo>
                    <a:pt x="9664" y="1384"/>
                    <a:pt x="9768" y="1434"/>
                    <a:pt x="9870" y="1487"/>
                  </a:cubicBezTo>
                  <a:cubicBezTo>
                    <a:pt x="9975" y="1534"/>
                    <a:pt x="10077" y="1586"/>
                    <a:pt x="10185" y="1627"/>
                  </a:cubicBezTo>
                  <a:cubicBezTo>
                    <a:pt x="10397" y="1716"/>
                    <a:pt x="10616" y="1788"/>
                    <a:pt x="10838" y="1848"/>
                  </a:cubicBezTo>
                  <a:cubicBezTo>
                    <a:pt x="11061" y="1902"/>
                    <a:pt x="11287" y="1946"/>
                    <a:pt x="11518" y="1962"/>
                  </a:cubicBezTo>
                  <a:cubicBezTo>
                    <a:pt x="11597" y="1968"/>
                    <a:pt x="11677" y="1971"/>
                    <a:pt x="11757" y="1971"/>
                  </a:cubicBezTo>
                  <a:cubicBezTo>
                    <a:pt x="12136" y="1971"/>
                    <a:pt x="12516" y="1903"/>
                    <a:pt x="12860" y="1744"/>
                  </a:cubicBezTo>
                  <a:lnTo>
                    <a:pt x="12860" y="1744"/>
                  </a:lnTo>
                  <a:cubicBezTo>
                    <a:pt x="12543" y="1876"/>
                    <a:pt x="12200" y="1931"/>
                    <a:pt x="11858" y="1931"/>
                  </a:cubicBezTo>
                  <a:cubicBezTo>
                    <a:pt x="11745" y="1931"/>
                    <a:pt x="11633" y="1925"/>
                    <a:pt x="11521" y="1914"/>
                  </a:cubicBezTo>
                  <a:cubicBezTo>
                    <a:pt x="11297" y="1891"/>
                    <a:pt x="11073" y="1842"/>
                    <a:pt x="10856" y="1781"/>
                  </a:cubicBezTo>
                  <a:cubicBezTo>
                    <a:pt x="10639" y="1716"/>
                    <a:pt x="10427" y="1639"/>
                    <a:pt x="10219" y="1546"/>
                  </a:cubicBezTo>
                  <a:cubicBezTo>
                    <a:pt x="10116" y="1504"/>
                    <a:pt x="10016" y="1449"/>
                    <a:pt x="9914" y="1400"/>
                  </a:cubicBezTo>
                  <a:cubicBezTo>
                    <a:pt x="9815" y="1346"/>
                    <a:pt x="9714" y="1292"/>
                    <a:pt x="9617" y="1236"/>
                  </a:cubicBezTo>
                  <a:cubicBezTo>
                    <a:pt x="9580" y="1215"/>
                    <a:pt x="9544" y="1193"/>
                    <a:pt x="9508" y="1171"/>
                  </a:cubicBezTo>
                  <a:lnTo>
                    <a:pt x="9508" y="1171"/>
                  </a:lnTo>
                  <a:cubicBezTo>
                    <a:pt x="9659" y="1088"/>
                    <a:pt x="9810" y="1009"/>
                    <a:pt x="9966" y="938"/>
                  </a:cubicBezTo>
                  <a:cubicBezTo>
                    <a:pt x="10374" y="750"/>
                    <a:pt x="10803" y="611"/>
                    <a:pt x="11244" y="552"/>
                  </a:cubicBezTo>
                  <a:cubicBezTo>
                    <a:pt x="11381" y="534"/>
                    <a:pt x="11519" y="524"/>
                    <a:pt x="11656" y="524"/>
                  </a:cubicBezTo>
                  <a:cubicBezTo>
                    <a:pt x="11961" y="524"/>
                    <a:pt x="12264" y="571"/>
                    <a:pt x="12548" y="674"/>
                  </a:cubicBezTo>
                  <a:cubicBezTo>
                    <a:pt x="12958" y="826"/>
                    <a:pt x="13324" y="1096"/>
                    <a:pt x="13580" y="1450"/>
                  </a:cubicBezTo>
                  <a:cubicBezTo>
                    <a:pt x="13841" y="1801"/>
                    <a:pt x="13999" y="2228"/>
                    <a:pt x="14041" y="2663"/>
                  </a:cubicBezTo>
                  <a:cubicBezTo>
                    <a:pt x="14085" y="3098"/>
                    <a:pt x="14009" y="3547"/>
                    <a:pt x="13816" y="3938"/>
                  </a:cubicBezTo>
                  <a:cubicBezTo>
                    <a:pt x="13628" y="4331"/>
                    <a:pt x="13316" y="4661"/>
                    <a:pt x="12942" y="4889"/>
                  </a:cubicBezTo>
                  <a:cubicBezTo>
                    <a:pt x="12207" y="5348"/>
                    <a:pt x="11289" y="5373"/>
                    <a:pt x="10417" y="5373"/>
                  </a:cubicBezTo>
                  <a:cubicBezTo>
                    <a:pt x="10392" y="5373"/>
                    <a:pt x="10368" y="5373"/>
                    <a:pt x="10344" y="5373"/>
                  </a:cubicBezTo>
                  <a:cubicBezTo>
                    <a:pt x="9893" y="5362"/>
                    <a:pt x="9443" y="5312"/>
                    <a:pt x="9008" y="5205"/>
                  </a:cubicBezTo>
                  <a:cubicBezTo>
                    <a:pt x="8681" y="5123"/>
                    <a:pt x="8360" y="5006"/>
                    <a:pt x="8071" y="4839"/>
                  </a:cubicBezTo>
                  <a:lnTo>
                    <a:pt x="8071" y="4839"/>
                  </a:lnTo>
                  <a:cubicBezTo>
                    <a:pt x="8088" y="4809"/>
                    <a:pt x="8104" y="4778"/>
                    <a:pt x="8119" y="4747"/>
                  </a:cubicBezTo>
                  <a:cubicBezTo>
                    <a:pt x="8223" y="4530"/>
                    <a:pt x="8280" y="4290"/>
                    <a:pt x="8285" y="4049"/>
                  </a:cubicBezTo>
                  <a:cubicBezTo>
                    <a:pt x="8291" y="3809"/>
                    <a:pt x="8250" y="3561"/>
                    <a:pt x="8126" y="3341"/>
                  </a:cubicBezTo>
                  <a:cubicBezTo>
                    <a:pt x="8064" y="3232"/>
                    <a:pt x="7976" y="3130"/>
                    <a:pt x="7857" y="3063"/>
                  </a:cubicBezTo>
                  <a:cubicBezTo>
                    <a:pt x="7771" y="3013"/>
                    <a:pt x="7671" y="2989"/>
                    <a:pt x="7572" y="2989"/>
                  </a:cubicBezTo>
                  <a:cubicBezTo>
                    <a:pt x="7535" y="2989"/>
                    <a:pt x="7499" y="2993"/>
                    <a:pt x="7463" y="2999"/>
                  </a:cubicBezTo>
                  <a:cubicBezTo>
                    <a:pt x="7328" y="3021"/>
                    <a:pt x="7201" y="3104"/>
                    <a:pt x="7123" y="3215"/>
                  </a:cubicBezTo>
                  <a:cubicBezTo>
                    <a:pt x="7043" y="3325"/>
                    <a:pt x="7006" y="3459"/>
                    <a:pt x="6999" y="3584"/>
                  </a:cubicBezTo>
                  <a:cubicBezTo>
                    <a:pt x="6985" y="3842"/>
                    <a:pt x="7073" y="4084"/>
                    <a:pt x="7200" y="4289"/>
                  </a:cubicBezTo>
                  <a:cubicBezTo>
                    <a:pt x="7328" y="4496"/>
                    <a:pt x="7498" y="4669"/>
                    <a:pt x="7686" y="4813"/>
                  </a:cubicBezTo>
                  <a:cubicBezTo>
                    <a:pt x="7728" y="4845"/>
                    <a:pt x="7772" y="4876"/>
                    <a:pt x="7816" y="4906"/>
                  </a:cubicBezTo>
                  <a:lnTo>
                    <a:pt x="7816" y="4906"/>
                  </a:lnTo>
                  <a:cubicBezTo>
                    <a:pt x="7742" y="5005"/>
                    <a:pt x="7656" y="5093"/>
                    <a:pt x="7558" y="5168"/>
                  </a:cubicBezTo>
                  <a:cubicBezTo>
                    <a:pt x="7388" y="5298"/>
                    <a:pt x="7187" y="5387"/>
                    <a:pt x="6974" y="5435"/>
                  </a:cubicBezTo>
                  <a:cubicBezTo>
                    <a:pt x="6789" y="5465"/>
                    <a:pt x="6598" y="5481"/>
                    <a:pt x="6405" y="5481"/>
                  </a:cubicBezTo>
                  <a:cubicBezTo>
                    <a:pt x="5708" y="5481"/>
                    <a:pt x="4995" y="5273"/>
                    <a:pt x="4471" y="4805"/>
                  </a:cubicBezTo>
                  <a:cubicBezTo>
                    <a:pt x="4131" y="4514"/>
                    <a:pt x="3864" y="4145"/>
                    <a:pt x="3567" y="3795"/>
                  </a:cubicBezTo>
                  <a:cubicBezTo>
                    <a:pt x="3417" y="3621"/>
                    <a:pt x="3255" y="3449"/>
                    <a:pt x="3065" y="3310"/>
                  </a:cubicBezTo>
                  <a:cubicBezTo>
                    <a:pt x="2877" y="3169"/>
                    <a:pt x="2656" y="3065"/>
                    <a:pt x="2425" y="3016"/>
                  </a:cubicBezTo>
                  <a:cubicBezTo>
                    <a:pt x="2297" y="2988"/>
                    <a:pt x="2168" y="2975"/>
                    <a:pt x="2039" y="2975"/>
                  </a:cubicBezTo>
                  <a:cubicBezTo>
                    <a:pt x="1699" y="2975"/>
                    <a:pt x="1362" y="3065"/>
                    <a:pt x="1064" y="3216"/>
                  </a:cubicBezTo>
                  <a:cubicBezTo>
                    <a:pt x="651" y="3422"/>
                    <a:pt x="288" y="3721"/>
                    <a:pt x="1" y="4076"/>
                  </a:cubicBezTo>
                  <a:cubicBezTo>
                    <a:pt x="153" y="3906"/>
                    <a:pt x="327" y="3757"/>
                    <a:pt x="512" y="3622"/>
                  </a:cubicBezTo>
                  <a:cubicBezTo>
                    <a:pt x="694" y="3487"/>
                    <a:pt x="890" y="3369"/>
                    <a:pt x="1096" y="3279"/>
                  </a:cubicBezTo>
                  <a:cubicBezTo>
                    <a:pt x="1377" y="3153"/>
                    <a:pt x="1682" y="3085"/>
                    <a:pt x="1985" y="3085"/>
                  </a:cubicBezTo>
                  <a:cubicBezTo>
                    <a:pt x="2126" y="3085"/>
                    <a:pt x="2265" y="3100"/>
                    <a:pt x="2402" y="3129"/>
                  </a:cubicBezTo>
                  <a:cubicBezTo>
                    <a:pt x="2617" y="3177"/>
                    <a:pt x="2818" y="3274"/>
                    <a:pt x="2995" y="3407"/>
                  </a:cubicBezTo>
                  <a:cubicBezTo>
                    <a:pt x="3172" y="3540"/>
                    <a:pt x="3325" y="3706"/>
                    <a:pt x="3470" y="3879"/>
                  </a:cubicBezTo>
                  <a:cubicBezTo>
                    <a:pt x="3760" y="4226"/>
                    <a:pt x="4027" y="4604"/>
                    <a:pt x="4380" y="4912"/>
                  </a:cubicBezTo>
                  <a:cubicBezTo>
                    <a:pt x="4729" y="5224"/>
                    <a:pt x="5161" y="5443"/>
                    <a:pt x="5618" y="5548"/>
                  </a:cubicBezTo>
                  <a:cubicBezTo>
                    <a:pt x="5845" y="5601"/>
                    <a:pt x="6077" y="5631"/>
                    <a:pt x="6308" y="5642"/>
                  </a:cubicBezTo>
                  <a:cubicBezTo>
                    <a:pt x="6376" y="5645"/>
                    <a:pt x="6445" y="5647"/>
                    <a:pt x="6515" y="5647"/>
                  </a:cubicBezTo>
                  <a:cubicBezTo>
                    <a:pt x="6680" y="5647"/>
                    <a:pt x="6848" y="5635"/>
                    <a:pt x="7012" y="5599"/>
                  </a:cubicBezTo>
                  <a:cubicBezTo>
                    <a:pt x="7243" y="5548"/>
                    <a:pt x="7471" y="5452"/>
                    <a:pt x="7664" y="5306"/>
                  </a:cubicBezTo>
                  <a:cubicBezTo>
                    <a:pt x="7778" y="5219"/>
                    <a:pt x="7880" y="5115"/>
                    <a:pt x="7966" y="5000"/>
                  </a:cubicBezTo>
                  <a:lnTo>
                    <a:pt x="7966" y="5000"/>
                  </a:lnTo>
                  <a:cubicBezTo>
                    <a:pt x="8277" y="5182"/>
                    <a:pt x="8617" y="5306"/>
                    <a:pt x="8961" y="5394"/>
                  </a:cubicBezTo>
                  <a:cubicBezTo>
                    <a:pt x="9414" y="5506"/>
                    <a:pt x="9877" y="5557"/>
                    <a:pt x="10338" y="5571"/>
                  </a:cubicBezTo>
                  <a:cubicBezTo>
                    <a:pt x="10421" y="5573"/>
                    <a:pt x="10503" y="5574"/>
                    <a:pt x="10584" y="5574"/>
                  </a:cubicBezTo>
                  <a:cubicBezTo>
                    <a:pt x="10964" y="5574"/>
                    <a:pt x="11342" y="5553"/>
                    <a:pt x="11721" y="5510"/>
                  </a:cubicBezTo>
                  <a:cubicBezTo>
                    <a:pt x="12184" y="5450"/>
                    <a:pt x="12645" y="5313"/>
                    <a:pt x="13052" y="5065"/>
                  </a:cubicBezTo>
                  <a:cubicBezTo>
                    <a:pt x="13457" y="4821"/>
                    <a:pt x="13801" y="4462"/>
                    <a:pt x="14008" y="4030"/>
                  </a:cubicBezTo>
                  <a:cubicBezTo>
                    <a:pt x="14219" y="3601"/>
                    <a:pt x="14298" y="3113"/>
                    <a:pt x="14251" y="2641"/>
                  </a:cubicBezTo>
                  <a:cubicBezTo>
                    <a:pt x="14203" y="2168"/>
                    <a:pt x="14031" y="1709"/>
                    <a:pt x="13746" y="1327"/>
                  </a:cubicBezTo>
                  <a:cubicBezTo>
                    <a:pt x="13464" y="943"/>
                    <a:pt x="13063" y="648"/>
                    <a:pt x="12616" y="486"/>
                  </a:cubicBezTo>
                  <a:cubicBezTo>
                    <a:pt x="12312" y="375"/>
                    <a:pt x="11991" y="327"/>
                    <a:pt x="11671" y="327"/>
                  </a:cubicBezTo>
                  <a:cubicBezTo>
                    <a:pt x="11519" y="327"/>
                    <a:pt x="11367" y="337"/>
                    <a:pt x="11218" y="358"/>
                  </a:cubicBezTo>
                  <a:cubicBezTo>
                    <a:pt x="10985" y="386"/>
                    <a:pt x="10757" y="443"/>
                    <a:pt x="10535" y="512"/>
                  </a:cubicBezTo>
                  <a:cubicBezTo>
                    <a:pt x="10313" y="580"/>
                    <a:pt x="10096" y="664"/>
                    <a:pt x="9887" y="763"/>
                  </a:cubicBezTo>
                  <a:cubicBezTo>
                    <a:pt x="9692" y="851"/>
                    <a:pt x="9504" y="953"/>
                    <a:pt x="9321" y="1058"/>
                  </a:cubicBezTo>
                  <a:lnTo>
                    <a:pt x="9321" y="1058"/>
                  </a:lnTo>
                  <a:cubicBezTo>
                    <a:pt x="9224" y="1000"/>
                    <a:pt x="9126" y="942"/>
                    <a:pt x="9027" y="887"/>
                  </a:cubicBezTo>
                  <a:cubicBezTo>
                    <a:pt x="8626" y="662"/>
                    <a:pt x="8204" y="470"/>
                    <a:pt x="7769" y="321"/>
                  </a:cubicBezTo>
                  <a:cubicBezTo>
                    <a:pt x="7333" y="173"/>
                    <a:pt x="6880" y="67"/>
                    <a:pt x="6421" y="23"/>
                  </a:cubicBezTo>
                  <a:cubicBezTo>
                    <a:pt x="6271" y="8"/>
                    <a:pt x="6119" y="0"/>
                    <a:pt x="5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4675867" y="-455604"/>
              <a:ext cx="141675" cy="106604"/>
            </a:xfrm>
            <a:custGeom>
              <a:avLst/>
              <a:gdLst/>
              <a:ahLst/>
              <a:cxnLst/>
              <a:rect l="l" t="t" r="r" b="b"/>
              <a:pathLst>
                <a:path w="3365" h="2532" extrusionOk="0">
                  <a:moveTo>
                    <a:pt x="3312" y="1"/>
                  </a:moveTo>
                  <a:cubicBezTo>
                    <a:pt x="3298" y="200"/>
                    <a:pt x="3288" y="399"/>
                    <a:pt x="3241" y="589"/>
                  </a:cubicBezTo>
                  <a:cubicBezTo>
                    <a:pt x="3204" y="780"/>
                    <a:pt x="3138" y="964"/>
                    <a:pt x="3050" y="1132"/>
                  </a:cubicBezTo>
                  <a:cubicBezTo>
                    <a:pt x="2877" y="1472"/>
                    <a:pt x="2593" y="1739"/>
                    <a:pt x="2263" y="1929"/>
                  </a:cubicBezTo>
                  <a:cubicBezTo>
                    <a:pt x="2099" y="2027"/>
                    <a:pt x="1922" y="2105"/>
                    <a:pt x="1740" y="2168"/>
                  </a:cubicBezTo>
                  <a:cubicBezTo>
                    <a:pt x="1558" y="2235"/>
                    <a:pt x="1367" y="2284"/>
                    <a:pt x="1178" y="2328"/>
                  </a:cubicBezTo>
                  <a:cubicBezTo>
                    <a:pt x="794" y="2411"/>
                    <a:pt x="401" y="2461"/>
                    <a:pt x="1" y="2483"/>
                  </a:cubicBezTo>
                  <a:cubicBezTo>
                    <a:pt x="206" y="2516"/>
                    <a:pt x="413" y="2532"/>
                    <a:pt x="622" y="2532"/>
                  </a:cubicBezTo>
                  <a:cubicBezTo>
                    <a:pt x="817" y="2532"/>
                    <a:pt x="1012" y="2518"/>
                    <a:pt x="1206" y="2492"/>
                  </a:cubicBezTo>
                  <a:cubicBezTo>
                    <a:pt x="1607" y="2436"/>
                    <a:pt x="2009" y="2323"/>
                    <a:pt x="2369" y="2113"/>
                  </a:cubicBezTo>
                  <a:cubicBezTo>
                    <a:pt x="2549" y="2008"/>
                    <a:pt x="2715" y="1880"/>
                    <a:pt x="2859" y="1727"/>
                  </a:cubicBezTo>
                  <a:cubicBezTo>
                    <a:pt x="3003" y="1573"/>
                    <a:pt x="3119" y="1396"/>
                    <a:pt x="3200" y="1203"/>
                  </a:cubicBezTo>
                  <a:cubicBezTo>
                    <a:pt x="3244" y="1108"/>
                    <a:pt x="3270" y="1008"/>
                    <a:pt x="3299" y="909"/>
                  </a:cubicBezTo>
                  <a:cubicBezTo>
                    <a:pt x="3317" y="806"/>
                    <a:pt x="3340" y="706"/>
                    <a:pt x="3344" y="604"/>
                  </a:cubicBezTo>
                  <a:cubicBezTo>
                    <a:pt x="3364" y="402"/>
                    <a:pt x="3344" y="198"/>
                    <a:pt x="3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4723611" y="-574333"/>
              <a:ext cx="162221" cy="292233"/>
            </a:xfrm>
            <a:custGeom>
              <a:avLst/>
              <a:gdLst/>
              <a:ahLst/>
              <a:cxnLst/>
              <a:rect l="l" t="t" r="r" b="b"/>
              <a:pathLst>
                <a:path w="3853" h="6941" extrusionOk="0">
                  <a:moveTo>
                    <a:pt x="588" y="0"/>
                  </a:moveTo>
                  <a:cubicBezTo>
                    <a:pt x="568" y="0"/>
                    <a:pt x="548" y="0"/>
                    <a:pt x="527" y="1"/>
                  </a:cubicBezTo>
                  <a:cubicBezTo>
                    <a:pt x="985" y="41"/>
                    <a:pt x="1433" y="162"/>
                    <a:pt x="1837" y="360"/>
                  </a:cubicBezTo>
                  <a:cubicBezTo>
                    <a:pt x="2244" y="556"/>
                    <a:pt x="2610" y="834"/>
                    <a:pt x="2891" y="1181"/>
                  </a:cubicBezTo>
                  <a:cubicBezTo>
                    <a:pt x="3173" y="1527"/>
                    <a:pt x="3371" y="1938"/>
                    <a:pt x="3483" y="2370"/>
                  </a:cubicBezTo>
                  <a:cubicBezTo>
                    <a:pt x="3603" y="2801"/>
                    <a:pt x="3643" y="3256"/>
                    <a:pt x="3632" y="3704"/>
                  </a:cubicBezTo>
                  <a:cubicBezTo>
                    <a:pt x="3619" y="4149"/>
                    <a:pt x="3539" y="4597"/>
                    <a:pt x="3350" y="4998"/>
                  </a:cubicBezTo>
                  <a:cubicBezTo>
                    <a:pt x="3168" y="5404"/>
                    <a:pt x="2881" y="5757"/>
                    <a:pt x="2530" y="6033"/>
                  </a:cubicBezTo>
                  <a:cubicBezTo>
                    <a:pt x="2180" y="6313"/>
                    <a:pt x="1769" y="6515"/>
                    <a:pt x="1340" y="6662"/>
                  </a:cubicBezTo>
                  <a:cubicBezTo>
                    <a:pt x="910" y="6811"/>
                    <a:pt x="458" y="6903"/>
                    <a:pt x="1" y="6939"/>
                  </a:cubicBezTo>
                  <a:cubicBezTo>
                    <a:pt x="38" y="6940"/>
                    <a:pt x="76" y="6941"/>
                    <a:pt x="114" y="6941"/>
                  </a:cubicBezTo>
                  <a:cubicBezTo>
                    <a:pt x="307" y="6941"/>
                    <a:pt x="500" y="6925"/>
                    <a:pt x="691" y="6898"/>
                  </a:cubicBezTo>
                  <a:cubicBezTo>
                    <a:pt x="920" y="6867"/>
                    <a:pt x="1147" y="6822"/>
                    <a:pt x="1372" y="6762"/>
                  </a:cubicBezTo>
                  <a:cubicBezTo>
                    <a:pt x="1817" y="6636"/>
                    <a:pt x="2253" y="6449"/>
                    <a:pt x="2632" y="6165"/>
                  </a:cubicBezTo>
                  <a:cubicBezTo>
                    <a:pt x="3014" y="5890"/>
                    <a:pt x="3328" y="5512"/>
                    <a:pt x="3533" y="5084"/>
                  </a:cubicBezTo>
                  <a:cubicBezTo>
                    <a:pt x="3560" y="5031"/>
                    <a:pt x="3583" y="4977"/>
                    <a:pt x="3604" y="4921"/>
                  </a:cubicBezTo>
                  <a:cubicBezTo>
                    <a:pt x="3625" y="4866"/>
                    <a:pt x="3648" y="4811"/>
                    <a:pt x="3668" y="4755"/>
                  </a:cubicBezTo>
                  <a:cubicBezTo>
                    <a:pt x="3698" y="4640"/>
                    <a:pt x="3741" y="4529"/>
                    <a:pt x="3760" y="4411"/>
                  </a:cubicBezTo>
                  <a:lnTo>
                    <a:pt x="3796" y="4238"/>
                  </a:lnTo>
                  <a:cubicBezTo>
                    <a:pt x="3807" y="4181"/>
                    <a:pt x="3811" y="4121"/>
                    <a:pt x="3819" y="4063"/>
                  </a:cubicBezTo>
                  <a:cubicBezTo>
                    <a:pt x="3836" y="3946"/>
                    <a:pt x="3841" y="3828"/>
                    <a:pt x="3846" y="3710"/>
                  </a:cubicBezTo>
                  <a:cubicBezTo>
                    <a:pt x="3852" y="3241"/>
                    <a:pt x="3809" y="2770"/>
                    <a:pt x="3677" y="2316"/>
                  </a:cubicBezTo>
                  <a:cubicBezTo>
                    <a:pt x="3548" y="1867"/>
                    <a:pt x="3333" y="1429"/>
                    <a:pt x="3019" y="1075"/>
                  </a:cubicBezTo>
                  <a:cubicBezTo>
                    <a:pt x="2710" y="717"/>
                    <a:pt x="2313" y="445"/>
                    <a:pt x="1881" y="266"/>
                  </a:cubicBezTo>
                  <a:cubicBezTo>
                    <a:pt x="1665" y="178"/>
                    <a:pt x="1442" y="112"/>
                    <a:pt x="1214" y="67"/>
                  </a:cubicBezTo>
                  <a:cubicBezTo>
                    <a:pt x="1008" y="26"/>
                    <a:pt x="79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6"/>
          <p:cNvSpPr/>
          <p:nvPr/>
        </p:nvSpPr>
        <p:spPr>
          <a:xfrm>
            <a:off x="1301587" y="4321346"/>
            <a:ext cx="184200" cy="175200"/>
          </a:xfrm>
          <a:prstGeom prst="star5">
            <a:avLst>
              <a:gd name="adj" fmla="val 19098"/>
              <a:gd name="hf" fmla="val 105146"/>
              <a:gd name="vf" fmla="val 1105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rot="10800000" flipH="1">
            <a:off x="7611257" y="257857"/>
            <a:ext cx="1227710" cy="564303"/>
            <a:chOff x="4250043" y="-574333"/>
            <a:chExt cx="635790" cy="292233"/>
          </a:xfrm>
        </p:grpSpPr>
        <p:sp>
          <p:nvSpPr>
            <p:cNvPr id="71" name="Google Shape;71;p6"/>
            <p:cNvSpPr/>
            <p:nvPr/>
          </p:nvSpPr>
          <p:spPr>
            <a:xfrm>
              <a:off x="4250043" y="-555766"/>
              <a:ext cx="601982" cy="237795"/>
            </a:xfrm>
            <a:custGeom>
              <a:avLst/>
              <a:gdLst/>
              <a:ahLst/>
              <a:cxnLst/>
              <a:rect l="l" t="t" r="r" b="b"/>
              <a:pathLst>
                <a:path w="14298" h="5648" extrusionOk="0">
                  <a:moveTo>
                    <a:pt x="6000" y="136"/>
                  </a:moveTo>
                  <a:cubicBezTo>
                    <a:pt x="6137" y="136"/>
                    <a:pt x="6274" y="142"/>
                    <a:pt x="6410" y="154"/>
                  </a:cubicBezTo>
                  <a:cubicBezTo>
                    <a:pt x="6858" y="193"/>
                    <a:pt x="7302" y="294"/>
                    <a:pt x="7730" y="437"/>
                  </a:cubicBezTo>
                  <a:cubicBezTo>
                    <a:pt x="8159" y="581"/>
                    <a:pt x="8575" y="767"/>
                    <a:pt x="8972" y="986"/>
                  </a:cubicBezTo>
                  <a:cubicBezTo>
                    <a:pt x="9052" y="1029"/>
                    <a:pt x="9132" y="1075"/>
                    <a:pt x="9211" y="1122"/>
                  </a:cubicBezTo>
                  <a:lnTo>
                    <a:pt x="9211" y="1122"/>
                  </a:lnTo>
                  <a:cubicBezTo>
                    <a:pt x="9036" y="1220"/>
                    <a:pt x="8856" y="1312"/>
                    <a:pt x="8672" y="1396"/>
                  </a:cubicBezTo>
                  <a:cubicBezTo>
                    <a:pt x="8262" y="1584"/>
                    <a:pt x="7837" y="1738"/>
                    <a:pt x="7402" y="1859"/>
                  </a:cubicBezTo>
                  <a:cubicBezTo>
                    <a:pt x="6966" y="1979"/>
                    <a:pt x="6521" y="2064"/>
                    <a:pt x="6074" y="2101"/>
                  </a:cubicBezTo>
                  <a:cubicBezTo>
                    <a:pt x="5936" y="2112"/>
                    <a:pt x="5798" y="2118"/>
                    <a:pt x="5660" y="2118"/>
                  </a:cubicBezTo>
                  <a:cubicBezTo>
                    <a:pt x="5348" y="2118"/>
                    <a:pt x="5040" y="2085"/>
                    <a:pt x="4754" y="1985"/>
                  </a:cubicBezTo>
                  <a:cubicBezTo>
                    <a:pt x="4550" y="1913"/>
                    <a:pt x="4360" y="1797"/>
                    <a:pt x="4241" y="1627"/>
                  </a:cubicBezTo>
                  <a:cubicBezTo>
                    <a:pt x="4123" y="1461"/>
                    <a:pt x="4077" y="1235"/>
                    <a:pt x="4121" y="1037"/>
                  </a:cubicBezTo>
                  <a:cubicBezTo>
                    <a:pt x="4167" y="834"/>
                    <a:pt x="4308" y="661"/>
                    <a:pt x="4482" y="534"/>
                  </a:cubicBezTo>
                  <a:cubicBezTo>
                    <a:pt x="4658" y="405"/>
                    <a:pt x="4863" y="317"/>
                    <a:pt x="5076" y="255"/>
                  </a:cubicBezTo>
                  <a:cubicBezTo>
                    <a:pt x="5374" y="170"/>
                    <a:pt x="5687" y="136"/>
                    <a:pt x="6000" y="136"/>
                  </a:cubicBezTo>
                  <a:close/>
                  <a:moveTo>
                    <a:pt x="7577" y="3176"/>
                  </a:moveTo>
                  <a:cubicBezTo>
                    <a:pt x="7643" y="3176"/>
                    <a:pt x="7708" y="3193"/>
                    <a:pt x="7766" y="3225"/>
                  </a:cubicBezTo>
                  <a:cubicBezTo>
                    <a:pt x="7848" y="3270"/>
                    <a:pt x="7915" y="3346"/>
                    <a:pt x="7966" y="3434"/>
                  </a:cubicBezTo>
                  <a:cubicBezTo>
                    <a:pt x="8068" y="3612"/>
                    <a:pt x="8108" y="3832"/>
                    <a:pt x="8104" y="4046"/>
                  </a:cubicBezTo>
                  <a:cubicBezTo>
                    <a:pt x="8100" y="4261"/>
                    <a:pt x="8048" y="4476"/>
                    <a:pt x="7957" y="4671"/>
                  </a:cubicBezTo>
                  <a:cubicBezTo>
                    <a:pt x="7945" y="4696"/>
                    <a:pt x="7933" y="4720"/>
                    <a:pt x="7920" y="4744"/>
                  </a:cubicBezTo>
                  <a:lnTo>
                    <a:pt x="7920" y="4744"/>
                  </a:lnTo>
                  <a:cubicBezTo>
                    <a:pt x="7881" y="4718"/>
                    <a:pt x="7842" y="4691"/>
                    <a:pt x="7805" y="4662"/>
                  </a:cubicBezTo>
                  <a:cubicBezTo>
                    <a:pt x="7630" y="4530"/>
                    <a:pt x="7477" y="4371"/>
                    <a:pt x="7363" y="4189"/>
                  </a:cubicBezTo>
                  <a:cubicBezTo>
                    <a:pt x="7250" y="4011"/>
                    <a:pt x="7177" y="3801"/>
                    <a:pt x="7188" y="3599"/>
                  </a:cubicBezTo>
                  <a:cubicBezTo>
                    <a:pt x="7193" y="3499"/>
                    <a:pt x="7222" y="3404"/>
                    <a:pt x="7276" y="3328"/>
                  </a:cubicBezTo>
                  <a:cubicBezTo>
                    <a:pt x="7328" y="3252"/>
                    <a:pt x="7407" y="3201"/>
                    <a:pt x="7498" y="3184"/>
                  </a:cubicBezTo>
                  <a:cubicBezTo>
                    <a:pt x="7524" y="3179"/>
                    <a:pt x="7551" y="3176"/>
                    <a:pt x="7577" y="3176"/>
                  </a:cubicBezTo>
                  <a:close/>
                  <a:moveTo>
                    <a:pt x="5968" y="0"/>
                  </a:moveTo>
                  <a:cubicBezTo>
                    <a:pt x="5655" y="0"/>
                    <a:pt x="5342" y="35"/>
                    <a:pt x="5036" y="119"/>
                  </a:cubicBezTo>
                  <a:cubicBezTo>
                    <a:pt x="4810" y="182"/>
                    <a:pt x="4589" y="275"/>
                    <a:pt x="4394" y="415"/>
                  </a:cubicBezTo>
                  <a:cubicBezTo>
                    <a:pt x="4201" y="554"/>
                    <a:pt x="4031" y="754"/>
                    <a:pt x="3972" y="1002"/>
                  </a:cubicBezTo>
                  <a:cubicBezTo>
                    <a:pt x="3944" y="1125"/>
                    <a:pt x="3945" y="1254"/>
                    <a:pt x="3969" y="1374"/>
                  </a:cubicBezTo>
                  <a:cubicBezTo>
                    <a:pt x="3991" y="1495"/>
                    <a:pt x="4041" y="1614"/>
                    <a:pt x="4110" y="1716"/>
                  </a:cubicBezTo>
                  <a:cubicBezTo>
                    <a:pt x="4253" y="1925"/>
                    <a:pt x="4473" y="2057"/>
                    <a:pt x="4696" y="2139"/>
                  </a:cubicBezTo>
                  <a:cubicBezTo>
                    <a:pt x="5023" y="2255"/>
                    <a:pt x="5362" y="2291"/>
                    <a:pt x="5699" y="2291"/>
                  </a:cubicBezTo>
                  <a:cubicBezTo>
                    <a:pt x="5828" y="2291"/>
                    <a:pt x="5957" y="2285"/>
                    <a:pt x="6085" y="2277"/>
                  </a:cubicBezTo>
                  <a:cubicBezTo>
                    <a:pt x="6548" y="2244"/>
                    <a:pt x="7003" y="2155"/>
                    <a:pt x="7448" y="2035"/>
                  </a:cubicBezTo>
                  <a:cubicBezTo>
                    <a:pt x="7894" y="1914"/>
                    <a:pt x="8330" y="1758"/>
                    <a:pt x="8749" y="1567"/>
                  </a:cubicBezTo>
                  <a:cubicBezTo>
                    <a:pt x="8959" y="1472"/>
                    <a:pt x="9166" y="1367"/>
                    <a:pt x="9366" y="1251"/>
                  </a:cubicBezTo>
                  <a:cubicBezTo>
                    <a:pt x="9377" y="1245"/>
                    <a:pt x="9388" y="1239"/>
                    <a:pt x="9399" y="1233"/>
                  </a:cubicBezTo>
                  <a:lnTo>
                    <a:pt x="9399" y="1233"/>
                  </a:lnTo>
                  <a:cubicBezTo>
                    <a:pt x="9453" y="1265"/>
                    <a:pt x="9508" y="1297"/>
                    <a:pt x="9564" y="1329"/>
                  </a:cubicBezTo>
                  <a:cubicBezTo>
                    <a:pt x="9664" y="1384"/>
                    <a:pt x="9768" y="1434"/>
                    <a:pt x="9870" y="1487"/>
                  </a:cubicBezTo>
                  <a:cubicBezTo>
                    <a:pt x="9975" y="1534"/>
                    <a:pt x="10077" y="1586"/>
                    <a:pt x="10185" y="1627"/>
                  </a:cubicBezTo>
                  <a:cubicBezTo>
                    <a:pt x="10397" y="1716"/>
                    <a:pt x="10616" y="1788"/>
                    <a:pt x="10838" y="1848"/>
                  </a:cubicBezTo>
                  <a:cubicBezTo>
                    <a:pt x="11061" y="1902"/>
                    <a:pt x="11287" y="1946"/>
                    <a:pt x="11518" y="1962"/>
                  </a:cubicBezTo>
                  <a:cubicBezTo>
                    <a:pt x="11597" y="1968"/>
                    <a:pt x="11677" y="1971"/>
                    <a:pt x="11757" y="1971"/>
                  </a:cubicBezTo>
                  <a:cubicBezTo>
                    <a:pt x="12136" y="1971"/>
                    <a:pt x="12516" y="1903"/>
                    <a:pt x="12860" y="1744"/>
                  </a:cubicBezTo>
                  <a:lnTo>
                    <a:pt x="12860" y="1744"/>
                  </a:lnTo>
                  <a:cubicBezTo>
                    <a:pt x="12543" y="1876"/>
                    <a:pt x="12200" y="1931"/>
                    <a:pt x="11858" y="1931"/>
                  </a:cubicBezTo>
                  <a:cubicBezTo>
                    <a:pt x="11745" y="1931"/>
                    <a:pt x="11633" y="1925"/>
                    <a:pt x="11521" y="1914"/>
                  </a:cubicBezTo>
                  <a:cubicBezTo>
                    <a:pt x="11297" y="1891"/>
                    <a:pt x="11073" y="1842"/>
                    <a:pt x="10856" y="1781"/>
                  </a:cubicBezTo>
                  <a:cubicBezTo>
                    <a:pt x="10639" y="1716"/>
                    <a:pt x="10427" y="1639"/>
                    <a:pt x="10219" y="1546"/>
                  </a:cubicBezTo>
                  <a:cubicBezTo>
                    <a:pt x="10116" y="1504"/>
                    <a:pt x="10016" y="1449"/>
                    <a:pt x="9914" y="1400"/>
                  </a:cubicBezTo>
                  <a:cubicBezTo>
                    <a:pt x="9815" y="1346"/>
                    <a:pt x="9714" y="1292"/>
                    <a:pt x="9617" y="1236"/>
                  </a:cubicBezTo>
                  <a:cubicBezTo>
                    <a:pt x="9580" y="1215"/>
                    <a:pt x="9544" y="1193"/>
                    <a:pt x="9508" y="1171"/>
                  </a:cubicBezTo>
                  <a:lnTo>
                    <a:pt x="9508" y="1171"/>
                  </a:lnTo>
                  <a:cubicBezTo>
                    <a:pt x="9659" y="1088"/>
                    <a:pt x="9810" y="1009"/>
                    <a:pt x="9966" y="938"/>
                  </a:cubicBezTo>
                  <a:cubicBezTo>
                    <a:pt x="10374" y="750"/>
                    <a:pt x="10803" y="611"/>
                    <a:pt x="11244" y="552"/>
                  </a:cubicBezTo>
                  <a:cubicBezTo>
                    <a:pt x="11381" y="534"/>
                    <a:pt x="11519" y="524"/>
                    <a:pt x="11656" y="524"/>
                  </a:cubicBezTo>
                  <a:cubicBezTo>
                    <a:pt x="11961" y="524"/>
                    <a:pt x="12264" y="571"/>
                    <a:pt x="12548" y="674"/>
                  </a:cubicBezTo>
                  <a:cubicBezTo>
                    <a:pt x="12958" y="826"/>
                    <a:pt x="13324" y="1096"/>
                    <a:pt x="13580" y="1450"/>
                  </a:cubicBezTo>
                  <a:cubicBezTo>
                    <a:pt x="13841" y="1801"/>
                    <a:pt x="13999" y="2228"/>
                    <a:pt x="14041" y="2663"/>
                  </a:cubicBezTo>
                  <a:cubicBezTo>
                    <a:pt x="14085" y="3098"/>
                    <a:pt x="14009" y="3547"/>
                    <a:pt x="13816" y="3938"/>
                  </a:cubicBezTo>
                  <a:cubicBezTo>
                    <a:pt x="13628" y="4331"/>
                    <a:pt x="13316" y="4661"/>
                    <a:pt x="12942" y="4889"/>
                  </a:cubicBezTo>
                  <a:cubicBezTo>
                    <a:pt x="12207" y="5348"/>
                    <a:pt x="11289" y="5373"/>
                    <a:pt x="10417" y="5373"/>
                  </a:cubicBezTo>
                  <a:cubicBezTo>
                    <a:pt x="10392" y="5373"/>
                    <a:pt x="10368" y="5373"/>
                    <a:pt x="10344" y="5373"/>
                  </a:cubicBezTo>
                  <a:cubicBezTo>
                    <a:pt x="9893" y="5362"/>
                    <a:pt x="9443" y="5312"/>
                    <a:pt x="9008" y="5205"/>
                  </a:cubicBezTo>
                  <a:cubicBezTo>
                    <a:pt x="8681" y="5123"/>
                    <a:pt x="8360" y="5006"/>
                    <a:pt x="8071" y="4839"/>
                  </a:cubicBezTo>
                  <a:lnTo>
                    <a:pt x="8071" y="4839"/>
                  </a:lnTo>
                  <a:cubicBezTo>
                    <a:pt x="8088" y="4809"/>
                    <a:pt x="8104" y="4778"/>
                    <a:pt x="8119" y="4747"/>
                  </a:cubicBezTo>
                  <a:cubicBezTo>
                    <a:pt x="8223" y="4530"/>
                    <a:pt x="8280" y="4290"/>
                    <a:pt x="8285" y="4049"/>
                  </a:cubicBezTo>
                  <a:cubicBezTo>
                    <a:pt x="8291" y="3809"/>
                    <a:pt x="8250" y="3561"/>
                    <a:pt x="8126" y="3341"/>
                  </a:cubicBezTo>
                  <a:cubicBezTo>
                    <a:pt x="8064" y="3232"/>
                    <a:pt x="7976" y="3130"/>
                    <a:pt x="7857" y="3063"/>
                  </a:cubicBezTo>
                  <a:cubicBezTo>
                    <a:pt x="7771" y="3013"/>
                    <a:pt x="7671" y="2989"/>
                    <a:pt x="7572" y="2989"/>
                  </a:cubicBezTo>
                  <a:cubicBezTo>
                    <a:pt x="7535" y="2989"/>
                    <a:pt x="7499" y="2993"/>
                    <a:pt x="7463" y="2999"/>
                  </a:cubicBezTo>
                  <a:cubicBezTo>
                    <a:pt x="7328" y="3021"/>
                    <a:pt x="7201" y="3104"/>
                    <a:pt x="7123" y="3215"/>
                  </a:cubicBezTo>
                  <a:cubicBezTo>
                    <a:pt x="7043" y="3325"/>
                    <a:pt x="7006" y="3459"/>
                    <a:pt x="6999" y="3584"/>
                  </a:cubicBezTo>
                  <a:cubicBezTo>
                    <a:pt x="6985" y="3842"/>
                    <a:pt x="7073" y="4084"/>
                    <a:pt x="7200" y="4289"/>
                  </a:cubicBezTo>
                  <a:cubicBezTo>
                    <a:pt x="7328" y="4496"/>
                    <a:pt x="7498" y="4669"/>
                    <a:pt x="7686" y="4813"/>
                  </a:cubicBezTo>
                  <a:cubicBezTo>
                    <a:pt x="7728" y="4845"/>
                    <a:pt x="7772" y="4876"/>
                    <a:pt x="7816" y="4906"/>
                  </a:cubicBezTo>
                  <a:lnTo>
                    <a:pt x="7816" y="4906"/>
                  </a:lnTo>
                  <a:cubicBezTo>
                    <a:pt x="7742" y="5005"/>
                    <a:pt x="7656" y="5093"/>
                    <a:pt x="7558" y="5168"/>
                  </a:cubicBezTo>
                  <a:cubicBezTo>
                    <a:pt x="7388" y="5298"/>
                    <a:pt x="7187" y="5387"/>
                    <a:pt x="6974" y="5435"/>
                  </a:cubicBezTo>
                  <a:cubicBezTo>
                    <a:pt x="6789" y="5465"/>
                    <a:pt x="6598" y="5481"/>
                    <a:pt x="6405" y="5481"/>
                  </a:cubicBezTo>
                  <a:cubicBezTo>
                    <a:pt x="5708" y="5481"/>
                    <a:pt x="4995" y="5273"/>
                    <a:pt x="4471" y="4805"/>
                  </a:cubicBezTo>
                  <a:cubicBezTo>
                    <a:pt x="4131" y="4514"/>
                    <a:pt x="3864" y="4145"/>
                    <a:pt x="3567" y="3795"/>
                  </a:cubicBezTo>
                  <a:cubicBezTo>
                    <a:pt x="3417" y="3621"/>
                    <a:pt x="3255" y="3449"/>
                    <a:pt x="3065" y="3310"/>
                  </a:cubicBezTo>
                  <a:cubicBezTo>
                    <a:pt x="2877" y="3169"/>
                    <a:pt x="2656" y="3065"/>
                    <a:pt x="2425" y="3016"/>
                  </a:cubicBezTo>
                  <a:cubicBezTo>
                    <a:pt x="2297" y="2988"/>
                    <a:pt x="2168" y="2975"/>
                    <a:pt x="2039" y="2975"/>
                  </a:cubicBezTo>
                  <a:cubicBezTo>
                    <a:pt x="1699" y="2975"/>
                    <a:pt x="1362" y="3065"/>
                    <a:pt x="1064" y="3216"/>
                  </a:cubicBezTo>
                  <a:cubicBezTo>
                    <a:pt x="651" y="3422"/>
                    <a:pt x="288" y="3721"/>
                    <a:pt x="1" y="4076"/>
                  </a:cubicBezTo>
                  <a:cubicBezTo>
                    <a:pt x="153" y="3906"/>
                    <a:pt x="327" y="3757"/>
                    <a:pt x="512" y="3622"/>
                  </a:cubicBezTo>
                  <a:cubicBezTo>
                    <a:pt x="694" y="3487"/>
                    <a:pt x="890" y="3369"/>
                    <a:pt x="1096" y="3279"/>
                  </a:cubicBezTo>
                  <a:cubicBezTo>
                    <a:pt x="1377" y="3153"/>
                    <a:pt x="1682" y="3085"/>
                    <a:pt x="1985" y="3085"/>
                  </a:cubicBezTo>
                  <a:cubicBezTo>
                    <a:pt x="2126" y="3085"/>
                    <a:pt x="2265" y="3100"/>
                    <a:pt x="2402" y="3129"/>
                  </a:cubicBezTo>
                  <a:cubicBezTo>
                    <a:pt x="2617" y="3177"/>
                    <a:pt x="2818" y="3274"/>
                    <a:pt x="2995" y="3407"/>
                  </a:cubicBezTo>
                  <a:cubicBezTo>
                    <a:pt x="3172" y="3540"/>
                    <a:pt x="3325" y="3706"/>
                    <a:pt x="3470" y="3879"/>
                  </a:cubicBezTo>
                  <a:cubicBezTo>
                    <a:pt x="3760" y="4226"/>
                    <a:pt x="4027" y="4604"/>
                    <a:pt x="4380" y="4912"/>
                  </a:cubicBezTo>
                  <a:cubicBezTo>
                    <a:pt x="4729" y="5224"/>
                    <a:pt x="5161" y="5443"/>
                    <a:pt x="5618" y="5548"/>
                  </a:cubicBezTo>
                  <a:cubicBezTo>
                    <a:pt x="5845" y="5601"/>
                    <a:pt x="6077" y="5631"/>
                    <a:pt x="6308" y="5642"/>
                  </a:cubicBezTo>
                  <a:cubicBezTo>
                    <a:pt x="6376" y="5645"/>
                    <a:pt x="6445" y="5647"/>
                    <a:pt x="6515" y="5647"/>
                  </a:cubicBezTo>
                  <a:cubicBezTo>
                    <a:pt x="6680" y="5647"/>
                    <a:pt x="6848" y="5635"/>
                    <a:pt x="7012" y="5599"/>
                  </a:cubicBezTo>
                  <a:cubicBezTo>
                    <a:pt x="7243" y="5548"/>
                    <a:pt x="7471" y="5452"/>
                    <a:pt x="7664" y="5306"/>
                  </a:cubicBezTo>
                  <a:cubicBezTo>
                    <a:pt x="7778" y="5219"/>
                    <a:pt x="7880" y="5115"/>
                    <a:pt x="7966" y="5000"/>
                  </a:cubicBezTo>
                  <a:lnTo>
                    <a:pt x="7966" y="5000"/>
                  </a:lnTo>
                  <a:cubicBezTo>
                    <a:pt x="8277" y="5182"/>
                    <a:pt x="8617" y="5306"/>
                    <a:pt x="8961" y="5394"/>
                  </a:cubicBezTo>
                  <a:cubicBezTo>
                    <a:pt x="9414" y="5506"/>
                    <a:pt x="9877" y="5557"/>
                    <a:pt x="10338" y="5571"/>
                  </a:cubicBezTo>
                  <a:cubicBezTo>
                    <a:pt x="10421" y="5573"/>
                    <a:pt x="10503" y="5574"/>
                    <a:pt x="10584" y="5574"/>
                  </a:cubicBezTo>
                  <a:cubicBezTo>
                    <a:pt x="10964" y="5574"/>
                    <a:pt x="11342" y="5553"/>
                    <a:pt x="11721" y="5510"/>
                  </a:cubicBezTo>
                  <a:cubicBezTo>
                    <a:pt x="12184" y="5450"/>
                    <a:pt x="12645" y="5313"/>
                    <a:pt x="13052" y="5065"/>
                  </a:cubicBezTo>
                  <a:cubicBezTo>
                    <a:pt x="13457" y="4821"/>
                    <a:pt x="13801" y="4462"/>
                    <a:pt x="14008" y="4030"/>
                  </a:cubicBezTo>
                  <a:cubicBezTo>
                    <a:pt x="14219" y="3601"/>
                    <a:pt x="14298" y="3113"/>
                    <a:pt x="14251" y="2641"/>
                  </a:cubicBezTo>
                  <a:cubicBezTo>
                    <a:pt x="14203" y="2168"/>
                    <a:pt x="14031" y="1709"/>
                    <a:pt x="13746" y="1327"/>
                  </a:cubicBezTo>
                  <a:cubicBezTo>
                    <a:pt x="13464" y="943"/>
                    <a:pt x="13063" y="648"/>
                    <a:pt x="12616" y="486"/>
                  </a:cubicBezTo>
                  <a:cubicBezTo>
                    <a:pt x="12312" y="375"/>
                    <a:pt x="11991" y="327"/>
                    <a:pt x="11671" y="327"/>
                  </a:cubicBezTo>
                  <a:cubicBezTo>
                    <a:pt x="11519" y="327"/>
                    <a:pt x="11367" y="337"/>
                    <a:pt x="11218" y="358"/>
                  </a:cubicBezTo>
                  <a:cubicBezTo>
                    <a:pt x="10985" y="386"/>
                    <a:pt x="10757" y="443"/>
                    <a:pt x="10535" y="512"/>
                  </a:cubicBezTo>
                  <a:cubicBezTo>
                    <a:pt x="10313" y="580"/>
                    <a:pt x="10096" y="664"/>
                    <a:pt x="9887" y="763"/>
                  </a:cubicBezTo>
                  <a:cubicBezTo>
                    <a:pt x="9692" y="851"/>
                    <a:pt x="9504" y="953"/>
                    <a:pt x="9321" y="1058"/>
                  </a:cubicBezTo>
                  <a:lnTo>
                    <a:pt x="9321" y="1058"/>
                  </a:lnTo>
                  <a:cubicBezTo>
                    <a:pt x="9224" y="1000"/>
                    <a:pt x="9126" y="942"/>
                    <a:pt x="9027" y="887"/>
                  </a:cubicBezTo>
                  <a:cubicBezTo>
                    <a:pt x="8626" y="662"/>
                    <a:pt x="8204" y="470"/>
                    <a:pt x="7769" y="321"/>
                  </a:cubicBezTo>
                  <a:cubicBezTo>
                    <a:pt x="7333" y="173"/>
                    <a:pt x="6880" y="67"/>
                    <a:pt x="6421" y="23"/>
                  </a:cubicBezTo>
                  <a:cubicBezTo>
                    <a:pt x="6271" y="8"/>
                    <a:pt x="6119" y="0"/>
                    <a:pt x="5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4675867" y="-455604"/>
              <a:ext cx="141675" cy="106604"/>
            </a:xfrm>
            <a:custGeom>
              <a:avLst/>
              <a:gdLst/>
              <a:ahLst/>
              <a:cxnLst/>
              <a:rect l="l" t="t" r="r" b="b"/>
              <a:pathLst>
                <a:path w="3365" h="2532" extrusionOk="0">
                  <a:moveTo>
                    <a:pt x="3312" y="1"/>
                  </a:moveTo>
                  <a:cubicBezTo>
                    <a:pt x="3298" y="200"/>
                    <a:pt x="3288" y="399"/>
                    <a:pt x="3241" y="589"/>
                  </a:cubicBezTo>
                  <a:cubicBezTo>
                    <a:pt x="3204" y="780"/>
                    <a:pt x="3138" y="964"/>
                    <a:pt x="3050" y="1132"/>
                  </a:cubicBezTo>
                  <a:cubicBezTo>
                    <a:pt x="2877" y="1472"/>
                    <a:pt x="2593" y="1739"/>
                    <a:pt x="2263" y="1929"/>
                  </a:cubicBezTo>
                  <a:cubicBezTo>
                    <a:pt x="2099" y="2027"/>
                    <a:pt x="1922" y="2105"/>
                    <a:pt x="1740" y="2168"/>
                  </a:cubicBezTo>
                  <a:cubicBezTo>
                    <a:pt x="1558" y="2235"/>
                    <a:pt x="1367" y="2284"/>
                    <a:pt x="1178" y="2328"/>
                  </a:cubicBezTo>
                  <a:cubicBezTo>
                    <a:pt x="794" y="2411"/>
                    <a:pt x="401" y="2461"/>
                    <a:pt x="1" y="2483"/>
                  </a:cubicBezTo>
                  <a:cubicBezTo>
                    <a:pt x="206" y="2516"/>
                    <a:pt x="413" y="2532"/>
                    <a:pt x="622" y="2532"/>
                  </a:cubicBezTo>
                  <a:cubicBezTo>
                    <a:pt x="817" y="2532"/>
                    <a:pt x="1012" y="2518"/>
                    <a:pt x="1206" y="2492"/>
                  </a:cubicBezTo>
                  <a:cubicBezTo>
                    <a:pt x="1607" y="2436"/>
                    <a:pt x="2009" y="2323"/>
                    <a:pt x="2369" y="2113"/>
                  </a:cubicBezTo>
                  <a:cubicBezTo>
                    <a:pt x="2549" y="2008"/>
                    <a:pt x="2715" y="1880"/>
                    <a:pt x="2859" y="1727"/>
                  </a:cubicBezTo>
                  <a:cubicBezTo>
                    <a:pt x="3003" y="1573"/>
                    <a:pt x="3119" y="1396"/>
                    <a:pt x="3200" y="1203"/>
                  </a:cubicBezTo>
                  <a:cubicBezTo>
                    <a:pt x="3244" y="1108"/>
                    <a:pt x="3270" y="1008"/>
                    <a:pt x="3299" y="909"/>
                  </a:cubicBezTo>
                  <a:cubicBezTo>
                    <a:pt x="3317" y="806"/>
                    <a:pt x="3340" y="706"/>
                    <a:pt x="3344" y="604"/>
                  </a:cubicBezTo>
                  <a:cubicBezTo>
                    <a:pt x="3364" y="402"/>
                    <a:pt x="3344" y="198"/>
                    <a:pt x="3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4723611" y="-574333"/>
              <a:ext cx="162221" cy="292233"/>
            </a:xfrm>
            <a:custGeom>
              <a:avLst/>
              <a:gdLst/>
              <a:ahLst/>
              <a:cxnLst/>
              <a:rect l="l" t="t" r="r" b="b"/>
              <a:pathLst>
                <a:path w="3853" h="6941" extrusionOk="0">
                  <a:moveTo>
                    <a:pt x="588" y="0"/>
                  </a:moveTo>
                  <a:cubicBezTo>
                    <a:pt x="568" y="0"/>
                    <a:pt x="548" y="0"/>
                    <a:pt x="527" y="1"/>
                  </a:cubicBezTo>
                  <a:cubicBezTo>
                    <a:pt x="985" y="41"/>
                    <a:pt x="1433" y="162"/>
                    <a:pt x="1837" y="360"/>
                  </a:cubicBezTo>
                  <a:cubicBezTo>
                    <a:pt x="2244" y="556"/>
                    <a:pt x="2610" y="834"/>
                    <a:pt x="2891" y="1181"/>
                  </a:cubicBezTo>
                  <a:cubicBezTo>
                    <a:pt x="3173" y="1527"/>
                    <a:pt x="3371" y="1938"/>
                    <a:pt x="3483" y="2370"/>
                  </a:cubicBezTo>
                  <a:cubicBezTo>
                    <a:pt x="3603" y="2801"/>
                    <a:pt x="3643" y="3256"/>
                    <a:pt x="3632" y="3704"/>
                  </a:cubicBezTo>
                  <a:cubicBezTo>
                    <a:pt x="3619" y="4149"/>
                    <a:pt x="3539" y="4597"/>
                    <a:pt x="3350" y="4998"/>
                  </a:cubicBezTo>
                  <a:cubicBezTo>
                    <a:pt x="3168" y="5404"/>
                    <a:pt x="2881" y="5757"/>
                    <a:pt x="2530" y="6033"/>
                  </a:cubicBezTo>
                  <a:cubicBezTo>
                    <a:pt x="2180" y="6313"/>
                    <a:pt x="1769" y="6515"/>
                    <a:pt x="1340" y="6662"/>
                  </a:cubicBezTo>
                  <a:cubicBezTo>
                    <a:pt x="910" y="6811"/>
                    <a:pt x="458" y="6903"/>
                    <a:pt x="1" y="6939"/>
                  </a:cubicBezTo>
                  <a:cubicBezTo>
                    <a:pt x="38" y="6940"/>
                    <a:pt x="76" y="6941"/>
                    <a:pt x="114" y="6941"/>
                  </a:cubicBezTo>
                  <a:cubicBezTo>
                    <a:pt x="307" y="6941"/>
                    <a:pt x="500" y="6925"/>
                    <a:pt x="691" y="6898"/>
                  </a:cubicBezTo>
                  <a:cubicBezTo>
                    <a:pt x="920" y="6867"/>
                    <a:pt x="1147" y="6822"/>
                    <a:pt x="1372" y="6762"/>
                  </a:cubicBezTo>
                  <a:cubicBezTo>
                    <a:pt x="1817" y="6636"/>
                    <a:pt x="2253" y="6449"/>
                    <a:pt x="2632" y="6165"/>
                  </a:cubicBezTo>
                  <a:cubicBezTo>
                    <a:pt x="3014" y="5890"/>
                    <a:pt x="3328" y="5512"/>
                    <a:pt x="3533" y="5084"/>
                  </a:cubicBezTo>
                  <a:cubicBezTo>
                    <a:pt x="3560" y="5031"/>
                    <a:pt x="3583" y="4977"/>
                    <a:pt x="3604" y="4921"/>
                  </a:cubicBezTo>
                  <a:cubicBezTo>
                    <a:pt x="3625" y="4866"/>
                    <a:pt x="3648" y="4811"/>
                    <a:pt x="3668" y="4755"/>
                  </a:cubicBezTo>
                  <a:cubicBezTo>
                    <a:pt x="3698" y="4640"/>
                    <a:pt x="3741" y="4529"/>
                    <a:pt x="3760" y="4411"/>
                  </a:cubicBezTo>
                  <a:lnTo>
                    <a:pt x="3796" y="4238"/>
                  </a:lnTo>
                  <a:cubicBezTo>
                    <a:pt x="3807" y="4181"/>
                    <a:pt x="3811" y="4121"/>
                    <a:pt x="3819" y="4063"/>
                  </a:cubicBezTo>
                  <a:cubicBezTo>
                    <a:pt x="3836" y="3946"/>
                    <a:pt x="3841" y="3828"/>
                    <a:pt x="3846" y="3710"/>
                  </a:cubicBezTo>
                  <a:cubicBezTo>
                    <a:pt x="3852" y="3241"/>
                    <a:pt x="3809" y="2770"/>
                    <a:pt x="3677" y="2316"/>
                  </a:cubicBezTo>
                  <a:cubicBezTo>
                    <a:pt x="3548" y="1867"/>
                    <a:pt x="3333" y="1429"/>
                    <a:pt x="3019" y="1075"/>
                  </a:cubicBezTo>
                  <a:cubicBezTo>
                    <a:pt x="2710" y="717"/>
                    <a:pt x="2313" y="445"/>
                    <a:pt x="1881" y="266"/>
                  </a:cubicBezTo>
                  <a:cubicBezTo>
                    <a:pt x="1665" y="178"/>
                    <a:pt x="1442" y="112"/>
                    <a:pt x="1214" y="67"/>
                  </a:cubicBezTo>
                  <a:cubicBezTo>
                    <a:pt x="1008" y="26"/>
                    <a:pt x="79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6"/>
          <p:cNvSpPr/>
          <p:nvPr/>
        </p:nvSpPr>
        <p:spPr>
          <a:xfrm flipH="1">
            <a:off x="7658212" y="594021"/>
            <a:ext cx="184200" cy="175200"/>
          </a:xfrm>
          <a:prstGeom prst="star5">
            <a:avLst>
              <a:gd name="adj" fmla="val 19098"/>
              <a:gd name="hf" fmla="val 105146"/>
              <a:gd name="vf" fmla="val 1105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pic>
        <p:nvPicPr>
          <p:cNvPr id="76" name="Google Shape;76;p7"/>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77" name="Google Shape;77;p7"/>
          <p:cNvGrpSpPr/>
          <p:nvPr/>
        </p:nvGrpSpPr>
        <p:grpSpPr>
          <a:xfrm>
            <a:off x="40051" y="83250"/>
            <a:ext cx="9063900" cy="4977000"/>
            <a:chOff x="40051" y="83250"/>
            <a:chExt cx="9063900" cy="4977000"/>
          </a:xfrm>
        </p:grpSpPr>
        <p:sp>
          <p:nvSpPr>
            <p:cNvPr id="78" name="Google Shape;78;p7"/>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80" name="Google Shape;80;p7"/>
          <p:cNvSpPr txBox="1">
            <a:spLocks noGrp="1"/>
          </p:cNvSpPr>
          <p:nvPr>
            <p:ph type="title"/>
          </p:nvPr>
        </p:nvSpPr>
        <p:spPr>
          <a:xfrm>
            <a:off x="720000" y="865650"/>
            <a:ext cx="3936000" cy="1227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 name="Google Shape;81;p7"/>
          <p:cNvSpPr txBox="1">
            <a:spLocks noGrp="1"/>
          </p:cNvSpPr>
          <p:nvPr>
            <p:ph type="subTitle" idx="1"/>
          </p:nvPr>
        </p:nvSpPr>
        <p:spPr>
          <a:xfrm rot="-262">
            <a:off x="720000" y="2093099"/>
            <a:ext cx="3936000" cy="2184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82" name="Google Shape;82;p7"/>
          <p:cNvSpPr>
            <a:spLocks noGrp="1"/>
          </p:cNvSpPr>
          <p:nvPr>
            <p:ph type="pic" idx="2"/>
          </p:nvPr>
        </p:nvSpPr>
        <p:spPr>
          <a:xfrm>
            <a:off x="5219600" y="672000"/>
            <a:ext cx="3100800" cy="3799500"/>
          </a:xfrm>
          <a:prstGeom prst="snip2DiagRect">
            <a:avLst>
              <a:gd name="adj1" fmla="val 0"/>
              <a:gd name="adj2" fmla="val 16667"/>
            </a:avLst>
          </a:prstGeom>
          <a:noFill/>
          <a:ln>
            <a:noFill/>
          </a:ln>
        </p:spPr>
      </p:sp>
      <p:sp>
        <p:nvSpPr>
          <p:cNvPr id="83" name="Google Shape;83;p7"/>
          <p:cNvSpPr/>
          <p:nvPr/>
        </p:nvSpPr>
        <p:spPr>
          <a:xfrm rot="10106668">
            <a:off x="8129875" y="342226"/>
            <a:ext cx="355439" cy="574954"/>
          </a:xfrm>
          <a:custGeom>
            <a:avLst/>
            <a:gdLst/>
            <a:ahLst/>
            <a:cxnLst/>
            <a:rect l="l" t="t" r="r" b="b"/>
            <a:pathLst>
              <a:path w="3682" h="5956" extrusionOk="0">
                <a:moveTo>
                  <a:pt x="1011" y="1"/>
                </a:moveTo>
                <a:cubicBezTo>
                  <a:pt x="928" y="1"/>
                  <a:pt x="845" y="10"/>
                  <a:pt x="766" y="30"/>
                </a:cubicBezTo>
                <a:cubicBezTo>
                  <a:pt x="711" y="49"/>
                  <a:pt x="657" y="59"/>
                  <a:pt x="604" y="85"/>
                </a:cubicBezTo>
                <a:cubicBezTo>
                  <a:pt x="551" y="109"/>
                  <a:pt x="495" y="135"/>
                  <a:pt x="457" y="162"/>
                </a:cubicBezTo>
                <a:lnTo>
                  <a:pt x="396" y="202"/>
                </a:lnTo>
                <a:cubicBezTo>
                  <a:pt x="364" y="221"/>
                  <a:pt x="351" y="239"/>
                  <a:pt x="329" y="257"/>
                </a:cubicBezTo>
                <a:cubicBezTo>
                  <a:pt x="308" y="275"/>
                  <a:pt x="286" y="292"/>
                  <a:pt x="268" y="312"/>
                </a:cubicBezTo>
                <a:lnTo>
                  <a:pt x="215" y="374"/>
                </a:lnTo>
                <a:cubicBezTo>
                  <a:pt x="82" y="543"/>
                  <a:pt x="18" y="744"/>
                  <a:pt x="10" y="936"/>
                </a:cubicBezTo>
                <a:cubicBezTo>
                  <a:pt x="0" y="1128"/>
                  <a:pt x="44" y="1316"/>
                  <a:pt x="139" y="1469"/>
                </a:cubicBezTo>
                <a:cubicBezTo>
                  <a:pt x="235" y="1623"/>
                  <a:pt x="384" y="1729"/>
                  <a:pt x="545" y="1772"/>
                </a:cubicBezTo>
                <a:cubicBezTo>
                  <a:pt x="622" y="1792"/>
                  <a:pt x="695" y="1801"/>
                  <a:pt x="766" y="1801"/>
                </a:cubicBezTo>
                <a:cubicBezTo>
                  <a:pt x="842" y="1801"/>
                  <a:pt x="914" y="1791"/>
                  <a:pt x="986" y="1773"/>
                </a:cubicBezTo>
                <a:cubicBezTo>
                  <a:pt x="1056" y="1757"/>
                  <a:pt x="1122" y="1727"/>
                  <a:pt x="1179" y="1690"/>
                </a:cubicBezTo>
                <a:cubicBezTo>
                  <a:pt x="1235" y="1650"/>
                  <a:pt x="1285" y="1601"/>
                  <a:pt x="1318" y="1545"/>
                </a:cubicBezTo>
                <a:cubicBezTo>
                  <a:pt x="1386" y="1432"/>
                  <a:pt x="1403" y="1308"/>
                  <a:pt x="1392" y="1201"/>
                </a:cubicBezTo>
                <a:cubicBezTo>
                  <a:pt x="1381" y="1094"/>
                  <a:pt x="1348" y="1000"/>
                  <a:pt x="1302" y="920"/>
                </a:cubicBezTo>
                <a:cubicBezTo>
                  <a:pt x="1213" y="763"/>
                  <a:pt x="1072" y="669"/>
                  <a:pt x="949" y="665"/>
                </a:cubicBezTo>
                <a:cubicBezTo>
                  <a:pt x="943" y="664"/>
                  <a:pt x="938" y="664"/>
                  <a:pt x="933" y="664"/>
                </a:cubicBezTo>
                <a:cubicBezTo>
                  <a:pt x="820" y="664"/>
                  <a:pt x="747" y="718"/>
                  <a:pt x="705" y="752"/>
                </a:cubicBezTo>
                <a:cubicBezTo>
                  <a:pt x="668" y="793"/>
                  <a:pt x="650" y="813"/>
                  <a:pt x="650" y="813"/>
                </a:cubicBezTo>
                <a:cubicBezTo>
                  <a:pt x="650" y="813"/>
                  <a:pt x="672" y="794"/>
                  <a:pt x="718" y="763"/>
                </a:cubicBezTo>
                <a:cubicBezTo>
                  <a:pt x="757" y="737"/>
                  <a:pt x="822" y="699"/>
                  <a:pt x="909" y="699"/>
                </a:cubicBezTo>
                <a:cubicBezTo>
                  <a:pt x="923" y="699"/>
                  <a:pt x="937" y="700"/>
                  <a:pt x="952" y="702"/>
                </a:cubicBezTo>
                <a:cubicBezTo>
                  <a:pt x="1059" y="715"/>
                  <a:pt x="1178" y="807"/>
                  <a:pt x="1249" y="956"/>
                </a:cubicBezTo>
                <a:cubicBezTo>
                  <a:pt x="1284" y="1028"/>
                  <a:pt x="1307" y="1117"/>
                  <a:pt x="1311" y="1210"/>
                </a:cubicBezTo>
                <a:cubicBezTo>
                  <a:pt x="1316" y="1304"/>
                  <a:pt x="1294" y="1405"/>
                  <a:pt x="1238" y="1488"/>
                </a:cubicBezTo>
                <a:cubicBezTo>
                  <a:pt x="1208" y="1530"/>
                  <a:pt x="1168" y="1564"/>
                  <a:pt x="1123" y="1593"/>
                </a:cubicBezTo>
                <a:cubicBezTo>
                  <a:pt x="1076" y="1619"/>
                  <a:pt x="1024" y="1641"/>
                  <a:pt x="964" y="1652"/>
                </a:cubicBezTo>
                <a:cubicBezTo>
                  <a:pt x="907" y="1664"/>
                  <a:pt x="843" y="1668"/>
                  <a:pt x="778" y="1668"/>
                </a:cubicBezTo>
                <a:cubicBezTo>
                  <a:pt x="745" y="1663"/>
                  <a:pt x="714" y="1661"/>
                  <a:pt x="681" y="1657"/>
                </a:cubicBezTo>
                <a:cubicBezTo>
                  <a:pt x="643" y="1655"/>
                  <a:pt x="617" y="1641"/>
                  <a:pt x="587" y="1633"/>
                </a:cubicBezTo>
                <a:cubicBezTo>
                  <a:pt x="468" y="1596"/>
                  <a:pt x="354" y="1509"/>
                  <a:pt x="286" y="1387"/>
                </a:cubicBezTo>
                <a:cubicBezTo>
                  <a:pt x="215" y="1264"/>
                  <a:pt x="183" y="1108"/>
                  <a:pt x="196" y="950"/>
                </a:cubicBezTo>
                <a:cubicBezTo>
                  <a:pt x="207" y="791"/>
                  <a:pt x="265" y="626"/>
                  <a:pt x="374" y="496"/>
                </a:cubicBezTo>
                <a:cubicBezTo>
                  <a:pt x="477" y="369"/>
                  <a:pt x="649" y="270"/>
                  <a:pt x="821" y="228"/>
                </a:cubicBezTo>
                <a:cubicBezTo>
                  <a:pt x="881" y="214"/>
                  <a:pt x="944" y="207"/>
                  <a:pt x="1007" y="207"/>
                </a:cubicBezTo>
                <a:cubicBezTo>
                  <a:pt x="1133" y="207"/>
                  <a:pt x="1262" y="235"/>
                  <a:pt x="1383" y="289"/>
                </a:cubicBezTo>
                <a:cubicBezTo>
                  <a:pt x="1565" y="373"/>
                  <a:pt x="1734" y="513"/>
                  <a:pt x="1846" y="698"/>
                </a:cubicBezTo>
                <a:cubicBezTo>
                  <a:pt x="1932" y="834"/>
                  <a:pt x="1985" y="985"/>
                  <a:pt x="2007" y="1157"/>
                </a:cubicBezTo>
                <a:cubicBezTo>
                  <a:pt x="2028" y="1315"/>
                  <a:pt x="2009" y="1488"/>
                  <a:pt x="1946" y="1647"/>
                </a:cubicBezTo>
                <a:cubicBezTo>
                  <a:pt x="1825" y="1972"/>
                  <a:pt x="1555" y="2248"/>
                  <a:pt x="1295" y="2540"/>
                </a:cubicBezTo>
                <a:cubicBezTo>
                  <a:pt x="1163" y="2686"/>
                  <a:pt x="1030" y="2843"/>
                  <a:pt x="918" y="3017"/>
                </a:cubicBezTo>
                <a:cubicBezTo>
                  <a:pt x="805" y="3189"/>
                  <a:pt x="707" y="3372"/>
                  <a:pt x="627" y="3567"/>
                </a:cubicBezTo>
                <a:cubicBezTo>
                  <a:pt x="472" y="3951"/>
                  <a:pt x="389" y="4394"/>
                  <a:pt x="496" y="4820"/>
                </a:cubicBezTo>
                <a:cubicBezTo>
                  <a:pt x="513" y="4873"/>
                  <a:pt x="527" y="4925"/>
                  <a:pt x="545" y="4976"/>
                </a:cubicBezTo>
                <a:cubicBezTo>
                  <a:pt x="568" y="5029"/>
                  <a:pt x="584" y="5073"/>
                  <a:pt x="612" y="5130"/>
                </a:cubicBezTo>
                <a:lnTo>
                  <a:pt x="689" y="5264"/>
                </a:lnTo>
                <a:cubicBezTo>
                  <a:pt x="715" y="5309"/>
                  <a:pt x="755" y="5354"/>
                  <a:pt x="788" y="5398"/>
                </a:cubicBezTo>
                <a:cubicBezTo>
                  <a:pt x="930" y="5569"/>
                  <a:pt x="1107" y="5701"/>
                  <a:pt x="1300" y="5793"/>
                </a:cubicBezTo>
                <a:cubicBezTo>
                  <a:pt x="1531" y="5904"/>
                  <a:pt x="1782" y="5955"/>
                  <a:pt x="2032" y="5955"/>
                </a:cubicBezTo>
                <a:cubicBezTo>
                  <a:pt x="2207" y="5955"/>
                  <a:pt x="2380" y="5930"/>
                  <a:pt x="2546" y="5884"/>
                </a:cubicBezTo>
                <a:cubicBezTo>
                  <a:pt x="2748" y="5828"/>
                  <a:pt x="2937" y="5728"/>
                  <a:pt x="3101" y="5602"/>
                </a:cubicBezTo>
                <a:lnTo>
                  <a:pt x="3163" y="5554"/>
                </a:lnTo>
                <a:cubicBezTo>
                  <a:pt x="3188" y="5534"/>
                  <a:pt x="3200" y="5519"/>
                  <a:pt x="3219" y="5501"/>
                </a:cubicBezTo>
                <a:cubicBezTo>
                  <a:pt x="3255" y="5469"/>
                  <a:pt x="3291" y="5430"/>
                  <a:pt x="3324" y="5388"/>
                </a:cubicBezTo>
                <a:cubicBezTo>
                  <a:pt x="3393" y="5309"/>
                  <a:pt x="3447" y="5220"/>
                  <a:pt x="3495" y="5130"/>
                </a:cubicBezTo>
                <a:cubicBezTo>
                  <a:pt x="3681" y="4764"/>
                  <a:pt x="3682" y="4328"/>
                  <a:pt x="3528" y="3973"/>
                </a:cubicBezTo>
                <a:cubicBezTo>
                  <a:pt x="3508" y="3929"/>
                  <a:pt x="3485" y="3887"/>
                  <a:pt x="3464" y="3844"/>
                </a:cubicBezTo>
                <a:cubicBezTo>
                  <a:pt x="3437" y="3804"/>
                  <a:pt x="3414" y="3762"/>
                  <a:pt x="3387" y="3724"/>
                </a:cubicBezTo>
                <a:cubicBezTo>
                  <a:pt x="3356" y="3686"/>
                  <a:pt x="3329" y="3650"/>
                  <a:pt x="3296" y="3613"/>
                </a:cubicBezTo>
                <a:cubicBezTo>
                  <a:pt x="3264" y="3579"/>
                  <a:pt x="3236" y="3546"/>
                  <a:pt x="3197" y="3516"/>
                </a:cubicBezTo>
                <a:cubicBezTo>
                  <a:pt x="3053" y="3389"/>
                  <a:pt x="2883" y="3310"/>
                  <a:pt x="2706" y="3273"/>
                </a:cubicBezTo>
                <a:cubicBezTo>
                  <a:pt x="2633" y="3258"/>
                  <a:pt x="2560" y="3251"/>
                  <a:pt x="2488" y="3251"/>
                </a:cubicBezTo>
                <a:cubicBezTo>
                  <a:pt x="2207" y="3251"/>
                  <a:pt x="1937" y="3361"/>
                  <a:pt x="1750" y="3541"/>
                </a:cubicBezTo>
                <a:cubicBezTo>
                  <a:pt x="1630" y="3651"/>
                  <a:pt x="1548" y="3797"/>
                  <a:pt x="1508" y="3944"/>
                </a:cubicBezTo>
                <a:cubicBezTo>
                  <a:pt x="1470" y="4093"/>
                  <a:pt x="1467" y="4247"/>
                  <a:pt x="1505" y="4385"/>
                </a:cubicBezTo>
                <a:cubicBezTo>
                  <a:pt x="1576" y="4662"/>
                  <a:pt x="1783" y="4882"/>
                  <a:pt x="2017" y="4943"/>
                </a:cubicBezTo>
                <a:cubicBezTo>
                  <a:pt x="2080" y="4961"/>
                  <a:pt x="2145" y="4969"/>
                  <a:pt x="2207" y="4969"/>
                </a:cubicBezTo>
                <a:cubicBezTo>
                  <a:pt x="2258" y="4969"/>
                  <a:pt x="2308" y="4964"/>
                  <a:pt x="2356" y="4954"/>
                </a:cubicBezTo>
                <a:cubicBezTo>
                  <a:pt x="2461" y="4929"/>
                  <a:pt x="2552" y="4882"/>
                  <a:pt x="2626" y="4825"/>
                </a:cubicBezTo>
                <a:cubicBezTo>
                  <a:pt x="2778" y="4709"/>
                  <a:pt x="2837" y="4540"/>
                  <a:pt x="2839" y="4411"/>
                </a:cubicBezTo>
                <a:cubicBezTo>
                  <a:pt x="2843" y="4279"/>
                  <a:pt x="2800" y="4182"/>
                  <a:pt x="2767" y="4125"/>
                </a:cubicBezTo>
                <a:cubicBezTo>
                  <a:pt x="2750" y="4096"/>
                  <a:pt x="2734" y="4074"/>
                  <a:pt x="2723" y="4061"/>
                </a:cubicBezTo>
                <a:lnTo>
                  <a:pt x="2707" y="4041"/>
                </a:lnTo>
                <a:lnTo>
                  <a:pt x="2707" y="4041"/>
                </a:lnTo>
                <a:cubicBezTo>
                  <a:pt x="2707" y="4042"/>
                  <a:pt x="2712" y="4048"/>
                  <a:pt x="2722" y="4061"/>
                </a:cubicBezTo>
                <a:cubicBezTo>
                  <a:pt x="2733" y="4075"/>
                  <a:pt x="2747" y="4096"/>
                  <a:pt x="2765" y="4126"/>
                </a:cubicBezTo>
                <a:cubicBezTo>
                  <a:pt x="2797" y="4184"/>
                  <a:pt x="2837" y="4281"/>
                  <a:pt x="2830" y="4411"/>
                </a:cubicBezTo>
                <a:cubicBezTo>
                  <a:pt x="2825" y="4538"/>
                  <a:pt x="2764" y="4700"/>
                  <a:pt x="2613" y="4809"/>
                </a:cubicBezTo>
                <a:cubicBezTo>
                  <a:pt x="2540" y="4864"/>
                  <a:pt x="2451" y="4907"/>
                  <a:pt x="2348" y="4929"/>
                </a:cubicBezTo>
                <a:cubicBezTo>
                  <a:pt x="2306" y="4937"/>
                  <a:pt x="2263" y="4942"/>
                  <a:pt x="2218" y="4942"/>
                </a:cubicBezTo>
                <a:cubicBezTo>
                  <a:pt x="2155" y="4942"/>
                  <a:pt x="2090" y="4933"/>
                  <a:pt x="2026" y="4913"/>
                </a:cubicBezTo>
                <a:cubicBezTo>
                  <a:pt x="1802" y="4851"/>
                  <a:pt x="1613" y="4637"/>
                  <a:pt x="1552" y="4374"/>
                </a:cubicBezTo>
                <a:cubicBezTo>
                  <a:pt x="1519" y="4243"/>
                  <a:pt x="1524" y="4099"/>
                  <a:pt x="1561" y="3961"/>
                </a:cubicBezTo>
                <a:cubicBezTo>
                  <a:pt x="1602" y="3823"/>
                  <a:pt x="1680" y="3692"/>
                  <a:pt x="1794" y="3591"/>
                </a:cubicBezTo>
                <a:cubicBezTo>
                  <a:pt x="1967" y="3430"/>
                  <a:pt x="2211" y="3334"/>
                  <a:pt x="2463" y="3334"/>
                </a:cubicBezTo>
                <a:cubicBezTo>
                  <a:pt x="2537" y="3334"/>
                  <a:pt x="2611" y="3342"/>
                  <a:pt x="2685" y="3359"/>
                </a:cubicBezTo>
                <a:cubicBezTo>
                  <a:pt x="2766" y="3375"/>
                  <a:pt x="2844" y="3408"/>
                  <a:pt x="2920" y="3443"/>
                </a:cubicBezTo>
                <a:cubicBezTo>
                  <a:pt x="2993" y="3485"/>
                  <a:pt x="3068" y="3530"/>
                  <a:pt x="3129" y="3587"/>
                </a:cubicBezTo>
                <a:cubicBezTo>
                  <a:pt x="3161" y="3613"/>
                  <a:pt x="3190" y="3650"/>
                  <a:pt x="3222" y="3681"/>
                </a:cubicBezTo>
                <a:cubicBezTo>
                  <a:pt x="3249" y="3712"/>
                  <a:pt x="3274" y="3750"/>
                  <a:pt x="3301" y="3783"/>
                </a:cubicBezTo>
                <a:cubicBezTo>
                  <a:pt x="3326" y="3819"/>
                  <a:pt x="3348" y="3857"/>
                  <a:pt x="3371" y="3896"/>
                </a:cubicBezTo>
                <a:lnTo>
                  <a:pt x="3428" y="4016"/>
                </a:lnTo>
                <a:cubicBezTo>
                  <a:pt x="3565" y="4345"/>
                  <a:pt x="3555" y="4744"/>
                  <a:pt x="3382" y="5074"/>
                </a:cubicBezTo>
                <a:cubicBezTo>
                  <a:pt x="3338" y="5155"/>
                  <a:pt x="3285" y="5235"/>
                  <a:pt x="3225" y="5304"/>
                </a:cubicBezTo>
                <a:lnTo>
                  <a:pt x="3179" y="5355"/>
                </a:lnTo>
                <a:cubicBezTo>
                  <a:pt x="3163" y="5371"/>
                  <a:pt x="3144" y="5388"/>
                  <a:pt x="3125" y="5405"/>
                </a:cubicBezTo>
                <a:cubicBezTo>
                  <a:pt x="3109" y="5421"/>
                  <a:pt x="3087" y="5443"/>
                  <a:pt x="3074" y="5453"/>
                </a:cubicBezTo>
                <a:lnTo>
                  <a:pt x="3015" y="5496"/>
                </a:lnTo>
                <a:cubicBezTo>
                  <a:pt x="2864" y="5608"/>
                  <a:pt x="2690" y="5698"/>
                  <a:pt x="2503" y="5746"/>
                </a:cubicBezTo>
                <a:cubicBezTo>
                  <a:pt x="2359" y="5784"/>
                  <a:pt x="2207" y="5804"/>
                  <a:pt x="2056" y="5804"/>
                </a:cubicBezTo>
                <a:cubicBezTo>
                  <a:pt x="1819" y="5804"/>
                  <a:pt x="1581" y="5755"/>
                  <a:pt x="1368" y="5648"/>
                </a:cubicBezTo>
                <a:cubicBezTo>
                  <a:pt x="1195" y="5563"/>
                  <a:pt x="1039" y="5441"/>
                  <a:pt x="919" y="5293"/>
                </a:cubicBezTo>
                <a:cubicBezTo>
                  <a:pt x="892" y="5255"/>
                  <a:pt x="861" y="5223"/>
                  <a:pt x="835" y="5178"/>
                </a:cubicBezTo>
                <a:lnTo>
                  <a:pt x="759" y="5045"/>
                </a:lnTo>
                <a:lnTo>
                  <a:pt x="705" y="4917"/>
                </a:lnTo>
                <a:cubicBezTo>
                  <a:pt x="689" y="4871"/>
                  <a:pt x="678" y="4825"/>
                  <a:pt x="665" y="4780"/>
                </a:cubicBezTo>
                <a:cubicBezTo>
                  <a:pt x="573" y="4403"/>
                  <a:pt x="649" y="3999"/>
                  <a:pt x="799" y="3641"/>
                </a:cubicBezTo>
                <a:cubicBezTo>
                  <a:pt x="875" y="3460"/>
                  <a:pt x="969" y="3290"/>
                  <a:pt x="1076" y="3129"/>
                </a:cubicBezTo>
                <a:cubicBezTo>
                  <a:pt x="1183" y="2969"/>
                  <a:pt x="1305" y="2821"/>
                  <a:pt x="1438" y="2678"/>
                </a:cubicBezTo>
                <a:cubicBezTo>
                  <a:pt x="1569" y="2534"/>
                  <a:pt x="1704" y="2390"/>
                  <a:pt x="1828" y="2236"/>
                </a:cubicBezTo>
                <a:cubicBezTo>
                  <a:pt x="1951" y="2082"/>
                  <a:pt x="2064" y="1912"/>
                  <a:pt x="2137" y="1723"/>
                </a:cubicBezTo>
                <a:cubicBezTo>
                  <a:pt x="2210" y="1532"/>
                  <a:pt x="2236" y="1328"/>
                  <a:pt x="2210" y="1126"/>
                </a:cubicBezTo>
                <a:cubicBezTo>
                  <a:pt x="2186" y="939"/>
                  <a:pt x="2120" y="744"/>
                  <a:pt x="2020" y="584"/>
                </a:cubicBezTo>
                <a:cubicBezTo>
                  <a:pt x="1885" y="363"/>
                  <a:pt x="1684" y="196"/>
                  <a:pt x="1461" y="96"/>
                </a:cubicBezTo>
                <a:cubicBezTo>
                  <a:pt x="1318" y="33"/>
                  <a:pt x="1163" y="1"/>
                  <a:pt x="1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pic>
        <p:nvPicPr>
          <p:cNvPr id="85" name="Google Shape;85;p8"/>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86" name="Google Shape;86;p8"/>
          <p:cNvGrpSpPr/>
          <p:nvPr/>
        </p:nvGrpSpPr>
        <p:grpSpPr>
          <a:xfrm>
            <a:off x="40051" y="83250"/>
            <a:ext cx="9063900" cy="4977000"/>
            <a:chOff x="40051" y="83250"/>
            <a:chExt cx="9063900" cy="4977000"/>
          </a:xfrm>
        </p:grpSpPr>
        <p:sp>
          <p:nvSpPr>
            <p:cNvPr id="87" name="Google Shape;87;p8"/>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89" name="Google Shape;89;p8"/>
          <p:cNvSpPr txBox="1">
            <a:spLocks noGrp="1"/>
          </p:cNvSpPr>
          <p:nvPr>
            <p:ph type="title"/>
          </p:nvPr>
        </p:nvSpPr>
        <p:spPr>
          <a:xfrm>
            <a:off x="1789200" y="1143000"/>
            <a:ext cx="5565600" cy="2857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0"/>
        <p:cNvGrpSpPr/>
        <p:nvPr/>
      </p:nvGrpSpPr>
      <p:grpSpPr>
        <a:xfrm>
          <a:off x="0" y="0"/>
          <a:ext cx="0" cy="0"/>
          <a:chOff x="0" y="0"/>
          <a:chExt cx="0" cy="0"/>
        </a:xfrm>
      </p:grpSpPr>
      <p:pic>
        <p:nvPicPr>
          <p:cNvPr id="111" name="Google Shape;111;p13"/>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112" name="Google Shape;112;p13"/>
          <p:cNvGrpSpPr/>
          <p:nvPr/>
        </p:nvGrpSpPr>
        <p:grpSpPr>
          <a:xfrm>
            <a:off x="40051" y="83250"/>
            <a:ext cx="9063900" cy="4977000"/>
            <a:chOff x="40051" y="83250"/>
            <a:chExt cx="9063900" cy="4977000"/>
          </a:xfrm>
        </p:grpSpPr>
        <p:sp>
          <p:nvSpPr>
            <p:cNvPr id="113" name="Google Shape;113;p13"/>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115" name="Google Shape;115;p13"/>
          <p:cNvSpPr txBox="1">
            <a:spLocks noGrp="1"/>
          </p:cNvSpPr>
          <p:nvPr>
            <p:ph type="title"/>
          </p:nvPr>
        </p:nvSpPr>
        <p:spPr>
          <a:xfrm>
            <a:off x="720180" y="1732150"/>
            <a:ext cx="25701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16" name="Google Shape;116;p13"/>
          <p:cNvSpPr txBox="1">
            <a:spLocks noGrp="1"/>
          </p:cNvSpPr>
          <p:nvPr>
            <p:ph type="subTitle" idx="1"/>
          </p:nvPr>
        </p:nvSpPr>
        <p:spPr>
          <a:xfrm>
            <a:off x="720000" y="2259850"/>
            <a:ext cx="2570100" cy="59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17" name="Google Shape;117;p13"/>
          <p:cNvSpPr txBox="1">
            <a:spLocks noGrp="1"/>
          </p:cNvSpPr>
          <p:nvPr>
            <p:ph type="title" idx="2" hasCustomPrompt="1"/>
          </p:nvPr>
        </p:nvSpPr>
        <p:spPr>
          <a:xfrm rot="1506">
            <a:off x="4229365" y="3072447"/>
            <a:ext cx="684900" cy="40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8" name="Google Shape;118;p13"/>
          <p:cNvSpPr txBox="1">
            <a:spLocks noGrp="1"/>
          </p:cNvSpPr>
          <p:nvPr>
            <p:ph type="title" idx="3" hasCustomPrompt="1"/>
          </p:nvPr>
        </p:nvSpPr>
        <p:spPr>
          <a:xfrm>
            <a:off x="6913323" y="3072822"/>
            <a:ext cx="684900" cy="408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9" name="Google Shape;119;p13"/>
          <p:cNvSpPr txBox="1">
            <a:spLocks noGrp="1"/>
          </p:cNvSpPr>
          <p:nvPr>
            <p:ph type="title" idx="4" hasCustomPrompt="1"/>
          </p:nvPr>
        </p:nvSpPr>
        <p:spPr>
          <a:xfrm>
            <a:off x="4229549" y="1323054"/>
            <a:ext cx="684900" cy="40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0" name="Google Shape;120;p13"/>
          <p:cNvSpPr txBox="1">
            <a:spLocks noGrp="1"/>
          </p:cNvSpPr>
          <p:nvPr>
            <p:ph type="title" idx="5"/>
          </p:nvPr>
        </p:nvSpPr>
        <p:spPr>
          <a:xfrm>
            <a:off x="3286956" y="1732150"/>
            <a:ext cx="25701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21" name="Google Shape;121;p13"/>
          <p:cNvSpPr txBox="1">
            <a:spLocks noGrp="1"/>
          </p:cNvSpPr>
          <p:nvPr>
            <p:ph type="subTitle" idx="6"/>
          </p:nvPr>
        </p:nvSpPr>
        <p:spPr>
          <a:xfrm>
            <a:off x="3286776" y="2259850"/>
            <a:ext cx="2570100" cy="59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22" name="Google Shape;122;p13"/>
          <p:cNvSpPr txBox="1">
            <a:spLocks noGrp="1"/>
          </p:cNvSpPr>
          <p:nvPr>
            <p:ph type="title" idx="7"/>
          </p:nvPr>
        </p:nvSpPr>
        <p:spPr>
          <a:xfrm>
            <a:off x="5853758" y="1732150"/>
            <a:ext cx="25701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23" name="Google Shape;123;p13"/>
          <p:cNvSpPr txBox="1">
            <a:spLocks noGrp="1"/>
          </p:cNvSpPr>
          <p:nvPr>
            <p:ph type="subTitle" idx="8"/>
          </p:nvPr>
        </p:nvSpPr>
        <p:spPr>
          <a:xfrm>
            <a:off x="5853578" y="2259849"/>
            <a:ext cx="2570100" cy="59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24" name="Google Shape;124;p13"/>
          <p:cNvSpPr txBox="1">
            <a:spLocks noGrp="1"/>
          </p:cNvSpPr>
          <p:nvPr>
            <p:ph type="title" idx="9"/>
          </p:nvPr>
        </p:nvSpPr>
        <p:spPr>
          <a:xfrm>
            <a:off x="6104231" y="3481490"/>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 name="Google Shape;125;p13"/>
          <p:cNvSpPr txBox="1">
            <a:spLocks noGrp="1"/>
          </p:cNvSpPr>
          <p:nvPr>
            <p:ph type="subTitle" idx="13"/>
          </p:nvPr>
        </p:nvSpPr>
        <p:spPr>
          <a:xfrm>
            <a:off x="6104377" y="4009207"/>
            <a:ext cx="2336400" cy="59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26" name="Google Shape;126;p13"/>
          <p:cNvSpPr txBox="1">
            <a:spLocks noGrp="1"/>
          </p:cNvSpPr>
          <p:nvPr>
            <p:ph type="title" idx="14"/>
          </p:nvPr>
        </p:nvSpPr>
        <p:spPr>
          <a:xfrm>
            <a:off x="3403803" y="3481490"/>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13"/>
          <p:cNvSpPr txBox="1">
            <a:spLocks noGrp="1"/>
          </p:cNvSpPr>
          <p:nvPr>
            <p:ph type="subTitle" idx="15"/>
          </p:nvPr>
        </p:nvSpPr>
        <p:spPr>
          <a:xfrm>
            <a:off x="3403801" y="4009207"/>
            <a:ext cx="2336400" cy="59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28" name="Google Shape;128;p13"/>
          <p:cNvSpPr txBox="1">
            <a:spLocks noGrp="1"/>
          </p:cNvSpPr>
          <p:nvPr>
            <p:ph type="title" idx="16"/>
          </p:nvPr>
        </p:nvSpPr>
        <p:spPr>
          <a:xfrm>
            <a:off x="720175" y="3481490"/>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9" name="Google Shape;129;p13"/>
          <p:cNvSpPr txBox="1">
            <a:spLocks noGrp="1"/>
          </p:cNvSpPr>
          <p:nvPr>
            <p:ph type="subTitle" idx="17"/>
          </p:nvPr>
        </p:nvSpPr>
        <p:spPr>
          <a:xfrm>
            <a:off x="720025" y="4009207"/>
            <a:ext cx="2336400" cy="59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30" name="Google Shape;130;p13"/>
          <p:cNvSpPr txBox="1">
            <a:spLocks noGrp="1"/>
          </p:cNvSpPr>
          <p:nvPr>
            <p:ph type="title" idx="18" hasCustomPrompt="1"/>
          </p:nvPr>
        </p:nvSpPr>
        <p:spPr>
          <a:xfrm rot="1505">
            <a:off x="1545625" y="3072860"/>
            <a:ext cx="685200" cy="408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1" name="Google Shape;131;p13"/>
          <p:cNvSpPr txBox="1">
            <a:spLocks noGrp="1"/>
          </p:cNvSpPr>
          <p:nvPr>
            <p:ph type="title" idx="19" hasCustomPrompt="1"/>
          </p:nvPr>
        </p:nvSpPr>
        <p:spPr>
          <a:xfrm rot="1506">
            <a:off x="1662775" y="1323100"/>
            <a:ext cx="684900" cy="40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2" name="Google Shape;132;p13"/>
          <p:cNvSpPr txBox="1">
            <a:spLocks noGrp="1"/>
          </p:cNvSpPr>
          <p:nvPr>
            <p:ph type="title" idx="20" hasCustomPrompt="1"/>
          </p:nvPr>
        </p:nvSpPr>
        <p:spPr>
          <a:xfrm rot="1505">
            <a:off x="6796324" y="1323100"/>
            <a:ext cx="685200" cy="408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3" name="Google Shape;133;p13"/>
          <p:cNvSpPr txBox="1">
            <a:spLocks noGrp="1"/>
          </p:cNvSpPr>
          <p:nvPr>
            <p:ph type="title" idx="21"/>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34" name="Google Shape;134;p13"/>
          <p:cNvGrpSpPr/>
          <p:nvPr/>
        </p:nvGrpSpPr>
        <p:grpSpPr>
          <a:xfrm rot="10800000" flipH="1">
            <a:off x="8144907" y="399759"/>
            <a:ext cx="685197" cy="463801"/>
            <a:chOff x="10663874" y="1495813"/>
            <a:chExt cx="768159" cy="519956"/>
          </a:xfrm>
        </p:grpSpPr>
        <p:sp>
          <p:nvSpPr>
            <p:cNvPr id="135" name="Google Shape;135;p13"/>
            <p:cNvSpPr/>
            <p:nvPr/>
          </p:nvSpPr>
          <p:spPr>
            <a:xfrm>
              <a:off x="10663874" y="1651931"/>
              <a:ext cx="459488" cy="363838"/>
            </a:xfrm>
            <a:custGeom>
              <a:avLst/>
              <a:gdLst/>
              <a:ahLst/>
              <a:cxnLst/>
              <a:rect l="l" t="t" r="r" b="b"/>
              <a:pathLst>
                <a:path w="4506" h="3568" extrusionOk="0">
                  <a:moveTo>
                    <a:pt x="2428" y="1"/>
                  </a:moveTo>
                  <a:cubicBezTo>
                    <a:pt x="2294" y="1"/>
                    <a:pt x="2162" y="12"/>
                    <a:pt x="2035" y="34"/>
                  </a:cubicBezTo>
                  <a:cubicBezTo>
                    <a:pt x="1945" y="51"/>
                    <a:pt x="1856" y="68"/>
                    <a:pt x="1768" y="98"/>
                  </a:cubicBezTo>
                  <a:cubicBezTo>
                    <a:pt x="1675" y="122"/>
                    <a:pt x="1607" y="153"/>
                    <a:pt x="1521" y="187"/>
                  </a:cubicBezTo>
                  <a:cubicBezTo>
                    <a:pt x="1363" y="257"/>
                    <a:pt x="1220" y="343"/>
                    <a:pt x="1091" y="435"/>
                  </a:cubicBezTo>
                  <a:cubicBezTo>
                    <a:pt x="833" y="621"/>
                    <a:pt x="634" y="836"/>
                    <a:pt x="488" y="1043"/>
                  </a:cubicBezTo>
                  <a:cubicBezTo>
                    <a:pt x="337" y="1250"/>
                    <a:pt x="238" y="1449"/>
                    <a:pt x="168" y="1615"/>
                  </a:cubicBezTo>
                  <a:cubicBezTo>
                    <a:pt x="95" y="1780"/>
                    <a:pt x="59" y="1919"/>
                    <a:pt x="34" y="2012"/>
                  </a:cubicBezTo>
                  <a:cubicBezTo>
                    <a:pt x="12" y="2105"/>
                    <a:pt x="1" y="2155"/>
                    <a:pt x="1" y="2155"/>
                  </a:cubicBezTo>
                  <a:cubicBezTo>
                    <a:pt x="1" y="2155"/>
                    <a:pt x="17" y="2105"/>
                    <a:pt x="50" y="2021"/>
                  </a:cubicBezTo>
                  <a:cubicBezTo>
                    <a:pt x="67" y="1974"/>
                    <a:pt x="90" y="1919"/>
                    <a:pt x="116" y="1856"/>
                  </a:cubicBezTo>
                  <a:cubicBezTo>
                    <a:pt x="147" y="1795"/>
                    <a:pt x="178" y="1721"/>
                    <a:pt x="221" y="1643"/>
                  </a:cubicBezTo>
                  <a:cubicBezTo>
                    <a:pt x="304" y="1486"/>
                    <a:pt x="418" y="1302"/>
                    <a:pt x="575" y="1114"/>
                  </a:cubicBezTo>
                  <a:cubicBezTo>
                    <a:pt x="731" y="925"/>
                    <a:pt x="935" y="737"/>
                    <a:pt x="1184" y="575"/>
                  </a:cubicBezTo>
                  <a:cubicBezTo>
                    <a:pt x="1311" y="497"/>
                    <a:pt x="1448" y="425"/>
                    <a:pt x="1596" y="369"/>
                  </a:cubicBezTo>
                  <a:cubicBezTo>
                    <a:pt x="1665" y="347"/>
                    <a:pt x="1754" y="312"/>
                    <a:pt x="1828" y="297"/>
                  </a:cubicBezTo>
                  <a:cubicBezTo>
                    <a:pt x="1903" y="275"/>
                    <a:pt x="1985" y="263"/>
                    <a:pt x="2068" y="250"/>
                  </a:cubicBezTo>
                  <a:cubicBezTo>
                    <a:pt x="2155" y="239"/>
                    <a:pt x="2245" y="233"/>
                    <a:pt x="2335" y="233"/>
                  </a:cubicBezTo>
                  <a:cubicBezTo>
                    <a:pt x="2589" y="233"/>
                    <a:pt x="2850" y="277"/>
                    <a:pt x="3098" y="370"/>
                  </a:cubicBezTo>
                  <a:cubicBezTo>
                    <a:pt x="3437" y="497"/>
                    <a:pt x="3742" y="729"/>
                    <a:pt x="3939" y="1046"/>
                  </a:cubicBezTo>
                  <a:cubicBezTo>
                    <a:pt x="4131" y="1355"/>
                    <a:pt x="4214" y="1752"/>
                    <a:pt x="4162" y="2123"/>
                  </a:cubicBezTo>
                  <a:cubicBezTo>
                    <a:pt x="4118" y="2497"/>
                    <a:pt x="3934" y="2849"/>
                    <a:pt x="3637" y="3063"/>
                  </a:cubicBezTo>
                  <a:cubicBezTo>
                    <a:pt x="3426" y="3215"/>
                    <a:pt x="3165" y="3304"/>
                    <a:pt x="2914" y="3304"/>
                  </a:cubicBezTo>
                  <a:cubicBezTo>
                    <a:pt x="2818" y="3304"/>
                    <a:pt x="2723" y="3291"/>
                    <a:pt x="2633" y="3264"/>
                  </a:cubicBezTo>
                  <a:cubicBezTo>
                    <a:pt x="2308" y="3173"/>
                    <a:pt x="2070" y="2882"/>
                    <a:pt x="2004" y="2577"/>
                  </a:cubicBezTo>
                  <a:cubicBezTo>
                    <a:pt x="1971" y="2425"/>
                    <a:pt x="1983" y="2265"/>
                    <a:pt x="2038" y="2137"/>
                  </a:cubicBezTo>
                  <a:lnTo>
                    <a:pt x="2063" y="2081"/>
                  </a:lnTo>
                  <a:lnTo>
                    <a:pt x="2089" y="2039"/>
                  </a:lnTo>
                  <a:cubicBezTo>
                    <a:pt x="2103" y="2011"/>
                    <a:pt x="2131" y="1983"/>
                    <a:pt x="2151" y="1956"/>
                  </a:cubicBezTo>
                  <a:cubicBezTo>
                    <a:pt x="2199" y="1905"/>
                    <a:pt x="2252" y="1855"/>
                    <a:pt x="2313" y="1820"/>
                  </a:cubicBezTo>
                  <a:cubicBezTo>
                    <a:pt x="2445" y="1735"/>
                    <a:pt x="2596" y="1695"/>
                    <a:pt x="2737" y="1695"/>
                  </a:cubicBezTo>
                  <a:cubicBezTo>
                    <a:pt x="2848" y="1695"/>
                    <a:pt x="2954" y="1720"/>
                    <a:pt x="3041" y="1768"/>
                  </a:cubicBezTo>
                  <a:cubicBezTo>
                    <a:pt x="3244" y="1880"/>
                    <a:pt x="3346" y="2090"/>
                    <a:pt x="3338" y="2257"/>
                  </a:cubicBezTo>
                  <a:cubicBezTo>
                    <a:pt x="3328" y="2426"/>
                    <a:pt x="3224" y="2542"/>
                    <a:pt x="3147" y="2590"/>
                  </a:cubicBezTo>
                  <a:cubicBezTo>
                    <a:pt x="3108" y="2616"/>
                    <a:pt x="3073" y="2628"/>
                    <a:pt x="3049" y="2634"/>
                  </a:cubicBezTo>
                  <a:lnTo>
                    <a:pt x="3012" y="2643"/>
                  </a:lnTo>
                  <a:lnTo>
                    <a:pt x="3049" y="2639"/>
                  </a:lnTo>
                  <a:cubicBezTo>
                    <a:pt x="3074" y="2634"/>
                    <a:pt x="3112" y="2627"/>
                    <a:pt x="3156" y="2605"/>
                  </a:cubicBezTo>
                  <a:cubicBezTo>
                    <a:pt x="3198" y="2580"/>
                    <a:pt x="3250" y="2546"/>
                    <a:pt x="3296" y="2490"/>
                  </a:cubicBezTo>
                  <a:cubicBezTo>
                    <a:pt x="3341" y="2435"/>
                    <a:pt x="3383" y="2354"/>
                    <a:pt x="3395" y="2261"/>
                  </a:cubicBezTo>
                  <a:cubicBezTo>
                    <a:pt x="3421" y="2072"/>
                    <a:pt x="3330" y="1821"/>
                    <a:pt x="3098" y="1671"/>
                  </a:cubicBezTo>
                  <a:cubicBezTo>
                    <a:pt x="2983" y="1595"/>
                    <a:pt x="2836" y="1555"/>
                    <a:pt x="2682" y="1555"/>
                  </a:cubicBezTo>
                  <a:cubicBezTo>
                    <a:pt x="2531" y="1555"/>
                    <a:pt x="2373" y="1593"/>
                    <a:pt x="2228" y="1675"/>
                  </a:cubicBezTo>
                  <a:cubicBezTo>
                    <a:pt x="2154" y="1713"/>
                    <a:pt x="2085" y="1768"/>
                    <a:pt x="2021" y="1829"/>
                  </a:cubicBezTo>
                  <a:cubicBezTo>
                    <a:pt x="1991" y="1863"/>
                    <a:pt x="1960" y="1891"/>
                    <a:pt x="1933" y="1934"/>
                  </a:cubicBezTo>
                  <a:lnTo>
                    <a:pt x="1891" y="1995"/>
                  </a:lnTo>
                  <a:lnTo>
                    <a:pt x="1862" y="2050"/>
                  </a:lnTo>
                  <a:cubicBezTo>
                    <a:pt x="1818" y="2138"/>
                    <a:pt x="1793" y="2228"/>
                    <a:pt x="1782" y="2325"/>
                  </a:cubicBezTo>
                  <a:cubicBezTo>
                    <a:pt x="1768" y="2421"/>
                    <a:pt x="1774" y="2519"/>
                    <a:pt x="1789" y="2616"/>
                  </a:cubicBezTo>
                  <a:cubicBezTo>
                    <a:pt x="1822" y="2810"/>
                    <a:pt x="1908" y="2995"/>
                    <a:pt x="2038" y="3156"/>
                  </a:cubicBezTo>
                  <a:cubicBezTo>
                    <a:pt x="2103" y="3235"/>
                    <a:pt x="2180" y="3305"/>
                    <a:pt x="2270" y="3367"/>
                  </a:cubicBezTo>
                  <a:lnTo>
                    <a:pt x="2341" y="3412"/>
                  </a:lnTo>
                  <a:lnTo>
                    <a:pt x="2404" y="3445"/>
                  </a:lnTo>
                  <a:lnTo>
                    <a:pt x="2421" y="3454"/>
                  </a:lnTo>
                  <a:lnTo>
                    <a:pt x="2435" y="3461"/>
                  </a:lnTo>
                  <a:lnTo>
                    <a:pt x="2445" y="3465"/>
                  </a:lnTo>
                  <a:lnTo>
                    <a:pt x="2481" y="3481"/>
                  </a:lnTo>
                  <a:cubicBezTo>
                    <a:pt x="2507" y="3490"/>
                    <a:pt x="2531" y="3501"/>
                    <a:pt x="2557" y="3508"/>
                  </a:cubicBezTo>
                  <a:cubicBezTo>
                    <a:pt x="2684" y="3548"/>
                    <a:pt x="2816" y="3567"/>
                    <a:pt x="2949" y="3567"/>
                  </a:cubicBezTo>
                  <a:cubicBezTo>
                    <a:pt x="3250" y="3567"/>
                    <a:pt x="3553" y="3469"/>
                    <a:pt x="3803" y="3289"/>
                  </a:cubicBezTo>
                  <a:lnTo>
                    <a:pt x="3873" y="3236"/>
                  </a:lnTo>
                  <a:lnTo>
                    <a:pt x="3930" y="3186"/>
                  </a:lnTo>
                  <a:cubicBezTo>
                    <a:pt x="3977" y="3146"/>
                    <a:pt x="4011" y="3107"/>
                    <a:pt x="4051" y="3065"/>
                  </a:cubicBezTo>
                  <a:cubicBezTo>
                    <a:pt x="4125" y="2980"/>
                    <a:pt x="4190" y="2889"/>
                    <a:pt x="4246" y="2792"/>
                  </a:cubicBezTo>
                  <a:cubicBezTo>
                    <a:pt x="4356" y="2597"/>
                    <a:pt x="4423" y="2381"/>
                    <a:pt x="4452" y="2161"/>
                  </a:cubicBezTo>
                  <a:cubicBezTo>
                    <a:pt x="4506" y="1720"/>
                    <a:pt x="4412" y="1268"/>
                    <a:pt x="4175" y="892"/>
                  </a:cubicBezTo>
                  <a:cubicBezTo>
                    <a:pt x="3941" y="522"/>
                    <a:pt x="3569" y="263"/>
                    <a:pt x="3187" y="128"/>
                  </a:cubicBezTo>
                  <a:cubicBezTo>
                    <a:pt x="2936" y="40"/>
                    <a:pt x="2678"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0683249" y="1495813"/>
              <a:ext cx="748784" cy="372404"/>
            </a:xfrm>
            <a:custGeom>
              <a:avLst/>
              <a:gdLst/>
              <a:ahLst/>
              <a:cxnLst/>
              <a:rect l="l" t="t" r="r" b="b"/>
              <a:pathLst>
                <a:path w="7343" h="3652" extrusionOk="0">
                  <a:moveTo>
                    <a:pt x="5538" y="1278"/>
                  </a:moveTo>
                  <a:lnTo>
                    <a:pt x="5538" y="1278"/>
                  </a:lnTo>
                  <a:cubicBezTo>
                    <a:pt x="5538" y="1278"/>
                    <a:pt x="5538" y="1278"/>
                    <a:pt x="5538" y="1278"/>
                  </a:cubicBezTo>
                  <a:lnTo>
                    <a:pt x="5538" y="1278"/>
                  </a:lnTo>
                  <a:cubicBezTo>
                    <a:pt x="5538" y="1278"/>
                    <a:pt x="5538" y="1278"/>
                    <a:pt x="5538" y="1278"/>
                  </a:cubicBezTo>
                  <a:close/>
                  <a:moveTo>
                    <a:pt x="5550" y="1276"/>
                  </a:moveTo>
                  <a:lnTo>
                    <a:pt x="5550" y="1276"/>
                  </a:lnTo>
                  <a:cubicBezTo>
                    <a:pt x="5543" y="1277"/>
                    <a:pt x="5539" y="1278"/>
                    <a:pt x="5538" y="1278"/>
                  </a:cubicBezTo>
                  <a:cubicBezTo>
                    <a:pt x="5538" y="1278"/>
                    <a:pt x="5538" y="1278"/>
                    <a:pt x="5538" y="1278"/>
                  </a:cubicBezTo>
                  <a:lnTo>
                    <a:pt x="5538" y="1278"/>
                  </a:lnTo>
                  <a:cubicBezTo>
                    <a:pt x="5538" y="1278"/>
                    <a:pt x="5538" y="1279"/>
                    <a:pt x="5539" y="1279"/>
                  </a:cubicBezTo>
                  <a:cubicBezTo>
                    <a:pt x="5540" y="1279"/>
                    <a:pt x="5544" y="1277"/>
                    <a:pt x="5550" y="1276"/>
                  </a:cubicBezTo>
                  <a:close/>
                  <a:moveTo>
                    <a:pt x="5855" y="1"/>
                  </a:moveTo>
                  <a:cubicBezTo>
                    <a:pt x="5678" y="1"/>
                    <a:pt x="5503" y="31"/>
                    <a:pt x="5341" y="92"/>
                  </a:cubicBezTo>
                  <a:cubicBezTo>
                    <a:pt x="5274" y="116"/>
                    <a:pt x="5215" y="144"/>
                    <a:pt x="5150" y="181"/>
                  </a:cubicBezTo>
                  <a:cubicBezTo>
                    <a:pt x="5122" y="197"/>
                    <a:pt x="5098" y="209"/>
                    <a:pt x="5067" y="230"/>
                  </a:cubicBezTo>
                  <a:cubicBezTo>
                    <a:pt x="5039" y="251"/>
                    <a:pt x="5009" y="271"/>
                    <a:pt x="4981" y="292"/>
                  </a:cubicBezTo>
                  <a:cubicBezTo>
                    <a:pt x="4873" y="375"/>
                    <a:pt x="4781" y="473"/>
                    <a:pt x="4704" y="579"/>
                  </a:cubicBezTo>
                  <a:cubicBezTo>
                    <a:pt x="4549" y="794"/>
                    <a:pt x="4453" y="1040"/>
                    <a:pt x="4426" y="1289"/>
                  </a:cubicBezTo>
                  <a:cubicBezTo>
                    <a:pt x="4362" y="1795"/>
                    <a:pt x="4607" y="2275"/>
                    <a:pt x="4981" y="2507"/>
                  </a:cubicBezTo>
                  <a:cubicBezTo>
                    <a:pt x="5075" y="2564"/>
                    <a:pt x="5175" y="2606"/>
                    <a:pt x="5279" y="2628"/>
                  </a:cubicBezTo>
                  <a:cubicBezTo>
                    <a:pt x="5301" y="2634"/>
                    <a:pt x="5328" y="2638"/>
                    <a:pt x="5356" y="2640"/>
                  </a:cubicBezTo>
                  <a:cubicBezTo>
                    <a:pt x="5383" y="2645"/>
                    <a:pt x="5411" y="2646"/>
                    <a:pt x="5435" y="2646"/>
                  </a:cubicBezTo>
                  <a:cubicBezTo>
                    <a:pt x="5446" y="2646"/>
                    <a:pt x="5457" y="2647"/>
                    <a:pt x="5467" y="2647"/>
                  </a:cubicBezTo>
                  <a:cubicBezTo>
                    <a:pt x="5508" y="2647"/>
                    <a:pt x="5548" y="2642"/>
                    <a:pt x="5587" y="2636"/>
                  </a:cubicBezTo>
                  <a:cubicBezTo>
                    <a:pt x="5784" y="2606"/>
                    <a:pt x="5954" y="2512"/>
                    <a:pt x="6081" y="2391"/>
                  </a:cubicBezTo>
                  <a:cubicBezTo>
                    <a:pt x="6144" y="2329"/>
                    <a:pt x="6193" y="2259"/>
                    <a:pt x="6229" y="2184"/>
                  </a:cubicBezTo>
                  <a:cubicBezTo>
                    <a:pt x="6245" y="2148"/>
                    <a:pt x="6261" y="2110"/>
                    <a:pt x="6271" y="2072"/>
                  </a:cubicBezTo>
                  <a:lnTo>
                    <a:pt x="6278" y="2040"/>
                  </a:lnTo>
                  <a:lnTo>
                    <a:pt x="6283" y="2012"/>
                  </a:lnTo>
                  <a:cubicBezTo>
                    <a:pt x="6285" y="1994"/>
                    <a:pt x="6288" y="1978"/>
                    <a:pt x="6289" y="1958"/>
                  </a:cubicBezTo>
                  <a:cubicBezTo>
                    <a:pt x="6296" y="1800"/>
                    <a:pt x="6249" y="1669"/>
                    <a:pt x="6182" y="1566"/>
                  </a:cubicBezTo>
                  <a:cubicBezTo>
                    <a:pt x="6048" y="1357"/>
                    <a:pt x="5855" y="1274"/>
                    <a:pt x="5731" y="1263"/>
                  </a:cubicBezTo>
                  <a:cubicBezTo>
                    <a:pt x="5710" y="1261"/>
                    <a:pt x="5691" y="1260"/>
                    <a:pt x="5673" y="1260"/>
                  </a:cubicBezTo>
                  <a:cubicBezTo>
                    <a:pt x="5610" y="1260"/>
                    <a:pt x="5569" y="1271"/>
                    <a:pt x="5550" y="1276"/>
                  </a:cubicBezTo>
                  <a:lnTo>
                    <a:pt x="5550" y="1276"/>
                  </a:lnTo>
                  <a:cubicBezTo>
                    <a:pt x="5564" y="1273"/>
                    <a:pt x="5591" y="1269"/>
                    <a:pt x="5628" y="1269"/>
                  </a:cubicBezTo>
                  <a:cubicBezTo>
                    <a:pt x="5655" y="1269"/>
                    <a:pt x="5689" y="1271"/>
                    <a:pt x="5727" y="1278"/>
                  </a:cubicBezTo>
                  <a:cubicBezTo>
                    <a:pt x="5849" y="1297"/>
                    <a:pt x="6020" y="1398"/>
                    <a:pt x="6134" y="1594"/>
                  </a:cubicBezTo>
                  <a:cubicBezTo>
                    <a:pt x="6190" y="1691"/>
                    <a:pt x="6222" y="1820"/>
                    <a:pt x="6210" y="1946"/>
                  </a:cubicBezTo>
                  <a:cubicBezTo>
                    <a:pt x="6193" y="2083"/>
                    <a:pt x="6122" y="2210"/>
                    <a:pt x="6007" y="2313"/>
                  </a:cubicBezTo>
                  <a:cubicBezTo>
                    <a:pt x="5876" y="2428"/>
                    <a:pt x="5687" y="2500"/>
                    <a:pt x="5492" y="2500"/>
                  </a:cubicBezTo>
                  <a:cubicBezTo>
                    <a:pt x="5348" y="2500"/>
                    <a:pt x="5200" y="2460"/>
                    <a:pt x="5071" y="2368"/>
                  </a:cubicBezTo>
                  <a:cubicBezTo>
                    <a:pt x="4766" y="2163"/>
                    <a:pt x="4574" y="1734"/>
                    <a:pt x="4641" y="1318"/>
                  </a:cubicBezTo>
                  <a:cubicBezTo>
                    <a:pt x="4701" y="900"/>
                    <a:pt x="4999" y="483"/>
                    <a:pt x="5429" y="334"/>
                  </a:cubicBezTo>
                  <a:cubicBezTo>
                    <a:pt x="5554" y="289"/>
                    <a:pt x="5690" y="266"/>
                    <a:pt x="5827" y="266"/>
                  </a:cubicBezTo>
                  <a:cubicBezTo>
                    <a:pt x="6155" y="266"/>
                    <a:pt x="6491" y="393"/>
                    <a:pt x="6714" y="639"/>
                  </a:cubicBezTo>
                  <a:cubicBezTo>
                    <a:pt x="6878" y="809"/>
                    <a:pt x="6971" y="1038"/>
                    <a:pt x="7016" y="1277"/>
                  </a:cubicBezTo>
                  <a:cubicBezTo>
                    <a:pt x="7051" y="1518"/>
                    <a:pt x="7033" y="1771"/>
                    <a:pt x="6958" y="2007"/>
                  </a:cubicBezTo>
                  <a:cubicBezTo>
                    <a:pt x="6922" y="2126"/>
                    <a:pt x="6872" y="2238"/>
                    <a:pt x="6811" y="2345"/>
                  </a:cubicBezTo>
                  <a:cubicBezTo>
                    <a:pt x="6780" y="2398"/>
                    <a:pt x="6747" y="2441"/>
                    <a:pt x="6712" y="2491"/>
                  </a:cubicBezTo>
                  <a:lnTo>
                    <a:pt x="6647" y="2569"/>
                  </a:lnTo>
                  <a:lnTo>
                    <a:pt x="6631" y="2588"/>
                  </a:lnTo>
                  <a:lnTo>
                    <a:pt x="6622" y="2597"/>
                  </a:lnTo>
                  <a:lnTo>
                    <a:pt x="6619" y="2602"/>
                  </a:lnTo>
                  <a:lnTo>
                    <a:pt x="6587" y="2634"/>
                  </a:lnTo>
                  <a:cubicBezTo>
                    <a:pt x="6503" y="2724"/>
                    <a:pt x="6401" y="2798"/>
                    <a:pt x="6300" y="2867"/>
                  </a:cubicBezTo>
                  <a:cubicBezTo>
                    <a:pt x="6196" y="2931"/>
                    <a:pt x="6087" y="2993"/>
                    <a:pt x="5971" y="3037"/>
                  </a:cubicBezTo>
                  <a:cubicBezTo>
                    <a:pt x="5679" y="3155"/>
                    <a:pt x="5365" y="3211"/>
                    <a:pt x="5054" y="3211"/>
                  </a:cubicBezTo>
                  <a:cubicBezTo>
                    <a:pt x="4874" y="3211"/>
                    <a:pt x="4695" y="3192"/>
                    <a:pt x="4522" y="3156"/>
                  </a:cubicBezTo>
                  <a:cubicBezTo>
                    <a:pt x="4050" y="3058"/>
                    <a:pt x="3610" y="2848"/>
                    <a:pt x="3186" y="2663"/>
                  </a:cubicBezTo>
                  <a:cubicBezTo>
                    <a:pt x="2763" y="2474"/>
                    <a:pt x="2341" y="2314"/>
                    <a:pt x="1930" y="2252"/>
                  </a:cubicBezTo>
                  <a:cubicBezTo>
                    <a:pt x="1796" y="2232"/>
                    <a:pt x="1664" y="2220"/>
                    <a:pt x="1536" y="2220"/>
                  </a:cubicBezTo>
                  <a:cubicBezTo>
                    <a:pt x="1467" y="2220"/>
                    <a:pt x="1399" y="2223"/>
                    <a:pt x="1333" y="2230"/>
                  </a:cubicBezTo>
                  <a:cubicBezTo>
                    <a:pt x="1143" y="2252"/>
                    <a:pt x="968" y="2296"/>
                    <a:pt x="811" y="2366"/>
                  </a:cubicBezTo>
                  <a:cubicBezTo>
                    <a:pt x="499" y="2508"/>
                    <a:pt x="288" y="2728"/>
                    <a:pt x="162" y="2932"/>
                  </a:cubicBezTo>
                  <a:cubicBezTo>
                    <a:pt x="34" y="3139"/>
                    <a:pt x="2" y="3332"/>
                    <a:pt x="0" y="3458"/>
                  </a:cubicBezTo>
                  <a:lnTo>
                    <a:pt x="0" y="3542"/>
                  </a:lnTo>
                  <a:cubicBezTo>
                    <a:pt x="2" y="3566"/>
                    <a:pt x="6" y="3586"/>
                    <a:pt x="7" y="3602"/>
                  </a:cubicBezTo>
                  <a:cubicBezTo>
                    <a:pt x="10" y="3635"/>
                    <a:pt x="12" y="3652"/>
                    <a:pt x="12" y="3652"/>
                  </a:cubicBezTo>
                  <a:cubicBezTo>
                    <a:pt x="12" y="3652"/>
                    <a:pt x="10" y="3635"/>
                    <a:pt x="12" y="3601"/>
                  </a:cubicBezTo>
                  <a:cubicBezTo>
                    <a:pt x="10" y="3585"/>
                    <a:pt x="10" y="3564"/>
                    <a:pt x="9" y="3541"/>
                  </a:cubicBezTo>
                  <a:cubicBezTo>
                    <a:pt x="12" y="3516"/>
                    <a:pt x="13" y="3489"/>
                    <a:pt x="16" y="3458"/>
                  </a:cubicBezTo>
                  <a:cubicBezTo>
                    <a:pt x="29" y="3333"/>
                    <a:pt x="79" y="3153"/>
                    <a:pt x="211" y="2963"/>
                  </a:cubicBezTo>
                  <a:cubicBezTo>
                    <a:pt x="341" y="2776"/>
                    <a:pt x="558" y="2579"/>
                    <a:pt x="854" y="2466"/>
                  </a:cubicBezTo>
                  <a:cubicBezTo>
                    <a:pt x="1025" y="2400"/>
                    <a:pt x="1222" y="2368"/>
                    <a:pt x="1433" y="2368"/>
                  </a:cubicBezTo>
                  <a:cubicBezTo>
                    <a:pt x="1583" y="2368"/>
                    <a:pt x="1741" y="2384"/>
                    <a:pt x="1901" y="2417"/>
                  </a:cubicBezTo>
                  <a:cubicBezTo>
                    <a:pt x="2287" y="2491"/>
                    <a:pt x="2681" y="2661"/>
                    <a:pt x="3096" y="2861"/>
                  </a:cubicBezTo>
                  <a:cubicBezTo>
                    <a:pt x="3511" y="3057"/>
                    <a:pt x="3953" y="3289"/>
                    <a:pt x="4470" y="3405"/>
                  </a:cubicBezTo>
                  <a:cubicBezTo>
                    <a:pt x="4674" y="3450"/>
                    <a:pt x="4891" y="3476"/>
                    <a:pt x="5108" y="3476"/>
                  </a:cubicBezTo>
                  <a:cubicBezTo>
                    <a:pt x="5162" y="3476"/>
                    <a:pt x="5215" y="3474"/>
                    <a:pt x="5269" y="3471"/>
                  </a:cubicBezTo>
                  <a:cubicBezTo>
                    <a:pt x="5540" y="3455"/>
                    <a:pt x="5817" y="3403"/>
                    <a:pt x="6078" y="3296"/>
                  </a:cubicBezTo>
                  <a:cubicBezTo>
                    <a:pt x="6210" y="3246"/>
                    <a:pt x="6335" y="3178"/>
                    <a:pt x="6456" y="3103"/>
                  </a:cubicBezTo>
                  <a:cubicBezTo>
                    <a:pt x="6574" y="3023"/>
                    <a:pt x="6690" y="2938"/>
                    <a:pt x="6791" y="2833"/>
                  </a:cubicBezTo>
                  <a:lnTo>
                    <a:pt x="6829" y="2797"/>
                  </a:lnTo>
                  <a:cubicBezTo>
                    <a:pt x="6834" y="2792"/>
                    <a:pt x="6828" y="2799"/>
                    <a:pt x="6839" y="2787"/>
                  </a:cubicBezTo>
                  <a:lnTo>
                    <a:pt x="6843" y="2782"/>
                  </a:lnTo>
                  <a:lnTo>
                    <a:pt x="6851" y="2772"/>
                  </a:lnTo>
                  <a:lnTo>
                    <a:pt x="6868" y="2754"/>
                  </a:lnTo>
                  <a:lnTo>
                    <a:pt x="6933" y="2678"/>
                  </a:lnTo>
                  <a:cubicBezTo>
                    <a:pt x="6976" y="2620"/>
                    <a:pt x="7023" y="2555"/>
                    <a:pt x="7060" y="2491"/>
                  </a:cubicBezTo>
                  <a:cubicBezTo>
                    <a:pt x="7136" y="2367"/>
                    <a:pt x="7193" y="2232"/>
                    <a:pt x="7237" y="2094"/>
                  </a:cubicBezTo>
                  <a:cubicBezTo>
                    <a:pt x="7324" y="1817"/>
                    <a:pt x="7343" y="1519"/>
                    <a:pt x="7299" y="1232"/>
                  </a:cubicBezTo>
                  <a:cubicBezTo>
                    <a:pt x="7247" y="946"/>
                    <a:pt x="7128" y="661"/>
                    <a:pt x="6921" y="449"/>
                  </a:cubicBezTo>
                  <a:lnTo>
                    <a:pt x="6844" y="370"/>
                  </a:lnTo>
                  <a:lnTo>
                    <a:pt x="6838" y="365"/>
                  </a:lnTo>
                  <a:lnTo>
                    <a:pt x="6828" y="357"/>
                  </a:lnTo>
                  <a:lnTo>
                    <a:pt x="6818" y="348"/>
                  </a:lnTo>
                  <a:lnTo>
                    <a:pt x="6800" y="334"/>
                  </a:lnTo>
                  <a:lnTo>
                    <a:pt x="6761" y="302"/>
                  </a:lnTo>
                  <a:cubicBezTo>
                    <a:pt x="6733" y="280"/>
                    <a:pt x="6698" y="258"/>
                    <a:pt x="6668" y="236"/>
                  </a:cubicBezTo>
                  <a:cubicBezTo>
                    <a:pt x="6636" y="215"/>
                    <a:pt x="6604" y="198"/>
                    <a:pt x="6574" y="179"/>
                  </a:cubicBezTo>
                  <a:cubicBezTo>
                    <a:pt x="6445" y="110"/>
                    <a:pt x="6309" y="62"/>
                    <a:pt x="6169" y="33"/>
                  </a:cubicBezTo>
                  <a:cubicBezTo>
                    <a:pt x="6065" y="11"/>
                    <a:pt x="5960" y="1"/>
                    <a:pt x="5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13"/>
          <p:cNvGrpSpPr/>
          <p:nvPr/>
        </p:nvGrpSpPr>
        <p:grpSpPr>
          <a:xfrm rot="5660771">
            <a:off x="8326057" y="707361"/>
            <a:ext cx="175472" cy="294151"/>
            <a:chOff x="6571605" y="5230889"/>
            <a:chExt cx="419485" cy="703200"/>
          </a:xfrm>
        </p:grpSpPr>
        <p:sp>
          <p:nvSpPr>
            <p:cNvPr id="138" name="Google Shape;138;p13"/>
            <p:cNvSpPr/>
            <p:nvPr/>
          </p:nvSpPr>
          <p:spPr>
            <a:xfrm>
              <a:off x="6571605" y="5810246"/>
              <a:ext cx="419485" cy="123842"/>
            </a:xfrm>
            <a:custGeom>
              <a:avLst/>
              <a:gdLst/>
              <a:ahLst/>
              <a:cxnLst/>
              <a:rect l="l" t="t" r="r" b="b"/>
              <a:pathLst>
                <a:path w="1379" h="407" extrusionOk="0">
                  <a:moveTo>
                    <a:pt x="733" y="0"/>
                  </a:moveTo>
                  <a:cubicBezTo>
                    <a:pt x="710" y="0"/>
                    <a:pt x="687" y="1"/>
                    <a:pt x="664" y="3"/>
                  </a:cubicBezTo>
                  <a:cubicBezTo>
                    <a:pt x="526" y="13"/>
                    <a:pt x="391" y="57"/>
                    <a:pt x="277" y="125"/>
                  </a:cubicBezTo>
                  <a:cubicBezTo>
                    <a:pt x="164" y="197"/>
                    <a:pt x="62" y="288"/>
                    <a:pt x="0" y="406"/>
                  </a:cubicBezTo>
                  <a:cubicBezTo>
                    <a:pt x="239" y="305"/>
                    <a:pt x="456" y="229"/>
                    <a:pt x="680" y="214"/>
                  </a:cubicBezTo>
                  <a:cubicBezTo>
                    <a:pt x="718" y="212"/>
                    <a:pt x="756" y="211"/>
                    <a:pt x="794" y="211"/>
                  </a:cubicBezTo>
                  <a:cubicBezTo>
                    <a:pt x="868" y="211"/>
                    <a:pt x="942" y="216"/>
                    <a:pt x="1017" y="230"/>
                  </a:cubicBezTo>
                  <a:cubicBezTo>
                    <a:pt x="1076" y="234"/>
                    <a:pt x="1132" y="252"/>
                    <a:pt x="1193" y="263"/>
                  </a:cubicBezTo>
                  <a:cubicBezTo>
                    <a:pt x="1253" y="275"/>
                    <a:pt x="1312" y="296"/>
                    <a:pt x="1379" y="307"/>
                  </a:cubicBezTo>
                  <a:cubicBezTo>
                    <a:pt x="1337" y="256"/>
                    <a:pt x="1291" y="209"/>
                    <a:pt x="1238" y="168"/>
                  </a:cubicBezTo>
                  <a:cubicBezTo>
                    <a:pt x="1183" y="133"/>
                    <a:pt x="1128" y="91"/>
                    <a:pt x="1065" y="69"/>
                  </a:cubicBezTo>
                  <a:cubicBezTo>
                    <a:pt x="963" y="21"/>
                    <a:pt x="847"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6598678" y="5539129"/>
              <a:ext cx="382069" cy="211475"/>
            </a:xfrm>
            <a:custGeom>
              <a:avLst/>
              <a:gdLst/>
              <a:ahLst/>
              <a:cxnLst/>
              <a:rect l="l" t="t" r="r" b="b"/>
              <a:pathLst>
                <a:path w="1256" h="695" extrusionOk="0">
                  <a:moveTo>
                    <a:pt x="828" y="0"/>
                  </a:moveTo>
                  <a:cubicBezTo>
                    <a:pt x="709" y="0"/>
                    <a:pt x="589" y="31"/>
                    <a:pt x="479" y="83"/>
                  </a:cubicBezTo>
                  <a:cubicBezTo>
                    <a:pt x="353" y="140"/>
                    <a:pt x="243" y="227"/>
                    <a:pt x="160" y="333"/>
                  </a:cubicBezTo>
                  <a:cubicBezTo>
                    <a:pt x="79" y="441"/>
                    <a:pt x="17" y="562"/>
                    <a:pt x="0" y="694"/>
                  </a:cubicBezTo>
                  <a:cubicBezTo>
                    <a:pt x="189" y="513"/>
                    <a:pt x="365" y="367"/>
                    <a:pt x="569" y="273"/>
                  </a:cubicBezTo>
                  <a:cubicBezTo>
                    <a:pt x="670" y="228"/>
                    <a:pt x="776" y="190"/>
                    <a:pt x="891" y="169"/>
                  </a:cubicBezTo>
                  <a:cubicBezTo>
                    <a:pt x="947" y="154"/>
                    <a:pt x="1007" y="150"/>
                    <a:pt x="1067" y="139"/>
                  </a:cubicBezTo>
                  <a:cubicBezTo>
                    <a:pt x="1128" y="128"/>
                    <a:pt x="1189" y="128"/>
                    <a:pt x="1256" y="113"/>
                  </a:cubicBezTo>
                  <a:cubicBezTo>
                    <a:pt x="1199" y="83"/>
                    <a:pt x="1139" y="53"/>
                    <a:pt x="1075" y="34"/>
                  </a:cubicBezTo>
                  <a:cubicBezTo>
                    <a:pt x="1013" y="20"/>
                    <a:pt x="950" y="2"/>
                    <a:pt x="883" y="2"/>
                  </a:cubicBezTo>
                  <a:cubicBezTo>
                    <a:pt x="881" y="2"/>
                    <a:pt x="880" y="2"/>
                    <a:pt x="878" y="2"/>
                  </a:cubicBezTo>
                  <a:cubicBezTo>
                    <a:pt x="861" y="1"/>
                    <a:pt x="845"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6625448" y="5230889"/>
              <a:ext cx="318188" cy="290283"/>
            </a:xfrm>
            <a:custGeom>
              <a:avLst/>
              <a:gdLst/>
              <a:ahLst/>
              <a:cxnLst/>
              <a:rect l="l" t="t" r="r" b="b"/>
              <a:pathLst>
                <a:path w="1046" h="954" extrusionOk="0">
                  <a:moveTo>
                    <a:pt x="849" y="0"/>
                  </a:moveTo>
                  <a:cubicBezTo>
                    <a:pt x="783" y="6"/>
                    <a:pt x="715" y="7"/>
                    <a:pt x="651" y="29"/>
                  </a:cubicBezTo>
                  <a:cubicBezTo>
                    <a:pt x="520" y="61"/>
                    <a:pt x="397" y="134"/>
                    <a:pt x="296" y="226"/>
                  </a:cubicBezTo>
                  <a:cubicBezTo>
                    <a:pt x="193" y="320"/>
                    <a:pt x="115" y="437"/>
                    <a:pt x="68" y="562"/>
                  </a:cubicBezTo>
                  <a:cubicBezTo>
                    <a:pt x="23" y="687"/>
                    <a:pt x="1" y="822"/>
                    <a:pt x="26" y="953"/>
                  </a:cubicBezTo>
                  <a:cubicBezTo>
                    <a:pt x="149" y="724"/>
                    <a:pt x="274" y="531"/>
                    <a:pt x="439" y="382"/>
                  </a:cubicBezTo>
                  <a:cubicBezTo>
                    <a:pt x="522" y="309"/>
                    <a:pt x="610" y="238"/>
                    <a:pt x="712" y="184"/>
                  </a:cubicBezTo>
                  <a:cubicBezTo>
                    <a:pt x="762" y="152"/>
                    <a:pt x="816" y="130"/>
                    <a:pt x="871" y="102"/>
                  </a:cubicBezTo>
                  <a:cubicBezTo>
                    <a:pt x="926" y="74"/>
                    <a:pt x="986" y="55"/>
                    <a:pt x="1045" y="22"/>
                  </a:cubicBezTo>
                  <a:cubicBezTo>
                    <a:pt x="981" y="8"/>
                    <a:pt x="915"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238"/>
        <p:cNvGrpSpPr/>
        <p:nvPr/>
      </p:nvGrpSpPr>
      <p:grpSpPr>
        <a:xfrm>
          <a:off x="0" y="0"/>
          <a:ext cx="0" cy="0"/>
          <a:chOff x="0" y="0"/>
          <a:chExt cx="0" cy="0"/>
        </a:xfrm>
      </p:grpSpPr>
      <p:pic>
        <p:nvPicPr>
          <p:cNvPr id="239" name="Google Shape;239;p22"/>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240" name="Google Shape;240;p22"/>
          <p:cNvGrpSpPr/>
          <p:nvPr/>
        </p:nvGrpSpPr>
        <p:grpSpPr>
          <a:xfrm>
            <a:off x="40051" y="83250"/>
            <a:ext cx="9063900" cy="4977000"/>
            <a:chOff x="40051" y="83250"/>
            <a:chExt cx="9063900" cy="4977000"/>
          </a:xfrm>
        </p:grpSpPr>
        <p:sp>
          <p:nvSpPr>
            <p:cNvPr id="241" name="Google Shape;241;p22"/>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243" name="Google Shape;243;p22"/>
          <p:cNvSpPr txBox="1">
            <a:spLocks noGrp="1"/>
          </p:cNvSpPr>
          <p:nvPr>
            <p:ph type="subTitle" idx="1"/>
          </p:nvPr>
        </p:nvSpPr>
        <p:spPr>
          <a:xfrm rot="235">
            <a:off x="2381375" y="2934600"/>
            <a:ext cx="4381200" cy="6306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 name="Google Shape;244;p22"/>
          <p:cNvSpPr txBox="1">
            <a:spLocks noGrp="1"/>
          </p:cNvSpPr>
          <p:nvPr>
            <p:ph type="title"/>
          </p:nvPr>
        </p:nvSpPr>
        <p:spPr>
          <a:xfrm>
            <a:off x="2381421" y="1555750"/>
            <a:ext cx="4381200" cy="146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4">
  <p:cSld name="MAIN_POINT_1_4">
    <p:spTree>
      <p:nvGrpSpPr>
        <p:cNvPr id="1" name="Shape 289"/>
        <p:cNvGrpSpPr/>
        <p:nvPr/>
      </p:nvGrpSpPr>
      <p:grpSpPr>
        <a:xfrm>
          <a:off x="0" y="0"/>
          <a:ext cx="0" cy="0"/>
          <a:chOff x="0" y="0"/>
          <a:chExt cx="0" cy="0"/>
        </a:xfrm>
      </p:grpSpPr>
      <p:pic>
        <p:nvPicPr>
          <p:cNvPr id="290" name="Google Shape;290;p26"/>
          <p:cNvPicPr preferRelativeResize="0"/>
          <p:nvPr/>
        </p:nvPicPr>
        <p:blipFill>
          <a:blip r:embed="rId2">
            <a:alphaModFix amt="42000"/>
          </a:blip>
          <a:stretch>
            <a:fillRect/>
          </a:stretch>
        </p:blipFill>
        <p:spPr>
          <a:xfrm>
            <a:off x="0" y="0"/>
            <a:ext cx="9144000" cy="5143500"/>
          </a:xfrm>
          <a:prstGeom prst="rect">
            <a:avLst/>
          </a:prstGeom>
          <a:noFill/>
          <a:ln>
            <a:noFill/>
          </a:ln>
        </p:spPr>
      </p:pic>
      <p:grpSp>
        <p:nvGrpSpPr>
          <p:cNvPr id="291" name="Google Shape;291;p26"/>
          <p:cNvGrpSpPr/>
          <p:nvPr/>
        </p:nvGrpSpPr>
        <p:grpSpPr>
          <a:xfrm>
            <a:off x="40051" y="83250"/>
            <a:ext cx="9063900" cy="4977000"/>
            <a:chOff x="40051" y="83250"/>
            <a:chExt cx="9063900" cy="4977000"/>
          </a:xfrm>
        </p:grpSpPr>
        <p:sp>
          <p:nvSpPr>
            <p:cNvPr id="292" name="Google Shape;292;p26"/>
            <p:cNvSpPr/>
            <p:nvPr/>
          </p:nvSpPr>
          <p:spPr>
            <a:xfrm>
              <a:off x="40051" y="83250"/>
              <a:ext cx="9063900" cy="4977000"/>
            </a:xfrm>
            <a:prstGeom prst="plaque">
              <a:avLst>
                <a:gd name="adj" fmla="val 4547"/>
              </a:avLst>
            </a:prstGeom>
            <a:noFill/>
            <a:ln w="28575" cap="flat" cmpd="sng">
              <a:solidFill>
                <a:srgbClr val="522B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116251" y="183275"/>
              <a:ext cx="8911500" cy="4803600"/>
            </a:xfrm>
            <a:prstGeom prst="plaque">
              <a:avLst>
                <a:gd name="adj" fmla="val 3932"/>
              </a:avLst>
            </a:prstGeom>
            <a:noFill/>
            <a:ln w="9525" cap="flat" cmpd="sng">
              <a:solidFill>
                <a:srgbClr val="A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grpSp>
      <p:sp>
        <p:nvSpPr>
          <p:cNvPr id="294" name="Google Shape;294;p26"/>
          <p:cNvSpPr txBox="1">
            <a:spLocks noGrp="1"/>
          </p:cNvSpPr>
          <p:nvPr>
            <p:ph type="title"/>
          </p:nvPr>
        </p:nvSpPr>
        <p:spPr>
          <a:xfrm>
            <a:off x="1332775" y="1473588"/>
            <a:ext cx="3232800" cy="1275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5" name="Google Shape;295;p26"/>
          <p:cNvSpPr txBox="1">
            <a:spLocks noGrp="1"/>
          </p:cNvSpPr>
          <p:nvPr>
            <p:ph type="subTitle" idx="1"/>
          </p:nvPr>
        </p:nvSpPr>
        <p:spPr>
          <a:xfrm rot="-319">
            <a:off x="1332775" y="2749662"/>
            <a:ext cx="3232800" cy="9201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26"/>
          <p:cNvSpPr>
            <a:spLocks noGrp="1"/>
          </p:cNvSpPr>
          <p:nvPr>
            <p:ph type="pic" idx="2"/>
          </p:nvPr>
        </p:nvSpPr>
        <p:spPr>
          <a:xfrm>
            <a:off x="5519750" y="1390650"/>
            <a:ext cx="1319400" cy="2352900"/>
          </a:xfrm>
          <a:prstGeom prst="rect">
            <a:avLst/>
          </a:prstGeom>
          <a:noFill/>
          <a:ln>
            <a:noFill/>
          </a:ln>
        </p:spPr>
      </p:sp>
      <p:grpSp>
        <p:nvGrpSpPr>
          <p:cNvPr id="297" name="Google Shape;297;p26"/>
          <p:cNvGrpSpPr/>
          <p:nvPr/>
        </p:nvGrpSpPr>
        <p:grpSpPr>
          <a:xfrm>
            <a:off x="6482162" y="4237816"/>
            <a:ext cx="998484" cy="493542"/>
            <a:chOff x="5496782" y="4355491"/>
            <a:chExt cx="559500" cy="276571"/>
          </a:xfrm>
        </p:grpSpPr>
        <p:sp>
          <p:nvSpPr>
            <p:cNvPr id="298" name="Google Shape;298;p26"/>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26"/>
          <p:cNvGrpSpPr/>
          <p:nvPr/>
        </p:nvGrpSpPr>
        <p:grpSpPr>
          <a:xfrm rot="10800000">
            <a:off x="4863891" y="539998"/>
            <a:ext cx="998484" cy="493542"/>
            <a:chOff x="5496782" y="4355491"/>
            <a:chExt cx="559500" cy="276571"/>
          </a:xfrm>
        </p:grpSpPr>
        <p:sp>
          <p:nvSpPr>
            <p:cNvPr id="301" name="Google Shape;301;p26"/>
            <p:cNvSpPr/>
            <p:nvPr/>
          </p:nvSpPr>
          <p:spPr>
            <a:xfrm>
              <a:off x="5496782" y="4451022"/>
              <a:ext cx="204702" cy="177125"/>
            </a:xfrm>
            <a:custGeom>
              <a:avLst/>
              <a:gdLst/>
              <a:ahLst/>
              <a:cxnLst/>
              <a:rect l="l" t="t" r="r" b="b"/>
              <a:pathLst>
                <a:path w="4862" h="4207" extrusionOk="0">
                  <a:moveTo>
                    <a:pt x="1557" y="2854"/>
                  </a:moveTo>
                  <a:cubicBezTo>
                    <a:pt x="1560" y="2870"/>
                    <a:pt x="1563" y="2879"/>
                    <a:pt x="1562" y="2880"/>
                  </a:cubicBezTo>
                  <a:lnTo>
                    <a:pt x="1562" y="2880"/>
                  </a:lnTo>
                  <a:cubicBezTo>
                    <a:pt x="1564" y="2879"/>
                    <a:pt x="1561" y="2870"/>
                    <a:pt x="1557" y="2854"/>
                  </a:cubicBezTo>
                  <a:close/>
                  <a:moveTo>
                    <a:pt x="1562" y="2880"/>
                  </a:moveTo>
                  <a:cubicBezTo>
                    <a:pt x="1562" y="2880"/>
                    <a:pt x="1562" y="2880"/>
                    <a:pt x="1562" y="2880"/>
                  </a:cubicBezTo>
                  <a:cubicBezTo>
                    <a:pt x="1562" y="2880"/>
                    <a:pt x="1562" y="2880"/>
                    <a:pt x="1562" y="2880"/>
                  </a:cubicBezTo>
                  <a:cubicBezTo>
                    <a:pt x="1562" y="2880"/>
                    <a:pt x="1562" y="2880"/>
                    <a:pt x="1562" y="2880"/>
                  </a:cubicBezTo>
                  <a:close/>
                  <a:moveTo>
                    <a:pt x="2281" y="1"/>
                  </a:moveTo>
                  <a:cubicBezTo>
                    <a:pt x="2263" y="1"/>
                    <a:pt x="2245" y="1"/>
                    <a:pt x="2226" y="1"/>
                  </a:cubicBezTo>
                  <a:cubicBezTo>
                    <a:pt x="2183" y="1"/>
                    <a:pt x="2140" y="4"/>
                    <a:pt x="2096" y="8"/>
                  </a:cubicBezTo>
                  <a:lnTo>
                    <a:pt x="2027" y="15"/>
                  </a:lnTo>
                  <a:lnTo>
                    <a:pt x="1964" y="24"/>
                  </a:lnTo>
                  <a:cubicBezTo>
                    <a:pt x="1923" y="32"/>
                    <a:pt x="1884" y="35"/>
                    <a:pt x="1837" y="46"/>
                  </a:cubicBezTo>
                  <a:cubicBezTo>
                    <a:pt x="1793" y="58"/>
                    <a:pt x="1747" y="69"/>
                    <a:pt x="1702" y="80"/>
                  </a:cubicBezTo>
                  <a:cubicBezTo>
                    <a:pt x="1438" y="151"/>
                    <a:pt x="1184" y="277"/>
                    <a:pt x="950" y="445"/>
                  </a:cubicBezTo>
                  <a:cubicBezTo>
                    <a:pt x="718" y="614"/>
                    <a:pt x="507" y="830"/>
                    <a:pt x="347" y="1088"/>
                  </a:cubicBezTo>
                  <a:cubicBezTo>
                    <a:pt x="264" y="1215"/>
                    <a:pt x="200" y="1355"/>
                    <a:pt x="144" y="1498"/>
                  </a:cubicBezTo>
                  <a:cubicBezTo>
                    <a:pt x="96" y="1644"/>
                    <a:pt x="52" y="1795"/>
                    <a:pt x="39" y="1952"/>
                  </a:cubicBezTo>
                  <a:cubicBezTo>
                    <a:pt x="0" y="2264"/>
                    <a:pt x="50" y="2585"/>
                    <a:pt x="156" y="2880"/>
                  </a:cubicBezTo>
                  <a:cubicBezTo>
                    <a:pt x="265" y="3176"/>
                    <a:pt x="438" y="3447"/>
                    <a:pt x="660" y="3669"/>
                  </a:cubicBezTo>
                  <a:cubicBezTo>
                    <a:pt x="884" y="3887"/>
                    <a:pt x="1158" y="4059"/>
                    <a:pt x="1457" y="4140"/>
                  </a:cubicBezTo>
                  <a:cubicBezTo>
                    <a:pt x="1615" y="4185"/>
                    <a:pt x="1777" y="4207"/>
                    <a:pt x="1937" y="4207"/>
                  </a:cubicBezTo>
                  <a:cubicBezTo>
                    <a:pt x="2081" y="4207"/>
                    <a:pt x="2223" y="4189"/>
                    <a:pt x="2360" y="4153"/>
                  </a:cubicBezTo>
                  <a:cubicBezTo>
                    <a:pt x="2649" y="4079"/>
                    <a:pt x="2911" y="3915"/>
                    <a:pt x="3090" y="3691"/>
                  </a:cubicBezTo>
                  <a:cubicBezTo>
                    <a:pt x="3268" y="3469"/>
                    <a:pt x="3372" y="3200"/>
                    <a:pt x="3380" y="2935"/>
                  </a:cubicBezTo>
                  <a:cubicBezTo>
                    <a:pt x="3384" y="2804"/>
                    <a:pt x="3364" y="2669"/>
                    <a:pt x="3323" y="2554"/>
                  </a:cubicBezTo>
                  <a:cubicBezTo>
                    <a:pt x="3280" y="2432"/>
                    <a:pt x="3217" y="2327"/>
                    <a:pt x="3140" y="2234"/>
                  </a:cubicBezTo>
                  <a:cubicBezTo>
                    <a:pt x="2986" y="2050"/>
                    <a:pt x="2784" y="1927"/>
                    <a:pt x="2579" y="1881"/>
                  </a:cubicBezTo>
                  <a:cubicBezTo>
                    <a:pt x="2514" y="1866"/>
                    <a:pt x="2449" y="1859"/>
                    <a:pt x="2386" y="1859"/>
                  </a:cubicBezTo>
                  <a:cubicBezTo>
                    <a:pt x="2350" y="1859"/>
                    <a:pt x="2313" y="1861"/>
                    <a:pt x="2277" y="1866"/>
                  </a:cubicBezTo>
                  <a:cubicBezTo>
                    <a:pt x="2184" y="1876"/>
                    <a:pt x="2091" y="1911"/>
                    <a:pt x="2016" y="1950"/>
                  </a:cubicBezTo>
                  <a:cubicBezTo>
                    <a:pt x="1859" y="2031"/>
                    <a:pt x="1748" y="2150"/>
                    <a:pt x="1674" y="2264"/>
                  </a:cubicBezTo>
                  <a:cubicBezTo>
                    <a:pt x="1599" y="2379"/>
                    <a:pt x="1562" y="2494"/>
                    <a:pt x="1549" y="2588"/>
                  </a:cubicBezTo>
                  <a:cubicBezTo>
                    <a:pt x="1527" y="2723"/>
                    <a:pt x="1546" y="2813"/>
                    <a:pt x="1557" y="2854"/>
                  </a:cubicBezTo>
                  <a:lnTo>
                    <a:pt x="1557" y="2854"/>
                  </a:lnTo>
                  <a:cubicBezTo>
                    <a:pt x="1548" y="2813"/>
                    <a:pt x="1533" y="2723"/>
                    <a:pt x="1558" y="2591"/>
                  </a:cubicBezTo>
                  <a:cubicBezTo>
                    <a:pt x="1576" y="2498"/>
                    <a:pt x="1616" y="2388"/>
                    <a:pt x="1693" y="2278"/>
                  </a:cubicBezTo>
                  <a:cubicBezTo>
                    <a:pt x="1769" y="2169"/>
                    <a:pt x="1881" y="2059"/>
                    <a:pt x="2033" y="1986"/>
                  </a:cubicBezTo>
                  <a:cubicBezTo>
                    <a:pt x="2112" y="1950"/>
                    <a:pt x="2189" y="1921"/>
                    <a:pt x="2286" y="1914"/>
                  </a:cubicBezTo>
                  <a:cubicBezTo>
                    <a:pt x="2311" y="1912"/>
                    <a:pt x="2336" y="1911"/>
                    <a:pt x="2361" y="1911"/>
                  </a:cubicBezTo>
                  <a:cubicBezTo>
                    <a:pt x="2428" y="1911"/>
                    <a:pt x="2498" y="1919"/>
                    <a:pt x="2567" y="1938"/>
                  </a:cubicBezTo>
                  <a:cubicBezTo>
                    <a:pt x="2756" y="1987"/>
                    <a:pt x="2943" y="2109"/>
                    <a:pt x="3079" y="2285"/>
                  </a:cubicBezTo>
                  <a:cubicBezTo>
                    <a:pt x="3146" y="2372"/>
                    <a:pt x="3203" y="2475"/>
                    <a:pt x="3237" y="2582"/>
                  </a:cubicBezTo>
                  <a:cubicBezTo>
                    <a:pt x="3274" y="2697"/>
                    <a:pt x="3286" y="2811"/>
                    <a:pt x="3280" y="2934"/>
                  </a:cubicBezTo>
                  <a:cubicBezTo>
                    <a:pt x="3264" y="3175"/>
                    <a:pt x="3162" y="3419"/>
                    <a:pt x="2994" y="3616"/>
                  </a:cubicBezTo>
                  <a:cubicBezTo>
                    <a:pt x="2828" y="3811"/>
                    <a:pt x="2589" y="3954"/>
                    <a:pt x="2324" y="4014"/>
                  </a:cubicBezTo>
                  <a:cubicBezTo>
                    <a:pt x="2212" y="4040"/>
                    <a:pt x="2096" y="4053"/>
                    <a:pt x="1979" y="4053"/>
                  </a:cubicBezTo>
                  <a:cubicBezTo>
                    <a:pt x="1820" y="4053"/>
                    <a:pt x="1659" y="4029"/>
                    <a:pt x="1506" y="3982"/>
                  </a:cubicBezTo>
                  <a:cubicBezTo>
                    <a:pt x="1237" y="3900"/>
                    <a:pt x="994" y="3739"/>
                    <a:pt x="795" y="3538"/>
                  </a:cubicBezTo>
                  <a:cubicBezTo>
                    <a:pt x="598" y="3333"/>
                    <a:pt x="445" y="3082"/>
                    <a:pt x="353" y="2814"/>
                  </a:cubicBezTo>
                  <a:cubicBezTo>
                    <a:pt x="261" y="2545"/>
                    <a:pt x="223" y="2258"/>
                    <a:pt x="261" y="1984"/>
                  </a:cubicBezTo>
                  <a:cubicBezTo>
                    <a:pt x="276" y="1845"/>
                    <a:pt x="317" y="1713"/>
                    <a:pt x="361" y="1584"/>
                  </a:cubicBezTo>
                  <a:cubicBezTo>
                    <a:pt x="414" y="1457"/>
                    <a:pt x="470" y="1331"/>
                    <a:pt x="547" y="1220"/>
                  </a:cubicBezTo>
                  <a:cubicBezTo>
                    <a:pt x="693" y="991"/>
                    <a:pt x="883" y="798"/>
                    <a:pt x="1093" y="648"/>
                  </a:cubicBezTo>
                  <a:cubicBezTo>
                    <a:pt x="1305" y="498"/>
                    <a:pt x="1534" y="385"/>
                    <a:pt x="1766" y="323"/>
                  </a:cubicBezTo>
                  <a:cubicBezTo>
                    <a:pt x="1950" y="273"/>
                    <a:pt x="2131" y="251"/>
                    <a:pt x="2306" y="251"/>
                  </a:cubicBezTo>
                  <a:cubicBezTo>
                    <a:pt x="2434" y="251"/>
                    <a:pt x="2558" y="263"/>
                    <a:pt x="2678" y="283"/>
                  </a:cubicBezTo>
                  <a:cubicBezTo>
                    <a:pt x="2960" y="333"/>
                    <a:pt x="3214" y="429"/>
                    <a:pt x="3430" y="548"/>
                  </a:cubicBezTo>
                  <a:cubicBezTo>
                    <a:pt x="3484" y="577"/>
                    <a:pt x="3537" y="610"/>
                    <a:pt x="3586" y="640"/>
                  </a:cubicBezTo>
                  <a:cubicBezTo>
                    <a:pt x="3634" y="671"/>
                    <a:pt x="3681" y="703"/>
                    <a:pt x="3729" y="740"/>
                  </a:cubicBezTo>
                  <a:cubicBezTo>
                    <a:pt x="3819" y="806"/>
                    <a:pt x="3897" y="875"/>
                    <a:pt x="3966" y="951"/>
                  </a:cubicBezTo>
                  <a:cubicBezTo>
                    <a:pt x="4105" y="1100"/>
                    <a:pt x="4205" y="1259"/>
                    <a:pt x="4293" y="1402"/>
                  </a:cubicBezTo>
                  <a:cubicBezTo>
                    <a:pt x="4461" y="1693"/>
                    <a:pt x="4592" y="1913"/>
                    <a:pt x="4697" y="2046"/>
                  </a:cubicBezTo>
                  <a:cubicBezTo>
                    <a:pt x="4750" y="2113"/>
                    <a:pt x="4790" y="2159"/>
                    <a:pt x="4818" y="2190"/>
                  </a:cubicBezTo>
                  <a:cubicBezTo>
                    <a:pt x="4846" y="2220"/>
                    <a:pt x="4861" y="2235"/>
                    <a:pt x="4861" y="2235"/>
                  </a:cubicBezTo>
                  <a:cubicBezTo>
                    <a:pt x="4861" y="2235"/>
                    <a:pt x="4850" y="2217"/>
                    <a:pt x="4826" y="2173"/>
                  </a:cubicBezTo>
                  <a:cubicBezTo>
                    <a:pt x="4802" y="2140"/>
                    <a:pt x="4769" y="2086"/>
                    <a:pt x="4728" y="2015"/>
                  </a:cubicBezTo>
                  <a:cubicBezTo>
                    <a:pt x="4644" y="1871"/>
                    <a:pt x="4545" y="1644"/>
                    <a:pt x="4399" y="1335"/>
                  </a:cubicBezTo>
                  <a:cubicBezTo>
                    <a:pt x="4326" y="1180"/>
                    <a:pt x="4233" y="1005"/>
                    <a:pt x="4093" y="831"/>
                  </a:cubicBezTo>
                  <a:cubicBezTo>
                    <a:pt x="4024" y="745"/>
                    <a:pt x="3940" y="659"/>
                    <a:pt x="3845" y="581"/>
                  </a:cubicBezTo>
                  <a:cubicBezTo>
                    <a:pt x="3801" y="543"/>
                    <a:pt x="3749" y="505"/>
                    <a:pt x="3697" y="466"/>
                  </a:cubicBezTo>
                  <a:cubicBezTo>
                    <a:pt x="3645" y="431"/>
                    <a:pt x="3592" y="393"/>
                    <a:pt x="3533" y="359"/>
                  </a:cubicBezTo>
                  <a:cubicBezTo>
                    <a:pt x="3305" y="220"/>
                    <a:pt x="3031" y="104"/>
                    <a:pt x="2719" y="43"/>
                  </a:cubicBezTo>
                  <a:cubicBezTo>
                    <a:pt x="2580" y="17"/>
                    <a:pt x="2434"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5689780" y="4355491"/>
              <a:ext cx="366502" cy="276571"/>
            </a:xfrm>
            <a:custGeom>
              <a:avLst/>
              <a:gdLst/>
              <a:ahLst/>
              <a:cxnLst/>
              <a:rect l="l" t="t" r="r" b="b"/>
              <a:pathLst>
                <a:path w="8705" h="6569" extrusionOk="0">
                  <a:moveTo>
                    <a:pt x="1979" y="3420"/>
                  </a:moveTo>
                  <a:cubicBezTo>
                    <a:pt x="1979" y="3420"/>
                    <a:pt x="1979" y="3420"/>
                    <a:pt x="1980" y="3420"/>
                  </a:cubicBezTo>
                  <a:lnTo>
                    <a:pt x="1980" y="3420"/>
                  </a:lnTo>
                  <a:cubicBezTo>
                    <a:pt x="1979" y="3420"/>
                    <a:pt x="1979" y="3420"/>
                    <a:pt x="1979" y="3420"/>
                  </a:cubicBezTo>
                  <a:close/>
                  <a:moveTo>
                    <a:pt x="1980" y="3420"/>
                  </a:moveTo>
                  <a:cubicBezTo>
                    <a:pt x="1984" y="3422"/>
                    <a:pt x="1995" y="3426"/>
                    <a:pt x="2014" y="3433"/>
                  </a:cubicBezTo>
                  <a:cubicBezTo>
                    <a:pt x="2027" y="3436"/>
                    <a:pt x="2040" y="3442"/>
                    <a:pt x="2058" y="3447"/>
                  </a:cubicBezTo>
                  <a:cubicBezTo>
                    <a:pt x="2060" y="3448"/>
                    <a:pt x="2062" y="3448"/>
                    <a:pt x="2064" y="3449"/>
                  </a:cubicBezTo>
                  <a:lnTo>
                    <a:pt x="2064" y="3449"/>
                  </a:lnTo>
                  <a:cubicBezTo>
                    <a:pt x="2044" y="3442"/>
                    <a:pt x="2028" y="3435"/>
                    <a:pt x="2015" y="3429"/>
                  </a:cubicBezTo>
                  <a:cubicBezTo>
                    <a:pt x="1995" y="3425"/>
                    <a:pt x="1984" y="3421"/>
                    <a:pt x="1980" y="3420"/>
                  </a:cubicBezTo>
                  <a:close/>
                  <a:moveTo>
                    <a:pt x="7246" y="1"/>
                  </a:moveTo>
                  <a:cubicBezTo>
                    <a:pt x="7122" y="1"/>
                    <a:pt x="6999" y="17"/>
                    <a:pt x="6882" y="49"/>
                  </a:cubicBezTo>
                  <a:cubicBezTo>
                    <a:pt x="6592" y="127"/>
                    <a:pt x="6332" y="294"/>
                    <a:pt x="6156" y="519"/>
                  </a:cubicBezTo>
                  <a:cubicBezTo>
                    <a:pt x="5977" y="750"/>
                    <a:pt x="5903" y="1037"/>
                    <a:pt x="5929" y="1306"/>
                  </a:cubicBezTo>
                  <a:cubicBezTo>
                    <a:pt x="5954" y="1576"/>
                    <a:pt x="6079" y="1820"/>
                    <a:pt x="6260" y="1997"/>
                  </a:cubicBezTo>
                  <a:cubicBezTo>
                    <a:pt x="6427" y="2163"/>
                    <a:pt x="6659" y="2249"/>
                    <a:pt x="6878" y="2249"/>
                  </a:cubicBezTo>
                  <a:cubicBezTo>
                    <a:pt x="6893" y="2249"/>
                    <a:pt x="6907" y="2249"/>
                    <a:pt x="6921" y="2248"/>
                  </a:cubicBezTo>
                  <a:cubicBezTo>
                    <a:pt x="7155" y="2238"/>
                    <a:pt x="7367" y="2135"/>
                    <a:pt x="7516" y="1984"/>
                  </a:cubicBezTo>
                  <a:cubicBezTo>
                    <a:pt x="7665" y="1832"/>
                    <a:pt x="7731" y="1622"/>
                    <a:pt x="7716" y="1434"/>
                  </a:cubicBezTo>
                  <a:cubicBezTo>
                    <a:pt x="7703" y="1243"/>
                    <a:pt x="7611" y="1076"/>
                    <a:pt x="7489" y="966"/>
                  </a:cubicBezTo>
                  <a:cubicBezTo>
                    <a:pt x="7378" y="867"/>
                    <a:pt x="7239" y="821"/>
                    <a:pt x="7111" y="821"/>
                  </a:cubicBezTo>
                  <a:cubicBezTo>
                    <a:pt x="7095" y="821"/>
                    <a:pt x="7078" y="822"/>
                    <a:pt x="7062" y="823"/>
                  </a:cubicBezTo>
                  <a:cubicBezTo>
                    <a:pt x="6921" y="838"/>
                    <a:pt x="6801" y="902"/>
                    <a:pt x="6719" y="982"/>
                  </a:cubicBezTo>
                  <a:cubicBezTo>
                    <a:pt x="6637" y="1064"/>
                    <a:pt x="6597" y="1164"/>
                    <a:pt x="6587" y="1251"/>
                  </a:cubicBezTo>
                  <a:cubicBezTo>
                    <a:pt x="6577" y="1337"/>
                    <a:pt x="6594" y="1413"/>
                    <a:pt x="6616" y="1468"/>
                  </a:cubicBezTo>
                  <a:cubicBezTo>
                    <a:pt x="6638" y="1524"/>
                    <a:pt x="6668" y="1561"/>
                    <a:pt x="6685" y="1585"/>
                  </a:cubicBezTo>
                  <a:cubicBezTo>
                    <a:pt x="6706" y="1609"/>
                    <a:pt x="6717" y="1620"/>
                    <a:pt x="6717" y="1620"/>
                  </a:cubicBezTo>
                  <a:cubicBezTo>
                    <a:pt x="6717" y="1620"/>
                    <a:pt x="6707" y="1609"/>
                    <a:pt x="6686" y="1585"/>
                  </a:cubicBezTo>
                  <a:cubicBezTo>
                    <a:pt x="6669" y="1561"/>
                    <a:pt x="6641" y="1524"/>
                    <a:pt x="6619" y="1468"/>
                  </a:cubicBezTo>
                  <a:cubicBezTo>
                    <a:pt x="6598" y="1413"/>
                    <a:pt x="6583" y="1339"/>
                    <a:pt x="6594" y="1252"/>
                  </a:cubicBezTo>
                  <a:cubicBezTo>
                    <a:pt x="6604" y="1166"/>
                    <a:pt x="6646" y="1069"/>
                    <a:pt x="6728" y="990"/>
                  </a:cubicBezTo>
                  <a:cubicBezTo>
                    <a:pt x="6809" y="913"/>
                    <a:pt x="6927" y="851"/>
                    <a:pt x="7064" y="841"/>
                  </a:cubicBezTo>
                  <a:cubicBezTo>
                    <a:pt x="7078" y="840"/>
                    <a:pt x="7091" y="839"/>
                    <a:pt x="7105" y="839"/>
                  </a:cubicBezTo>
                  <a:cubicBezTo>
                    <a:pt x="7230" y="839"/>
                    <a:pt x="7368" y="885"/>
                    <a:pt x="7473" y="984"/>
                  </a:cubicBezTo>
                  <a:cubicBezTo>
                    <a:pt x="7589" y="1093"/>
                    <a:pt x="7676" y="1256"/>
                    <a:pt x="7685" y="1438"/>
                  </a:cubicBezTo>
                  <a:cubicBezTo>
                    <a:pt x="7696" y="1618"/>
                    <a:pt x="7632" y="1815"/>
                    <a:pt x="7486" y="1958"/>
                  </a:cubicBezTo>
                  <a:cubicBezTo>
                    <a:pt x="7345" y="2100"/>
                    <a:pt x="7139" y="2195"/>
                    <a:pt x="6919" y="2201"/>
                  </a:cubicBezTo>
                  <a:cubicBezTo>
                    <a:pt x="6908" y="2201"/>
                    <a:pt x="6898" y="2202"/>
                    <a:pt x="6887" y="2202"/>
                  </a:cubicBezTo>
                  <a:cubicBezTo>
                    <a:pt x="6678" y="2202"/>
                    <a:pt x="6461" y="2119"/>
                    <a:pt x="6300" y="1956"/>
                  </a:cubicBezTo>
                  <a:cubicBezTo>
                    <a:pt x="6134" y="1788"/>
                    <a:pt x="6017" y="1554"/>
                    <a:pt x="5998" y="1301"/>
                  </a:cubicBezTo>
                  <a:cubicBezTo>
                    <a:pt x="5974" y="1048"/>
                    <a:pt x="6052" y="777"/>
                    <a:pt x="6217" y="570"/>
                  </a:cubicBezTo>
                  <a:cubicBezTo>
                    <a:pt x="6387" y="359"/>
                    <a:pt x="6631" y="205"/>
                    <a:pt x="6906" y="136"/>
                  </a:cubicBezTo>
                  <a:cubicBezTo>
                    <a:pt x="7011" y="110"/>
                    <a:pt x="7121" y="96"/>
                    <a:pt x="7231" y="96"/>
                  </a:cubicBezTo>
                  <a:cubicBezTo>
                    <a:pt x="7408" y="96"/>
                    <a:pt x="7586" y="131"/>
                    <a:pt x="7751" y="204"/>
                  </a:cubicBezTo>
                  <a:cubicBezTo>
                    <a:pt x="7817" y="234"/>
                    <a:pt x="7880" y="267"/>
                    <a:pt x="7946" y="311"/>
                  </a:cubicBezTo>
                  <a:cubicBezTo>
                    <a:pt x="8003" y="352"/>
                    <a:pt x="8062" y="399"/>
                    <a:pt x="8109" y="454"/>
                  </a:cubicBezTo>
                  <a:cubicBezTo>
                    <a:pt x="8207" y="564"/>
                    <a:pt x="8283" y="697"/>
                    <a:pt x="8343" y="839"/>
                  </a:cubicBezTo>
                  <a:cubicBezTo>
                    <a:pt x="8459" y="1123"/>
                    <a:pt x="8510" y="1441"/>
                    <a:pt x="8531" y="1761"/>
                  </a:cubicBezTo>
                  <a:cubicBezTo>
                    <a:pt x="8571" y="2405"/>
                    <a:pt x="8454" y="3073"/>
                    <a:pt x="8184" y="3693"/>
                  </a:cubicBezTo>
                  <a:cubicBezTo>
                    <a:pt x="8046" y="4002"/>
                    <a:pt x="7874" y="4297"/>
                    <a:pt x="7670" y="4575"/>
                  </a:cubicBezTo>
                  <a:cubicBezTo>
                    <a:pt x="7467" y="4850"/>
                    <a:pt x="7224" y="5102"/>
                    <a:pt x="6960" y="5326"/>
                  </a:cubicBezTo>
                  <a:cubicBezTo>
                    <a:pt x="6695" y="5551"/>
                    <a:pt x="6399" y="5749"/>
                    <a:pt x="6087" y="5898"/>
                  </a:cubicBezTo>
                  <a:cubicBezTo>
                    <a:pt x="5766" y="6052"/>
                    <a:pt x="5437" y="6165"/>
                    <a:pt x="5090" y="6244"/>
                  </a:cubicBezTo>
                  <a:cubicBezTo>
                    <a:pt x="4745" y="6317"/>
                    <a:pt x="4392" y="6362"/>
                    <a:pt x="4036" y="6370"/>
                  </a:cubicBezTo>
                  <a:cubicBezTo>
                    <a:pt x="4018" y="6370"/>
                    <a:pt x="4001" y="6371"/>
                    <a:pt x="3983" y="6371"/>
                  </a:cubicBezTo>
                  <a:cubicBezTo>
                    <a:pt x="3912" y="6371"/>
                    <a:pt x="3841" y="6366"/>
                    <a:pt x="3770" y="6366"/>
                  </a:cubicBezTo>
                  <a:cubicBezTo>
                    <a:pt x="3681" y="6366"/>
                    <a:pt x="3593" y="6363"/>
                    <a:pt x="3505" y="6353"/>
                  </a:cubicBezTo>
                  <a:cubicBezTo>
                    <a:pt x="3417" y="6344"/>
                    <a:pt x="3329" y="6339"/>
                    <a:pt x="3240" y="6328"/>
                  </a:cubicBezTo>
                  <a:lnTo>
                    <a:pt x="2978" y="6285"/>
                  </a:lnTo>
                  <a:cubicBezTo>
                    <a:pt x="2287" y="6156"/>
                    <a:pt x="1616" y="5877"/>
                    <a:pt x="1104" y="5418"/>
                  </a:cubicBezTo>
                  <a:cubicBezTo>
                    <a:pt x="1072" y="5389"/>
                    <a:pt x="1036" y="5363"/>
                    <a:pt x="1007" y="5332"/>
                  </a:cubicBezTo>
                  <a:lnTo>
                    <a:pt x="922" y="5239"/>
                  </a:lnTo>
                  <a:lnTo>
                    <a:pt x="836" y="5149"/>
                  </a:lnTo>
                  <a:lnTo>
                    <a:pt x="794" y="5104"/>
                  </a:lnTo>
                  <a:cubicBezTo>
                    <a:pt x="780" y="5087"/>
                    <a:pt x="768" y="5068"/>
                    <a:pt x="753" y="5051"/>
                  </a:cubicBezTo>
                  <a:lnTo>
                    <a:pt x="598" y="4838"/>
                  </a:lnTo>
                  <a:lnTo>
                    <a:pt x="579" y="4812"/>
                  </a:lnTo>
                  <a:cubicBezTo>
                    <a:pt x="579" y="4812"/>
                    <a:pt x="577" y="4809"/>
                    <a:pt x="576" y="4807"/>
                  </a:cubicBezTo>
                  <a:lnTo>
                    <a:pt x="576" y="4807"/>
                  </a:lnTo>
                  <a:lnTo>
                    <a:pt x="574" y="4803"/>
                  </a:lnTo>
                  <a:lnTo>
                    <a:pt x="565" y="4789"/>
                  </a:lnTo>
                  <a:lnTo>
                    <a:pt x="533" y="4735"/>
                  </a:lnTo>
                  <a:cubicBezTo>
                    <a:pt x="511" y="4700"/>
                    <a:pt x="491" y="4664"/>
                    <a:pt x="472" y="4625"/>
                  </a:cubicBezTo>
                  <a:cubicBezTo>
                    <a:pt x="320" y="4329"/>
                    <a:pt x="245" y="3998"/>
                    <a:pt x="237" y="3671"/>
                  </a:cubicBezTo>
                  <a:cubicBezTo>
                    <a:pt x="233" y="3506"/>
                    <a:pt x="246" y="3341"/>
                    <a:pt x="273" y="3181"/>
                  </a:cubicBezTo>
                  <a:cubicBezTo>
                    <a:pt x="301" y="3020"/>
                    <a:pt x="344" y="2861"/>
                    <a:pt x="397" y="2708"/>
                  </a:cubicBezTo>
                  <a:lnTo>
                    <a:pt x="438" y="2597"/>
                  </a:lnTo>
                  <a:cubicBezTo>
                    <a:pt x="453" y="2558"/>
                    <a:pt x="471" y="2519"/>
                    <a:pt x="488" y="2481"/>
                  </a:cubicBezTo>
                  <a:cubicBezTo>
                    <a:pt x="520" y="2409"/>
                    <a:pt x="557" y="2336"/>
                    <a:pt x="596" y="2267"/>
                  </a:cubicBezTo>
                  <a:cubicBezTo>
                    <a:pt x="673" y="2128"/>
                    <a:pt x="764" y="1998"/>
                    <a:pt x="866" y="1879"/>
                  </a:cubicBezTo>
                  <a:cubicBezTo>
                    <a:pt x="965" y="1757"/>
                    <a:pt x="1078" y="1651"/>
                    <a:pt x="1200" y="1560"/>
                  </a:cubicBezTo>
                  <a:cubicBezTo>
                    <a:pt x="1320" y="1465"/>
                    <a:pt x="1451" y="1390"/>
                    <a:pt x="1589" y="1336"/>
                  </a:cubicBezTo>
                  <a:cubicBezTo>
                    <a:pt x="1657" y="1306"/>
                    <a:pt x="1727" y="1288"/>
                    <a:pt x="1798" y="1269"/>
                  </a:cubicBezTo>
                  <a:cubicBezTo>
                    <a:pt x="1868" y="1255"/>
                    <a:pt x="1940" y="1239"/>
                    <a:pt x="2012" y="1238"/>
                  </a:cubicBezTo>
                  <a:cubicBezTo>
                    <a:pt x="2036" y="1234"/>
                    <a:pt x="2059" y="1233"/>
                    <a:pt x="2083" y="1233"/>
                  </a:cubicBezTo>
                  <a:cubicBezTo>
                    <a:pt x="2129" y="1233"/>
                    <a:pt x="2173" y="1238"/>
                    <a:pt x="2219" y="1238"/>
                  </a:cubicBezTo>
                  <a:lnTo>
                    <a:pt x="2333" y="1254"/>
                  </a:lnTo>
                  <a:lnTo>
                    <a:pt x="2384" y="1263"/>
                  </a:lnTo>
                  <a:lnTo>
                    <a:pt x="2436" y="1276"/>
                  </a:lnTo>
                  <a:cubicBezTo>
                    <a:pt x="2808" y="1369"/>
                    <a:pt x="3119" y="1622"/>
                    <a:pt x="3312" y="1930"/>
                  </a:cubicBezTo>
                  <a:cubicBezTo>
                    <a:pt x="3409" y="2084"/>
                    <a:pt x="3478" y="2250"/>
                    <a:pt x="3518" y="2421"/>
                  </a:cubicBezTo>
                  <a:cubicBezTo>
                    <a:pt x="3538" y="2506"/>
                    <a:pt x="3550" y="2592"/>
                    <a:pt x="3556" y="2674"/>
                  </a:cubicBezTo>
                  <a:cubicBezTo>
                    <a:pt x="3561" y="2713"/>
                    <a:pt x="3556" y="2764"/>
                    <a:pt x="3557" y="2808"/>
                  </a:cubicBezTo>
                  <a:lnTo>
                    <a:pt x="3557" y="2842"/>
                  </a:lnTo>
                  <a:lnTo>
                    <a:pt x="3554" y="2869"/>
                  </a:lnTo>
                  <a:lnTo>
                    <a:pt x="3547" y="2930"/>
                  </a:lnTo>
                  <a:cubicBezTo>
                    <a:pt x="3528" y="3098"/>
                    <a:pt x="3480" y="3258"/>
                    <a:pt x="3406" y="3401"/>
                  </a:cubicBezTo>
                  <a:cubicBezTo>
                    <a:pt x="3330" y="3544"/>
                    <a:pt x="3232" y="3671"/>
                    <a:pt x="3117" y="3776"/>
                  </a:cubicBezTo>
                  <a:cubicBezTo>
                    <a:pt x="3006" y="3883"/>
                    <a:pt x="2873" y="3963"/>
                    <a:pt x="2736" y="4016"/>
                  </a:cubicBezTo>
                  <a:cubicBezTo>
                    <a:pt x="2604" y="4067"/>
                    <a:pt x="2467" y="4099"/>
                    <a:pt x="2332" y="4099"/>
                  </a:cubicBezTo>
                  <a:cubicBezTo>
                    <a:pt x="2325" y="4099"/>
                    <a:pt x="2318" y="4099"/>
                    <a:pt x="2311" y="4099"/>
                  </a:cubicBezTo>
                  <a:lnTo>
                    <a:pt x="2257" y="4101"/>
                  </a:lnTo>
                  <a:lnTo>
                    <a:pt x="2207" y="4095"/>
                  </a:lnTo>
                  <a:cubicBezTo>
                    <a:pt x="2173" y="4091"/>
                    <a:pt x="2141" y="4090"/>
                    <a:pt x="2105" y="4084"/>
                  </a:cubicBezTo>
                  <a:cubicBezTo>
                    <a:pt x="2068" y="4075"/>
                    <a:pt x="2033" y="4068"/>
                    <a:pt x="1995" y="4059"/>
                  </a:cubicBezTo>
                  <a:lnTo>
                    <a:pt x="1968" y="4052"/>
                  </a:lnTo>
                  <a:lnTo>
                    <a:pt x="1953" y="4050"/>
                  </a:lnTo>
                  <a:lnTo>
                    <a:pt x="1951" y="4048"/>
                  </a:lnTo>
                  <a:lnTo>
                    <a:pt x="1951" y="4048"/>
                  </a:lnTo>
                  <a:cubicBezTo>
                    <a:pt x="1955" y="4049"/>
                    <a:pt x="1956" y="4049"/>
                    <a:pt x="1956" y="4049"/>
                  </a:cubicBezTo>
                  <a:cubicBezTo>
                    <a:pt x="1957" y="4049"/>
                    <a:pt x="1953" y="4048"/>
                    <a:pt x="1953" y="4048"/>
                  </a:cubicBezTo>
                  <a:lnTo>
                    <a:pt x="1948" y="4047"/>
                  </a:lnTo>
                  <a:lnTo>
                    <a:pt x="1901" y="4030"/>
                  </a:lnTo>
                  <a:cubicBezTo>
                    <a:pt x="1777" y="3985"/>
                    <a:pt x="1666" y="3909"/>
                    <a:pt x="1572" y="3820"/>
                  </a:cubicBezTo>
                  <a:cubicBezTo>
                    <a:pt x="1386" y="3638"/>
                    <a:pt x="1273" y="3398"/>
                    <a:pt x="1239" y="3164"/>
                  </a:cubicBezTo>
                  <a:cubicBezTo>
                    <a:pt x="1223" y="3045"/>
                    <a:pt x="1226" y="2929"/>
                    <a:pt x="1250" y="2821"/>
                  </a:cubicBezTo>
                  <a:cubicBezTo>
                    <a:pt x="1276" y="2713"/>
                    <a:pt x="1323" y="2615"/>
                    <a:pt x="1386" y="2533"/>
                  </a:cubicBezTo>
                  <a:cubicBezTo>
                    <a:pt x="1511" y="2367"/>
                    <a:pt x="1711" y="2276"/>
                    <a:pt x="1895" y="2241"/>
                  </a:cubicBezTo>
                  <a:cubicBezTo>
                    <a:pt x="1939" y="2233"/>
                    <a:pt x="1983" y="2230"/>
                    <a:pt x="2026" y="2230"/>
                  </a:cubicBezTo>
                  <a:cubicBezTo>
                    <a:pt x="2166" y="2230"/>
                    <a:pt x="2300" y="2266"/>
                    <a:pt x="2410" y="2331"/>
                  </a:cubicBezTo>
                  <a:cubicBezTo>
                    <a:pt x="2481" y="2373"/>
                    <a:pt x="2543" y="2425"/>
                    <a:pt x="2592" y="2483"/>
                  </a:cubicBezTo>
                  <a:cubicBezTo>
                    <a:pt x="2641" y="2544"/>
                    <a:pt x="2677" y="2610"/>
                    <a:pt x="2700" y="2675"/>
                  </a:cubicBezTo>
                  <a:cubicBezTo>
                    <a:pt x="2747" y="2815"/>
                    <a:pt x="2740" y="2949"/>
                    <a:pt x="2705" y="3065"/>
                  </a:cubicBezTo>
                  <a:cubicBezTo>
                    <a:pt x="2666" y="3179"/>
                    <a:pt x="2601" y="3271"/>
                    <a:pt x="2529" y="3335"/>
                  </a:cubicBezTo>
                  <a:cubicBezTo>
                    <a:pt x="2455" y="3400"/>
                    <a:pt x="2376" y="3436"/>
                    <a:pt x="2305" y="3453"/>
                  </a:cubicBezTo>
                  <a:cubicBezTo>
                    <a:pt x="2263" y="3462"/>
                    <a:pt x="2224" y="3466"/>
                    <a:pt x="2189" y="3466"/>
                  </a:cubicBezTo>
                  <a:cubicBezTo>
                    <a:pt x="2165" y="3466"/>
                    <a:pt x="2142" y="3464"/>
                    <a:pt x="2122" y="3460"/>
                  </a:cubicBezTo>
                  <a:cubicBezTo>
                    <a:pt x="2101" y="3456"/>
                    <a:pt x="2082" y="3452"/>
                    <a:pt x="2064" y="3449"/>
                  </a:cubicBezTo>
                  <a:lnTo>
                    <a:pt x="2064" y="3449"/>
                  </a:lnTo>
                  <a:cubicBezTo>
                    <a:pt x="2081" y="3454"/>
                    <a:pt x="2100" y="3460"/>
                    <a:pt x="2123" y="3464"/>
                  </a:cubicBezTo>
                  <a:cubicBezTo>
                    <a:pt x="2152" y="3472"/>
                    <a:pt x="2187" y="3476"/>
                    <a:pt x="2226" y="3476"/>
                  </a:cubicBezTo>
                  <a:cubicBezTo>
                    <a:pt x="2253" y="3476"/>
                    <a:pt x="2282" y="3474"/>
                    <a:pt x="2313" y="3469"/>
                  </a:cubicBezTo>
                  <a:cubicBezTo>
                    <a:pt x="2389" y="3457"/>
                    <a:pt x="2476" y="3423"/>
                    <a:pt x="2557" y="3359"/>
                  </a:cubicBezTo>
                  <a:cubicBezTo>
                    <a:pt x="2638" y="3296"/>
                    <a:pt x="2714" y="3202"/>
                    <a:pt x="2762" y="3078"/>
                  </a:cubicBezTo>
                  <a:cubicBezTo>
                    <a:pt x="2808" y="2957"/>
                    <a:pt x="2823" y="2800"/>
                    <a:pt x="2780" y="2651"/>
                  </a:cubicBezTo>
                  <a:cubicBezTo>
                    <a:pt x="2757" y="2569"/>
                    <a:pt x="2719" y="2494"/>
                    <a:pt x="2667" y="2422"/>
                  </a:cubicBezTo>
                  <a:cubicBezTo>
                    <a:pt x="2614" y="2353"/>
                    <a:pt x="2546" y="2290"/>
                    <a:pt x="2466" y="2239"/>
                  </a:cubicBezTo>
                  <a:cubicBezTo>
                    <a:pt x="2335" y="2156"/>
                    <a:pt x="2171" y="2106"/>
                    <a:pt x="1996" y="2106"/>
                  </a:cubicBezTo>
                  <a:cubicBezTo>
                    <a:pt x="1958" y="2106"/>
                    <a:pt x="1920" y="2109"/>
                    <a:pt x="1881" y="2114"/>
                  </a:cubicBezTo>
                  <a:cubicBezTo>
                    <a:pt x="1853" y="2116"/>
                    <a:pt x="1827" y="2122"/>
                    <a:pt x="1799" y="2128"/>
                  </a:cubicBezTo>
                  <a:lnTo>
                    <a:pt x="1755" y="2138"/>
                  </a:lnTo>
                  <a:lnTo>
                    <a:pt x="1717" y="2150"/>
                  </a:lnTo>
                  <a:cubicBezTo>
                    <a:pt x="1670" y="2163"/>
                    <a:pt x="1612" y="2188"/>
                    <a:pt x="1560" y="2213"/>
                  </a:cubicBezTo>
                  <a:cubicBezTo>
                    <a:pt x="1456" y="2266"/>
                    <a:pt x="1356" y="2339"/>
                    <a:pt x="1276" y="2437"/>
                  </a:cubicBezTo>
                  <a:cubicBezTo>
                    <a:pt x="1196" y="2533"/>
                    <a:pt x="1136" y="2652"/>
                    <a:pt x="1100" y="2779"/>
                  </a:cubicBezTo>
                  <a:cubicBezTo>
                    <a:pt x="1067" y="2907"/>
                    <a:pt x="1061" y="3045"/>
                    <a:pt x="1076" y="3182"/>
                  </a:cubicBezTo>
                  <a:cubicBezTo>
                    <a:pt x="1109" y="3455"/>
                    <a:pt x="1230" y="3732"/>
                    <a:pt x="1444" y="3952"/>
                  </a:cubicBezTo>
                  <a:cubicBezTo>
                    <a:pt x="1551" y="4061"/>
                    <a:pt x="1682" y="4155"/>
                    <a:pt x="1835" y="4215"/>
                  </a:cubicBezTo>
                  <a:lnTo>
                    <a:pt x="1893" y="4235"/>
                  </a:lnTo>
                  <a:lnTo>
                    <a:pt x="1899" y="4238"/>
                  </a:lnTo>
                  <a:lnTo>
                    <a:pt x="1913" y="4243"/>
                  </a:lnTo>
                  <a:lnTo>
                    <a:pt x="1926" y="4248"/>
                  </a:lnTo>
                  <a:lnTo>
                    <a:pt x="1953" y="4257"/>
                  </a:lnTo>
                  <a:cubicBezTo>
                    <a:pt x="1991" y="4266"/>
                    <a:pt x="2026" y="4281"/>
                    <a:pt x="2063" y="4290"/>
                  </a:cubicBezTo>
                  <a:cubicBezTo>
                    <a:pt x="2102" y="4298"/>
                    <a:pt x="2147" y="4315"/>
                    <a:pt x="2189" y="4320"/>
                  </a:cubicBezTo>
                  <a:lnTo>
                    <a:pt x="2252" y="4351"/>
                  </a:lnTo>
                  <a:lnTo>
                    <a:pt x="2316" y="4351"/>
                  </a:lnTo>
                  <a:cubicBezTo>
                    <a:pt x="2482" y="4351"/>
                    <a:pt x="2654" y="4299"/>
                    <a:pt x="2818" y="4238"/>
                  </a:cubicBezTo>
                  <a:cubicBezTo>
                    <a:pt x="2983" y="4178"/>
                    <a:pt x="3139" y="4061"/>
                    <a:pt x="3273" y="3938"/>
                  </a:cubicBezTo>
                  <a:cubicBezTo>
                    <a:pt x="3408" y="3816"/>
                    <a:pt x="3524" y="3670"/>
                    <a:pt x="3615" y="3505"/>
                  </a:cubicBezTo>
                  <a:cubicBezTo>
                    <a:pt x="3703" y="3336"/>
                    <a:pt x="3762" y="3150"/>
                    <a:pt x="3788" y="2956"/>
                  </a:cubicBezTo>
                  <a:lnTo>
                    <a:pt x="3797" y="2883"/>
                  </a:lnTo>
                  <a:cubicBezTo>
                    <a:pt x="3798" y="2868"/>
                    <a:pt x="3799" y="2863"/>
                    <a:pt x="3800" y="2840"/>
                  </a:cubicBezTo>
                  <a:lnTo>
                    <a:pt x="3800" y="2806"/>
                  </a:lnTo>
                  <a:cubicBezTo>
                    <a:pt x="3800" y="2757"/>
                    <a:pt x="3806" y="2718"/>
                    <a:pt x="3800" y="2664"/>
                  </a:cubicBezTo>
                  <a:cubicBezTo>
                    <a:pt x="3795" y="2560"/>
                    <a:pt x="3781" y="2461"/>
                    <a:pt x="3759" y="2362"/>
                  </a:cubicBezTo>
                  <a:cubicBezTo>
                    <a:pt x="3715" y="2166"/>
                    <a:pt x="3637" y="1973"/>
                    <a:pt x="3525" y="1794"/>
                  </a:cubicBezTo>
                  <a:cubicBezTo>
                    <a:pt x="3304" y="1441"/>
                    <a:pt x="2945" y="1143"/>
                    <a:pt x="2502" y="1032"/>
                  </a:cubicBezTo>
                  <a:lnTo>
                    <a:pt x="2441" y="1016"/>
                  </a:lnTo>
                  <a:lnTo>
                    <a:pt x="2376" y="1006"/>
                  </a:lnTo>
                  <a:lnTo>
                    <a:pt x="2261" y="990"/>
                  </a:lnTo>
                  <a:cubicBezTo>
                    <a:pt x="2203" y="988"/>
                    <a:pt x="2145" y="983"/>
                    <a:pt x="2087" y="983"/>
                  </a:cubicBezTo>
                  <a:cubicBezTo>
                    <a:pt x="2058" y="983"/>
                    <a:pt x="2029" y="984"/>
                    <a:pt x="2001" y="988"/>
                  </a:cubicBezTo>
                  <a:cubicBezTo>
                    <a:pt x="1915" y="990"/>
                    <a:pt x="1831" y="1009"/>
                    <a:pt x="1747" y="1023"/>
                  </a:cubicBezTo>
                  <a:cubicBezTo>
                    <a:pt x="1665" y="1048"/>
                    <a:pt x="1580" y="1067"/>
                    <a:pt x="1501" y="1103"/>
                  </a:cubicBezTo>
                  <a:cubicBezTo>
                    <a:pt x="1342" y="1166"/>
                    <a:pt x="1192" y="1253"/>
                    <a:pt x="1055" y="1359"/>
                  </a:cubicBezTo>
                  <a:cubicBezTo>
                    <a:pt x="919" y="1464"/>
                    <a:pt x="792" y="1583"/>
                    <a:pt x="682" y="1716"/>
                  </a:cubicBezTo>
                  <a:cubicBezTo>
                    <a:pt x="459" y="1978"/>
                    <a:pt x="288" y="2296"/>
                    <a:pt x="174" y="2623"/>
                  </a:cubicBezTo>
                  <a:cubicBezTo>
                    <a:pt x="117" y="2789"/>
                    <a:pt x="72" y="2960"/>
                    <a:pt x="41" y="3136"/>
                  </a:cubicBezTo>
                  <a:cubicBezTo>
                    <a:pt x="14" y="3313"/>
                    <a:pt x="1" y="3491"/>
                    <a:pt x="4" y="3672"/>
                  </a:cubicBezTo>
                  <a:cubicBezTo>
                    <a:pt x="14" y="4034"/>
                    <a:pt x="98" y="4399"/>
                    <a:pt x="271" y="4728"/>
                  </a:cubicBezTo>
                  <a:cubicBezTo>
                    <a:pt x="289" y="4769"/>
                    <a:pt x="315" y="4808"/>
                    <a:pt x="338" y="4849"/>
                  </a:cubicBezTo>
                  <a:lnTo>
                    <a:pt x="373" y="4907"/>
                  </a:lnTo>
                  <a:lnTo>
                    <a:pt x="382" y="4923"/>
                  </a:lnTo>
                  <a:lnTo>
                    <a:pt x="386" y="4929"/>
                  </a:lnTo>
                  <a:lnTo>
                    <a:pt x="394" y="4943"/>
                  </a:lnTo>
                  <a:lnTo>
                    <a:pt x="414" y="4968"/>
                  </a:lnTo>
                  <a:lnTo>
                    <a:pt x="570" y="5182"/>
                  </a:lnTo>
                  <a:cubicBezTo>
                    <a:pt x="596" y="5218"/>
                    <a:pt x="625" y="5252"/>
                    <a:pt x="658" y="5286"/>
                  </a:cubicBezTo>
                  <a:lnTo>
                    <a:pt x="755" y="5389"/>
                  </a:lnTo>
                  <a:lnTo>
                    <a:pt x="851" y="5490"/>
                  </a:lnTo>
                  <a:cubicBezTo>
                    <a:pt x="884" y="5523"/>
                    <a:pt x="922" y="5551"/>
                    <a:pt x="956" y="5582"/>
                  </a:cubicBezTo>
                  <a:cubicBezTo>
                    <a:pt x="1510" y="6072"/>
                    <a:pt x="2221" y="6359"/>
                    <a:pt x="2943" y="6487"/>
                  </a:cubicBezTo>
                  <a:lnTo>
                    <a:pt x="3215" y="6530"/>
                  </a:lnTo>
                  <a:cubicBezTo>
                    <a:pt x="3308" y="6541"/>
                    <a:pt x="3398" y="6546"/>
                    <a:pt x="3491" y="6554"/>
                  </a:cubicBezTo>
                  <a:cubicBezTo>
                    <a:pt x="3582" y="6564"/>
                    <a:pt x="3673" y="6566"/>
                    <a:pt x="3766" y="6566"/>
                  </a:cubicBezTo>
                  <a:cubicBezTo>
                    <a:pt x="3828" y="6566"/>
                    <a:pt x="3889" y="6568"/>
                    <a:pt x="3950" y="6568"/>
                  </a:cubicBezTo>
                  <a:cubicBezTo>
                    <a:pt x="3980" y="6568"/>
                    <a:pt x="4011" y="6568"/>
                    <a:pt x="4042" y="6566"/>
                  </a:cubicBezTo>
                  <a:cubicBezTo>
                    <a:pt x="4410" y="6557"/>
                    <a:pt x="4774" y="6505"/>
                    <a:pt x="5133" y="6427"/>
                  </a:cubicBezTo>
                  <a:cubicBezTo>
                    <a:pt x="5488" y="6344"/>
                    <a:pt x="5841" y="6219"/>
                    <a:pt x="6163" y="6059"/>
                  </a:cubicBezTo>
                  <a:cubicBezTo>
                    <a:pt x="6497" y="5896"/>
                    <a:pt x="6795" y="5690"/>
                    <a:pt x="7070" y="5453"/>
                  </a:cubicBezTo>
                  <a:cubicBezTo>
                    <a:pt x="7342" y="5216"/>
                    <a:pt x="7590" y="4953"/>
                    <a:pt x="7798" y="4665"/>
                  </a:cubicBezTo>
                  <a:cubicBezTo>
                    <a:pt x="8007" y="4376"/>
                    <a:pt x="8180" y="4069"/>
                    <a:pt x="8318" y="3748"/>
                  </a:cubicBezTo>
                  <a:cubicBezTo>
                    <a:pt x="8592" y="3106"/>
                    <a:pt x="8704" y="2411"/>
                    <a:pt x="8655" y="1750"/>
                  </a:cubicBezTo>
                  <a:cubicBezTo>
                    <a:pt x="8629" y="1422"/>
                    <a:pt x="8574" y="1093"/>
                    <a:pt x="8445" y="793"/>
                  </a:cubicBezTo>
                  <a:cubicBezTo>
                    <a:pt x="8381" y="645"/>
                    <a:pt x="8299" y="502"/>
                    <a:pt x="8186" y="381"/>
                  </a:cubicBezTo>
                  <a:cubicBezTo>
                    <a:pt x="8131" y="321"/>
                    <a:pt x="8068" y="269"/>
                    <a:pt x="7999" y="223"/>
                  </a:cubicBezTo>
                  <a:cubicBezTo>
                    <a:pt x="7936" y="182"/>
                    <a:pt x="7864" y="142"/>
                    <a:pt x="7789" y="112"/>
                  </a:cubicBezTo>
                  <a:cubicBezTo>
                    <a:pt x="7615" y="37"/>
                    <a:pt x="7429" y="1"/>
                    <a:pt x="7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Gilda Display"/>
              <a:buNone/>
              <a:defRPr sz="3000" b="1">
                <a:solidFill>
                  <a:schemeClr val="dk1"/>
                </a:solidFill>
                <a:latin typeface="Gilda Display"/>
                <a:ea typeface="Gilda Display"/>
                <a:cs typeface="Gilda Display"/>
                <a:sym typeface="Gilda Display"/>
              </a:defRPr>
            </a:lvl1pPr>
            <a:lvl2pPr lvl="1"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000"/>
              <a:buFont typeface="Abhaya Libre"/>
              <a:buNone/>
              <a:defRPr sz="3000">
                <a:solidFill>
                  <a:schemeClr val="dk1"/>
                </a:solidFill>
                <a:latin typeface="Abhaya Libre"/>
                <a:ea typeface="Abhaya Libre"/>
                <a:cs typeface="Abhaya Libre"/>
                <a:sym typeface="Abhaya Libr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00000"/>
              </a:lnSpc>
              <a:spcBef>
                <a:spcPts val="1600"/>
              </a:spcBef>
              <a:spcAft>
                <a:spcPts val="160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8" r:id="rId6"/>
    <p:sldLayoutId id="2147483659" r:id="rId7"/>
    <p:sldLayoutId id="2147483668" r:id="rId8"/>
    <p:sldLayoutId id="2147483672" r:id="rId9"/>
    <p:sldLayoutId id="2147483675" r:id="rId10"/>
    <p:sldLayoutId id="2147483677" r:id="rId11"/>
    <p:sldLayoutId id="2147483678" r:id="rId12"/>
    <p:sldLayoutId id="2147483679" r:id="rId13"/>
    <p:sldLayoutId id="2147483682" r:id="rId14"/>
    <p:sldLayoutId id="214748368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53"/>
          <p:cNvSpPr/>
          <p:nvPr/>
        </p:nvSpPr>
        <p:spPr>
          <a:xfrm>
            <a:off x="720000" y="3034000"/>
            <a:ext cx="1610752" cy="374651"/>
          </a:xfrm>
          <a:custGeom>
            <a:avLst/>
            <a:gdLst/>
            <a:ahLst/>
            <a:cxnLst/>
            <a:rect l="l" t="t" r="r" b="b"/>
            <a:pathLst>
              <a:path w="11114" h="2585" extrusionOk="0">
                <a:moveTo>
                  <a:pt x="3438" y="178"/>
                </a:moveTo>
                <a:cubicBezTo>
                  <a:pt x="3729" y="178"/>
                  <a:pt x="4020" y="232"/>
                  <a:pt x="4295" y="334"/>
                </a:cubicBezTo>
                <a:cubicBezTo>
                  <a:pt x="4673" y="478"/>
                  <a:pt x="5042" y="692"/>
                  <a:pt x="5270" y="1023"/>
                </a:cubicBezTo>
                <a:cubicBezTo>
                  <a:pt x="5271" y="1025"/>
                  <a:pt x="5273" y="1027"/>
                  <a:pt x="5275" y="1030"/>
                </a:cubicBezTo>
                <a:lnTo>
                  <a:pt x="5275" y="1030"/>
                </a:lnTo>
                <a:cubicBezTo>
                  <a:pt x="4803" y="947"/>
                  <a:pt x="4323" y="899"/>
                  <a:pt x="3843" y="899"/>
                </a:cubicBezTo>
                <a:cubicBezTo>
                  <a:pt x="3459" y="899"/>
                  <a:pt x="3076" y="930"/>
                  <a:pt x="2696" y="997"/>
                </a:cubicBezTo>
                <a:cubicBezTo>
                  <a:pt x="1952" y="1128"/>
                  <a:pt x="1236" y="1406"/>
                  <a:pt x="592" y="1798"/>
                </a:cubicBezTo>
                <a:lnTo>
                  <a:pt x="592" y="1798"/>
                </a:lnTo>
                <a:cubicBezTo>
                  <a:pt x="720" y="1649"/>
                  <a:pt x="855" y="1505"/>
                  <a:pt x="994" y="1369"/>
                </a:cubicBezTo>
                <a:cubicBezTo>
                  <a:pt x="1289" y="1079"/>
                  <a:pt x="1611" y="821"/>
                  <a:pt x="1964" y="614"/>
                </a:cubicBezTo>
                <a:cubicBezTo>
                  <a:pt x="2317" y="410"/>
                  <a:pt x="2701" y="256"/>
                  <a:pt x="3102" y="203"/>
                </a:cubicBezTo>
                <a:cubicBezTo>
                  <a:pt x="3214" y="186"/>
                  <a:pt x="3326" y="178"/>
                  <a:pt x="3438" y="178"/>
                </a:cubicBezTo>
                <a:close/>
                <a:moveTo>
                  <a:pt x="3388" y="0"/>
                </a:moveTo>
                <a:cubicBezTo>
                  <a:pt x="3284" y="0"/>
                  <a:pt x="3180" y="7"/>
                  <a:pt x="3077" y="21"/>
                </a:cubicBezTo>
                <a:cubicBezTo>
                  <a:pt x="2646" y="74"/>
                  <a:pt x="2237" y="235"/>
                  <a:pt x="1866" y="446"/>
                </a:cubicBezTo>
                <a:cubicBezTo>
                  <a:pt x="1496" y="661"/>
                  <a:pt x="1159" y="928"/>
                  <a:pt x="854" y="1222"/>
                </a:cubicBezTo>
                <a:cubicBezTo>
                  <a:pt x="548" y="1518"/>
                  <a:pt x="271" y="1837"/>
                  <a:pt x="24" y="2191"/>
                </a:cubicBezTo>
                <a:cubicBezTo>
                  <a:pt x="0" y="2225"/>
                  <a:pt x="0" y="2274"/>
                  <a:pt x="26" y="2311"/>
                </a:cubicBezTo>
                <a:cubicBezTo>
                  <a:pt x="47" y="2338"/>
                  <a:pt x="78" y="2352"/>
                  <a:pt x="110" y="2352"/>
                </a:cubicBezTo>
                <a:cubicBezTo>
                  <a:pt x="131" y="2352"/>
                  <a:pt x="153" y="2346"/>
                  <a:pt x="171" y="2333"/>
                </a:cubicBezTo>
                <a:lnTo>
                  <a:pt x="173" y="2329"/>
                </a:lnTo>
                <a:cubicBezTo>
                  <a:pt x="553" y="2052"/>
                  <a:pt x="959" y="1807"/>
                  <a:pt x="1386" y="1612"/>
                </a:cubicBezTo>
                <a:cubicBezTo>
                  <a:pt x="1815" y="1418"/>
                  <a:pt x="2267" y="1276"/>
                  <a:pt x="2730" y="1190"/>
                </a:cubicBezTo>
                <a:cubicBezTo>
                  <a:pt x="3112" y="1118"/>
                  <a:pt x="3500" y="1087"/>
                  <a:pt x="3888" y="1087"/>
                </a:cubicBezTo>
                <a:cubicBezTo>
                  <a:pt x="4387" y="1087"/>
                  <a:pt x="4888" y="1139"/>
                  <a:pt x="5382" y="1225"/>
                </a:cubicBezTo>
                <a:lnTo>
                  <a:pt x="5382" y="1225"/>
                </a:lnTo>
                <a:cubicBezTo>
                  <a:pt x="5429" y="1335"/>
                  <a:pt x="5457" y="1453"/>
                  <a:pt x="5456" y="1574"/>
                </a:cubicBezTo>
                <a:cubicBezTo>
                  <a:pt x="5461" y="1769"/>
                  <a:pt x="5381" y="1961"/>
                  <a:pt x="5254" y="2113"/>
                </a:cubicBezTo>
                <a:cubicBezTo>
                  <a:pt x="5124" y="2262"/>
                  <a:pt x="4948" y="2375"/>
                  <a:pt x="4755" y="2440"/>
                </a:cubicBezTo>
                <a:cubicBezTo>
                  <a:pt x="4560" y="2506"/>
                  <a:pt x="4354" y="2532"/>
                  <a:pt x="4147" y="2532"/>
                </a:cubicBezTo>
                <a:cubicBezTo>
                  <a:pt x="3733" y="2527"/>
                  <a:pt x="3324" y="2418"/>
                  <a:pt x="2935" y="2263"/>
                </a:cubicBezTo>
                <a:lnTo>
                  <a:pt x="2935" y="2263"/>
                </a:lnTo>
                <a:cubicBezTo>
                  <a:pt x="3315" y="2437"/>
                  <a:pt x="3723" y="2566"/>
                  <a:pt x="4146" y="2583"/>
                </a:cubicBezTo>
                <a:cubicBezTo>
                  <a:pt x="4177" y="2584"/>
                  <a:pt x="4209" y="2585"/>
                  <a:pt x="4240" y="2585"/>
                </a:cubicBezTo>
                <a:cubicBezTo>
                  <a:pt x="4420" y="2585"/>
                  <a:pt x="4602" y="2563"/>
                  <a:pt x="4777" y="2510"/>
                </a:cubicBezTo>
                <a:cubicBezTo>
                  <a:pt x="4982" y="2448"/>
                  <a:pt x="5176" y="2336"/>
                  <a:pt x="5326" y="2175"/>
                </a:cubicBezTo>
                <a:cubicBezTo>
                  <a:pt x="5474" y="2014"/>
                  <a:pt x="5569" y="1795"/>
                  <a:pt x="5569" y="1572"/>
                </a:cubicBezTo>
                <a:cubicBezTo>
                  <a:pt x="5573" y="1462"/>
                  <a:pt x="5555" y="1353"/>
                  <a:pt x="5522" y="1250"/>
                </a:cubicBezTo>
                <a:lnTo>
                  <a:pt x="5522" y="1250"/>
                </a:lnTo>
                <a:cubicBezTo>
                  <a:pt x="5531" y="1252"/>
                  <a:pt x="5540" y="1253"/>
                  <a:pt x="5550" y="1255"/>
                </a:cubicBezTo>
                <a:cubicBezTo>
                  <a:pt x="6485" y="1427"/>
                  <a:pt x="7395" y="1728"/>
                  <a:pt x="8316" y="1993"/>
                </a:cubicBezTo>
                <a:cubicBezTo>
                  <a:pt x="8778" y="2121"/>
                  <a:pt x="9246" y="2246"/>
                  <a:pt x="9731" y="2272"/>
                </a:cubicBezTo>
                <a:cubicBezTo>
                  <a:pt x="9771" y="2274"/>
                  <a:pt x="9812" y="2274"/>
                  <a:pt x="9852" y="2274"/>
                </a:cubicBezTo>
                <a:cubicBezTo>
                  <a:pt x="10295" y="2274"/>
                  <a:pt x="10745" y="2184"/>
                  <a:pt x="11114" y="1938"/>
                </a:cubicBezTo>
                <a:lnTo>
                  <a:pt x="11114" y="1938"/>
                </a:lnTo>
                <a:cubicBezTo>
                  <a:pt x="10908" y="2063"/>
                  <a:pt x="10677" y="2138"/>
                  <a:pt x="10444" y="2180"/>
                </a:cubicBezTo>
                <a:cubicBezTo>
                  <a:pt x="10283" y="2208"/>
                  <a:pt x="10120" y="2222"/>
                  <a:pt x="9958" y="2222"/>
                </a:cubicBezTo>
                <a:cubicBezTo>
                  <a:pt x="9883" y="2222"/>
                  <a:pt x="9808" y="2219"/>
                  <a:pt x="9734" y="2213"/>
                </a:cubicBezTo>
                <a:cubicBezTo>
                  <a:pt x="9261" y="2171"/>
                  <a:pt x="8803" y="2031"/>
                  <a:pt x="8347" y="1890"/>
                </a:cubicBezTo>
                <a:cubicBezTo>
                  <a:pt x="7435" y="1605"/>
                  <a:pt x="6528" y="1283"/>
                  <a:pt x="5583" y="1089"/>
                </a:cubicBezTo>
                <a:cubicBezTo>
                  <a:pt x="5536" y="1079"/>
                  <a:pt x="5489" y="1069"/>
                  <a:pt x="5441" y="1060"/>
                </a:cubicBezTo>
                <a:lnTo>
                  <a:pt x="5441" y="1060"/>
                </a:lnTo>
                <a:cubicBezTo>
                  <a:pt x="5421" y="1021"/>
                  <a:pt x="5398" y="984"/>
                  <a:pt x="5375" y="948"/>
                </a:cubicBezTo>
                <a:cubicBezTo>
                  <a:pt x="5254" y="765"/>
                  <a:pt x="5094" y="614"/>
                  <a:pt x="4917" y="489"/>
                </a:cubicBezTo>
                <a:cubicBezTo>
                  <a:pt x="4741" y="366"/>
                  <a:pt x="4549" y="268"/>
                  <a:pt x="4350" y="186"/>
                </a:cubicBezTo>
                <a:cubicBezTo>
                  <a:pt x="4046" y="67"/>
                  <a:pt x="3717" y="0"/>
                  <a:pt x="3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3"/>
          <p:cNvSpPr/>
          <p:nvPr/>
        </p:nvSpPr>
        <p:spPr>
          <a:xfrm flipH="1">
            <a:off x="6813248" y="3034000"/>
            <a:ext cx="1610752" cy="374651"/>
          </a:xfrm>
          <a:custGeom>
            <a:avLst/>
            <a:gdLst/>
            <a:ahLst/>
            <a:cxnLst/>
            <a:rect l="l" t="t" r="r" b="b"/>
            <a:pathLst>
              <a:path w="11114" h="2585" extrusionOk="0">
                <a:moveTo>
                  <a:pt x="3438" y="178"/>
                </a:moveTo>
                <a:cubicBezTo>
                  <a:pt x="3729" y="178"/>
                  <a:pt x="4020" y="232"/>
                  <a:pt x="4295" y="334"/>
                </a:cubicBezTo>
                <a:cubicBezTo>
                  <a:pt x="4673" y="478"/>
                  <a:pt x="5042" y="692"/>
                  <a:pt x="5270" y="1023"/>
                </a:cubicBezTo>
                <a:cubicBezTo>
                  <a:pt x="5271" y="1025"/>
                  <a:pt x="5273" y="1027"/>
                  <a:pt x="5275" y="1030"/>
                </a:cubicBezTo>
                <a:lnTo>
                  <a:pt x="5275" y="1030"/>
                </a:lnTo>
                <a:cubicBezTo>
                  <a:pt x="4803" y="947"/>
                  <a:pt x="4323" y="899"/>
                  <a:pt x="3843" y="899"/>
                </a:cubicBezTo>
                <a:cubicBezTo>
                  <a:pt x="3459" y="899"/>
                  <a:pt x="3076" y="930"/>
                  <a:pt x="2696" y="997"/>
                </a:cubicBezTo>
                <a:cubicBezTo>
                  <a:pt x="1952" y="1128"/>
                  <a:pt x="1236" y="1406"/>
                  <a:pt x="592" y="1798"/>
                </a:cubicBezTo>
                <a:lnTo>
                  <a:pt x="592" y="1798"/>
                </a:lnTo>
                <a:cubicBezTo>
                  <a:pt x="720" y="1649"/>
                  <a:pt x="855" y="1505"/>
                  <a:pt x="994" y="1369"/>
                </a:cubicBezTo>
                <a:cubicBezTo>
                  <a:pt x="1289" y="1079"/>
                  <a:pt x="1611" y="821"/>
                  <a:pt x="1964" y="614"/>
                </a:cubicBezTo>
                <a:cubicBezTo>
                  <a:pt x="2317" y="410"/>
                  <a:pt x="2701" y="256"/>
                  <a:pt x="3102" y="203"/>
                </a:cubicBezTo>
                <a:cubicBezTo>
                  <a:pt x="3214" y="186"/>
                  <a:pt x="3326" y="178"/>
                  <a:pt x="3438" y="178"/>
                </a:cubicBezTo>
                <a:close/>
                <a:moveTo>
                  <a:pt x="3388" y="0"/>
                </a:moveTo>
                <a:cubicBezTo>
                  <a:pt x="3284" y="0"/>
                  <a:pt x="3180" y="7"/>
                  <a:pt x="3077" y="21"/>
                </a:cubicBezTo>
                <a:cubicBezTo>
                  <a:pt x="2646" y="74"/>
                  <a:pt x="2237" y="235"/>
                  <a:pt x="1866" y="446"/>
                </a:cubicBezTo>
                <a:cubicBezTo>
                  <a:pt x="1496" y="661"/>
                  <a:pt x="1159" y="928"/>
                  <a:pt x="854" y="1222"/>
                </a:cubicBezTo>
                <a:cubicBezTo>
                  <a:pt x="548" y="1518"/>
                  <a:pt x="271" y="1837"/>
                  <a:pt x="24" y="2191"/>
                </a:cubicBezTo>
                <a:cubicBezTo>
                  <a:pt x="0" y="2225"/>
                  <a:pt x="0" y="2274"/>
                  <a:pt x="26" y="2311"/>
                </a:cubicBezTo>
                <a:cubicBezTo>
                  <a:pt x="47" y="2338"/>
                  <a:pt x="78" y="2352"/>
                  <a:pt x="110" y="2352"/>
                </a:cubicBezTo>
                <a:cubicBezTo>
                  <a:pt x="131" y="2352"/>
                  <a:pt x="153" y="2346"/>
                  <a:pt x="171" y="2333"/>
                </a:cubicBezTo>
                <a:lnTo>
                  <a:pt x="173" y="2329"/>
                </a:lnTo>
                <a:cubicBezTo>
                  <a:pt x="553" y="2052"/>
                  <a:pt x="959" y="1807"/>
                  <a:pt x="1386" y="1612"/>
                </a:cubicBezTo>
                <a:cubicBezTo>
                  <a:pt x="1815" y="1418"/>
                  <a:pt x="2267" y="1276"/>
                  <a:pt x="2730" y="1190"/>
                </a:cubicBezTo>
                <a:cubicBezTo>
                  <a:pt x="3112" y="1118"/>
                  <a:pt x="3500" y="1087"/>
                  <a:pt x="3888" y="1087"/>
                </a:cubicBezTo>
                <a:cubicBezTo>
                  <a:pt x="4387" y="1087"/>
                  <a:pt x="4888" y="1139"/>
                  <a:pt x="5382" y="1225"/>
                </a:cubicBezTo>
                <a:lnTo>
                  <a:pt x="5382" y="1225"/>
                </a:lnTo>
                <a:cubicBezTo>
                  <a:pt x="5429" y="1335"/>
                  <a:pt x="5457" y="1453"/>
                  <a:pt x="5456" y="1574"/>
                </a:cubicBezTo>
                <a:cubicBezTo>
                  <a:pt x="5461" y="1769"/>
                  <a:pt x="5381" y="1961"/>
                  <a:pt x="5254" y="2113"/>
                </a:cubicBezTo>
                <a:cubicBezTo>
                  <a:pt x="5124" y="2262"/>
                  <a:pt x="4948" y="2375"/>
                  <a:pt x="4755" y="2440"/>
                </a:cubicBezTo>
                <a:cubicBezTo>
                  <a:pt x="4560" y="2506"/>
                  <a:pt x="4354" y="2532"/>
                  <a:pt x="4147" y="2532"/>
                </a:cubicBezTo>
                <a:cubicBezTo>
                  <a:pt x="3733" y="2527"/>
                  <a:pt x="3324" y="2418"/>
                  <a:pt x="2935" y="2263"/>
                </a:cubicBezTo>
                <a:lnTo>
                  <a:pt x="2935" y="2263"/>
                </a:lnTo>
                <a:cubicBezTo>
                  <a:pt x="3315" y="2437"/>
                  <a:pt x="3723" y="2566"/>
                  <a:pt x="4146" y="2583"/>
                </a:cubicBezTo>
                <a:cubicBezTo>
                  <a:pt x="4177" y="2584"/>
                  <a:pt x="4209" y="2585"/>
                  <a:pt x="4240" y="2585"/>
                </a:cubicBezTo>
                <a:cubicBezTo>
                  <a:pt x="4420" y="2585"/>
                  <a:pt x="4602" y="2563"/>
                  <a:pt x="4777" y="2510"/>
                </a:cubicBezTo>
                <a:cubicBezTo>
                  <a:pt x="4982" y="2448"/>
                  <a:pt x="5176" y="2336"/>
                  <a:pt x="5326" y="2175"/>
                </a:cubicBezTo>
                <a:cubicBezTo>
                  <a:pt x="5474" y="2014"/>
                  <a:pt x="5569" y="1795"/>
                  <a:pt x="5569" y="1572"/>
                </a:cubicBezTo>
                <a:cubicBezTo>
                  <a:pt x="5573" y="1462"/>
                  <a:pt x="5555" y="1353"/>
                  <a:pt x="5522" y="1250"/>
                </a:cubicBezTo>
                <a:lnTo>
                  <a:pt x="5522" y="1250"/>
                </a:lnTo>
                <a:cubicBezTo>
                  <a:pt x="5531" y="1252"/>
                  <a:pt x="5540" y="1253"/>
                  <a:pt x="5550" y="1255"/>
                </a:cubicBezTo>
                <a:cubicBezTo>
                  <a:pt x="6485" y="1427"/>
                  <a:pt x="7395" y="1728"/>
                  <a:pt x="8316" y="1993"/>
                </a:cubicBezTo>
                <a:cubicBezTo>
                  <a:pt x="8778" y="2121"/>
                  <a:pt x="9246" y="2246"/>
                  <a:pt x="9731" y="2272"/>
                </a:cubicBezTo>
                <a:cubicBezTo>
                  <a:pt x="9771" y="2274"/>
                  <a:pt x="9812" y="2274"/>
                  <a:pt x="9852" y="2274"/>
                </a:cubicBezTo>
                <a:cubicBezTo>
                  <a:pt x="10295" y="2274"/>
                  <a:pt x="10745" y="2184"/>
                  <a:pt x="11114" y="1938"/>
                </a:cubicBezTo>
                <a:lnTo>
                  <a:pt x="11114" y="1938"/>
                </a:lnTo>
                <a:cubicBezTo>
                  <a:pt x="10908" y="2063"/>
                  <a:pt x="10677" y="2138"/>
                  <a:pt x="10444" y="2180"/>
                </a:cubicBezTo>
                <a:cubicBezTo>
                  <a:pt x="10283" y="2208"/>
                  <a:pt x="10120" y="2222"/>
                  <a:pt x="9958" y="2222"/>
                </a:cubicBezTo>
                <a:cubicBezTo>
                  <a:pt x="9883" y="2222"/>
                  <a:pt x="9808" y="2219"/>
                  <a:pt x="9734" y="2213"/>
                </a:cubicBezTo>
                <a:cubicBezTo>
                  <a:pt x="9261" y="2171"/>
                  <a:pt x="8803" y="2031"/>
                  <a:pt x="8347" y="1890"/>
                </a:cubicBezTo>
                <a:cubicBezTo>
                  <a:pt x="7435" y="1605"/>
                  <a:pt x="6528" y="1283"/>
                  <a:pt x="5583" y="1089"/>
                </a:cubicBezTo>
                <a:cubicBezTo>
                  <a:pt x="5536" y="1079"/>
                  <a:pt x="5489" y="1069"/>
                  <a:pt x="5441" y="1060"/>
                </a:cubicBezTo>
                <a:lnTo>
                  <a:pt x="5441" y="1060"/>
                </a:lnTo>
                <a:cubicBezTo>
                  <a:pt x="5421" y="1021"/>
                  <a:pt x="5398" y="984"/>
                  <a:pt x="5375" y="948"/>
                </a:cubicBezTo>
                <a:cubicBezTo>
                  <a:pt x="5254" y="765"/>
                  <a:pt x="5094" y="614"/>
                  <a:pt x="4917" y="489"/>
                </a:cubicBezTo>
                <a:cubicBezTo>
                  <a:pt x="4741" y="366"/>
                  <a:pt x="4549" y="268"/>
                  <a:pt x="4350" y="186"/>
                </a:cubicBezTo>
                <a:cubicBezTo>
                  <a:pt x="4046" y="67"/>
                  <a:pt x="3717" y="0"/>
                  <a:pt x="3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3"/>
          <p:cNvSpPr/>
          <p:nvPr/>
        </p:nvSpPr>
        <p:spPr>
          <a:xfrm flipH="1">
            <a:off x="3309715" y="4000501"/>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3"/>
          <p:cNvSpPr/>
          <p:nvPr/>
        </p:nvSpPr>
        <p:spPr>
          <a:xfrm rot="10800000">
            <a:off x="3309715" y="962430"/>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53"/>
          <p:cNvGrpSpPr/>
          <p:nvPr/>
        </p:nvGrpSpPr>
        <p:grpSpPr>
          <a:xfrm>
            <a:off x="3675314" y="570645"/>
            <a:ext cx="1793646" cy="361135"/>
            <a:chOff x="3224254" y="1008770"/>
            <a:chExt cx="1952161" cy="393050"/>
          </a:xfrm>
        </p:grpSpPr>
        <p:sp>
          <p:nvSpPr>
            <p:cNvPr id="728" name="Google Shape;728;p53"/>
            <p:cNvSpPr/>
            <p:nvPr/>
          </p:nvSpPr>
          <p:spPr>
            <a:xfrm>
              <a:off x="3224254" y="1078279"/>
              <a:ext cx="1027580" cy="323541"/>
            </a:xfrm>
            <a:custGeom>
              <a:avLst/>
              <a:gdLst/>
              <a:ahLst/>
              <a:cxnLst/>
              <a:rect l="l" t="t" r="r" b="b"/>
              <a:pathLst>
                <a:path w="7363" h="2318" extrusionOk="0">
                  <a:moveTo>
                    <a:pt x="1064" y="0"/>
                  </a:moveTo>
                  <a:cubicBezTo>
                    <a:pt x="708" y="0"/>
                    <a:pt x="353" y="41"/>
                    <a:pt x="10" y="129"/>
                  </a:cubicBezTo>
                  <a:cubicBezTo>
                    <a:pt x="4" y="130"/>
                    <a:pt x="1" y="134"/>
                    <a:pt x="1" y="140"/>
                  </a:cubicBezTo>
                  <a:cubicBezTo>
                    <a:pt x="1" y="145"/>
                    <a:pt x="6" y="150"/>
                    <a:pt x="12" y="150"/>
                  </a:cubicBezTo>
                  <a:cubicBezTo>
                    <a:pt x="185" y="134"/>
                    <a:pt x="357" y="127"/>
                    <a:pt x="529" y="127"/>
                  </a:cubicBezTo>
                  <a:cubicBezTo>
                    <a:pt x="1198" y="127"/>
                    <a:pt x="1858" y="241"/>
                    <a:pt x="2484" y="447"/>
                  </a:cubicBezTo>
                  <a:cubicBezTo>
                    <a:pt x="2875" y="576"/>
                    <a:pt x="3252" y="756"/>
                    <a:pt x="3618" y="960"/>
                  </a:cubicBezTo>
                  <a:cubicBezTo>
                    <a:pt x="3982" y="1166"/>
                    <a:pt x="4342" y="1388"/>
                    <a:pt x="4710" y="1600"/>
                  </a:cubicBezTo>
                  <a:cubicBezTo>
                    <a:pt x="5079" y="1809"/>
                    <a:pt x="5440" y="2036"/>
                    <a:pt x="5844" y="2188"/>
                  </a:cubicBezTo>
                  <a:cubicBezTo>
                    <a:pt x="6039" y="2259"/>
                    <a:pt x="6243" y="2317"/>
                    <a:pt x="6463" y="2317"/>
                  </a:cubicBezTo>
                  <a:cubicBezTo>
                    <a:pt x="6469" y="2317"/>
                    <a:pt x="6475" y="2317"/>
                    <a:pt x="6481" y="2317"/>
                  </a:cubicBezTo>
                  <a:cubicBezTo>
                    <a:pt x="6705" y="2311"/>
                    <a:pt x="6936" y="2224"/>
                    <a:pt x="7103" y="2058"/>
                  </a:cubicBezTo>
                  <a:cubicBezTo>
                    <a:pt x="7273" y="1893"/>
                    <a:pt x="7362" y="1648"/>
                    <a:pt x="7348" y="1414"/>
                  </a:cubicBezTo>
                  <a:cubicBezTo>
                    <a:pt x="7337" y="1179"/>
                    <a:pt x="7229" y="948"/>
                    <a:pt x="7047" y="795"/>
                  </a:cubicBezTo>
                  <a:cubicBezTo>
                    <a:pt x="6910" y="679"/>
                    <a:pt x="6734" y="615"/>
                    <a:pt x="6557" y="615"/>
                  </a:cubicBezTo>
                  <a:cubicBezTo>
                    <a:pt x="6502" y="615"/>
                    <a:pt x="6446" y="621"/>
                    <a:pt x="6391" y="635"/>
                  </a:cubicBezTo>
                  <a:cubicBezTo>
                    <a:pt x="6167" y="694"/>
                    <a:pt x="5988" y="879"/>
                    <a:pt x="5944" y="1093"/>
                  </a:cubicBezTo>
                  <a:cubicBezTo>
                    <a:pt x="5944" y="1097"/>
                    <a:pt x="5946" y="1103"/>
                    <a:pt x="5949" y="1105"/>
                  </a:cubicBezTo>
                  <a:cubicBezTo>
                    <a:pt x="5951" y="1106"/>
                    <a:pt x="5952" y="1106"/>
                    <a:pt x="5954" y="1106"/>
                  </a:cubicBezTo>
                  <a:cubicBezTo>
                    <a:pt x="5958" y="1106"/>
                    <a:pt x="5961" y="1104"/>
                    <a:pt x="5963" y="1100"/>
                  </a:cubicBezTo>
                  <a:cubicBezTo>
                    <a:pt x="6044" y="907"/>
                    <a:pt x="6225" y="773"/>
                    <a:pt x="6414" y="746"/>
                  </a:cubicBezTo>
                  <a:cubicBezTo>
                    <a:pt x="6439" y="743"/>
                    <a:pt x="6464" y="741"/>
                    <a:pt x="6489" y="741"/>
                  </a:cubicBezTo>
                  <a:cubicBezTo>
                    <a:pt x="6655" y="741"/>
                    <a:pt x="6822" y="807"/>
                    <a:pt x="6938" y="919"/>
                  </a:cubicBezTo>
                  <a:cubicBezTo>
                    <a:pt x="7073" y="1049"/>
                    <a:pt x="7153" y="1235"/>
                    <a:pt x="7158" y="1422"/>
                  </a:cubicBezTo>
                  <a:cubicBezTo>
                    <a:pt x="7164" y="1611"/>
                    <a:pt x="7101" y="1795"/>
                    <a:pt x="6975" y="1936"/>
                  </a:cubicBezTo>
                  <a:cubicBezTo>
                    <a:pt x="6853" y="2078"/>
                    <a:pt x="6670" y="2173"/>
                    <a:pt x="6473" y="2197"/>
                  </a:cubicBezTo>
                  <a:cubicBezTo>
                    <a:pt x="6430" y="2202"/>
                    <a:pt x="6387" y="2205"/>
                    <a:pt x="6343" y="2205"/>
                  </a:cubicBezTo>
                  <a:cubicBezTo>
                    <a:pt x="6184" y="2205"/>
                    <a:pt x="6021" y="2172"/>
                    <a:pt x="5867" y="2122"/>
                  </a:cubicBezTo>
                  <a:cubicBezTo>
                    <a:pt x="5469" y="1988"/>
                    <a:pt x="5120" y="1739"/>
                    <a:pt x="4772" y="1501"/>
                  </a:cubicBezTo>
                  <a:cubicBezTo>
                    <a:pt x="4429" y="1257"/>
                    <a:pt x="4086" y="1007"/>
                    <a:pt x="3719" y="786"/>
                  </a:cubicBezTo>
                  <a:cubicBezTo>
                    <a:pt x="3353" y="565"/>
                    <a:pt x="2969" y="362"/>
                    <a:pt x="2554" y="230"/>
                  </a:cubicBezTo>
                  <a:cubicBezTo>
                    <a:pt x="2072" y="82"/>
                    <a:pt x="1566" y="0"/>
                    <a:pt x="1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3"/>
            <p:cNvSpPr/>
            <p:nvPr/>
          </p:nvSpPr>
          <p:spPr>
            <a:xfrm>
              <a:off x="4454191" y="1009049"/>
              <a:ext cx="568428" cy="239375"/>
            </a:xfrm>
            <a:custGeom>
              <a:avLst/>
              <a:gdLst/>
              <a:ahLst/>
              <a:cxnLst/>
              <a:rect l="l" t="t" r="r" b="b"/>
              <a:pathLst>
                <a:path w="4073" h="1715" extrusionOk="0">
                  <a:moveTo>
                    <a:pt x="817" y="0"/>
                  </a:moveTo>
                  <a:cubicBezTo>
                    <a:pt x="798" y="0"/>
                    <a:pt x="778" y="1"/>
                    <a:pt x="759" y="2"/>
                  </a:cubicBezTo>
                  <a:cubicBezTo>
                    <a:pt x="612" y="13"/>
                    <a:pt x="461" y="63"/>
                    <a:pt x="339" y="159"/>
                  </a:cubicBezTo>
                  <a:cubicBezTo>
                    <a:pt x="213" y="251"/>
                    <a:pt x="127" y="387"/>
                    <a:pt x="70" y="527"/>
                  </a:cubicBezTo>
                  <a:cubicBezTo>
                    <a:pt x="19" y="670"/>
                    <a:pt x="1" y="826"/>
                    <a:pt x="26" y="977"/>
                  </a:cubicBezTo>
                  <a:cubicBezTo>
                    <a:pt x="48" y="1129"/>
                    <a:pt x="118" y="1276"/>
                    <a:pt x="219" y="1390"/>
                  </a:cubicBezTo>
                  <a:cubicBezTo>
                    <a:pt x="320" y="1504"/>
                    <a:pt x="448" y="1587"/>
                    <a:pt x="582" y="1639"/>
                  </a:cubicBezTo>
                  <a:cubicBezTo>
                    <a:pt x="719" y="1691"/>
                    <a:pt x="862" y="1711"/>
                    <a:pt x="1001" y="1715"/>
                  </a:cubicBezTo>
                  <a:cubicBezTo>
                    <a:pt x="1011" y="1715"/>
                    <a:pt x="1020" y="1715"/>
                    <a:pt x="1029" y="1715"/>
                  </a:cubicBezTo>
                  <a:cubicBezTo>
                    <a:pt x="1302" y="1715"/>
                    <a:pt x="1555" y="1639"/>
                    <a:pt x="1806" y="1566"/>
                  </a:cubicBezTo>
                  <a:cubicBezTo>
                    <a:pt x="1936" y="1527"/>
                    <a:pt x="2065" y="1489"/>
                    <a:pt x="2195" y="1451"/>
                  </a:cubicBezTo>
                  <a:cubicBezTo>
                    <a:pt x="2326" y="1410"/>
                    <a:pt x="2445" y="1384"/>
                    <a:pt x="2575" y="1368"/>
                  </a:cubicBezTo>
                  <a:cubicBezTo>
                    <a:pt x="2703" y="1351"/>
                    <a:pt x="2829" y="1341"/>
                    <a:pt x="2957" y="1339"/>
                  </a:cubicBezTo>
                  <a:cubicBezTo>
                    <a:pt x="2966" y="1339"/>
                    <a:pt x="2976" y="1339"/>
                    <a:pt x="2985" y="1339"/>
                  </a:cubicBezTo>
                  <a:cubicBezTo>
                    <a:pt x="3103" y="1339"/>
                    <a:pt x="3222" y="1351"/>
                    <a:pt x="3337" y="1372"/>
                  </a:cubicBezTo>
                  <a:cubicBezTo>
                    <a:pt x="3590" y="1414"/>
                    <a:pt x="3828" y="1518"/>
                    <a:pt x="4056" y="1665"/>
                  </a:cubicBezTo>
                  <a:cubicBezTo>
                    <a:pt x="4057" y="1666"/>
                    <a:pt x="4060" y="1667"/>
                    <a:pt x="4062" y="1667"/>
                  </a:cubicBezTo>
                  <a:cubicBezTo>
                    <a:pt x="4064" y="1667"/>
                    <a:pt x="4065" y="1667"/>
                    <a:pt x="4067" y="1666"/>
                  </a:cubicBezTo>
                  <a:cubicBezTo>
                    <a:pt x="4070" y="1662"/>
                    <a:pt x="4072" y="1655"/>
                    <a:pt x="4068" y="1651"/>
                  </a:cubicBezTo>
                  <a:cubicBezTo>
                    <a:pt x="3894" y="1441"/>
                    <a:pt x="3645" y="1287"/>
                    <a:pt x="3374" y="1213"/>
                  </a:cubicBezTo>
                  <a:cubicBezTo>
                    <a:pt x="3227" y="1172"/>
                    <a:pt x="3074" y="1151"/>
                    <a:pt x="2921" y="1151"/>
                  </a:cubicBezTo>
                  <a:cubicBezTo>
                    <a:pt x="2793" y="1151"/>
                    <a:pt x="2665" y="1166"/>
                    <a:pt x="2541" y="1196"/>
                  </a:cubicBezTo>
                  <a:cubicBezTo>
                    <a:pt x="2471" y="1210"/>
                    <a:pt x="2405" y="1232"/>
                    <a:pt x="2339" y="1257"/>
                  </a:cubicBezTo>
                  <a:cubicBezTo>
                    <a:pt x="2272" y="1284"/>
                    <a:pt x="2211" y="1312"/>
                    <a:pt x="2150" y="1341"/>
                  </a:cubicBezTo>
                  <a:cubicBezTo>
                    <a:pt x="2029" y="1399"/>
                    <a:pt x="1908" y="1456"/>
                    <a:pt x="1782" y="1501"/>
                  </a:cubicBezTo>
                  <a:cubicBezTo>
                    <a:pt x="1594" y="1568"/>
                    <a:pt x="1394" y="1613"/>
                    <a:pt x="1197" y="1613"/>
                  </a:cubicBezTo>
                  <a:cubicBezTo>
                    <a:pt x="1134" y="1613"/>
                    <a:pt x="1072" y="1609"/>
                    <a:pt x="1010" y="1599"/>
                  </a:cubicBezTo>
                  <a:cubicBezTo>
                    <a:pt x="756" y="1557"/>
                    <a:pt x="518" y="1444"/>
                    <a:pt x="372" y="1260"/>
                  </a:cubicBezTo>
                  <a:cubicBezTo>
                    <a:pt x="226" y="1080"/>
                    <a:pt x="207" y="822"/>
                    <a:pt x="283" y="604"/>
                  </a:cubicBezTo>
                  <a:cubicBezTo>
                    <a:pt x="354" y="382"/>
                    <a:pt x="538" y="215"/>
                    <a:pt x="779" y="171"/>
                  </a:cubicBezTo>
                  <a:cubicBezTo>
                    <a:pt x="827" y="162"/>
                    <a:pt x="878" y="157"/>
                    <a:pt x="929" y="157"/>
                  </a:cubicBezTo>
                  <a:cubicBezTo>
                    <a:pt x="1123" y="157"/>
                    <a:pt x="1325" y="225"/>
                    <a:pt x="1477" y="375"/>
                  </a:cubicBezTo>
                  <a:cubicBezTo>
                    <a:pt x="1479" y="376"/>
                    <a:pt x="1482" y="377"/>
                    <a:pt x="1485" y="377"/>
                  </a:cubicBezTo>
                  <a:cubicBezTo>
                    <a:pt x="1487" y="377"/>
                    <a:pt x="1489" y="377"/>
                    <a:pt x="1490" y="376"/>
                  </a:cubicBezTo>
                  <a:cubicBezTo>
                    <a:pt x="1496" y="371"/>
                    <a:pt x="1497" y="366"/>
                    <a:pt x="1495" y="360"/>
                  </a:cubicBezTo>
                  <a:cubicBezTo>
                    <a:pt x="1362" y="137"/>
                    <a:pt x="1093" y="0"/>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3"/>
            <p:cNvSpPr/>
            <p:nvPr/>
          </p:nvSpPr>
          <p:spPr>
            <a:xfrm>
              <a:off x="4148556" y="1078000"/>
              <a:ext cx="1027859" cy="323680"/>
            </a:xfrm>
            <a:custGeom>
              <a:avLst/>
              <a:gdLst/>
              <a:ahLst/>
              <a:cxnLst/>
              <a:rect l="l" t="t" r="r" b="b"/>
              <a:pathLst>
                <a:path w="7365" h="2319" extrusionOk="0">
                  <a:moveTo>
                    <a:pt x="6301" y="0"/>
                  </a:moveTo>
                  <a:cubicBezTo>
                    <a:pt x="5798" y="0"/>
                    <a:pt x="5292" y="83"/>
                    <a:pt x="4810" y="231"/>
                  </a:cubicBezTo>
                  <a:cubicBezTo>
                    <a:pt x="4393" y="362"/>
                    <a:pt x="4010" y="565"/>
                    <a:pt x="3644" y="786"/>
                  </a:cubicBezTo>
                  <a:cubicBezTo>
                    <a:pt x="3279" y="1007"/>
                    <a:pt x="2935" y="1256"/>
                    <a:pt x="2591" y="1502"/>
                  </a:cubicBezTo>
                  <a:cubicBezTo>
                    <a:pt x="2243" y="1741"/>
                    <a:pt x="1895" y="1990"/>
                    <a:pt x="1497" y="2122"/>
                  </a:cubicBezTo>
                  <a:cubicBezTo>
                    <a:pt x="1343" y="2173"/>
                    <a:pt x="1180" y="2206"/>
                    <a:pt x="1021" y="2206"/>
                  </a:cubicBezTo>
                  <a:cubicBezTo>
                    <a:pt x="977" y="2206"/>
                    <a:pt x="934" y="2203"/>
                    <a:pt x="891" y="2198"/>
                  </a:cubicBezTo>
                  <a:cubicBezTo>
                    <a:pt x="694" y="2174"/>
                    <a:pt x="511" y="2080"/>
                    <a:pt x="388" y="1937"/>
                  </a:cubicBezTo>
                  <a:cubicBezTo>
                    <a:pt x="263" y="1796"/>
                    <a:pt x="199" y="1612"/>
                    <a:pt x="205" y="1423"/>
                  </a:cubicBezTo>
                  <a:cubicBezTo>
                    <a:pt x="212" y="1235"/>
                    <a:pt x="291" y="1050"/>
                    <a:pt x="427" y="920"/>
                  </a:cubicBezTo>
                  <a:cubicBezTo>
                    <a:pt x="543" y="808"/>
                    <a:pt x="709" y="742"/>
                    <a:pt x="874" y="742"/>
                  </a:cubicBezTo>
                  <a:cubicBezTo>
                    <a:pt x="900" y="742"/>
                    <a:pt x="925" y="744"/>
                    <a:pt x="951" y="747"/>
                  </a:cubicBezTo>
                  <a:cubicBezTo>
                    <a:pt x="1140" y="774"/>
                    <a:pt x="1321" y="908"/>
                    <a:pt x="1401" y="1101"/>
                  </a:cubicBezTo>
                  <a:cubicBezTo>
                    <a:pt x="1403" y="1104"/>
                    <a:pt x="1407" y="1107"/>
                    <a:pt x="1409" y="1107"/>
                  </a:cubicBezTo>
                  <a:cubicBezTo>
                    <a:pt x="1410" y="1107"/>
                    <a:pt x="1411" y="1107"/>
                    <a:pt x="1411" y="1106"/>
                  </a:cubicBezTo>
                  <a:cubicBezTo>
                    <a:pt x="1417" y="1105"/>
                    <a:pt x="1421" y="1099"/>
                    <a:pt x="1420" y="1094"/>
                  </a:cubicBezTo>
                  <a:cubicBezTo>
                    <a:pt x="1376" y="880"/>
                    <a:pt x="1197" y="694"/>
                    <a:pt x="973" y="635"/>
                  </a:cubicBezTo>
                  <a:cubicBezTo>
                    <a:pt x="918" y="622"/>
                    <a:pt x="862" y="616"/>
                    <a:pt x="806" y="616"/>
                  </a:cubicBezTo>
                  <a:cubicBezTo>
                    <a:pt x="629" y="616"/>
                    <a:pt x="454" y="680"/>
                    <a:pt x="317" y="796"/>
                  </a:cubicBezTo>
                  <a:cubicBezTo>
                    <a:pt x="135" y="950"/>
                    <a:pt x="27" y="1181"/>
                    <a:pt x="16" y="1415"/>
                  </a:cubicBezTo>
                  <a:cubicBezTo>
                    <a:pt x="1" y="1649"/>
                    <a:pt x="91" y="1894"/>
                    <a:pt x="260" y="2059"/>
                  </a:cubicBezTo>
                  <a:cubicBezTo>
                    <a:pt x="428" y="2226"/>
                    <a:pt x="659" y="2312"/>
                    <a:pt x="882" y="2318"/>
                  </a:cubicBezTo>
                  <a:cubicBezTo>
                    <a:pt x="888" y="2318"/>
                    <a:pt x="894" y="2318"/>
                    <a:pt x="900" y="2318"/>
                  </a:cubicBezTo>
                  <a:cubicBezTo>
                    <a:pt x="1120" y="2318"/>
                    <a:pt x="1325" y="2260"/>
                    <a:pt x="1520" y="2189"/>
                  </a:cubicBezTo>
                  <a:cubicBezTo>
                    <a:pt x="1923" y="2036"/>
                    <a:pt x="2285" y="1809"/>
                    <a:pt x="2654" y="1601"/>
                  </a:cubicBezTo>
                  <a:cubicBezTo>
                    <a:pt x="3023" y="1388"/>
                    <a:pt x="3382" y="1167"/>
                    <a:pt x="3747" y="961"/>
                  </a:cubicBezTo>
                  <a:cubicBezTo>
                    <a:pt x="4111" y="757"/>
                    <a:pt x="4489" y="577"/>
                    <a:pt x="4880" y="448"/>
                  </a:cubicBezTo>
                  <a:cubicBezTo>
                    <a:pt x="5507" y="241"/>
                    <a:pt x="6165" y="127"/>
                    <a:pt x="6833" y="127"/>
                  </a:cubicBezTo>
                  <a:cubicBezTo>
                    <a:pt x="7005" y="127"/>
                    <a:pt x="7178" y="135"/>
                    <a:pt x="7351" y="151"/>
                  </a:cubicBezTo>
                  <a:cubicBezTo>
                    <a:pt x="7356" y="151"/>
                    <a:pt x="7361" y="147"/>
                    <a:pt x="7362" y="142"/>
                  </a:cubicBezTo>
                  <a:cubicBezTo>
                    <a:pt x="7364" y="136"/>
                    <a:pt x="7360" y="131"/>
                    <a:pt x="7354" y="130"/>
                  </a:cubicBezTo>
                  <a:cubicBezTo>
                    <a:pt x="7011" y="42"/>
                    <a:pt x="6657" y="0"/>
                    <a:pt x="6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3"/>
            <p:cNvSpPr/>
            <p:nvPr/>
          </p:nvSpPr>
          <p:spPr>
            <a:xfrm>
              <a:off x="3378049" y="1008770"/>
              <a:ext cx="568707" cy="239515"/>
            </a:xfrm>
            <a:custGeom>
              <a:avLst/>
              <a:gdLst/>
              <a:ahLst/>
              <a:cxnLst/>
              <a:rect l="l" t="t" r="r" b="b"/>
              <a:pathLst>
                <a:path w="4075" h="1716" extrusionOk="0">
                  <a:moveTo>
                    <a:pt x="3257" y="1"/>
                  </a:moveTo>
                  <a:cubicBezTo>
                    <a:pt x="2981" y="1"/>
                    <a:pt x="2712" y="137"/>
                    <a:pt x="2580" y="361"/>
                  </a:cubicBezTo>
                  <a:cubicBezTo>
                    <a:pt x="2577" y="366"/>
                    <a:pt x="2577" y="371"/>
                    <a:pt x="2582" y="374"/>
                  </a:cubicBezTo>
                  <a:cubicBezTo>
                    <a:pt x="2583" y="377"/>
                    <a:pt x="2586" y="378"/>
                    <a:pt x="2589" y="378"/>
                  </a:cubicBezTo>
                  <a:cubicBezTo>
                    <a:pt x="2592" y="378"/>
                    <a:pt x="2594" y="377"/>
                    <a:pt x="2596" y="374"/>
                  </a:cubicBezTo>
                  <a:cubicBezTo>
                    <a:pt x="2749" y="226"/>
                    <a:pt x="2954" y="158"/>
                    <a:pt x="3150" y="158"/>
                  </a:cubicBezTo>
                  <a:cubicBezTo>
                    <a:pt x="3199" y="158"/>
                    <a:pt x="3248" y="162"/>
                    <a:pt x="3295" y="171"/>
                  </a:cubicBezTo>
                  <a:cubicBezTo>
                    <a:pt x="3533" y="214"/>
                    <a:pt x="3718" y="383"/>
                    <a:pt x="3791" y="605"/>
                  </a:cubicBezTo>
                  <a:cubicBezTo>
                    <a:pt x="3867" y="823"/>
                    <a:pt x="3846" y="1080"/>
                    <a:pt x="3701" y="1260"/>
                  </a:cubicBezTo>
                  <a:cubicBezTo>
                    <a:pt x="3555" y="1443"/>
                    <a:pt x="3317" y="1558"/>
                    <a:pt x="3063" y="1600"/>
                  </a:cubicBezTo>
                  <a:cubicBezTo>
                    <a:pt x="3001" y="1610"/>
                    <a:pt x="2938" y="1614"/>
                    <a:pt x="2875" y="1614"/>
                  </a:cubicBezTo>
                  <a:cubicBezTo>
                    <a:pt x="2679" y="1614"/>
                    <a:pt x="2478" y="1570"/>
                    <a:pt x="2291" y="1502"/>
                  </a:cubicBezTo>
                  <a:cubicBezTo>
                    <a:pt x="2165" y="1457"/>
                    <a:pt x="2044" y="1399"/>
                    <a:pt x="1923" y="1342"/>
                  </a:cubicBezTo>
                  <a:cubicBezTo>
                    <a:pt x="1861" y="1314"/>
                    <a:pt x="1800" y="1284"/>
                    <a:pt x="1734" y="1258"/>
                  </a:cubicBezTo>
                  <a:cubicBezTo>
                    <a:pt x="1668" y="1234"/>
                    <a:pt x="1601" y="1212"/>
                    <a:pt x="1533" y="1195"/>
                  </a:cubicBezTo>
                  <a:cubicBezTo>
                    <a:pt x="1408" y="1167"/>
                    <a:pt x="1281" y="1152"/>
                    <a:pt x="1152" y="1152"/>
                  </a:cubicBezTo>
                  <a:cubicBezTo>
                    <a:pt x="1000" y="1152"/>
                    <a:pt x="847" y="1173"/>
                    <a:pt x="700" y="1214"/>
                  </a:cubicBezTo>
                  <a:cubicBezTo>
                    <a:pt x="428" y="1287"/>
                    <a:pt x="180" y="1442"/>
                    <a:pt x="5" y="1652"/>
                  </a:cubicBezTo>
                  <a:cubicBezTo>
                    <a:pt x="3" y="1655"/>
                    <a:pt x="1" y="1660"/>
                    <a:pt x="4" y="1663"/>
                  </a:cubicBezTo>
                  <a:cubicBezTo>
                    <a:pt x="7" y="1666"/>
                    <a:pt x="11" y="1667"/>
                    <a:pt x="14" y="1667"/>
                  </a:cubicBezTo>
                  <a:cubicBezTo>
                    <a:pt x="16" y="1667"/>
                    <a:pt x="18" y="1667"/>
                    <a:pt x="20" y="1666"/>
                  </a:cubicBezTo>
                  <a:cubicBezTo>
                    <a:pt x="246" y="1519"/>
                    <a:pt x="485" y="1415"/>
                    <a:pt x="737" y="1372"/>
                  </a:cubicBezTo>
                  <a:cubicBezTo>
                    <a:pt x="857" y="1351"/>
                    <a:pt x="979" y="1339"/>
                    <a:pt x="1101" y="1339"/>
                  </a:cubicBezTo>
                  <a:cubicBezTo>
                    <a:pt x="1106" y="1339"/>
                    <a:pt x="1112" y="1339"/>
                    <a:pt x="1117" y="1339"/>
                  </a:cubicBezTo>
                  <a:cubicBezTo>
                    <a:pt x="1245" y="1341"/>
                    <a:pt x="1373" y="1350"/>
                    <a:pt x="1500" y="1368"/>
                  </a:cubicBezTo>
                  <a:cubicBezTo>
                    <a:pt x="1629" y="1385"/>
                    <a:pt x="1750" y="1412"/>
                    <a:pt x="1880" y="1452"/>
                  </a:cubicBezTo>
                  <a:cubicBezTo>
                    <a:pt x="2010" y="1490"/>
                    <a:pt x="2139" y="1528"/>
                    <a:pt x="2269" y="1567"/>
                  </a:cubicBezTo>
                  <a:cubicBezTo>
                    <a:pt x="2521" y="1640"/>
                    <a:pt x="2780" y="1716"/>
                    <a:pt x="3056" y="1716"/>
                  </a:cubicBezTo>
                  <a:cubicBezTo>
                    <a:pt x="3062" y="1716"/>
                    <a:pt x="3067" y="1716"/>
                    <a:pt x="3073" y="1716"/>
                  </a:cubicBezTo>
                  <a:cubicBezTo>
                    <a:pt x="3213" y="1712"/>
                    <a:pt x="3356" y="1691"/>
                    <a:pt x="3492" y="1639"/>
                  </a:cubicBezTo>
                  <a:cubicBezTo>
                    <a:pt x="3626" y="1589"/>
                    <a:pt x="3755" y="1504"/>
                    <a:pt x="3856" y="1390"/>
                  </a:cubicBezTo>
                  <a:cubicBezTo>
                    <a:pt x="3955" y="1277"/>
                    <a:pt x="4026" y="1128"/>
                    <a:pt x="4048" y="978"/>
                  </a:cubicBezTo>
                  <a:cubicBezTo>
                    <a:pt x="4075" y="826"/>
                    <a:pt x="4055" y="671"/>
                    <a:pt x="4004" y="528"/>
                  </a:cubicBezTo>
                  <a:cubicBezTo>
                    <a:pt x="3947" y="385"/>
                    <a:pt x="3861" y="252"/>
                    <a:pt x="3736" y="160"/>
                  </a:cubicBezTo>
                  <a:cubicBezTo>
                    <a:pt x="3613" y="64"/>
                    <a:pt x="3463" y="14"/>
                    <a:pt x="3316" y="3"/>
                  </a:cubicBezTo>
                  <a:cubicBezTo>
                    <a:pt x="3296" y="2"/>
                    <a:pt x="3276" y="1"/>
                    <a:pt x="3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53"/>
          <p:cNvGrpSpPr/>
          <p:nvPr/>
        </p:nvGrpSpPr>
        <p:grpSpPr>
          <a:xfrm rot="10800000" flipH="1">
            <a:off x="3675314" y="4211720"/>
            <a:ext cx="1793646" cy="361135"/>
            <a:chOff x="3224254" y="1008770"/>
            <a:chExt cx="1952161" cy="393050"/>
          </a:xfrm>
        </p:grpSpPr>
        <p:sp>
          <p:nvSpPr>
            <p:cNvPr id="733" name="Google Shape;733;p53"/>
            <p:cNvSpPr/>
            <p:nvPr/>
          </p:nvSpPr>
          <p:spPr>
            <a:xfrm>
              <a:off x="3224254" y="1078279"/>
              <a:ext cx="1027580" cy="323541"/>
            </a:xfrm>
            <a:custGeom>
              <a:avLst/>
              <a:gdLst/>
              <a:ahLst/>
              <a:cxnLst/>
              <a:rect l="l" t="t" r="r" b="b"/>
              <a:pathLst>
                <a:path w="7363" h="2318" extrusionOk="0">
                  <a:moveTo>
                    <a:pt x="1064" y="0"/>
                  </a:moveTo>
                  <a:cubicBezTo>
                    <a:pt x="708" y="0"/>
                    <a:pt x="353" y="41"/>
                    <a:pt x="10" y="129"/>
                  </a:cubicBezTo>
                  <a:cubicBezTo>
                    <a:pt x="4" y="130"/>
                    <a:pt x="1" y="134"/>
                    <a:pt x="1" y="140"/>
                  </a:cubicBezTo>
                  <a:cubicBezTo>
                    <a:pt x="1" y="145"/>
                    <a:pt x="6" y="150"/>
                    <a:pt x="12" y="150"/>
                  </a:cubicBezTo>
                  <a:cubicBezTo>
                    <a:pt x="185" y="134"/>
                    <a:pt x="357" y="127"/>
                    <a:pt x="529" y="127"/>
                  </a:cubicBezTo>
                  <a:cubicBezTo>
                    <a:pt x="1198" y="127"/>
                    <a:pt x="1858" y="241"/>
                    <a:pt x="2484" y="447"/>
                  </a:cubicBezTo>
                  <a:cubicBezTo>
                    <a:pt x="2875" y="576"/>
                    <a:pt x="3252" y="756"/>
                    <a:pt x="3618" y="960"/>
                  </a:cubicBezTo>
                  <a:cubicBezTo>
                    <a:pt x="3982" y="1166"/>
                    <a:pt x="4342" y="1388"/>
                    <a:pt x="4710" y="1600"/>
                  </a:cubicBezTo>
                  <a:cubicBezTo>
                    <a:pt x="5079" y="1809"/>
                    <a:pt x="5440" y="2036"/>
                    <a:pt x="5844" y="2188"/>
                  </a:cubicBezTo>
                  <a:cubicBezTo>
                    <a:pt x="6039" y="2259"/>
                    <a:pt x="6243" y="2317"/>
                    <a:pt x="6463" y="2317"/>
                  </a:cubicBezTo>
                  <a:cubicBezTo>
                    <a:pt x="6469" y="2317"/>
                    <a:pt x="6475" y="2317"/>
                    <a:pt x="6481" y="2317"/>
                  </a:cubicBezTo>
                  <a:cubicBezTo>
                    <a:pt x="6705" y="2311"/>
                    <a:pt x="6936" y="2224"/>
                    <a:pt x="7103" y="2058"/>
                  </a:cubicBezTo>
                  <a:cubicBezTo>
                    <a:pt x="7273" y="1893"/>
                    <a:pt x="7362" y="1648"/>
                    <a:pt x="7348" y="1414"/>
                  </a:cubicBezTo>
                  <a:cubicBezTo>
                    <a:pt x="7337" y="1179"/>
                    <a:pt x="7229" y="948"/>
                    <a:pt x="7047" y="795"/>
                  </a:cubicBezTo>
                  <a:cubicBezTo>
                    <a:pt x="6910" y="679"/>
                    <a:pt x="6734" y="615"/>
                    <a:pt x="6557" y="615"/>
                  </a:cubicBezTo>
                  <a:cubicBezTo>
                    <a:pt x="6502" y="615"/>
                    <a:pt x="6446" y="621"/>
                    <a:pt x="6391" y="635"/>
                  </a:cubicBezTo>
                  <a:cubicBezTo>
                    <a:pt x="6167" y="694"/>
                    <a:pt x="5988" y="879"/>
                    <a:pt x="5944" y="1093"/>
                  </a:cubicBezTo>
                  <a:cubicBezTo>
                    <a:pt x="5944" y="1097"/>
                    <a:pt x="5946" y="1103"/>
                    <a:pt x="5949" y="1105"/>
                  </a:cubicBezTo>
                  <a:cubicBezTo>
                    <a:pt x="5951" y="1106"/>
                    <a:pt x="5952" y="1106"/>
                    <a:pt x="5954" y="1106"/>
                  </a:cubicBezTo>
                  <a:cubicBezTo>
                    <a:pt x="5958" y="1106"/>
                    <a:pt x="5961" y="1104"/>
                    <a:pt x="5963" y="1100"/>
                  </a:cubicBezTo>
                  <a:cubicBezTo>
                    <a:pt x="6044" y="907"/>
                    <a:pt x="6225" y="773"/>
                    <a:pt x="6414" y="746"/>
                  </a:cubicBezTo>
                  <a:cubicBezTo>
                    <a:pt x="6439" y="743"/>
                    <a:pt x="6464" y="741"/>
                    <a:pt x="6489" y="741"/>
                  </a:cubicBezTo>
                  <a:cubicBezTo>
                    <a:pt x="6655" y="741"/>
                    <a:pt x="6822" y="807"/>
                    <a:pt x="6938" y="919"/>
                  </a:cubicBezTo>
                  <a:cubicBezTo>
                    <a:pt x="7073" y="1049"/>
                    <a:pt x="7153" y="1235"/>
                    <a:pt x="7158" y="1422"/>
                  </a:cubicBezTo>
                  <a:cubicBezTo>
                    <a:pt x="7164" y="1611"/>
                    <a:pt x="7101" y="1795"/>
                    <a:pt x="6975" y="1936"/>
                  </a:cubicBezTo>
                  <a:cubicBezTo>
                    <a:pt x="6853" y="2078"/>
                    <a:pt x="6670" y="2173"/>
                    <a:pt x="6473" y="2197"/>
                  </a:cubicBezTo>
                  <a:cubicBezTo>
                    <a:pt x="6430" y="2202"/>
                    <a:pt x="6387" y="2205"/>
                    <a:pt x="6343" y="2205"/>
                  </a:cubicBezTo>
                  <a:cubicBezTo>
                    <a:pt x="6184" y="2205"/>
                    <a:pt x="6021" y="2172"/>
                    <a:pt x="5867" y="2122"/>
                  </a:cubicBezTo>
                  <a:cubicBezTo>
                    <a:pt x="5469" y="1988"/>
                    <a:pt x="5120" y="1739"/>
                    <a:pt x="4772" y="1501"/>
                  </a:cubicBezTo>
                  <a:cubicBezTo>
                    <a:pt x="4429" y="1257"/>
                    <a:pt x="4086" y="1007"/>
                    <a:pt x="3719" y="786"/>
                  </a:cubicBezTo>
                  <a:cubicBezTo>
                    <a:pt x="3353" y="565"/>
                    <a:pt x="2969" y="362"/>
                    <a:pt x="2554" y="230"/>
                  </a:cubicBezTo>
                  <a:cubicBezTo>
                    <a:pt x="2072" y="82"/>
                    <a:pt x="1566" y="0"/>
                    <a:pt x="1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3"/>
            <p:cNvSpPr/>
            <p:nvPr/>
          </p:nvSpPr>
          <p:spPr>
            <a:xfrm>
              <a:off x="4454191" y="1009049"/>
              <a:ext cx="568428" cy="239375"/>
            </a:xfrm>
            <a:custGeom>
              <a:avLst/>
              <a:gdLst/>
              <a:ahLst/>
              <a:cxnLst/>
              <a:rect l="l" t="t" r="r" b="b"/>
              <a:pathLst>
                <a:path w="4073" h="1715" extrusionOk="0">
                  <a:moveTo>
                    <a:pt x="817" y="0"/>
                  </a:moveTo>
                  <a:cubicBezTo>
                    <a:pt x="798" y="0"/>
                    <a:pt x="778" y="1"/>
                    <a:pt x="759" y="2"/>
                  </a:cubicBezTo>
                  <a:cubicBezTo>
                    <a:pt x="612" y="13"/>
                    <a:pt x="461" y="63"/>
                    <a:pt x="339" y="159"/>
                  </a:cubicBezTo>
                  <a:cubicBezTo>
                    <a:pt x="213" y="251"/>
                    <a:pt x="127" y="387"/>
                    <a:pt x="70" y="527"/>
                  </a:cubicBezTo>
                  <a:cubicBezTo>
                    <a:pt x="19" y="670"/>
                    <a:pt x="1" y="826"/>
                    <a:pt x="26" y="977"/>
                  </a:cubicBezTo>
                  <a:cubicBezTo>
                    <a:pt x="48" y="1129"/>
                    <a:pt x="118" y="1276"/>
                    <a:pt x="219" y="1390"/>
                  </a:cubicBezTo>
                  <a:cubicBezTo>
                    <a:pt x="320" y="1504"/>
                    <a:pt x="448" y="1587"/>
                    <a:pt x="582" y="1639"/>
                  </a:cubicBezTo>
                  <a:cubicBezTo>
                    <a:pt x="719" y="1691"/>
                    <a:pt x="862" y="1711"/>
                    <a:pt x="1001" y="1715"/>
                  </a:cubicBezTo>
                  <a:cubicBezTo>
                    <a:pt x="1011" y="1715"/>
                    <a:pt x="1020" y="1715"/>
                    <a:pt x="1029" y="1715"/>
                  </a:cubicBezTo>
                  <a:cubicBezTo>
                    <a:pt x="1302" y="1715"/>
                    <a:pt x="1555" y="1639"/>
                    <a:pt x="1806" y="1566"/>
                  </a:cubicBezTo>
                  <a:cubicBezTo>
                    <a:pt x="1936" y="1527"/>
                    <a:pt x="2065" y="1489"/>
                    <a:pt x="2195" y="1451"/>
                  </a:cubicBezTo>
                  <a:cubicBezTo>
                    <a:pt x="2326" y="1410"/>
                    <a:pt x="2445" y="1384"/>
                    <a:pt x="2575" y="1368"/>
                  </a:cubicBezTo>
                  <a:cubicBezTo>
                    <a:pt x="2703" y="1351"/>
                    <a:pt x="2829" y="1341"/>
                    <a:pt x="2957" y="1339"/>
                  </a:cubicBezTo>
                  <a:cubicBezTo>
                    <a:pt x="2966" y="1339"/>
                    <a:pt x="2976" y="1339"/>
                    <a:pt x="2985" y="1339"/>
                  </a:cubicBezTo>
                  <a:cubicBezTo>
                    <a:pt x="3103" y="1339"/>
                    <a:pt x="3222" y="1351"/>
                    <a:pt x="3337" y="1372"/>
                  </a:cubicBezTo>
                  <a:cubicBezTo>
                    <a:pt x="3590" y="1414"/>
                    <a:pt x="3828" y="1518"/>
                    <a:pt x="4056" y="1665"/>
                  </a:cubicBezTo>
                  <a:cubicBezTo>
                    <a:pt x="4057" y="1666"/>
                    <a:pt x="4060" y="1667"/>
                    <a:pt x="4062" y="1667"/>
                  </a:cubicBezTo>
                  <a:cubicBezTo>
                    <a:pt x="4064" y="1667"/>
                    <a:pt x="4065" y="1667"/>
                    <a:pt x="4067" y="1666"/>
                  </a:cubicBezTo>
                  <a:cubicBezTo>
                    <a:pt x="4070" y="1662"/>
                    <a:pt x="4072" y="1655"/>
                    <a:pt x="4068" y="1651"/>
                  </a:cubicBezTo>
                  <a:cubicBezTo>
                    <a:pt x="3894" y="1441"/>
                    <a:pt x="3645" y="1287"/>
                    <a:pt x="3374" y="1213"/>
                  </a:cubicBezTo>
                  <a:cubicBezTo>
                    <a:pt x="3227" y="1172"/>
                    <a:pt x="3074" y="1151"/>
                    <a:pt x="2921" y="1151"/>
                  </a:cubicBezTo>
                  <a:cubicBezTo>
                    <a:pt x="2793" y="1151"/>
                    <a:pt x="2665" y="1166"/>
                    <a:pt x="2541" y="1196"/>
                  </a:cubicBezTo>
                  <a:cubicBezTo>
                    <a:pt x="2471" y="1210"/>
                    <a:pt x="2405" y="1232"/>
                    <a:pt x="2339" y="1257"/>
                  </a:cubicBezTo>
                  <a:cubicBezTo>
                    <a:pt x="2272" y="1284"/>
                    <a:pt x="2211" y="1312"/>
                    <a:pt x="2150" y="1341"/>
                  </a:cubicBezTo>
                  <a:cubicBezTo>
                    <a:pt x="2029" y="1399"/>
                    <a:pt x="1908" y="1456"/>
                    <a:pt x="1782" y="1501"/>
                  </a:cubicBezTo>
                  <a:cubicBezTo>
                    <a:pt x="1594" y="1568"/>
                    <a:pt x="1394" y="1613"/>
                    <a:pt x="1197" y="1613"/>
                  </a:cubicBezTo>
                  <a:cubicBezTo>
                    <a:pt x="1134" y="1613"/>
                    <a:pt x="1072" y="1609"/>
                    <a:pt x="1010" y="1599"/>
                  </a:cubicBezTo>
                  <a:cubicBezTo>
                    <a:pt x="756" y="1557"/>
                    <a:pt x="518" y="1444"/>
                    <a:pt x="372" y="1260"/>
                  </a:cubicBezTo>
                  <a:cubicBezTo>
                    <a:pt x="226" y="1080"/>
                    <a:pt x="207" y="822"/>
                    <a:pt x="283" y="604"/>
                  </a:cubicBezTo>
                  <a:cubicBezTo>
                    <a:pt x="354" y="382"/>
                    <a:pt x="538" y="215"/>
                    <a:pt x="779" y="171"/>
                  </a:cubicBezTo>
                  <a:cubicBezTo>
                    <a:pt x="827" y="162"/>
                    <a:pt x="878" y="157"/>
                    <a:pt x="929" y="157"/>
                  </a:cubicBezTo>
                  <a:cubicBezTo>
                    <a:pt x="1123" y="157"/>
                    <a:pt x="1325" y="225"/>
                    <a:pt x="1477" y="375"/>
                  </a:cubicBezTo>
                  <a:cubicBezTo>
                    <a:pt x="1479" y="376"/>
                    <a:pt x="1482" y="377"/>
                    <a:pt x="1485" y="377"/>
                  </a:cubicBezTo>
                  <a:cubicBezTo>
                    <a:pt x="1487" y="377"/>
                    <a:pt x="1489" y="377"/>
                    <a:pt x="1490" y="376"/>
                  </a:cubicBezTo>
                  <a:cubicBezTo>
                    <a:pt x="1496" y="371"/>
                    <a:pt x="1497" y="366"/>
                    <a:pt x="1495" y="360"/>
                  </a:cubicBezTo>
                  <a:cubicBezTo>
                    <a:pt x="1362" y="137"/>
                    <a:pt x="1093" y="0"/>
                    <a:pt x="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3"/>
            <p:cNvSpPr/>
            <p:nvPr/>
          </p:nvSpPr>
          <p:spPr>
            <a:xfrm>
              <a:off x="4148556" y="1078000"/>
              <a:ext cx="1027859" cy="323680"/>
            </a:xfrm>
            <a:custGeom>
              <a:avLst/>
              <a:gdLst/>
              <a:ahLst/>
              <a:cxnLst/>
              <a:rect l="l" t="t" r="r" b="b"/>
              <a:pathLst>
                <a:path w="7365" h="2319" extrusionOk="0">
                  <a:moveTo>
                    <a:pt x="6301" y="0"/>
                  </a:moveTo>
                  <a:cubicBezTo>
                    <a:pt x="5798" y="0"/>
                    <a:pt x="5292" y="83"/>
                    <a:pt x="4810" y="231"/>
                  </a:cubicBezTo>
                  <a:cubicBezTo>
                    <a:pt x="4393" y="362"/>
                    <a:pt x="4010" y="565"/>
                    <a:pt x="3644" y="786"/>
                  </a:cubicBezTo>
                  <a:cubicBezTo>
                    <a:pt x="3279" y="1007"/>
                    <a:pt x="2935" y="1256"/>
                    <a:pt x="2591" y="1502"/>
                  </a:cubicBezTo>
                  <a:cubicBezTo>
                    <a:pt x="2243" y="1741"/>
                    <a:pt x="1895" y="1990"/>
                    <a:pt x="1497" y="2122"/>
                  </a:cubicBezTo>
                  <a:cubicBezTo>
                    <a:pt x="1343" y="2173"/>
                    <a:pt x="1180" y="2206"/>
                    <a:pt x="1021" y="2206"/>
                  </a:cubicBezTo>
                  <a:cubicBezTo>
                    <a:pt x="977" y="2206"/>
                    <a:pt x="934" y="2203"/>
                    <a:pt x="891" y="2198"/>
                  </a:cubicBezTo>
                  <a:cubicBezTo>
                    <a:pt x="694" y="2174"/>
                    <a:pt x="511" y="2080"/>
                    <a:pt x="388" y="1937"/>
                  </a:cubicBezTo>
                  <a:cubicBezTo>
                    <a:pt x="263" y="1796"/>
                    <a:pt x="199" y="1612"/>
                    <a:pt x="205" y="1423"/>
                  </a:cubicBezTo>
                  <a:cubicBezTo>
                    <a:pt x="212" y="1235"/>
                    <a:pt x="291" y="1050"/>
                    <a:pt x="427" y="920"/>
                  </a:cubicBezTo>
                  <a:cubicBezTo>
                    <a:pt x="543" y="808"/>
                    <a:pt x="709" y="742"/>
                    <a:pt x="874" y="742"/>
                  </a:cubicBezTo>
                  <a:cubicBezTo>
                    <a:pt x="900" y="742"/>
                    <a:pt x="925" y="744"/>
                    <a:pt x="951" y="747"/>
                  </a:cubicBezTo>
                  <a:cubicBezTo>
                    <a:pt x="1140" y="774"/>
                    <a:pt x="1321" y="908"/>
                    <a:pt x="1401" y="1101"/>
                  </a:cubicBezTo>
                  <a:cubicBezTo>
                    <a:pt x="1403" y="1104"/>
                    <a:pt x="1407" y="1107"/>
                    <a:pt x="1409" y="1107"/>
                  </a:cubicBezTo>
                  <a:cubicBezTo>
                    <a:pt x="1410" y="1107"/>
                    <a:pt x="1411" y="1107"/>
                    <a:pt x="1411" y="1106"/>
                  </a:cubicBezTo>
                  <a:cubicBezTo>
                    <a:pt x="1417" y="1105"/>
                    <a:pt x="1421" y="1099"/>
                    <a:pt x="1420" y="1094"/>
                  </a:cubicBezTo>
                  <a:cubicBezTo>
                    <a:pt x="1376" y="880"/>
                    <a:pt x="1197" y="694"/>
                    <a:pt x="973" y="635"/>
                  </a:cubicBezTo>
                  <a:cubicBezTo>
                    <a:pt x="918" y="622"/>
                    <a:pt x="862" y="616"/>
                    <a:pt x="806" y="616"/>
                  </a:cubicBezTo>
                  <a:cubicBezTo>
                    <a:pt x="629" y="616"/>
                    <a:pt x="454" y="680"/>
                    <a:pt x="317" y="796"/>
                  </a:cubicBezTo>
                  <a:cubicBezTo>
                    <a:pt x="135" y="950"/>
                    <a:pt x="27" y="1181"/>
                    <a:pt x="16" y="1415"/>
                  </a:cubicBezTo>
                  <a:cubicBezTo>
                    <a:pt x="1" y="1649"/>
                    <a:pt x="91" y="1894"/>
                    <a:pt x="260" y="2059"/>
                  </a:cubicBezTo>
                  <a:cubicBezTo>
                    <a:pt x="428" y="2226"/>
                    <a:pt x="659" y="2312"/>
                    <a:pt x="882" y="2318"/>
                  </a:cubicBezTo>
                  <a:cubicBezTo>
                    <a:pt x="888" y="2318"/>
                    <a:pt x="894" y="2318"/>
                    <a:pt x="900" y="2318"/>
                  </a:cubicBezTo>
                  <a:cubicBezTo>
                    <a:pt x="1120" y="2318"/>
                    <a:pt x="1325" y="2260"/>
                    <a:pt x="1520" y="2189"/>
                  </a:cubicBezTo>
                  <a:cubicBezTo>
                    <a:pt x="1923" y="2036"/>
                    <a:pt x="2285" y="1809"/>
                    <a:pt x="2654" y="1601"/>
                  </a:cubicBezTo>
                  <a:cubicBezTo>
                    <a:pt x="3023" y="1388"/>
                    <a:pt x="3382" y="1167"/>
                    <a:pt x="3747" y="961"/>
                  </a:cubicBezTo>
                  <a:cubicBezTo>
                    <a:pt x="4111" y="757"/>
                    <a:pt x="4489" y="577"/>
                    <a:pt x="4880" y="448"/>
                  </a:cubicBezTo>
                  <a:cubicBezTo>
                    <a:pt x="5507" y="241"/>
                    <a:pt x="6165" y="127"/>
                    <a:pt x="6833" y="127"/>
                  </a:cubicBezTo>
                  <a:cubicBezTo>
                    <a:pt x="7005" y="127"/>
                    <a:pt x="7178" y="135"/>
                    <a:pt x="7351" y="151"/>
                  </a:cubicBezTo>
                  <a:cubicBezTo>
                    <a:pt x="7356" y="151"/>
                    <a:pt x="7361" y="147"/>
                    <a:pt x="7362" y="142"/>
                  </a:cubicBezTo>
                  <a:cubicBezTo>
                    <a:pt x="7364" y="136"/>
                    <a:pt x="7360" y="131"/>
                    <a:pt x="7354" y="130"/>
                  </a:cubicBezTo>
                  <a:cubicBezTo>
                    <a:pt x="7011" y="42"/>
                    <a:pt x="6657" y="0"/>
                    <a:pt x="6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3"/>
            <p:cNvSpPr/>
            <p:nvPr/>
          </p:nvSpPr>
          <p:spPr>
            <a:xfrm>
              <a:off x="3378049" y="1008770"/>
              <a:ext cx="568707" cy="239515"/>
            </a:xfrm>
            <a:custGeom>
              <a:avLst/>
              <a:gdLst/>
              <a:ahLst/>
              <a:cxnLst/>
              <a:rect l="l" t="t" r="r" b="b"/>
              <a:pathLst>
                <a:path w="4075" h="1716" extrusionOk="0">
                  <a:moveTo>
                    <a:pt x="3257" y="1"/>
                  </a:moveTo>
                  <a:cubicBezTo>
                    <a:pt x="2981" y="1"/>
                    <a:pt x="2712" y="137"/>
                    <a:pt x="2580" y="361"/>
                  </a:cubicBezTo>
                  <a:cubicBezTo>
                    <a:pt x="2577" y="366"/>
                    <a:pt x="2577" y="371"/>
                    <a:pt x="2582" y="374"/>
                  </a:cubicBezTo>
                  <a:cubicBezTo>
                    <a:pt x="2583" y="377"/>
                    <a:pt x="2586" y="378"/>
                    <a:pt x="2589" y="378"/>
                  </a:cubicBezTo>
                  <a:cubicBezTo>
                    <a:pt x="2592" y="378"/>
                    <a:pt x="2594" y="377"/>
                    <a:pt x="2596" y="374"/>
                  </a:cubicBezTo>
                  <a:cubicBezTo>
                    <a:pt x="2749" y="226"/>
                    <a:pt x="2954" y="158"/>
                    <a:pt x="3150" y="158"/>
                  </a:cubicBezTo>
                  <a:cubicBezTo>
                    <a:pt x="3199" y="158"/>
                    <a:pt x="3248" y="162"/>
                    <a:pt x="3295" y="171"/>
                  </a:cubicBezTo>
                  <a:cubicBezTo>
                    <a:pt x="3533" y="214"/>
                    <a:pt x="3718" y="383"/>
                    <a:pt x="3791" y="605"/>
                  </a:cubicBezTo>
                  <a:cubicBezTo>
                    <a:pt x="3867" y="823"/>
                    <a:pt x="3846" y="1080"/>
                    <a:pt x="3701" y="1260"/>
                  </a:cubicBezTo>
                  <a:cubicBezTo>
                    <a:pt x="3555" y="1443"/>
                    <a:pt x="3317" y="1558"/>
                    <a:pt x="3063" y="1600"/>
                  </a:cubicBezTo>
                  <a:cubicBezTo>
                    <a:pt x="3001" y="1610"/>
                    <a:pt x="2938" y="1614"/>
                    <a:pt x="2875" y="1614"/>
                  </a:cubicBezTo>
                  <a:cubicBezTo>
                    <a:pt x="2679" y="1614"/>
                    <a:pt x="2478" y="1570"/>
                    <a:pt x="2291" y="1502"/>
                  </a:cubicBezTo>
                  <a:cubicBezTo>
                    <a:pt x="2165" y="1457"/>
                    <a:pt x="2044" y="1399"/>
                    <a:pt x="1923" y="1342"/>
                  </a:cubicBezTo>
                  <a:cubicBezTo>
                    <a:pt x="1861" y="1314"/>
                    <a:pt x="1800" y="1284"/>
                    <a:pt x="1734" y="1258"/>
                  </a:cubicBezTo>
                  <a:cubicBezTo>
                    <a:pt x="1668" y="1234"/>
                    <a:pt x="1601" y="1212"/>
                    <a:pt x="1533" y="1195"/>
                  </a:cubicBezTo>
                  <a:cubicBezTo>
                    <a:pt x="1408" y="1167"/>
                    <a:pt x="1281" y="1152"/>
                    <a:pt x="1152" y="1152"/>
                  </a:cubicBezTo>
                  <a:cubicBezTo>
                    <a:pt x="1000" y="1152"/>
                    <a:pt x="847" y="1173"/>
                    <a:pt x="700" y="1214"/>
                  </a:cubicBezTo>
                  <a:cubicBezTo>
                    <a:pt x="428" y="1287"/>
                    <a:pt x="180" y="1442"/>
                    <a:pt x="5" y="1652"/>
                  </a:cubicBezTo>
                  <a:cubicBezTo>
                    <a:pt x="3" y="1655"/>
                    <a:pt x="1" y="1660"/>
                    <a:pt x="4" y="1663"/>
                  </a:cubicBezTo>
                  <a:cubicBezTo>
                    <a:pt x="7" y="1666"/>
                    <a:pt x="11" y="1667"/>
                    <a:pt x="14" y="1667"/>
                  </a:cubicBezTo>
                  <a:cubicBezTo>
                    <a:pt x="16" y="1667"/>
                    <a:pt x="18" y="1667"/>
                    <a:pt x="20" y="1666"/>
                  </a:cubicBezTo>
                  <a:cubicBezTo>
                    <a:pt x="246" y="1519"/>
                    <a:pt x="485" y="1415"/>
                    <a:pt x="737" y="1372"/>
                  </a:cubicBezTo>
                  <a:cubicBezTo>
                    <a:pt x="857" y="1351"/>
                    <a:pt x="979" y="1339"/>
                    <a:pt x="1101" y="1339"/>
                  </a:cubicBezTo>
                  <a:cubicBezTo>
                    <a:pt x="1106" y="1339"/>
                    <a:pt x="1112" y="1339"/>
                    <a:pt x="1117" y="1339"/>
                  </a:cubicBezTo>
                  <a:cubicBezTo>
                    <a:pt x="1245" y="1341"/>
                    <a:pt x="1373" y="1350"/>
                    <a:pt x="1500" y="1368"/>
                  </a:cubicBezTo>
                  <a:cubicBezTo>
                    <a:pt x="1629" y="1385"/>
                    <a:pt x="1750" y="1412"/>
                    <a:pt x="1880" y="1452"/>
                  </a:cubicBezTo>
                  <a:cubicBezTo>
                    <a:pt x="2010" y="1490"/>
                    <a:pt x="2139" y="1528"/>
                    <a:pt x="2269" y="1567"/>
                  </a:cubicBezTo>
                  <a:cubicBezTo>
                    <a:pt x="2521" y="1640"/>
                    <a:pt x="2780" y="1716"/>
                    <a:pt x="3056" y="1716"/>
                  </a:cubicBezTo>
                  <a:cubicBezTo>
                    <a:pt x="3062" y="1716"/>
                    <a:pt x="3067" y="1716"/>
                    <a:pt x="3073" y="1716"/>
                  </a:cubicBezTo>
                  <a:cubicBezTo>
                    <a:pt x="3213" y="1712"/>
                    <a:pt x="3356" y="1691"/>
                    <a:pt x="3492" y="1639"/>
                  </a:cubicBezTo>
                  <a:cubicBezTo>
                    <a:pt x="3626" y="1589"/>
                    <a:pt x="3755" y="1504"/>
                    <a:pt x="3856" y="1390"/>
                  </a:cubicBezTo>
                  <a:cubicBezTo>
                    <a:pt x="3955" y="1277"/>
                    <a:pt x="4026" y="1128"/>
                    <a:pt x="4048" y="978"/>
                  </a:cubicBezTo>
                  <a:cubicBezTo>
                    <a:pt x="4075" y="826"/>
                    <a:pt x="4055" y="671"/>
                    <a:pt x="4004" y="528"/>
                  </a:cubicBezTo>
                  <a:cubicBezTo>
                    <a:pt x="3947" y="385"/>
                    <a:pt x="3861" y="252"/>
                    <a:pt x="3736" y="160"/>
                  </a:cubicBezTo>
                  <a:cubicBezTo>
                    <a:pt x="3613" y="64"/>
                    <a:pt x="3463" y="14"/>
                    <a:pt x="3316" y="3"/>
                  </a:cubicBezTo>
                  <a:cubicBezTo>
                    <a:pt x="3296" y="2"/>
                    <a:pt x="3276" y="1"/>
                    <a:pt x="3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80CDFAF3-CE47-2C90-EFE9-E273BBCFCC54}"/>
              </a:ext>
            </a:extLst>
          </p:cNvPr>
          <p:cNvSpPr txBox="1"/>
          <p:nvPr/>
        </p:nvSpPr>
        <p:spPr>
          <a:xfrm>
            <a:off x="1503658" y="1052718"/>
            <a:ext cx="6231593" cy="3013838"/>
          </a:xfrm>
          <a:prstGeom prst="rect">
            <a:avLst/>
          </a:prstGeom>
          <a:noFill/>
        </p:spPr>
        <p:txBody>
          <a:bodyPr wrap="square">
            <a:spAutoFit/>
          </a:bodyPr>
          <a:lstStyle/>
          <a:p>
            <a:pPr algn="ctr">
              <a:lnSpc>
                <a:spcPct val="150000"/>
              </a:lnSpc>
            </a:pPr>
            <a:r>
              <a:rPr lang="en-US" sz="4400" b="1">
                <a:solidFill>
                  <a:srgbClr val="522B0A"/>
                </a:solidFill>
                <a:latin typeface="+mj-lt"/>
              </a:rPr>
              <a:t>CHÀO MỪNG CÁC EM </a:t>
            </a:r>
            <a:r>
              <a:rPr lang="en-US" sz="4400" b="1">
                <a:solidFill>
                  <a:srgbClr val="CD1725"/>
                </a:solidFill>
                <a:latin typeface="+mj-lt"/>
              </a:rPr>
              <a:t>ĐẾN VỚI BÀI HỌC </a:t>
            </a:r>
            <a:r>
              <a:rPr lang="en-US" sz="4400" b="1">
                <a:solidFill>
                  <a:srgbClr val="522B0A"/>
                </a:solidFill>
                <a:latin typeface="+mj-lt"/>
              </a:rPr>
              <a:t>NGÀY HÔM NAY!</a:t>
            </a:r>
            <a:endParaRPr lang="en-US" sz="4400">
              <a:solidFill>
                <a:srgbClr val="522B0A"/>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45"/>
          <p:cNvSpPr txBox="1">
            <a:spLocks noGrp="1"/>
          </p:cNvSpPr>
          <p:nvPr>
            <p:ph type="title" idx="2"/>
          </p:nvPr>
        </p:nvSpPr>
        <p:spPr>
          <a:xfrm>
            <a:off x="4060625" y="449754"/>
            <a:ext cx="1022700" cy="94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a:latin typeface="+mj-lt"/>
              </a:rPr>
              <a:t>1</a:t>
            </a:r>
            <a:endParaRPr sz="6600">
              <a:latin typeface="+mj-lt"/>
            </a:endParaRPr>
          </a:p>
        </p:txBody>
      </p:sp>
      <p:grpSp>
        <p:nvGrpSpPr>
          <p:cNvPr id="547" name="Google Shape;547;p45"/>
          <p:cNvGrpSpPr/>
          <p:nvPr/>
        </p:nvGrpSpPr>
        <p:grpSpPr>
          <a:xfrm>
            <a:off x="3630176" y="1351708"/>
            <a:ext cx="1883743" cy="439248"/>
            <a:chOff x="3630177" y="2108735"/>
            <a:chExt cx="1883743" cy="439248"/>
          </a:xfrm>
        </p:grpSpPr>
        <p:sp>
          <p:nvSpPr>
            <p:cNvPr id="548" name="Google Shape;548;p45"/>
            <p:cNvSpPr/>
            <p:nvPr/>
          </p:nvSpPr>
          <p:spPr>
            <a:xfrm>
              <a:off x="3630177" y="2109143"/>
              <a:ext cx="999662" cy="438840"/>
            </a:xfrm>
            <a:custGeom>
              <a:avLst/>
              <a:gdLst/>
              <a:ahLst/>
              <a:cxnLst/>
              <a:rect l="l" t="t" r="r" b="b"/>
              <a:pathLst>
                <a:path w="7351" h="3227" extrusionOk="0">
                  <a:moveTo>
                    <a:pt x="2619" y="1057"/>
                  </a:moveTo>
                  <a:cubicBezTo>
                    <a:pt x="2730" y="1057"/>
                    <a:pt x="2786" y="1181"/>
                    <a:pt x="2761" y="1324"/>
                  </a:cubicBezTo>
                  <a:cubicBezTo>
                    <a:pt x="2748" y="1397"/>
                    <a:pt x="2718" y="1483"/>
                    <a:pt x="2677" y="1542"/>
                  </a:cubicBezTo>
                  <a:cubicBezTo>
                    <a:pt x="2634" y="1608"/>
                    <a:pt x="2575" y="1671"/>
                    <a:pt x="2511" y="1728"/>
                  </a:cubicBezTo>
                  <a:cubicBezTo>
                    <a:pt x="2419" y="1811"/>
                    <a:pt x="2319" y="1886"/>
                    <a:pt x="2214" y="1956"/>
                  </a:cubicBezTo>
                  <a:lnTo>
                    <a:pt x="2214" y="1956"/>
                  </a:lnTo>
                  <a:cubicBezTo>
                    <a:pt x="2204" y="1911"/>
                    <a:pt x="2195" y="1865"/>
                    <a:pt x="2189" y="1820"/>
                  </a:cubicBezTo>
                  <a:cubicBezTo>
                    <a:pt x="2177" y="1734"/>
                    <a:pt x="2177" y="1649"/>
                    <a:pt x="2183" y="1565"/>
                  </a:cubicBezTo>
                  <a:cubicBezTo>
                    <a:pt x="2194" y="1480"/>
                    <a:pt x="2215" y="1402"/>
                    <a:pt x="2248" y="1331"/>
                  </a:cubicBezTo>
                  <a:cubicBezTo>
                    <a:pt x="2313" y="1198"/>
                    <a:pt x="2463" y="1076"/>
                    <a:pt x="2591" y="1060"/>
                  </a:cubicBezTo>
                  <a:cubicBezTo>
                    <a:pt x="2601" y="1058"/>
                    <a:pt x="2610" y="1057"/>
                    <a:pt x="2619" y="1057"/>
                  </a:cubicBezTo>
                  <a:close/>
                  <a:moveTo>
                    <a:pt x="5989" y="0"/>
                  </a:moveTo>
                  <a:cubicBezTo>
                    <a:pt x="5923" y="0"/>
                    <a:pt x="5857" y="5"/>
                    <a:pt x="5791" y="15"/>
                  </a:cubicBezTo>
                  <a:cubicBezTo>
                    <a:pt x="5593" y="45"/>
                    <a:pt x="5400" y="129"/>
                    <a:pt x="5246" y="256"/>
                  </a:cubicBezTo>
                  <a:cubicBezTo>
                    <a:pt x="5091" y="383"/>
                    <a:pt x="4966" y="549"/>
                    <a:pt x="4902" y="743"/>
                  </a:cubicBezTo>
                  <a:cubicBezTo>
                    <a:pt x="4836" y="936"/>
                    <a:pt x="4847" y="1159"/>
                    <a:pt x="4931" y="1343"/>
                  </a:cubicBezTo>
                  <a:cubicBezTo>
                    <a:pt x="5013" y="1528"/>
                    <a:pt x="5174" y="1688"/>
                    <a:pt x="5379" y="1737"/>
                  </a:cubicBezTo>
                  <a:cubicBezTo>
                    <a:pt x="5427" y="1749"/>
                    <a:pt x="5475" y="1754"/>
                    <a:pt x="5523" y="1754"/>
                  </a:cubicBezTo>
                  <a:cubicBezTo>
                    <a:pt x="5679" y="1754"/>
                    <a:pt x="5832" y="1695"/>
                    <a:pt x="5947" y="1591"/>
                  </a:cubicBezTo>
                  <a:cubicBezTo>
                    <a:pt x="6022" y="1522"/>
                    <a:pt x="6078" y="1431"/>
                    <a:pt x="6098" y="1331"/>
                  </a:cubicBezTo>
                  <a:cubicBezTo>
                    <a:pt x="6120" y="1228"/>
                    <a:pt x="6099" y="1127"/>
                    <a:pt x="6056" y="1039"/>
                  </a:cubicBezTo>
                  <a:cubicBezTo>
                    <a:pt x="6015" y="949"/>
                    <a:pt x="5947" y="876"/>
                    <a:pt x="5866" y="824"/>
                  </a:cubicBezTo>
                  <a:cubicBezTo>
                    <a:pt x="5804" y="783"/>
                    <a:pt x="5730" y="762"/>
                    <a:pt x="5658" y="762"/>
                  </a:cubicBezTo>
                  <a:cubicBezTo>
                    <a:pt x="5635" y="762"/>
                    <a:pt x="5612" y="764"/>
                    <a:pt x="5591" y="769"/>
                  </a:cubicBezTo>
                  <a:cubicBezTo>
                    <a:pt x="5585" y="770"/>
                    <a:pt x="5582" y="775"/>
                    <a:pt x="5582" y="781"/>
                  </a:cubicBezTo>
                  <a:cubicBezTo>
                    <a:pt x="5583" y="787"/>
                    <a:pt x="5587" y="791"/>
                    <a:pt x="5592" y="791"/>
                  </a:cubicBezTo>
                  <a:cubicBezTo>
                    <a:pt x="5593" y="791"/>
                    <a:pt x="5593" y="791"/>
                    <a:pt x="5594" y="791"/>
                  </a:cubicBezTo>
                  <a:cubicBezTo>
                    <a:pt x="5604" y="790"/>
                    <a:pt x="5614" y="789"/>
                    <a:pt x="5624" y="789"/>
                  </a:cubicBezTo>
                  <a:cubicBezTo>
                    <a:pt x="5793" y="789"/>
                    <a:pt x="5938" y="917"/>
                    <a:pt x="5994" y="1066"/>
                  </a:cubicBezTo>
                  <a:cubicBezTo>
                    <a:pt x="6061" y="1226"/>
                    <a:pt x="6007" y="1408"/>
                    <a:pt x="5877" y="1508"/>
                  </a:cubicBezTo>
                  <a:cubicBezTo>
                    <a:pt x="5788" y="1582"/>
                    <a:pt x="5669" y="1622"/>
                    <a:pt x="5554" y="1622"/>
                  </a:cubicBezTo>
                  <a:cubicBezTo>
                    <a:pt x="5507" y="1622"/>
                    <a:pt x="5460" y="1615"/>
                    <a:pt x="5417" y="1602"/>
                  </a:cubicBezTo>
                  <a:cubicBezTo>
                    <a:pt x="5263" y="1557"/>
                    <a:pt x="5145" y="1425"/>
                    <a:pt x="5085" y="1277"/>
                  </a:cubicBezTo>
                  <a:cubicBezTo>
                    <a:pt x="5023" y="1126"/>
                    <a:pt x="5020" y="957"/>
                    <a:pt x="5078" y="804"/>
                  </a:cubicBezTo>
                  <a:cubicBezTo>
                    <a:pt x="5134" y="652"/>
                    <a:pt x="5241" y="516"/>
                    <a:pt x="5374" y="417"/>
                  </a:cubicBezTo>
                  <a:cubicBezTo>
                    <a:pt x="5508" y="318"/>
                    <a:pt x="5662" y="252"/>
                    <a:pt x="5825" y="230"/>
                  </a:cubicBezTo>
                  <a:cubicBezTo>
                    <a:pt x="5874" y="223"/>
                    <a:pt x="5924" y="220"/>
                    <a:pt x="5973" y="220"/>
                  </a:cubicBezTo>
                  <a:cubicBezTo>
                    <a:pt x="6090" y="220"/>
                    <a:pt x="6207" y="238"/>
                    <a:pt x="6319" y="273"/>
                  </a:cubicBezTo>
                  <a:cubicBezTo>
                    <a:pt x="6479" y="321"/>
                    <a:pt x="6630" y="399"/>
                    <a:pt x="6754" y="510"/>
                  </a:cubicBezTo>
                  <a:cubicBezTo>
                    <a:pt x="6878" y="620"/>
                    <a:pt x="6971" y="753"/>
                    <a:pt x="7031" y="912"/>
                  </a:cubicBezTo>
                  <a:lnTo>
                    <a:pt x="7076" y="1032"/>
                  </a:lnTo>
                  <a:lnTo>
                    <a:pt x="7107" y="1155"/>
                  </a:lnTo>
                  <a:cubicBezTo>
                    <a:pt x="7113" y="1176"/>
                    <a:pt x="7118" y="1197"/>
                    <a:pt x="7122" y="1218"/>
                  </a:cubicBezTo>
                  <a:lnTo>
                    <a:pt x="7129" y="1281"/>
                  </a:lnTo>
                  <a:cubicBezTo>
                    <a:pt x="7131" y="1323"/>
                    <a:pt x="7140" y="1365"/>
                    <a:pt x="7139" y="1407"/>
                  </a:cubicBezTo>
                  <a:cubicBezTo>
                    <a:pt x="7142" y="1574"/>
                    <a:pt x="7103" y="1739"/>
                    <a:pt x="7034" y="1894"/>
                  </a:cubicBezTo>
                  <a:cubicBezTo>
                    <a:pt x="6968" y="2050"/>
                    <a:pt x="6858" y="2186"/>
                    <a:pt x="6737" y="2309"/>
                  </a:cubicBezTo>
                  <a:cubicBezTo>
                    <a:pt x="6616" y="2434"/>
                    <a:pt x="6472" y="2537"/>
                    <a:pt x="6320" y="2630"/>
                  </a:cubicBezTo>
                  <a:lnTo>
                    <a:pt x="6204" y="2697"/>
                  </a:lnTo>
                  <a:lnTo>
                    <a:pt x="6084" y="2757"/>
                  </a:lnTo>
                  <a:cubicBezTo>
                    <a:pt x="6006" y="2800"/>
                    <a:pt x="5921" y="2829"/>
                    <a:pt x="5840" y="2867"/>
                  </a:cubicBezTo>
                  <a:cubicBezTo>
                    <a:pt x="5673" y="2930"/>
                    <a:pt x="5502" y="2988"/>
                    <a:pt x="5326" y="3029"/>
                  </a:cubicBezTo>
                  <a:cubicBezTo>
                    <a:pt x="5018" y="3102"/>
                    <a:pt x="4701" y="3148"/>
                    <a:pt x="4383" y="3148"/>
                  </a:cubicBezTo>
                  <a:cubicBezTo>
                    <a:pt x="4338" y="3148"/>
                    <a:pt x="4293" y="3148"/>
                    <a:pt x="4248" y="3146"/>
                  </a:cubicBezTo>
                  <a:cubicBezTo>
                    <a:pt x="3886" y="3136"/>
                    <a:pt x="3521" y="3082"/>
                    <a:pt x="3185" y="2947"/>
                  </a:cubicBezTo>
                  <a:cubicBezTo>
                    <a:pt x="3015" y="2884"/>
                    <a:pt x="2856" y="2796"/>
                    <a:pt x="2711" y="2693"/>
                  </a:cubicBezTo>
                  <a:lnTo>
                    <a:pt x="2605" y="2612"/>
                  </a:lnTo>
                  <a:lnTo>
                    <a:pt x="2508" y="2520"/>
                  </a:lnTo>
                  <a:cubicBezTo>
                    <a:pt x="2442" y="2460"/>
                    <a:pt x="2395" y="2392"/>
                    <a:pt x="2352" y="2314"/>
                  </a:cubicBezTo>
                  <a:cubicBezTo>
                    <a:pt x="2318" y="2254"/>
                    <a:pt x="2289" y="2191"/>
                    <a:pt x="2265" y="2127"/>
                  </a:cubicBezTo>
                  <a:lnTo>
                    <a:pt x="2265" y="2127"/>
                  </a:lnTo>
                  <a:cubicBezTo>
                    <a:pt x="2392" y="2050"/>
                    <a:pt x="2516" y="1965"/>
                    <a:pt x="2633" y="1865"/>
                  </a:cubicBezTo>
                  <a:cubicBezTo>
                    <a:pt x="2706" y="1802"/>
                    <a:pt x="2774" y="1733"/>
                    <a:pt x="2833" y="1646"/>
                  </a:cubicBezTo>
                  <a:cubicBezTo>
                    <a:pt x="2849" y="1626"/>
                    <a:pt x="2862" y="1601"/>
                    <a:pt x="2875" y="1577"/>
                  </a:cubicBezTo>
                  <a:lnTo>
                    <a:pt x="2905" y="1507"/>
                  </a:lnTo>
                  <a:cubicBezTo>
                    <a:pt x="2916" y="1485"/>
                    <a:pt x="2923" y="1458"/>
                    <a:pt x="2930" y="1434"/>
                  </a:cubicBezTo>
                  <a:cubicBezTo>
                    <a:pt x="2937" y="1408"/>
                    <a:pt x="2945" y="1385"/>
                    <a:pt x="2948" y="1357"/>
                  </a:cubicBezTo>
                  <a:cubicBezTo>
                    <a:pt x="2967" y="1253"/>
                    <a:pt x="2965" y="1132"/>
                    <a:pt x="2898" y="1025"/>
                  </a:cubicBezTo>
                  <a:cubicBezTo>
                    <a:pt x="2868" y="970"/>
                    <a:pt x="2815" y="928"/>
                    <a:pt x="2756" y="899"/>
                  </a:cubicBezTo>
                  <a:cubicBezTo>
                    <a:pt x="2711" y="880"/>
                    <a:pt x="2663" y="869"/>
                    <a:pt x="2616" y="869"/>
                  </a:cubicBezTo>
                  <a:cubicBezTo>
                    <a:pt x="2602" y="869"/>
                    <a:pt x="2588" y="870"/>
                    <a:pt x="2573" y="872"/>
                  </a:cubicBezTo>
                  <a:cubicBezTo>
                    <a:pt x="2455" y="885"/>
                    <a:pt x="2359" y="945"/>
                    <a:pt x="2280" y="1010"/>
                  </a:cubicBezTo>
                  <a:cubicBezTo>
                    <a:pt x="2204" y="1075"/>
                    <a:pt x="2134" y="1161"/>
                    <a:pt x="2090" y="1257"/>
                  </a:cubicBezTo>
                  <a:cubicBezTo>
                    <a:pt x="2006" y="1451"/>
                    <a:pt x="2009" y="1656"/>
                    <a:pt x="2043" y="1844"/>
                  </a:cubicBezTo>
                  <a:cubicBezTo>
                    <a:pt x="2055" y="1909"/>
                    <a:pt x="2071" y="1973"/>
                    <a:pt x="2091" y="2035"/>
                  </a:cubicBezTo>
                  <a:lnTo>
                    <a:pt x="2091" y="2035"/>
                  </a:lnTo>
                  <a:cubicBezTo>
                    <a:pt x="2088" y="2037"/>
                    <a:pt x="2084" y="2039"/>
                    <a:pt x="2081" y="2041"/>
                  </a:cubicBezTo>
                  <a:cubicBezTo>
                    <a:pt x="1650" y="2314"/>
                    <a:pt x="1142" y="2463"/>
                    <a:pt x="627" y="2463"/>
                  </a:cubicBezTo>
                  <a:cubicBezTo>
                    <a:pt x="421" y="2463"/>
                    <a:pt x="215" y="2439"/>
                    <a:pt x="11" y="2390"/>
                  </a:cubicBezTo>
                  <a:cubicBezTo>
                    <a:pt x="11" y="2390"/>
                    <a:pt x="10" y="2389"/>
                    <a:pt x="9" y="2389"/>
                  </a:cubicBezTo>
                  <a:cubicBezTo>
                    <a:pt x="4" y="2389"/>
                    <a:pt x="0" y="2393"/>
                    <a:pt x="1" y="2398"/>
                  </a:cubicBezTo>
                  <a:cubicBezTo>
                    <a:pt x="0" y="2404"/>
                    <a:pt x="2" y="2411"/>
                    <a:pt x="8" y="2412"/>
                  </a:cubicBezTo>
                  <a:cubicBezTo>
                    <a:pt x="267" y="2506"/>
                    <a:pt x="542" y="2550"/>
                    <a:pt x="819" y="2550"/>
                  </a:cubicBezTo>
                  <a:cubicBezTo>
                    <a:pt x="1281" y="2550"/>
                    <a:pt x="1748" y="2425"/>
                    <a:pt x="2152" y="2193"/>
                  </a:cubicBezTo>
                  <a:lnTo>
                    <a:pt x="2152" y="2193"/>
                  </a:lnTo>
                  <a:cubicBezTo>
                    <a:pt x="2181" y="2257"/>
                    <a:pt x="2214" y="2318"/>
                    <a:pt x="2252" y="2376"/>
                  </a:cubicBezTo>
                  <a:cubicBezTo>
                    <a:pt x="2301" y="2456"/>
                    <a:pt x="2365" y="2536"/>
                    <a:pt x="2439" y="2596"/>
                  </a:cubicBezTo>
                  <a:lnTo>
                    <a:pt x="2546" y="2686"/>
                  </a:lnTo>
                  <a:lnTo>
                    <a:pt x="2662" y="2767"/>
                  </a:lnTo>
                  <a:cubicBezTo>
                    <a:pt x="2817" y="2868"/>
                    <a:pt x="2986" y="2952"/>
                    <a:pt x="3161" y="3012"/>
                  </a:cubicBezTo>
                  <a:cubicBezTo>
                    <a:pt x="3508" y="3142"/>
                    <a:pt x="3877" y="3204"/>
                    <a:pt x="4244" y="3222"/>
                  </a:cubicBezTo>
                  <a:cubicBezTo>
                    <a:pt x="4321" y="3225"/>
                    <a:pt x="4398" y="3227"/>
                    <a:pt x="4475" y="3227"/>
                  </a:cubicBezTo>
                  <a:cubicBezTo>
                    <a:pt x="4768" y="3227"/>
                    <a:pt x="5061" y="3201"/>
                    <a:pt x="5349" y="3145"/>
                  </a:cubicBezTo>
                  <a:cubicBezTo>
                    <a:pt x="5713" y="3076"/>
                    <a:pt x="6073" y="2963"/>
                    <a:pt x="6403" y="2779"/>
                  </a:cubicBezTo>
                  <a:cubicBezTo>
                    <a:pt x="6567" y="2686"/>
                    <a:pt x="6726" y="2580"/>
                    <a:pt x="6865" y="2447"/>
                  </a:cubicBezTo>
                  <a:cubicBezTo>
                    <a:pt x="7005" y="2316"/>
                    <a:pt x="7130" y="2162"/>
                    <a:pt x="7213" y="1982"/>
                  </a:cubicBezTo>
                  <a:cubicBezTo>
                    <a:pt x="7297" y="1806"/>
                    <a:pt x="7349" y="1607"/>
                    <a:pt x="7348" y="1409"/>
                  </a:cubicBezTo>
                  <a:cubicBezTo>
                    <a:pt x="7351" y="1359"/>
                    <a:pt x="7343" y="1312"/>
                    <a:pt x="7340" y="1262"/>
                  </a:cubicBezTo>
                  <a:lnTo>
                    <a:pt x="7333" y="1187"/>
                  </a:lnTo>
                  <a:cubicBezTo>
                    <a:pt x="7328" y="1164"/>
                    <a:pt x="7323" y="1139"/>
                    <a:pt x="7317" y="1116"/>
                  </a:cubicBezTo>
                  <a:lnTo>
                    <a:pt x="7286" y="972"/>
                  </a:lnTo>
                  <a:lnTo>
                    <a:pt x="7238" y="835"/>
                  </a:lnTo>
                  <a:cubicBezTo>
                    <a:pt x="7174" y="648"/>
                    <a:pt x="7053" y="472"/>
                    <a:pt x="6903" y="342"/>
                  </a:cubicBezTo>
                  <a:cubicBezTo>
                    <a:pt x="6753" y="208"/>
                    <a:pt x="6573" y="113"/>
                    <a:pt x="6382" y="57"/>
                  </a:cubicBezTo>
                  <a:cubicBezTo>
                    <a:pt x="6255" y="20"/>
                    <a:pt x="6122" y="0"/>
                    <a:pt x="59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5"/>
            <p:cNvSpPr/>
            <p:nvPr/>
          </p:nvSpPr>
          <p:spPr>
            <a:xfrm>
              <a:off x="4513849" y="2108735"/>
              <a:ext cx="1000070" cy="438976"/>
            </a:xfrm>
            <a:custGeom>
              <a:avLst/>
              <a:gdLst/>
              <a:ahLst/>
              <a:cxnLst/>
              <a:rect l="l" t="t" r="r" b="b"/>
              <a:pathLst>
                <a:path w="7354" h="3228" extrusionOk="0">
                  <a:moveTo>
                    <a:pt x="4733" y="1056"/>
                  </a:moveTo>
                  <a:cubicBezTo>
                    <a:pt x="4742" y="1056"/>
                    <a:pt x="4751" y="1057"/>
                    <a:pt x="4760" y="1058"/>
                  </a:cubicBezTo>
                  <a:cubicBezTo>
                    <a:pt x="4887" y="1075"/>
                    <a:pt x="5037" y="1197"/>
                    <a:pt x="5103" y="1329"/>
                  </a:cubicBezTo>
                  <a:cubicBezTo>
                    <a:pt x="5136" y="1401"/>
                    <a:pt x="5157" y="1481"/>
                    <a:pt x="5168" y="1564"/>
                  </a:cubicBezTo>
                  <a:cubicBezTo>
                    <a:pt x="5175" y="1647"/>
                    <a:pt x="5175" y="1733"/>
                    <a:pt x="5162" y="1819"/>
                  </a:cubicBezTo>
                  <a:cubicBezTo>
                    <a:pt x="5156" y="1864"/>
                    <a:pt x="5148" y="1910"/>
                    <a:pt x="5138" y="1955"/>
                  </a:cubicBezTo>
                  <a:lnTo>
                    <a:pt x="5138" y="1955"/>
                  </a:lnTo>
                  <a:cubicBezTo>
                    <a:pt x="5033" y="1885"/>
                    <a:pt x="4933" y="1810"/>
                    <a:pt x="4842" y="1727"/>
                  </a:cubicBezTo>
                  <a:cubicBezTo>
                    <a:pt x="4778" y="1670"/>
                    <a:pt x="4717" y="1608"/>
                    <a:pt x="4675" y="1542"/>
                  </a:cubicBezTo>
                  <a:cubicBezTo>
                    <a:pt x="4633" y="1481"/>
                    <a:pt x="4605" y="1395"/>
                    <a:pt x="4590" y="1323"/>
                  </a:cubicBezTo>
                  <a:cubicBezTo>
                    <a:pt x="4565" y="1180"/>
                    <a:pt x="4623" y="1056"/>
                    <a:pt x="4733" y="1056"/>
                  </a:cubicBezTo>
                  <a:close/>
                  <a:moveTo>
                    <a:pt x="1360" y="0"/>
                  </a:moveTo>
                  <a:cubicBezTo>
                    <a:pt x="1228" y="0"/>
                    <a:pt x="1096" y="20"/>
                    <a:pt x="969" y="56"/>
                  </a:cubicBezTo>
                  <a:cubicBezTo>
                    <a:pt x="780" y="113"/>
                    <a:pt x="599" y="208"/>
                    <a:pt x="449" y="342"/>
                  </a:cubicBezTo>
                  <a:cubicBezTo>
                    <a:pt x="298" y="473"/>
                    <a:pt x="177" y="649"/>
                    <a:pt x="114" y="834"/>
                  </a:cubicBezTo>
                  <a:lnTo>
                    <a:pt x="66" y="972"/>
                  </a:lnTo>
                  <a:lnTo>
                    <a:pt x="34" y="1115"/>
                  </a:lnTo>
                  <a:cubicBezTo>
                    <a:pt x="28" y="1140"/>
                    <a:pt x="23" y="1163"/>
                    <a:pt x="19" y="1187"/>
                  </a:cubicBezTo>
                  <a:lnTo>
                    <a:pt x="12" y="1262"/>
                  </a:lnTo>
                  <a:cubicBezTo>
                    <a:pt x="10" y="1312"/>
                    <a:pt x="1" y="1360"/>
                    <a:pt x="4" y="1410"/>
                  </a:cubicBezTo>
                  <a:cubicBezTo>
                    <a:pt x="3" y="1608"/>
                    <a:pt x="55" y="1804"/>
                    <a:pt x="138" y="1983"/>
                  </a:cubicBezTo>
                  <a:cubicBezTo>
                    <a:pt x="223" y="2161"/>
                    <a:pt x="348" y="2316"/>
                    <a:pt x="488" y="2447"/>
                  </a:cubicBezTo>
                  <a:cubicBezTo>
                    <a:pt x="626" y="2580"/>
                    <a:pt x="785" y="2686"/>
                    <a:pt x="948" y="2778"/>
                  </a:cubicBezTo>
                  <a:cubicBezTo>
                    <a:pt x="1278" y="2963"/>
                    <a:pt x="1639" y="3076"/>
                    <a:pt x="2003" y="3145"/>
                  </a:cubicBezTo>
                  <a:cubicBezTo>
                    <a:pt x="2292" y="3202"/>
                    <a:pt x="2584" y="3228"/>
                    <a:pt x="2877" y="3228"/>
                  </a:cubicBezTo>
                  <a:cubicBezTo>
                    <a:pt x="2954" y="3228"/>
                    <a:pt x="3030" y="3226"/>
                    <a:pt x="3107" y="3222"/>
                  </a:cubicBezTo>
                  <a:cubicBezTo>
                    <a:pt x="3475" y="3203"/>
                    <a:pt x="3843" y="3141"/>
                    <a:pt x="4192" y="3013"/>
                  </a:cubicBezTo>
                  <a:cubicBezTo>
                    <a:pt x="4367" y="2952"/>
                    <a:pt x="4533" y="2868"/>
                    <a:pt x="4690" y="2766"/>
                  </a:cubicBezTo>
                  <a:lnTo>
                    <a:pt x="4805" y="2687"/>
                  </a:lnTo>
                  <a:lnTo>
                    <a:pt x="4913" y="2595"/>
                  </a:lnTo>
                  <a:cubicBezTo>
                    <a:pt x="4986" y="2536"/>
                    <a:pt x="5051" y="2457"/>
                    <a:pt x="5101" y="2376"/>
                  </a:cubicBezTo>
                  <a:cubicBezTo>
                    <a:pt x="5138" y="2318"/>
                    <a:pt x="5171" y="2257"/>
                    <a:pt x="5199" y="2194"/>
                  </a:cubicBezTo>
                  <a:lnTo>
                    <a:pt x="5199" y="2194"/>
                  </a:lnTo>
                  <a:cubicBezTo>
                    <a:pt x="5604" y="2426"/>
                    <a:pt x="6072" y="2551"/>
                    <a:pt x="6535" y="2551"/>
                  </a:cubicBezTo>
                  <a:cubicBezTo>
                    <a:pt x="6811" y="2551"/>
                    <a:pt x="7085" y="2507"/>
                    <a:pt x="7343" y="2412"/>
                  </a:cubicBezTo>
                  <a:cubicBezTo>
                    <a:pt x="7349" y="2411"/>
                    <a:pt x="7352" y="2406"/>
                    <a:pt x="7353" y="2397"/>
                  </a:cubicBezTo>
                  <a:cubicBezTo>
                    <a:pt x="7351" y="2391"/>
                    <a:pt x="7347" y="2388"/>
                    <a:pt x="7342" y="2388"/>
                  </a:cubicBezTo>
                  <a:cubicBezTo>
                    <a:pt x="7341" y="2388"/>
                    <a:pt x="7341" y="2388"/>
                    <a:pt x="7340" y="2388"/>
                  </a:cubicBezTo>
                  <a:cubicBezTo>
                    <a:pt x="7137" y="2438"/>
                    <a:pt x="6930" y="2462"/>
                    <a:pt x="6724" y="2462"/>
                  </a:cubicBezTo>
                  <a:cubicBezTo>
                    <a:pt x="6209" y="2462"/>
                    <a:pt x="5701" y="2312"/>
                    <a:pt x="5272" y="2040"/>
                  </a:cubicBezTo>
                  <a:cubicBezTo>
                    <a:pt x="5268" y="2038"/>
                    <a:pt x="5264" y="2036"/>
                    <a:pt x="5261" y="2033"/>
                  </a:cubicBezTo>
                  <a:lnTo>
                    <a:pt x="5261" y="2033"/>
                  </a:lnTo>
                  <a:cubicBezTo>
                    <a:pt x="5280" y="1972"/>
                    <a:pt x="5296" y="1909"/>
                    <a:pt x="5309" y="1845"/>
                  </a:cubicBezTo>
                  <a:cubicBezTo>
                    <a:pt x="5342" y="1655"/>
                    <a:pt x="5345" y="1450"/>
                    <a:pt x="5262" y="1256"/>
                  </a:cubicBezTo>
                  <a:cubicBezTo>
                    <a:pt x="5218" y="1162"/>
                    <a:pt x="5147" y="1075"/>
                    <a:pt x="5072" y="1010"/>
                  </a:cubicBezTo>
                  <a:cubicBezTo>
                    <a:pt x="4994" y="945"/>
                    <a:pt x="4898" y="886"/>
                    <a:pt x="4779" y="872"/>
                  </a:cubicBezTo>
                  <a:cubicBezTo>
                    <a:pt x="4766" y="870"/>
                    <a:pt x="4754" y="869"/>
                    <a:pt x="4741" y="869"/>
                  </a:cubicBezTo>
                  <a:cubicBezTo>
                    <a:pt x="4693" y="869"/>
                    <a:pt x="4642" y="880"/>
                    <a:pt x="4595" y="898"/>
                  </a:cubicBezTo>
                  <a:cubicBezTo>
                    <a:pt x="4538" y="927"/>
                    <a:pt x="4484" y="970"/>
                    <a:pt x="4454" y="1025"/>
                  </a:cubicBezTo>
                  <a:cubicBezTo>
                    <a:pt x="4388" y="1133"/>
                    <a:pt x="4384" y="1254"/>
                    <a:pt x="4404" y="1357"/>
                  </a:cubicBezTo>
                  <a:cubicBezTo>
                    <a:pt x="4406" y="1384"/>
                    <a:pt x="4415" y="1410"/>
                    <a:pt x="4422" y="1434"/>
                  </a:cubicBezTo>
                  <a:cubicBezTo>
                    <a:pt x="4428" y="1459"/>
                    <a:pt x="4435" y="1483"/>
                    <a:pt x="4446" y="1508"/>
                  </a:cubicBezTo>
                  <a:lnTo>
                    <a:pt x="4477" y="1577"/>
                  </a:lnTo>
                  <a:cubicBezTo>
                    <a:pt x="4490" y="1601"/>
                    <a:pt x="4503" y="1626"/>
                    <a:pt x="4518" y="1647"/>
                  </a:cubicBezTo>
                  <a:cubicBezTo>
                    <a:pt x="4577" y="1731"/>
                    <a:pt x="4648" y="1802"/>
                    <a:pt x="4719" y="1866"/>
                  </a:cubicBezTo>
                  <a:cubicBezTo>
                    <a:pt x="4835" y="1965"/>
                    <a:pt x="4959" y="2050"/>
                    <a:pt x="5086" y="2127"/>
                  </a:cubicBezTo>
                  <a:lnTo>
                    <a:pt x="5086" y="2127"/>
                  </a:lnTo>
                  <a:cubicBezTo>
                    <a:pt x="5062" y="2192"/>
                    <a:pt x="5034" y="2254"/>
                    <a:pt x="5000" y="2313"/>
                  </a:cubicBezTo>
                  <a:cubicBezTo>
                    <a:pt x="4957" y="2390"/>
                    <a:pt x="4909" y="2458"/>
                    <a:pt x="4843" y="2518"/>
                  </a:cubicBezTo>
                  <a:lnTo>
                    <a:pt x="4747" y="2611"/>
                  </a:lnTo>
                  <a:lnTo>
                    <a:pt x="4640" y="2691"/>
                  </a:lnTo>
                  <a:cubicBezTo>
                    <a:pt x="4495" y="2796"/>
                    <a:pt x="4336" y="2883"/>
                    <a:pt x="4166" y="2947"/>
                  </a:cubicBezTo>
                  <a:cubicBezTo>
                    <a:pt x="3829" y="3080"/>
                    <a:pt x="3465" y="3134"/>
                    <a:pt x="3103" y="3145"/>
                  </a:cubicBezTo>
                  <a:cubicBezTo>
                    <a:pt x="3063" y="3147"/>
                    <a:pt x="3023" y="3147"/>
                    <a:pt x="2983" y="3147"/>
                  </a:cubicBezTo>
                  <a:cubicBezTo>
                    <a:pt x="2660" y="3147"/>
                    <a:pt x="2339" y="3101"/>
                    <a:pt x="2026" y="3027"/>
                  </a:cubicBezTo>
                  <a:cubicBezTo>
                    <a:pt x="1851" y="2987"/>
                    <a:pt x="1680" y="2928"/>
                    <a:pt x="1513" y="2865"/>
                  </a:cubicBezTo>
                  <a:cubicBezTo>
                    <a:pt x="1430" y="2828"/>
                    <a:pt x="1345" y="2798"/>
                    <a:pt x="1267" y="2755"/>
                  </a:cubicBezTo>
                  <a:lnTo>
                    <a:pt x="1147" y="2696"/>
                  </a:lnTo>
                  <a:lnTo>
                    <a:pt x="1031" y="2628"/>
                  </a:lnTo>
                  <a:cubicBezTo>
                    <a:pt x="881" y="2536"/>
                    <a:pt x="737" y="2432"/>
                    <a:pt x="616" y="2308"/>
                  </a:cubicBezTo>
                  <a:cubicBezTo>
                    <a:pt x="494" y="2184"/>
                    <a:pt x="385" y="2049"/>
                    <a:pt x="318" y="1892"/>
                  </a:cubicBezTo>
                  <a:cubicBezTo>
                    <a:pt x="251" y="1738"/>
                    <a:pt x="209" y="1573"/>
                    <a:pt x="213" y="1405"/>
                  </a:cubicBezTo>
                  <a:cubicBezTo>
                    <a:pt x="210" y="1363"/>
                    <a:pt x="220" y="1322"/>
                    <a:pt x="223" y="1280"/>
                  </a:cubicBezTo>
                  <a:lnTo>
                    <a:pt x="230" y="1217"/>
                  </a:lnTo>
                  <a:cubicBezTo>
                    <a:pt x="234" y="1196"/>
                    <a:pt x="241" y="1175"/>
                    <a:pt x="245" y="1154"/>
                  </a:cubicBezTo>
                  <a:lnTo>
                    <a:pt x="275" y="1031"/>
                  </a:lnTo>
                  <a:lnTo>
                    <a:pt x="320" y="910"/>
                  </a:lnTo>
                  <a:cubicBezTo>
                    <a:pt x="379" y="752"/>
                    <a:pt x="473" y="620"/>
                    <a:pt x="598" y="508"/>
                  </a:cubicBezTo>
                  <a:cubicBezTo>
                    <a:pt x="721" y="399"/>
                    <a:pt x="873" y="320"/>
                    <a:pt x="1033" y="271"/>
                  </a:cubicBezTo>
                  <a:cubicBezTo>
                    <a:pt x="1144" y="236"/>
                    <a:pt x="1261" y="219"/>
                    <a:pt x="1378" y="219"/>
                  </a:cubicBezTo>
                  <a:cubicBezTo>
                    <a:pt x="1427" y="219"/>
                    <a:pt x="1477" y="222"/>
                    <a:pt x="1526" y="228"/>
                  </a:cubicBezTo>
                  <a:cubicBezTo>
                    <a:pt x="1690" y="253"/>
                    <a:pt x="1844" y="316"/>
                    <a:pt x="1978" y="416"/>
                  </a:cubicBezTo>
                  <a:cubicBezTo>
                    <a:pt x="2110" y="517"/>
                    <a:pt x="2218" y="650"/>
                    <a:pt x="2274" y="804"/>
                  </a:cubicBezTo>
                  <a:cubicBezTo>
                    <a:pt x="2331" y="956"/>
                    <a:pt x="2329" y="1124"/>
                    <a:pt x="2267" y="1275"/>
                  </a:cubicBezTo>
                  <a:cubicBezTo>
                    <a:pt x="2207" y="1424"/>
                    <a:pt x="2087" y="1555"/>
                    <a:pt x="1935" y="1600"/>
                  </a:cubicBezTo>
                  <a:cubicBezTo>
                    <a:pt x="1892" y="1614"/>
                    <a:pt x="1846" y="1620"/>
                    <a:pt x="1799" y="1620"/>
                  </a:cubicBezTo>
                  <a:cubicBezTo>
                    <a:pt x="1684" y="1620"/>
                    <a:pt x="1565" y="1580"/>
                    <a:pt x="1475" y="1507"/>
                  </a:cubicBezTo>
                  <a:cubicBezTo>
                    <a:pt x="1344" y="1406"/>
                    <a:pt x="1289" y="1225"/>
                    <a:pt x="1358" y="1065"/>
                  </a:cubicBezTo>
                  <a:cubicBezTo>
                    <a:pt x="1414" y="917"/>
                    <a:pt x="1558" y="788"/>
                    <a:pt x="1727" y="788"/>
                  </a:cubicBezTo>
                  <a:cubicBezTo>
                    <a:pt x="1737" y="788"/>
                    <a:pt x="1747" y="788"/>
                    <a:pt x="1757" y="789"/>
                  </a:cubicBezTo>
                  <a:cubicBezTo>
                    <a:pt x="1758" y="789"/>
                    <a:pt x="1759" y="789"/>
                    <a:pt x="1759" y="789"/>
                  </a:cubicBezTo>
                  <a:cubicBezTo>
                    <a:pt x="1764" y="789"/>
                    <a:pt x="1768" y="786"/>
                    <a:pt x="1769" y="782"/>
                  </a:cubicBezTo>
                  <a:cubicBezTo>
                    <a:pt x="1772" y="776"/>
                    <a:pt x="1767" y="771"/>
                    <a:pt x="1762" y="768"/>
                  </a:cubicBezTo>
                  <a:cubicBezTo>
                    <a:pt x="1740" y="764"/>
                    <a:pt x="1718" y="763"/>
                    <a:pt x="1696" y="763"/>
                  </a:cubicBezTo>
                  <a:cubicBezTo>
                    <a:pt x="1623" y="763"/>
                    <a:pt x="1549" y="784"/>
                    <a:pt x="1486" y="823"/>
                  </a:cubicBezTo>
                  <a:cubicBezTo>
                    <a:pt x="1405" y="876"/>
                    <a:pt x="1337" y="950"/>
                    <a:pt x="1296" y="1038"/>
                  </a:cubicBezTo>
                  <a:cubicBezTo>
                    <a:pt x="1255" y="1126"/>
                    <a:pt x="1234" y="1229"/>
                    <a:pt x="1255" y="1330"/>
                  </a:cubicBezTo>
                  <a:cubicBezTo>
                    <a:pt x="1273" y="1433"/>
                    <a:pt x="1331" y="1523"/>
                    <a:pt x="1405" y="1591"/>
                  </a:cubicBezTo>
                  <a:cubicBezTo>
                    <a:pt x="1519" y="1695"/>
                    <a:pt x="1672" y="1754"/>
                    <a:pt x="1829" y="1754"/>
                  </a:cubicBezTo>
                  <a:cubicBezTo>
                    <a:pt x="1876" y="1754"/>
                    <a:pt x="1925" y="1748"/>
                    <a:pt x="1972" y="1737"/>
                  </a:cubicBezTo>
                  <a:cubicBezTo>
                    <a:pt x="2179" y="1687"/>
                    <a:pt x="2340" y="1528"/>
                    <a:pt x="2422" y="1344"/>
                  </a:cubicBezTo>
                  <a:cubicBezTo>
                    <a:pt x="2506" y="1158"/>
                    <a:pt x="2517" y="937"/>
                    <a:pt x="2450" y="744"/>
                  </a:cubicBezTo>
                  <a:cubicBezTo>
                    <a:pt x="2387" y="550"/>
                    <a:pt x="2260" y="383"/>
                    <a:pt x="2106" y="256"/>
                  </a:cubicBezTo>
                  <a:cubicBezTo>
                    <a:pt x="1951" y="129"/>
                    <a:pt x="1758" y="44"/>
                    <a:pt x="1560" y="16"/>
                  </a:cubicBezTo>
                  <a:cubicBezTo>
                    <a:pt x="1494" y="5"/>
                    <a:pt x="1427" y="0"/>
                    <a:pt x="1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29FEF08C-93B2-BB68-C8C0-A8010E19A55F}"/>
              </a:ext>
            </a:extLst>
          </p:cNvPr>
          <p:cNvGrpSpPr/>
          <p:nvPr/>
        </p:nvGrpSpPr>
        <p:grpSpPr>
          <a:xfrm>
            <a:off x="1715002" y="3560011"/>
            <a:ext cx="5714489" cy="865083"/>
            <a:chOff x="1715002" y="3738425"/>
            <a:chExt cx="5714489" cy="865083"/>
          </a:xfrm>
        </p:grpSpPr>
        <p:grpSp>
          <p:nvGrpSpPr>
            <p:cNvPr id="550" name="Google Shape;550;p45"/>
            <p:cNvGrpSpPr/>
            <p:nvPr/>
          </p:nvGrpSpPr>
          <p:grpSpPr>
            <a:xfrm>
              <a:off x="3630177" y="4164260"/>
              <a:ext cx="1883743" cy="439248"/>
              <a:chOff x="3630177" y="4056085"/>
              <a:chExt cx="1883743" cy="439248"/>
            </a:xfrm>
          </p:grpSpPr>
          <p:sp>
            <p:nvSpPr>
              <p:cNvPr id="551" name="Google Shape;551;p45"/>
              <p:cNvSpPr/>
              <p:nvPr/>
            </p:nvSpPr>
            <p:spPr>
              <a:xfrm rot="10800000" flipH="1">
                <a:off x="3630177" y="4056085"/>
                <a:ext cx="999662" cy="438840"/>
              </a:xfrm>
              <a:custGeom>
                <a:avLst/>
                <a:gdLst/>
                <a:ahLst/>
                <a:cxnLst/>
                <a:rect l="l" t="t" r="r" b="b"/>
                <a:pathLst>
                  <a:path w="7351" h="3227" extrusionOk="0">
                    <a:moveTo>
                      <a:pt x="2619" y="1057"/>
                    </a:moveTo>
                    <a:cubicBezTo>
                      <a:pt x="2730" y="1057"/>
                      <a:pt x="2786" y="1181"/>
                      <a:pt x="2761" y="1324"/>
                    </a:cubicBezTo>
                    <a:cubicBezTo>
                      <a:pt x="2748" y="1397"/>
                      <a:pt x="2718" y="1483"/>
                      <a:pt x="2677" y="1542"/>
                    </a:cubicBezTo>
                    <a:cubicBezTo>
                      <a:pt x="2634" y="1608"/>
                      <a:pt x="2575" y="1671"/>
                      <a:pt x="2511" y="1728"/>
                    </a:cubicBezTo>
                    <a:cubicBezTo>
                      <a:pt x="2419" y="1811"/>
                      <a:pt x="2319" y="1886"/>
                      <a:pt x="2214" y="1956"/>
                    </a:cubicBezTo>
                    <a:lnTo>
                      <a:pt x="2214" y="1956"/>
                    </a:lnTo>
                    <a:cubicBezTo>
                      <a:pt x="2204" y="1911"/>
                      <a:pt x="2195" y="1865"/>
                      <a:pt x="2189" y="1820"/>
                    </a:cubicBezTo>
                    <a:cubicBezTo>
                      <a:pt x="2177" y="1734"/>
                      <a:pt x="2177" y="1649"/>
                      <a:pt x="2183" y="1565"/>
                    </a:cubicBezTo>
                    <a:cubicBezTo>
                      <a:pt x="2194" y="1480"/>
                      <a:pt x="2215" y="1402"/>
                      <a:pt x="2248" y="1331"/>
                    </a:cubicBezTo>
                    <a:cubicBezTo>
                      <a:pt x="2313" y="1198"/>
                      <a:pt x="2463" y="1076"/>
                      <a:pt x="2591" y="1060"/>
                    </a:cubicBezTo>
                    <a:cubicBezTo>
                      <a:pt x="2601" y="1058"/>
                      <a:pt x="2610" y="1057"/>
                      <a:pt x="2619" y="1057"/>
                    </a:cubicBezTo>
                    <a:close/>
                    <a:moveTo>
                      <a:pt x="5989" y="0"/>
                    </a:moveTo>
                    <a:cubicBezTo>
                      <a:pt x="5923" y="0"/>
                      <a:pt x="5857" y="5"/>
                      <a:pt x="5791" y="15"/>
                    </a:cubicBezTo>
                    <a:cubicBezTo>
                      <a:pt x="5593" y="45"/>
                      <a:pt x="5400" y="129"/>
                      <a:pt x="5246" y="256"/>
                    </a:cubicBezTo>
                    <a:cubicBezTo>
                      <a:pt x="5091" y="383"/>
                      <a:pt x="4966" y="549"/>
                      <a:pt x="4902" y="743"/>
                    </a:cubicBezTo>
                    <a:cubicBezTo>
                      <a:pt x="4836" y="936"/>
                      <a:pt x="4847" y="1159"/>
                      <a:pt x="4931" y="1343"/>
                    </a:cubicBezTo>
                    <a:cubicBezTo>
                      <a:pt x="5013" y="1528"/>
                      <a:pt x="5174" y="1688"/>
                      <a:pt x="5379" y="1737"/>
                    </a:cubicBezTo>
                    <a:cubicBezTo>
                      <a:pt x="5427" y="1749"/>
                      <a:pt x="5475" y="1754"/>
                      <a:pt x="5523" y="1754"/>
                    </a:cubicBezTo>
                    <a:cubicBezTo>
                      <a:pt x="5679" y="1754"/>
                      <a:pt x="5832" y="1695"/>
                      <a:pt x="5947" y="1591"/>
                    </a:cubicBezTo>
                    <a:cubicBezTo>
                      <a:pt x="6022" y="1522"/>
                      <a:pt x="6078" y="1431"/>
                      <a:pt x="6098" y="1331"/>
                    </a:cubicBezTo>
                    <a:cubicBezTo>
                      <a:pt x="6120" y="1228"/>
                      <a:pt x="6099" y="1127"/>
                      <a:pt x="6056" y="1039"/>
                    </a:cubicBezTo>
                    <a:cubicBezTo>
                      <a:pt x="6015" y="949"/>
                      <a:pt x="5947" y="876"/>
                      <a:pt x="5866" y="824"/>
                    </a:cubicBezTo>
                    <a:cubicBezTo>
                      <a:pt x="5804" y="783"/>
                      <a:pt x="5730" y="762"/>
                      <a:pt x="5658" y="762"/>
                    </a:cubicBezTo>
                    <a:cubicBezTo>
                      <a:pt x="5635" y="762"/>
                      <a:pt x="5612" y="764"/>
                      <a:pt x="5591" y="769"/>
                    </a:cubicBezTo>
                    <a:cubicBezTo>
                      <a:pt x="5585" y="770"/>
                      <a:pt x="5582" y="775"/>
                      <a:pt x="5582" y="781"/>
                    </a:cubicBezTo>
                    <a:cubicBezTo>
                      <a:pt x="5583" y="787"/>
                      <a:pt x="5587" y="791"/>
                      <a:pt x="5592" y="791"/>
                    </a:cubicBezTo>
                    <a:cubicBezTo>
                      <a:pt x="5593" y="791"/>
                      <a:pt x="5593" y="791"/>
                      <a:pt x="5594" y="791"/>
                    </a:cubicBezTo>
                    <a:cubicBezTo>
                      <a:pt x="5604" y="790"/>
                      <a:pt x="5614" y="789"/>
                      <a:pt x="5624" y="789"/>
                    </a:cubicBezTo>
                    <a:cubicBezTo>
                      <a:pt x="5793" y="789"/>
                      <a:pt x="5938" y="917"/>
                      <a:pt x="5994" y="1066"/>
                    </a:cubicBezTo>
                    <a:cubicBezTo>
                      <a:pt x="6061" y="1226"/>
                      <a:pt x="6007" y="1408"/>
                      <a:pt x="5877" y="1508"/>
                    </a:cubicBezTo>
                    <a:cubicBezTo>
                      <a:pt x="5788" y="1582"/>
                      <a:pt x="5669" y="1622"/>
                      <a:pt x="5554" y="1622"/>
                    </a:cubicBezTo>
                    <a:cubicBezTo>
                      <a:pt x="5507" y="1622"/>
                      <a:pt x="5460" y="1615"/>
                      <a:pt x="5417" y="1602"/>
                    </a:cubicBezTo>
                    <a:cubicBezTo>
                      <a:pt x="5263" y="1557"/>
                      <a:pt x="5145" y="1425"/>
                      <a:pt x="5085" y="1277"/>
                    </a:cubicBezTo>
                    <a:cubicBezTo>
                      <a:pt x="5023" y="1126"/>
                      <a:pt x="5020" y="957"/>
                      <a:pt x="5078" y="804"/>
                    </a:cubicBezTo>
                    <a:cubicBezTo>
                      <a:pt x="5134" y="652"/>
                      <a:pt x="5241" y="516"/>
                      <a:pt x="5374" y="417"/>
                    </a:cubicBezTo>
                    <a:cubicBezTo>
                      <a:pt x="5508" y="318"/>
                      <a:pt x="5662" y="252"/>
                      <a:pt x="5825" y="230"/>
                    </a:cubicBezTo>
                    <a:cubicBezTo>
                      <a:pt x="5874" y="223"/>
                      <a:pt x="5924" y="220"/>
                      <a:pt x="5973" y="220"/>
                    </a:cubicBezTo>
                    <a:cubicBezTo>
                      <a:pt x="6090" y="220"/>
                      <a:pt x="6207" y="238"/>
                      <a:pt x="6319" y="273"/>
                    </a:cubicBezTo>
                    <a:cubicBezTo>
                      <a:pt x="6479" y="321"/>
                      <a:pt x="6630" y="399"/>
                      <a:pt x="6754" y="510"/>
                    </a:cubicBezTo>
                    <a:cubicBezTo>
                      <a:pt x="6878" y="620"/>
                      <a:pt x="6971" y="753"/>
                      <a:pt x="7031" y="912"/>
                    </a:cubicBezTo>
                    <a:lnTo>
                      <a:pt x="7076" y="1032"/>
                    </a:lnTo>
                    <a:lnTo>
                      <a:pt x="7107" y="1155"/>
                    </a:lnTo>
                    <a:cubicBezTo>
                      <a:pt x="7113" y="1176"/>
                      <a:pt x="7118" y="1197"/>
                      <a:pt x="7122" y="1218"/>
                    </a:cubicBezTo>
                    <a:lnTo>
                      <a:pt x="7129" y="1281"/>
                    </a:lnTo>
                    <a:cubicBezTo>
                      <a:pt x="7131" y="1323"/>
                      <a:pt x="7140" y="1365"/>
                      <a:pt x="7139" y="1407"/>
                    </a:cubicBezTo>
                    <a:cubicBezTo>
                      <a:pt x="7142" y="1574"/>
                      <a:pt x="7103" y="1739"/>
                      <a:pt x="7034" y="1894"/>
                    </a:cubicBezTo>
                    <a:cubicBezTo>
                      <a:pt x="6968" y="2050"/>
                      <a:pt x="6858" y="2186"/>
                      <a:pt x="6737" y="2309"/>
                    </a:cubicBezTo>
                    <a:cubicBezTo>
                      <a:pt x="6616" y="2434"/>
                      <a:pt x="6472" y="2537"/>
                      <a:pt x="6320" y="2630"/>
                    </a:cubicBezTo>
                    <a:lnTo>
                      <a:pt x="6204" y="2697"/>
                    </a:lnTo>
                    <a:lnTo>
                      <a:pt x="6084" y="2757"/>
                    </a:lnTo>
                    <a:cubicBezTo>
                      <a:pt x="6006" y="2800"/>
                      <a:pt x="5921" y="2829"/>
                      <a:pt x="5840" y="2867"/>
                    </a:cubicBezTo>
                    <a:cubicBezTo>
                      <a:pt x="5673" y="2930"/>
                      <a:pt x="5502" y="2988"/>
                      <a:pt x="5326" y="3029"/>
                    </a:cubicBezTo>
                    <a:cubicBezTo>
                      <a:pt x="5018" y="3102"/>
                      <a:pt x="4701" y="3148"/>
                      <a:pt x="4383" y="3148"/>
                    </a:cubicBezTo>
                    <a:cubicBezTo>
                      <a:pt x="4338" y="3148"/>
                      <a:pt x="4293" y="3148"/>
                      <a:pt x="4248" y="3146"/>
                    </a:cubicBezTo>
                    <a:cubicBezTo>
                      <a:pt x="3886" y="3136"/>
                      <a:pt x="3521" y="3082"/>
                      <a:pt x="3185" y="2947"/>
                    </a:cubicBezTo>
                    <a:cubicBezTo>
                      <a:pt x="3015" y="2884"/>
                      <a:pt x="2856" y="2796"/>
                      <a:pt x="2711" y="2693"/>
                    </a:cubicBezTo>
                    <a:lnTo>
                      <a:pt x="2605" y="2612"/>
                    </a:lnTo>
                    <a:lnTo>
                      <a:pt x="2508" y="2520"/>
                    </a:lnTo>
                    <a:cubicBezTo>
                      <a:pt x="2442" y="2460"/>
                      <a:pt x="2395" y="2392"/>
                      <a:pt x="2352" y="2314"/>
                    </a:cubicBezTo>
                    <a:cubicBezTo>
                      <a:pt x="2318" y="2254"/>
                      <a:pt x="2289" y="2191"/>
                      <a:pt x="2265" y="2127"/>
                    </a:cubicBezTo>
                    <a:lnTo>
                      <a:pt x="2265" y="2127"/>
                    </a:lnTo>
                    <a:cubicBezTo>
                      <a:pt x="2392" y="2050"/>
                      <a:pt x="2516" y="1965"/>
                      <a:pt x="2633" y="1865"/>
                    </a:cubicBezTo>
                    <a:cubicBezTo>
                      <a:pt x="2706" y="1802"/>
                      <a:pt x="2774" y="1733"/>
                      <a:pt x="2833" y="1646"/>
                    </a:cubicBezTo>
                    <a:cubicBezTo>
                      <a:pt x="2849" y="1626"/>
                      <a:pt x="2862" y="1601"/>
                      <a:pt x="2875" y="1577"/>
                    </a:cubicBezTo>
                    <a:lnTo>
                      <a:pt x="2905" y="1507"/>
                    </a:lnTo>
                    <a:cubicBezTo>
                      <a:pt x="2916" y="1485"/>
                      <a:pt x="2923" y="1458"/>
                      <a:pt x="2930" y="1434"/>
                    </a:cubicBezTo>
                    <a:cubicBezTo>
                      <a:pt x="2937" y="1408"/>
                      <a:pt x="2945" y="1385"/>
                      <a:pt x="2948" y="1357"/>
                    </a:cubicBezTo>
                    <a:cubicBezTo>
                      <a:pt x="2967" y="1253"/>
                      <a:pt x="2965" y="1132"/>
                      <a:pt x="2898" y="1025"/>
                    </a:cubicBezTo>
                    <a:cubicBezTo>
                      <a:pt x="2868" y="970"/>
                      <a:pt x="2815" y="928"/>
                      <a:pt x="2756" y="899"/>
                    </a:cubicBezTo>
                    <a:cubicBezTo>
                      <a:pt x="2711" y="880"/>
                      <a:pt x="2663" y="869"/>
                      <a:pt x="2616" y="869"/>
                    </a:cubicBezTo>
                    <a:cubicBezTo>
                      <a:pt x="2602" y="869"/>
                      <a:pt x="2588" y="870"/>
                      <a:pt x="2573" y="872"/>
                    </a:cubicBezTo>
                    <a:cubicBezTo>
                      <a:pt x="2455" y="885"/>
                      <a:pt x="2359" y="945"/>
                      <a:pt x="2280" y="1010"/>
                    </a:cubicBezTo>
                    <a:cubicBezTo>
                      <a:pt x="2204" y="1075"/>
                      <a:pt x="2134" y="1161"/>
                      <a:pt x="2090" y="1257"/>
                    </a:cubicBezTo>
                    <a:cubicBezTo>
                      <a:pt x="2006" y="1451"/>
                      <a:pt x="2009" y="1656"/>
                      <a:pt x="2043" y="1844"/>
                    </a:cubicBezTo>
                    <a:cubicBezTo>
                      <a:pt x="2055" y="1909"/>
                      <a:pt x="2071" y="1973"/>
                      <a:pt x="2091" y="2035"/>
                    </a:cubicBezTo>
                    <a:lnTo>
                      <a:pt x="2091" y="2035"/>
                    </a:lnTo>
                    <a:cubicBezTo>
                      <a:pt x="2088" y="2037"/>
                      <a:pt x="2084" y="2039"/>
                      <a:pt x="2081" y="2041"/>
                    </a:cubicBezTo>
                    <a:cubicBezTo>
                      <a:pt x="1650" y="2314"/>
                      <a:pt x="1142" y="2463"/>
                      <a:pt x="627" y="2463"/>
                    </a:cubicBezTo>
                    <a:cubicBezTo>
                      <a:pt x="421" y="2463"/>
                      <a:pt x="215" y="2439"/>
                      <a:pt x="11" y="2390"/>
                    </a:cubicBezTo>
                    <a:cubicBezTo>
                      <a:pt x="11" y="2390"/>
                      <a:pt x="10" y="2389"/>
                      <a:pt x="9" y="2389"/>
                    </a:cubicBezTo>
                    <a:cubicBezTo>
                      <a:pt x="4" y="2389"/>
                      <a:pt x="0" y="2393"/>
                      <a:pt x="1" y="2398"/>
                    </a:cubicBezTo>
                    <a:cubicBezTo>
                      <a:pt x="0" y="2404"/>
                      <a:pt x="2" y="2411"/>
                      <a:pt x="8" y="2412"/>
                    </a:cubicBezTo>
                    <a:cubicBezTo>
                      <a:pt x="267" y="2506"/>
                      <a:pt x="542" y="2550"/>
                      <a:pt x="819" y="2550"/>
                    </a:cubicBezTo>
                    <a:cubicBezTo>
                      <a:pt x="1281" y="2550"/>
                      <a:pt x="1748" y="2425"/>
                      <a:pt x="2152" y="2193"/>
                    </a:cubicBezTo>
                    <a:lnTo>
                      <a:pt x="2152" y="2193"/>
                    </a:lnTo>
                    <a:cubicBezTo>
                      <a:pt x="2181" y="2257"/>
                      <a:pt x="2214" y="2318"/>
                      <a:pt x="2252" y="2376"/>
                    </a:cubicBezTo>
                    <a:cubicBezTo>
                      <a:pt x="2301" y="2456"/>
                      <a:pt x="2365" y="2536"/>
                      <a:pt x="2439" y="2596"/>
                    </a:cubicBezTo>
                    <a:lnTo>
                      <a:pt x="2546" y="2686"/>
                    </a:lnTo>
                    <a:lnTo>
                      <a:pt x="2662" y="2767"/>
                    </a:lnTo>
                    <a:cubicBezTo>
                      <a:pt x="2817" y="2868"/>
                      <a:pt x="2986" y="2952"/>
                      <a:pt x="3161" y="3012"/>
                    </a:cubicBezTo>
                    <a:cubicBezTo>
                      <a:pt x="3508" y="3142"/>
                      <a:pt x="3877" y="3204"/>
                      <a:pt x="4244" y="3222"/>
                    </a:cubicBezTo>
                    <a:cubicBezTo>
                      <a:pt x="4321" y="3225"/>
                      <a:pt x="4398" y="3227"/>
                      <a:pt x="4475" y="3227"/>
                    </a:cubicBezTo>
                    <a:cubicBezTo>
                      <a:pt x="4768" y="3227"/>
                      <a:pt x="5061" y="3201"/>
                      <a:pt x="5349" y="3145"/>
                    </a:cubicBezTo>
                    <a:cubicBezTo>
                      <a:pt x="5713" y="3076"/>
                      <a:pt x="6073" y="2963"/>
                      <a:pt x="6403" y="2779"/>
                    </a:cubicBezTo>
                    <a:cubicBezTo>
                      <a:pt x="6567" y="2686"/>
                      <a:pt x="6726" y="2580"/>
                      <a:pt x="6865" y="2447"/>
                    </a:cubicBezTo>
                    <a:cubicBezTo>
                      <a:pt x="7005" y="2316"/>
                      <a:pt x="7130" y="2162"/>
                      <a:pt x="7213" y="1982"/>
                    </a:cubicBezTo>
                    <a:cubicBezTo>
                      <a:pt x="7297" y="1806"/>
                      <a:pt x="7349" y="1607"/>
                      <a:pt x="7348" y="1409"/>
                    </a:cubicBezTo>
                    <a:cubicBezTo>
                      <a:pt x="7351" y="1359"/>
                      <a:pt x="7343" y="1312"/>
                      <a:pt x="7340" y="1262"/>
                    </a:cubicBezTo>
                    <a:lnTo>
                      <a:pt x="7333" y="1187"/>
                    </a:lnTo>
                    <a:cubicBezTo>
                      <a:pt x="7328" y="1164"/>
                      <a:pt x="7323" y="1139"/>
                      <a:pt x="7317" y="1116"/>
                    </a:cubicBezTo>
                    <a:lnTo>
                      <a:pt x="7286" y="972"/>
                    </a:lnTo>
                    <a:lnTo>
                      <a:pt x="7238" y="835"/>
                    </a:lnTo>
                    <a:cubicBezTo>
                      <a:pt x="7174" y="648"/>
                      <a:pt x="7053" y="472"/>
                      <a:pt x="6903" y="342"/>
                    </a:cubicBezTo>
                    <a:cubicBezTo>
                      <a:pt x="6753" y="208"/>
                      <a:pt x="6573" y="113"/>
                      <a:pt x="6382" y="57"/>
                    </a:cubicBezTo>
                    <a:cubicBezTo>
                      <a:pt x="6255" y="20"/>
                      <a:pt x="6122" y="0"/>
                      <a:pt x="59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5"/>
              <p:cNvSpPr/>
              <p:nvPr/>
            </p:nvSpPr>
            <p:spPr>
              <a:xfrm rot="10800000" flipH="1">
                <a:off x="4513849" y="4056357"/>
                <a:ext cx="1000070" cy="438976"/>
              </a:xfrm>
              <a:custGeom>
                <a:avLst/>
                <a:gdLst/>
                <a:ahLst/>
                <a:cxnLst/>
                <a:rect l="l" t="t" r="r" b="b"/>
                <a:pathLst>
                  <a:path w="7354" h="3228" extrusionOk="0">
                    <a:moveTo>
                      <a:pt x="4733" y="1056"/>
                    </a:moveTo>
                    <a:cubicBezTo>
                      <a:pt x="4742" y="1056"/>
                      <a:pt x="4751" y="1057"/>
                      <a:pt x="4760" y="1058"/>
                    </a:cubicBezTo>
                    <a:cubicBezTo>
                      <a:pt x="4887" y="1075"/>
                      <a:pt x="5037" y="1197"/>
                      <a:pt x="5103" y="1329"/>
                    </a:cubicBezTo>
                    <a:cubicBezTo>
                      <a:pt x="5136" y="1401"/>
                      <a:pt x="5157" y="1481"/>
                      <a:pt x="5168" y="1564"/>
                    </a:cubicBezTo>
                    <a:cubicBezTo>
                      <a:pt x="5175" y="1647"/>
                      <a:pt x="5175" y="1733"/>
                      <a:pt x="5162" y="1819"/>
                    </a:cubicBezTo>
                    <a:cubicBezTo>
                      <a:pt x="5156" y="1864"/>
                      <a:pt x="5148" y="1910"/>
                      <a:pt x="5138" y="1955"/>
                    </a:cubicBezTo>
                    <a:lnTo>
                      <a:pt x="5138" y="1955"/>
                    </a:lnTo>
                    <a:cubicBezTo>
                      <a:pt x="5033" y="1885"/>
                      <a:pt x="4933" y="1810"/>
                      <a:pt x="4842" y="1727"/>
                    </a:cubicBezTo>
                    <a:cubicBezTo>
                      <a:pt x="4778" y="1670"/>
                      <a:pt x="4717" y="1608"/>
                      <a:pt x="4675" y="1542"/>
                    </a:cubicBezTo>
                    <a:cubicBezTo>
                      <a:pt x="4633" y="1481"/>
                      <a:pt x="4605" y="1395"/>
                      <a:pt x="4590" y="1323"/>
                    </a:cubicBezTo>
                    <a:cubicBezTo>
                      <a:pt x="4565" y="1180"/>
                      <a:pt x="4623" y="1056"/>
                      <a:pt x="4733" y="1056"/>
                    </a:cubicBezTo>
                    <a:close/>
                    <a:moveTo>
                      <a:pt x="1360" y="0"/>
                    </a:moveTo>
                    <a:cubicBezTo>
                      <a:pt x="1228" y="0"/>
                      <a:pt x="1096" y="20"/>
                      <a:pt x="969" y="56"/>
                    </a:cubicBezTo>
                    <a:cubicBezTo>
                      <a:pt x="780" y="113"/>
                      <a:pt x="599" y="208"/>
                      <a:pt x="449" y="342"/>
                    </a:cubicBezTo>
                    <a:cubicBezTo>
                      <a:pt x="298" y="473"/>
                      <a:pt x="177" y="649"/>
                      <a:pt x="114" y="834"/>
                    </a:cubicBezTo>
                    <a:lnTo>
                      <a:pt x="66" y="972"/>
                    </a:lnTo>
                    <a:lnTo>
                      <a:pt x="34" y="1115"/>
                    </a:lnTo>
                    <a:cubicBezTo>
                      <a:pt x="28" y="1140"/>
                      <a:pt x="23" y="1163"/>
                      <a:pt x="19" y="1187"/>
                    </a:cubicBezTo>
                    <a:lnTo>
                      <a:pt x="12" y="1262"/>
                    </a:lnTo>
                    <a:cubicBezTo>
                      <a:pt x="10" y="1312"/>
                      <a:pt x="1" y="1360"/>
                      <a:pt x="4" y="1410"/>
                    </a:cubicBezTo>
                    <a:cubicBezTo>
                      <a:pt x="3" y="1608"/>
                      <a:pt x="55" y="1804"/>
                      <a:pt x="138" y="1983"/>
                    </a:cubicBezTo>
                    <a:cubicBezTo>
                      <a:pt x="223" y="2161"/>
                      <a:pt x="348" y="2316"/>
                      <a:pt x="488" y="2447"/>
                    </a:cubicBezTo>
                    <a:cubicBezTo>
                      <a:pt x="626" y="2580"/>
                      <a:pt x="785" y="2686"/>
                      <a:pt x="948" y="2778"/>
                    </a:cubicBezTo>
                    <a:cubicBezTo>
                      <a:pt x="1278" y="2963"/>
                      <a:pt x="1639" y="3076"/>
                      <a:pt x="2003" y="3145"/>
                    </a:cubicBezTo>
                    <a:cubicBezTo>
                      <a:pt x="2292" y="3202"/>
                      <a:pt x="2584" y="3228"/>
                      <a:pt x="2877" y="3228"/>
                    </a:cubicBezTo>
                    <a:cubicBezTo>
                      <a:pt x="2954" y="3228"/>
                      <a:pt x="3030" y="3226"/>
                      <a:pt x="3107" y="3222"/>
                    </a:cubicBezTo>
                    <a:cubicBezTo>
                      <a:pt x="3475" y="3203"/>
                      <a:pt x="3843" y="3141"/>
                      <a:pt x="4192" y="3013"/>
                    </a:cubicBezTo>
                    <a:cubicBezTo>
                      <a:pt x="4367" y="2952"/>
                      <a:pt x="4533" y="2868"/>
                      <a:pt x="4690" y="2766"/>
                    </a:cubicBezTo>
                    <a:lnTo>
                      <a:pt x="4805" y="2687"/>
                    </a:lnTo>
                    <a:lnTo>
                      <a:pt x="4913" y="2595"/>
                    </a:lnTo>
                    <a:cubicBezTo>
                      <a:pt x="4986" y="2536"/>
                      <a:pt x="5051" y="2457"/>
                      <a:pt x="5101" y="2376"/>
                    </a:cubicBezTo>
                    <a:cubicBezTo>
                      <a:pt x="5138" y="2318"/>
                      <a:pt x="5171" y="2257"/>
                      <a:pt x="5199" y="2194"/>
                    </a:cubicBezTo>
                    <a:lnTo>
                      <a:pt x="5199" y="2194"/>
                    </a:lnTo>
                    <a:cubicBezTo>
                      <a:pt x="5604" y="2426"/>
                      <a:pt x="6072" y="2551"/>
                      <a:pt x="6535" y="2551"/>
                    </a:cubicBezTo>
                    <a:cubicBezTo>
                      <a:pt x="6811" y="2551"/>
                      <a:pt x="7085" y="2507"/>
                      <a:pt x="7343" y="2412"/>
                    </a:cubicBezTo>
                    <a:cubicBezTo>
                      <a:pt x="7349" y="2411"/>
                      <a:pt x="7352" y="2406"/>
                      <a:pt x="7353" y="2397"/>
                    </a:cubicBezTo>
                    <a:cubicBezTo>
                      <a:pt x="7351" y="2391"/>
                      <a:pt x="7347" y="2388"/>
                      <a:pt x="7342" y="2388"/>
                    </a:cubicBezTo>
                    <a:cubicBezTo>
                      <a:pt x="7341" y="2388"/>
                      <a:pt x="7341" y="2388"/>
                      <a:pt x="7340" y="2388"/>
                    </a:cubicBezTo>
                    <a:cubicBezTo>
                      <a:pt x="7137" y="2438"/>
                      <a:pt x="6930" y="2462"/>
                      <a:pt x="6724" y="2462"/>
                    </a:cubicBezTo>
                    <a:cubicBezTo>
                      <a:pt x="6209" y="2462"/>
                      <a:pt x="5701" y="2312"/>
                      <a:pt x="5272" y="2040"/>
                    </a:cubicBezTo>
                    <a:cubicBezTo>
                      <a:pt x="5268" y="2038"/>
                      <a:pt x="5264" y="2036"/>
                      <a:pt x="5261" y="2033"/>
                    </a:cubicBezTo>
                    <a:lnTo>
                      <a:pt x="5261" y="2033"/>
                    </a:lnTo>
                    <a:cubicBezTo>
                      <a:pt x="5280" y="1972"/>
                      <a:pt x="5296" y="1909"/>
                      <a:pt x="5309" y="1845"/>
                    </a:cubicBezTo>
                    <a:cubicBezTo>
                      <a:pt x="5342" y="1655"/>
                      <a:pt x="5345" y="1450"/>
                      <a:pt x="5262" y="1256"/>
                    </a:cubicBezTo>
                    <a:cubicBezTo>
                      <a:pt x="5218" y="1162"/>
                      <a:pt x="5147" y="1075"/>
                      <a:pt x="5072" y="1010"/>
                    </a:cubicBezTo>
                    <a:cubicBezTo>
                      <a:pt x="4994" y="945"/>
                      <a:pt x="4898" y="886"/>
                      <a:pt x="4779" y="872"/>
                    </a:cubicBezTo>
                    <a:cubicBezTo>
                      <a:pt x="4766" y="870"/>
                      <a:pt x="4754" y="869"/>
                      <a:pt x="4741" y="869"/>
                    </a:cubicBezTo>
                    <a:cubicBezTo>
                      <a:pt x="4693" y="869"/>
                      <a:pt x="4642" y="880"/>
                      <a:pt x="4595" y="898"/>
                    </a:cubicBezTo>
                    <a:cubicBezTo>
                      <a:pt x="4538" y="927"/>
                      <a:pt x="4484" y="970"/>
                      <a:pt x="4454" y="1025"/>
                    </a:cubicBezTo>
                    <a:cubicBezTo>
                      <a:pt x="4388" y="1133"/>
                      <a:pt x="4384" y="1254"/>
                      <a:pt x="4404" y="1357"/>
                    </a:cubicBezTo>
                    <a:cubicBezTo>
                      <a:pt x="4406" y="1384"/>
                      <a:pt x="4415" y="1410"/>
                      <a:pt x="4422" y="1434"/>
                    </a:cubicBezTo>
                    <a:cubicBezTo>
                      <a:pt x="4428" y="1459"/>
                      <a:pt x="4435" y="1483"/>
                      <a:pt x="4446" y="1508"/>
                    </a:cubicBezTo>
                    <a:lnTo>
                      <a:pt x="4477" y="1577"/>
                    </a:lnTo>
                    <a:cubicBezTo>
                      <a:pt x="4490" y="1601"/>
                      <a:pt x="4503" y="1626"/>
                      <a:pt x="4518" y="1647"/>
                    </a:cubicBezTo>
                    <a:cubicBezTo>
                      <a:pt x="4577" y="1731"/>
                      <a:pt x="4648" y="1802"/>
                      <a:pt x="4719" y="1866"/>
                    </a:cubicBezTo>
                    <a:cubicBezTo>
                      <a:pt x="4835" y="1965"/>
                      <a:pt x="4959" y="2050"/>
                      <a:pt x="5086" y="2127"/>
                    </a:cubicBezTo>
                    <a:lnTo>
                      <a:pt x="5086" y="2127"/>
                    </a:lnTo>
                    <a:cubicBezTo>
                      <a:pt x="5062" y="2192"/>
                      <a:pt x="5034" y="2254"/>
                      <a:pt x="5000" y="2313"/>
                    </a:cubicBezTo>
                    <a:cubicBezTo>
                      <a:pt x="4957" y="2390"/>
                      <a:pt x="4909" y="2458"/>
                      <a:pt x="4843" y="2518"/>
                    </a:cubicBezTo>
                    <a:lnTo>
                      <a:pt x="4747" y="2611"/>
                    </a:lnTo>
                    <a:lnTo>
                      <a:pt x="4640" y="2691"/>
                    </a:lnTo>
                    <a:cubicBezTo>
                      <a:pt x="4495" y="2796"/>
                      <a:pt x="4336" y="2883"/>
                      <a:pt x="4166" y="2947"/>
                    </a:cubicBezTo>
                    <a:cubicBezTo>
                      <a:pt x="3829" y="3080"/>
                      <a:pt x="3465" y="3134"/>
                      <a:pt x="3103" y="3145"/>
                    </a:cubicBezTo>
                    <a:cubicBezTo>
                      <a:pt x="3063" y="3147"/>
                      <a:pt x="3023" y="3147"/>
                      <a:pt x="2983" y="3147"/>
                    </a:cubicBezTo>
                    <a:cubicBezTo>
                      <a:pt x="2660" y="3147"/>
                      <a:pt x="2339" y="3101"/>
                      <a:pt x="2026" y="3027"/>
                    </a:cubicBezTo>
                    <a:cubicBezTo>
                      <a:pt x="1851" y="2987"/>
                      <a:pt x="1680" y="2928"/>
                      <a:pt x="1513" y="2865"/>
                    </a:cubicBezTo>
                    <a:cubicBezTo>
                      <a:pt x="1430" y="2828"/>
                      <a:pt x="1345" y="2798"/>
                      <a:pt x="1267" y="2755"/>
                    </a:cubicBezTo>
                    <a:lnTo>
                      <a:pt x="1147" y="2696"/>
                    </a:lnTo>
                    <a:lnTo>
                      <a:pt x="1031" y="2628"/>
                    </a:lnTo>
                    <a:cubicBezTo>
                      <a:pt x="881" y="2536"/>
                      <a:pt x="737" y="2432"/>
                      <a:pt x="616" y="2308"/>
                    </a:cubicBezTo>
                    <a:cubicBezTo>
                      <a:pt x="494" y="2184"/>
                      <a:pt x="385" y="2049"/>
                      <a:pt x="318" y="1892"/>
                    </a:cubicBezTo>
                    <a:cubicBezTo>
                      <a:pt x="251" y="1738"/>
                      <a:pt x="209" y="1573"/>
                      <a:pt x="213" y="1405"/>
                    </a:cubicBezTo>
                    <a:cubicBezTo>
                      <a:pt x="210" y="1363"/>
                      <a:pt x="220" y="1322"/>
                      <a:pt x="223" y="1280"/>
                    </a:cubicBezTo>
                    <a:lnTo>
                      <a:pt x="230" y="1217"/>
                    </a:lnTo>
                    <a:cubicBezTo>
                      <a:pt x="234" y="1196"/>
                      <a:pt x="241" y="1175"/>
                      <a:pt x="245" y="1154"/>
                    </a:cubicBezTo>
                    <a:lnTo>
                      <a:pt x="275" y="1031"/>
                    </a:lnTo>
                    <a:lnTo>
                      <a:pt x="320" y="910"/>
                    </a:lnTo>
                    <a:cubicBezTo>
                      <a:pt x="379" y="752"/>
                      <a:pt x="473" y="620"/>
                      <a:pt x="598" y="508"/>
                    </a:cubicBezTo>
                    <a:cubicBezTo>
                      <a:pt x="721" y="399"/>
                      <a:pt x="873" y="320"/>
                      <a:pt x="1033" y="271"/>
                    </a:cubicBezTo>
                    <a:cubicBezTo>
                      <a:pt x="1144" y="236"/>
                      <a:pt x="1261" y="219"/>
                      <a:pt x="1378" y="219"/>
                    </a:cubicBezTo>
                    <a:cubicBezTo>
                      <a:pt x="1427" y="219"/>
                      <a:pt x="1477" y="222"/>
                      <a:pt x="1526" y="228"/>
                    </a:cubicBezTo>
                    <a:cubicBezTo>
                      <a:pt x="1690" y="253"/>
                      <a:pt x="1844" y="316"/>
                      <a:pt x="1978" y="416"/>
                    </a:cubicBezTo>
                    <a:cubicBezTo>
                      <a:pt x="2110" y="517"/>
                      <a:pt x="2218" y="650"/>
                      <a:pt x="2274" y="804"/>
                    </a:cubicBezTo>
                    <a:cubicBezTo>
                      <a:pt x="2331" y="956"/>
                      <a:pt x="2329" y="1124"/>
                      <a:pt x="2267" y="1275"/>
                    </a:cubicBezTo>
                    <a:cubicBezTo>
                      <a:pt x="2207" y="1424"/>
                      <a:pt x="2087" y="1555"/>
                      <a:pt x="1935" y="1600"/>
                    </a:cubicBezTo>
                    <a:cubicBezTo>
                      <a:pt x="1892" y="1614"/>
                      <a:pt x="1846" y="1620"/>
                      <a:pt x="1799" y="1620"/>
                    </a:cubicBezTo>
                    <a:cubicBezTo>
                      <a:pt x="1684" y="1620"/>
                      <a:pt x="1565" y="1580"/>
                      <a:pt x="1475" y="1507"/>
                    </a:cubicBezTo>
                    <a:cubicBezTo>
                      <a:pt x="1344" y="1406"/>
                      <a:pt x="1289" y="1225"/>
                      <a:pt x="1358" y="1065"/>
                    </a:cubicBezTo>
                    <a:cubicBezTo>
                      <a:pt x="1414" y="917"/>
                      <a:pt x="1558" y="788"/>
                      <a:pt x="1727" y="788"/>
                    </a:cubicBezTo>
                    <a:cubicBezTo>
                      <a:pt x="1737" y="788"/>
                      <a:pt x="1747" y="788"/>
                      <a:pt x="1757" y="789"/>
                    </a:cubicBezTo>
                    <a:cubicBezTo>
                      <a:pt x="1758" y="789"/>
                      <a:pt x="1759" y="789"/>
                      <a:pt x="1759" y="789"/>
                    </a:cubicBezTo>
                    <a:cubicBezTo>
                      <a:pt x="1764" y="789"/>
                      <a:pt x="1768" y="786"/>
                      <a:pt x="1769" y="782"/>
                    </a:cubicBezTo>
                    <a:cubicBezTo>
                      <a:pt x="1772" y="776"/>
                      <a:pt x="1767" y="771"/>
                      <a:pt x="1762" y="768"/>
                    </a:cubicBezTo>
                    <a:cubicBezTo>
                      <a:pt x="1740" y="764"/>
                      <a:pt x="1718" y="763"/>
                      <a:pt x="1696" y="763"/>
                    </a:cubicBezTo>
                    <a:cubicBezTo>
                      <a:pt x="1623" y="763"/>
                      <a:pt x="1549" y="784"/>
                      <a:pt x="1486" y="823"/>
                    </a:cubicBezTo>
                    <a:cubicBezTo>
                      <a:pt x="1405" y="876"/>
                      <a:pt x="1337" y="950"/>
                      <a:pt x="1296" y="1038"/>
                    </a:cubicBezTo>
                    <a:cubicBezTo>
                      <a:pt x="1255" y="1126"/>
                      <a:pt x="1234" y="1229"/>
                      <a:pt x="1255" y="1330"/>
                    </a:cubicBezTo>
                    <a:cubicBezTo>
                      <a:pt x="1273" y="1433"/>
                      <a:pt x="1331" y="1523"/>
                      <a:pt x="1405" y="1591"/>
                    </a:cubicBezTo>
                    <a:cubicBezTo>
                      <a:pt x="1519" y="1695"/>
                      <a:pt x="1672" y="1754"/>
                      <a:pt x="1829" y="1754"/>
                    </a:cubicBezTo>
                    <a:cubicBezTo>
                      <a:pt x="1876" y="1754"/>
                      <a:pt x="1925" y="1748"/>
                      <a:pt x="1972" y="1737"/>
                    </a:cubicBezTo>
                    <a:cubicBezTo>
                      <a:pt x="2179" y="1687"/>
                      <a:pt x="2340" y="1528"/>
                      <a:pt x="2422" y="1344"/>
                    </a:cubicBezTo>
                    <a:cubicBezTo>
                      <a:pt x="2506" y="1158"/>
                      <a:pt x="2517" y="937"/>
                      <a:pt x="2450" y="744"/>
                    </a:cubicBezTo>
                    <a:cubicBezTo>
                      <a:pt x="2387" y="550"/>
                      <a:pt x="2260" y="383"/>
                      <a:pt x="2106" y="256"/>
                    </a:cubicBezTo>
                    <a:cubicBezTo>
                      <a:pt x="1951" y="129"/>
                      <a:pt x="1758" y="44"/>
                      <a:pt x="1560" y="16"/>
                    </a:cubicBezTo>
                    <a:cubicBezTo>
                      <a:pt x="1494" y="5"/>
                      <a:pt x="1427" y="0"/>
                      <a:pt x="1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45"/>
            <p:cNvSpPr/>
            <p:nvPr/>
          </p:nvSpPr>
          <p:spPr>
            <a:xfrm flipH="1">
              <a:off x="4904927" y="3738425"/>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5"/>
            <p:cNvSpPr/>
            <p:nvPr/>
          </p:nvSpPr>
          <p:spPr>
            <a:xfrm flipH="1">
              <a:off x="1715002" y="3738425"/>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5"/>
            <p:cNvSpPr/>
            <p:nvPr/>
          </p:nvSpPr>
          <p:spPr>
            <a:xfrm>
              <a:off x="4424325" y="3766421"/>
              <a:ext cx="295800" cy="281100"/>
            </a:xfrm>
            <a:prstGeom prst="star5">
              <a:avLst>
                <a:gd name="adj" fmla="val 19098"/>
                <a:gd name="hf" fmla="val 105146"/>
                <a:gd name="vf" fmla="val 110557"/>
              </a:avLst>
            </a:prstGeom>
            <a:solidFill>
              <a:srgbClr val="D3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5AD454DD-B95E-3C77-D7ED-D5B29AC7ACB5}"/>
              </a:ext>
            </a:extLst>
          </p:cNvPr>
          <p:cNvSpPr txBox="1"/>
          <p:nvPr/>
        </p:nvSpPr>
        <p:spPr>
          <a:xfrm>
            <a:off x="492487" y="1659288"/>
            <a:ext cx="8158976" cy="1824923"/>
          </a:xfrm>
          <a:prstGeom prst="rect">
            <a:avLst/>
          </a:prstGeom>
          <a:noFill/>
        </p:spPr>
        <p:txBody>
          <a:bodyPr wrap="square">
            <a:spAutoFit/>
          </a:bodyPr>
          <a:lstStyle/>
          <a:p>
            <a:pPr algn="ctr">
              <a:lnSpc>
                <a:spcPct val="150000"/>
              </a:lnSpc>
            </a:pPr>
            <a:r>
              <a:rPr lang="vi-VN" sz="4000" b="1">
                <a:solidFill>
                  <a:schemeClr val="bg2">
                    <a:lumMod val="25000"/>
                  </a:schemeClr>
                </a:solidFill>
              </a:rPr>
              <a:t>NƯỚC NGA XÔ VIẾT </a:t>
            </a:r>
            <a:endParaRPr lang="en-US" sz="4000" b="1">
              <a:solidFill>
                <a:schemeClr val="bg2">
                  <a:lumMod val="25000"/>
                </a:schemeClr>
              </a:solidFill>
            </a:endParaRPr>
          </a:p>
          <a:p>
            <a:pPr algn="ctr">
              <a:lnSpc>
                <a:spcPct val="150000"/>
              </a:lnSpc>
            </a:pPr>
            <a:r>
              <a:rPr lang="vi-VN" sz="4000" b="1">
                <a:solidFill>
                  <a:schemeClr val="bg2">
                    <a:lumMod val="25000"/>
                  </a:schemeClr>
                </a:solidFill>
              </a:rPr>
              <a:t>TỪ NĂM 1918 ĐẾN NĂM 1922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488" name="TextBox 487">
            <a:extLst>
              <a:ext uri="{FF2B5EF4-FFF2-40B4-BE49-F238E27FC236}">
                <a16:creationId xmlns:a16="http://schemas.microsoft.com/office/drawing/2014/main" id="{A5AAF560-D951-1534-F9C0-A8232EE42D7D}"/>
              </a:ext>
            </a:extLst>
          </p:cNvPr>
          <p:cNvSpPr txBox="1"/>
          <p:nvPr/>
        </p:nvSpPr>
        <p:spPr>
          <a:xfrm>
            <a:off x="2286000" y="727614"/>
            <a:ext cx="4572000" cy="646331"/>
          </a:xfrm>
          <a:prstGeom prst="rect">
            <a:avLst/>
          </a:prstGeom>
          <a:noFill/>
        </p:spPr>
        <p:txBody>
          <a:bodyPr wrap="square">
            <a:spAutoFit/>
          </a:bodyPr>
          <a:lstStyle/>
          <a:p>
            <a:pPr algn="ctr" defTabSz="457200">
              <a:buClrTx/>
            </a:pPr>
            <a:r>
              <a:rPr lang="en-US" sz="3600" b="1">
                <a:solidFill>
                  <a:srgbClr val="002060"/>
                </a:solidFill>
                <a:latin typeface="Arial" panose="020B0604020202020204" pitchFamily="34" charset="0"/>
                <a:cs typeface="Arial" panose="020B0604020202020204" pitchFamily="34" charset="0"/>
              </a:rPr>
              <a:t>NỘI DUNG BÀI HỌC</a:t>
            </a:r>
          </a:p>
        </p:txBody>
      </p:sp>
      <p:grpSp>
        <p:nvGrpSpPr>
          <p:cNvPr id="500" name="Group 499">
            <a:extLst>
              <a:ext uri="{FF2B5EF4-FFF2-40B4-BE49-F238E27FC236}">
                <a16:creationId xmlns:a16="http://schemas.microsoft.com/office/drawing/2014/main" id="{501119DA-ACCC-8E1C-3B36-09FB6527B70E}"/>
              </a:ext>
            </a:extLst>
          </p:cNvPr>
          <p:cNvGrpSpPr/>
          <p:nvPr/>
        </p:nvGrpSpPr>
        <p:grpSpPr>
          <a:xfrm>
            <a:off x="900788" y="1763088"/>
            <a:ext cx="3595790" cy="2180575"/>
            <a:chOff x="-835507" y="1653313"/>
            <a:chExt cx="3595790" cy="2180575"/>
          </a:xfrm>
        </p:grpSpPr>
        <p:grpSp>
          <p:nvGrpSpPr>
            <p:cNvPr id="489" name="Group 488">
              <a:extLst>
                <a:ext uri="{FF2B5EF4-FFF2-40B4-BE49-F238E27FC236}">
                  <a16:creationId xmlns:a16="http://schemas.microsoft.com/office/drawing/2014/main" id="{F806CD33-7411-152C-CE61-09E4BA7EA6CD}"/>
                </a:ext>
              </a:extLst>
            </p:cNvPr>
            <p:cNvGrpSpPr/>
            <p:nvPr/>
          </p:nvGrpSpPr>
          <p:grpSpPr>
            <a:xfrm>
              <a:off x="-835507" y="1854511"/>
              <a:ext cx="3595790" cy="1979377"/>
              <a:chOff x="-590180" y="1439077"/>
              <a:chExt cx="3595790" cy="1979377"/>
            </a:xfrm>
          </p:grpSpPr>
          <p:sp>
            <p:nvSpPr>
              <p:cNvPr id="493" name="TextBox 492">
                <a:extLst>
                  <a:ext uri="{FF2B5EF4-FFF2-40B4-BE49-F238E27FC236}">
                    <a16:creationId xmlns:a16="http://schemas.microsoft.com/office/drawing/2014/main" id="{45081682-A26E-C616-77D0-6E432C0104CE}"/>
                  </a:ext>
                </a:extLst>
              </p:cNvPr>
              <p:cNvSpPr txBox="1"/>
              <p:nvPr/>
            </p:nvSpPr>
            <p:spPr>
              <a:xfrm>
                <a:off x="799715" y="1439077"/>
                <a:ext cx="816000" cy="646331"/>
              </a:xfrm>
              <a:prstGeom prst="rect">
                <a:avLst/>
              </a:prstGeom>
              <a:noFill/>
            </p:spPr>
            <p:txBody>
              <a:bodyPr wrap="square">
                <a:spAutoFit/>
              </a:bodyPr>
              <a:lstStyle/>
              <a:p>
                <a:pPr marL="0" lvl="0" indent="0" algn="ctr" rtl="0">
                  <a:spcBef>
                    <a:spcPts val="0"/>
                  </a:spcBef>
                  <a:spcAft>
                    <a:spcPts val="0"/>
                  </a:spcAft>
                  <a:buNone/>
                </a:pPr>
                <a:r>
                  <a:rPr lang="en-US" sz="3600" b="1">
                    <a:solidFill>
                      <a:schemeClr val="tx2">
                        <a:lumMod val="75000"/>
                      </a:schemeClr>
                    </a:solidFill>
                  </a:rPr>
                  <a:t>1</a:t>
                </a:r>
              </a:p>
            </p:txBody>
          </p:sp>
          <p:sp>
            <p:nvSpPr>
              <p:cNvPr id="491" name="TextBox 490">
                <a:extLst>
                  <a:ext uri="{FF2B5EF4-FFF2-40B4-BE49-F238E27FC236}">
                    <a16:creationId xmlns:a16="http://schemas.microsoft.com/office/drawing/2014/main" id="{AADC3A3F-B939-72F8-5BF7-3B452CD87D9A}"/>
                  </a:ext>
                </a:extLst>
              </p:cNvPr>
              <p:cNvSpPr txBox="1"/>
              <p:nvPr/>
            </p:nvSpPr>
            <p:spPr>
              <a:xfrm>
                <a:off x="-590180" y="2286606"/>
                <a:ext cx="3595790" cy="1131848"/>
              </a:xfrm>
              <a:prstGeom prst="rect">
                <a:avLst/>
              </a:prstGeom>
              <a:noFill/>
            </p:spPr>
            <p:txBody>
              <a:bodyPr wrap="square">
                <a:spAutoFit/>
              </a:bodyPr>
              <a:lstStyle/>
              <a:p>
                <a:pPr algn="ctr">
                  <a:lnSpc>
                    <a:spcPct val="150000"/>
                  </a:lnSpc>
                </a:pPr>
                <a:r>
                  <a:rPr lang="en-US" sz="2400">
                    <a:latin typeface="+mn-lt"/>
                  </a:rPr>
                  <a:t>Nước Nga Xô viết từ năm 1918 đến năm 1922</a:t>
                </a:r>
              </a:p>
            </p:txBody>
          </p:sp>
        </p:grpSp>
        <p:sp>
          <p:nvSpPr>
            <p:cNvPr id="499" name="Freeform 9">
              <a:extLst>
                <a:ext uri="{FF2B5EF4-FFF2-40B4-BE49-F238E27FC236}">
                  <a16:creationId xmlns:a16="http://schemas.microsoft.com/office/drawing/2014/main" id="{09E11D9A-BC64-145B-4102-B9EE6ACB9C67}"/>
                </a:ext>
              </a:extLst>
            </p:cNvPr>
            <p:cNvSpPr/>
            <p:nvPr/>
          </p:nvSpPr>
          <p:spPr>
            <a:xfrm>
              <a:off x="503290" y="1653313"/>
              <a:ext cx="918196" cy="1004121"/>
            </a:xfrm>
            <a:custGeom>
              <a:avLst/>
              <a:gdLst/>
              <a:ahLst/>
              <a:cxnLst/>
              <a:rect l="l" t="t" r="r" b="b"/>
              <a:pathLst>
                <a:path w="2790856" h="3088085">
                  <a:moveTo>
                    <a:pt x="0" y="0"/>
                  </a:moveTo>
                  <a:lnTo>
                    <a:pt x="2790856" y="0"/>
                  </a:lnTo>
                  <a:lnTo>
                    <a:pt x="2790856" y="3088085"/>
                  </a:lnTo>
                  <a:lnTo>
                    <a:pt x="0" y="3088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01" name="Group 500">
            <a:extLst>
              <a:ext uri="{FF2B5EF4-FFF2-40B4-BE49-F238E27FC236}">
                <a16:creationId xmlns:a16="http://schemas.microsoft.com/office/drawing/2014/main" id="{4C86D822-ECAA-A82B-988F-3DCB99FF5CD1}"/>
              </a:ext>
            </a:extLst>
          </p:cNvPr>
          <p:cNvGrpSpPr/>
          <p:nvPr/>
        </p:nvGrpSpPr>
        <p:grpSpPr>
          <a:xfrm>
            <a:off x="4896835" y="1763088"/>
            <a:ext cx="3042835" cy="2180575"/>
            <a:chOff x="-392564" y="1653313"/>
            <a:chExt cx="3042835" cy="2180575"/>
          </a:xfrm>
        </p:grpSpPr>
        <p:grpSp>
          <p:nvGrpSpPr>
            <p:cNvPr id="502" name="Group 501">
              <a:extLst>
                <a:ext uri="{FF2B5EF4-FFF2-40B4-BE49-F238E27FC236}">
                  <a16:creationId xmlns:a16="http://schemas.microsoft.com/office/drawing/2014/main" id="{46463224-062C-652F-B5C3-CE36E0DF533E}"/>
                </a:ext>
              </a:extLst>
            </p:cNvPr>
            <p:cNvGrpSpPr/>
            <p:nvPr/>
          </p:nvGrpSpPr>
          <p:grpSpPr>
            <a:xfrm>
              <a:off x="-392564" y="1854511"/>
              <a:ext cx="3042835" cy="1979377"/>
              <a:chOff x="-147237" y="1439077"/>
              <a:chExt cx="3042835" cy="1979377"/>
            </a:xfrm>
          </p:grpSpPr>
          <p:sp>
            <p:nvSpPr>
              <p:cNvPr id="504" name="TextBox 503">
                <a:extLst>
                  <a:ext uri="{FF2B5EF4-FFF2-40B4-BE49-F238E27FC236}">
                    <a16:creationId xmlns:a16="http://schemas.microsoft.com/office/drawing/2014/main" id="{328CB3C6-C254-5B82-8773-ED55980B01D8}"/>
                  </a:ext>
                </a:extLst>
              </p:cNvPr>
              <p:cNvSpPr txBox="1"/>
              <p:nvPr/>
            </p:nvSpPr>
            <p:spPr>
              <a:xfrm>
                <a:off x="799715" y="1439077"/>
                <a:ext cx="816000" cy="646331"/>
              </a:xfrm>
              <a:prstGeom prst="rect">
                <a:avLst/>
              </a:prstGeom>
              <a:noFill/>
            </p:spPr>
            <p:txBody>
              <a:bodyPr wrap="square">
                <a:spAutoFit/>
              </a:bodyPr>
              <a:lstStyle/>
              <a:p>
                <a:pPr marL="0" lvl="0" indent="0" algn="ctr" rtl="0">
                  <a:spcBef>
                    <a:spcPts val="0"/>
                  </a:spcBef>
                  <a:spcAft>
                    <a:spcPts val="0"/>
                  </a:spcAft>
                  <a:buNone/>
                </a:pPr>
                <a:r>
                  <a:rPr lang="en-US" sz="3600" b="1">
                    <a:solidFill>
                      <a:schemeClr val="tx2">
                        <a:lumMod val="75000"/>
                      </a:schemeClr>
                    </a:solidFill>
                  </a:rPr>
                  <a:t>2</a:t>
                </a:r>
              </a:p>
            </p:txBody>
          </p:sp>
          <p:sp>
            <p:nvSpPr>
              <p:cNvPr id="524" name="TextBox 523">
                <a:extLst>
                  <a:ext uri="{FF2B5EF4-FFF2-40B4-BE49-F238E27FC236}">
                    <a16:creationId xmlns:a16="http://schemas.microsoft.com/office/drawing/2014/main" id="{742275FE-8507-D678-5C40-3010A2412C0E}"/>
                  </a:ext>
                </a:extLst>
              </p:cNvPr>
              <p:cNvSpPr txBox="1"/>
              <p:nvPr/>
            </p:nvSpPr>
            <p:spPr>
              <a:xfrm>
                <a:off x="-147237" y="2286606"/>
                <a:ext cx="3042835" cy="1131848"/>
              </a:xfrm>
              <a:prstGeom prst="rect">
                <a:avLst/>
              </a:prstGeom>
              <a:noFill/>
            </p:spPr>
            <p:txBody>
              <a:bodyPr wrap="square">
                <a:spAutoFit/>
              </a:bodyPr>
              <a:lstStyle/>
              <a:p>
                <a:pPr algn="ctr">
                  <a:lnSpc>
                    <a:spcPct val="150000"/>
                  </a:lnSpc>
                </a:pPr>
                <a:r>
                  <a:rPr lang="en-US" sz="2400">
                    <a:latin typeface="+mn-lt"/>
                  </a:rPr>
                  <a:t>Liên Xô từ năm 1922 đến năm 1945</a:t>
                </a:r>
              </a:p>
            </p:txBody>
          </p:sp>
        </p:grpSp>
        <p:sp>
          <p:nvSpPr>
            <p:cNvPr id="503" name="Freeform 9">
              <a:extLst>
                <a:ext uri="{FF2B5EF4-FFF2-40B4-BE49-F238E27FC236}">
                  <a16:creationId xmlns:a16="http://schemas.microsoft.com/office/drawing/2014/main" id="{8E18CF41-82BF-4E9F-5D2D-F5A8A3A0EA9F}"/>
                </a:ext>
              </a:extLst>
            </p:cNvPr>
            <p:cNvSpPr/>
            <p:nvPr/>
          </p:nvSpPr>
          <p:spPr>
            <a:xfrm>
              <a:off x="503290" y="1653313"/>
              <a:ext cx="918196" cy="1004121"/>
            </a:xfrm>
            <a:custGeom>
              <a:avLst/>
              <a:gdLst/>
              <a:ahLst/>
              <a:cxnLst/>
              <a:rect l="l" t="t" r="r" b="b"/>
              <a:pathLst>
                <a:path w="2790856" h="3088085">
                  <a:moveTo>
                    <a:pt x="0" y="0"/>
                  </a:moveTo>
                  <a:lnTo>
                    <a:pt x="2790856" y="0"/>
                  </a:lnTo>
                  <a:lnTo>
                    <a:pt x="2790856" y="3088085"/>
                  </a:lnTo>
                  <a:lnTo>
                    <a:pt x="0" y="3088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 calcmode="lin" valueType="num">
                                      <p:cBhvr additive="base">
                                        <p:cTn id="7" dur="500" fill="hold"/>
                                        <p:tgtEl>
                                          <p:spTgt spid="500"/>
                                        </p:tgtEl>
                                        <p:attrNameLst>
                                          <p:attrName>ppt_x</p:attrName>
                                        </p:attrNameLst>
                                      </p:cBhvr>
                                      <p:tavLst>
                                        <p:tav tm="0">
                                          <p:val>
                                            <p:strVal val="#ppt_x"/>
                                          </p:val>
                                        </p:tav>
                                        <p:tav tm="100000">
                                          <p:val>
                                            <p:strVal val="#ppt_x"/>
                                          </p:val>
                                        </p:tav>
                                      </p:tavLst>
                                    </p:anim>
                                    <p:anim calcmode="lin" valueType="num">
                                      <p:cBhvr additive="base">
                                        <p:cTn id="8" dur="500" fill="hold"/>
                                        <p:tgtEl>
                                          <p:spTgt spid="5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1"/>
                                        </p:tgtEl>
                                        <p:attrNameLst>
                                          <p:attrName>style.visibility</p:attrName>
                                        </p:attrNameLst>
                                      </p:cBhvr>
                                      <p:to>
                                        <p:strVal val="visible"/>
                                      </p:to>
                                    </p:set>
                                    <p:anim calcmode="lin" valueType="num">
                                      <p:cBhvr additive="base">
                                        <p:cTn id="13" dur="500" fill="hold"/>
                                        <p:tgtEl>
                                          <p:spTgt spid="501"/>
                                        </p:tgtEl>
                                        <p:attrNameLst>
                                          <p:attrName>ppt_x</p:attrName>
                                        </p:attrNameLst>
                                      </p:cBhvr>
                                      <p:tavLst>
                                        <p:tav tm="0">
                                          <p:val>
                                            <p:strVal val="#ppt_x"/>
                                          </p:val>
                                        </p:tav>
                                        <p:tav tm="100000">
                                          <p:val>
                                            <p:strVal val="#ppt_x"/>
                                          </p:val>
                                        </p:tav>
                                      </p:tavLst>
                                    </p:anim>
                                    <p:anim calcmode="lin" valueType="num">
                                      <p:cBhvr additive="base">
                                        <p:cTn id="14" dur="500" fill="hold"/>
                                        <p:tgtEl>
                                          <p:spTgt spid="5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13069-D3CF-8772-1F64-C97AB6EDDC99}"/>
              </a:ext>
            </a:extLst>
          </p:cNvPr>
          <p:cNvSpPr txBox="1"/>
          <p:nvPr/>
        </p:nvSpPr>
        <p:spPr>
          <a:xfrm>
            <a:off x="1146628" y="50800"/>
            <a:ext cx="4333238" cy="307777"/>
          </a:xfrm>
          <a:prstGeom prst="rect">
            <a:avLst/>
          </a:prstGeom>
          <a:noFill/>
        </p:spPr>
        <p:txBody>
          <a:bodyPr wrap="none" rtlCol="0">
            <a:spAutoFit/>
          </a:bodyPr>
          <a:lstStyle/>
          <a:p>
            <a:r>
              <a:rPr lang="en-US" dirty="0">
                <a:solidFill>
                  <a:srgbClr val="FF0000"/>
                </a:solidFill>
              </a:rPr>
              <a:t>1. NƯỚC NGA XÔ VIẾT TỪ 1918 ĐẾN NĂM 1922</a:t>
            </a:r>
          </a:p>
        </p:txBody>
      </p:sp>
    </p:spTree>
    <p:extLst>
      <p:ext uri="{BB962C8B-B14F-4D97-AF65-F5344CB8AC3E}">
        <p14:creationId xmlns:p14="http://schemas.microsoft.com/office/powerpoint/2010/main" val="392700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41B5AE1-76E9-0F82-6D78-B1F2E10B3B2E}"/>
              </a:ext>
            </a:extLst>
          </p:cNvPr>
          <p:cNvSpPr txBox="1"/>
          <p:nvPr/>
        </p:nvSpPr>
        <p:spPr>
          <a:xfrm>
            <a:off x="196316" y="1151536"/>
            <a:ext cx="5047787" cy="1881990"/>
          </a:xfrm>
          <a:prstGeom prst="rect">
            <a:avLst/>
          </a:prstGeom>
          <a:noFill/>
        </p:spPr>
        <p:txBody>
          <a:bodyPr wrap="square">
            <a:spAutoFit/>
          </a:bodyPr>
          <a:lstStyle/>
          <a:p>
            <a:pPr algn="just">
              <a:lnSpc>
                <a:spcPct val="150000"/>
              </a:lnSpc>
            </a:pPr>
            <a:r>
              <a:rPr lang="en-US" sz="2000" b="1" i="1">
                <a:solidFill>
                  <a:srgbClr val="C00000"/>
                </a:solidFill>
              </a:rPr>
              <a:t>Khai thác Hình 1.2 – 1.3, thông tin mục 1 SGK tr.7, 8 và hoàn thành bảng:        </a:t>
            </a:r>
            <a:r>
              <a:rPr lang="vi-VN" sz="2000"/>
              <a:t>Nêu những nét chính về tình hình nước Nga Xô viết từ năm 1918 đến năm 1922</a:t>
            </a:r>
            <a:r>
              <a:rPr lang="en-US" sz="2000"/>
              <a:t>.</a:t>
            </a:r>
            <a:endParaRPr lang="vi-VN" sz="2000"/>
          </a:p>
        </p:txBody>
      </p:sp>
      <p:sp>
        <p:nvSpPr>
          <p:cNvPr id="20" name="Rectangle: Rounded Corners 19">
            <a:extLst>
              <a:ext uri="{FF2B5EF4-FFF2-40B4-BE49-F238E27FC236}">
                <a16:creationId xmlns:a16="http://schemas.microsoft.com/office/drawing/2014/main" id="{21485508-68B9-C846-771E-4108588B3063}"/>
              </a:ext>
            </a:extLst>
          </p:cNvPr>
          <p:cNvSpPr/>
          <p:nvPr/>
        </p:nvSpPr>
        <p:spPr>
          <a:xfrm>
            <a:off x="2974837" y="290833"/>
            <a:ext cx="3194325" cy="705926"/>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THẢO LUẬN NHÓM ĐÔI</a:t>
            </a:r>
          </a:p>
        </p:txBody>
      </p:sp>
      <p:pic>
        <p:nvPicPr>
          <p:cNvPr id="3" name="Picture 2" descr="A map of the world&#10;&#10;Description automatically generated">
            <a:extLst>
              <a:ext uri="{FF2B5EF4-FFF2-40B4-BE49-F238E27FC236}">
                <a16:creationId xmlns:a16="http://schemas.microsoft.com/office/drawing/2014/main" id="{2EF3B5BE-E0D8-2895-2A8F-19B428D6565E}"/>
              </a:ext>
            </a:extLst>
          </p:cNvPr>
          <p:cNvPicPr>
            <a:picLocks noChangeAspect="1"/>
          </p:cNvPicPr>
          <p:nvPr/>
        </p:nvPicPr>
        <p:blipFill>
          <a:blip r:embed="rId2"/>
          <a:stretch>
            <a:fillRect/>
          </a:stretch>
        </p:blipFill>
        <p:spPr>
          <a:xfrm>
            <a:off x="5295640" y="1188562"/>
            <a:ext cx="3610397" cy="3664105"/>
          </a:xfrm>
          <a:prstGeom prst="rect">
            <a:avLst/>
          </a:prstGeom>
        </p:spPr>
      </p:pic>
      <p:graphicFrame>
        <p:nvGraphicFramePr>
          <p:cNvPr id="4" name="Table 3">
            <a:extLst>
              <a:ext uri="{FF2B5EF4-FFF2-40B4-BE49-F238E27FC236}">
                <a16:creationId xmlns:a16="http://schemas.microsoft.com/office/drawing/2014/main" id="{B131DD09-1686-7DE8-C5E6-703EAE195535}"/>
              </a:ext>
            </a:extLst>
          </p:cNvPr>
          <p:cNvGraphicFramePr>
            <a:graphicFrameLocks noGrp="1"/>
          </p:cNvGraphicFramePr>
          <p:nvPr>
            <p:extLst>
              <p:ext uri="{D42A27DB-BD31-4B8C-83A1-F6EECF244321}">
                <p14:modId xmlns:p14="http://schemas.microsoft.com/office/powerpoint/2010/main" val="164528734"/>
              </p:ext>
            </p:extLst>
          </p:nvPr>
        </p:nvGraphicFramePr>
        <p:xfrm>
          <a:off x="794949" y="3162479"/>
          <a:ext cx="3673475" cy="1631952"/>
        </p:xfrm>
        <a:graphic>
          <a:graphicData uri="http://schemas.openxmlformats.org/drawingml/2006/table">
            <a:tbl>
              <a:tblPr firstRow="1" firstCol="1" bandRow="1">
                <a:tableStyleId>{69CF1AB2-1976-4502-BF36-3FF5EA218861}</a:tableStyleId>
              </a:tblPr>
              <a:tblGrid>
                <a:gridCol w="1385570">
                  <a:extLst>
                    <a:ext uri="{9D8B030D-6E8A-4147-A177-3AD203B41FA5}">
                      <a16:colId xmlns:a16="http://schemas.microsoft.com/office/drawing/2014/main" val="13082187"/>
                    </a:ext>
                  </a:extLst>
                </a:gridCol>
                <a:gridCol w="2287905">
                  <a:extLst>
                    <a:ext uri="{9D8B030D-6E8A-4147-A177-3AD203B41FA5}">
                      <a16:colId xmlns:a16="http://schemas.microsoft.com/office/drawing/2014/main" val="148241698"/>
                    </a:ext>
                  </a:extLst>
                </a:gridCol>
              </a:tblGrid>
              <a:tr h="0">
                <a:tc>
                  <a:txBody>
                    <a:bodyPr/>
                    <a:lstStyle/>
                    <a:p>
                      <a:pPr algn="ctr">
                        <a:lnSpc>
                          <a:spcPct val="150000"/>
                        </a:lnSpc>
                        <a:spcBef>
                          <a:spcPts val="600"/>
                        </a:spcBef>
                        <a:spcAft>
                          <a:spcPts val="100"/>
                        </a:spcAft>
                      </a:pPr>
                      <a:r>
                        <a:rPr lang="vi-VN" sz="2000" kern="100">
                          <a:solidFill>
                            <a:srgbClr val="000000"/>
                          </a:solidFill>
                          <a:effectLst/>
                        </a:rPr>
                        <a:t>Nội dung</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Bef>
                          <a:spcPts val="600"/>
                        </a:spcBef>
                        <a:spcAft>
                          <a:spcPts val="100"/>
                        </a:spcAft>
                      </a:pPr>
                      <a:r>
                        <a:rPr lang="vi-VN" sz="2000" kern="100">
                          <a:solidFill>
                            <a:srgbClr val="000000"/>
                          </a:solidFill>
                          <a:effectLst/>
                        </a:rPr>
                        <a:t>Nét chính</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518682283"/>
                  </a:ext>
                </a:extLst>
              </a:tr>
              <a:tr h="0">
                <a:tc>
                  <a:txBody>
                    <a:bodyPr/>
                    <a:lstStyle/>
                    <a:p>
                      <a:pPr algn="ctr">
                        <a:lnSpc>
                          <a:spcPct val="150000"/>
                        </a:lnSpc>
                        <a:spcBef>
                          <a:spcPts val="100"/>
                        </a:spcBef>
                        <a:spcAft>
                          <a:spcPts val="100"/>
                        </a:spcAft>
                      </a:pPr>
                      <a:r>
                        <a:rPr lang="vi-VN" sz="2000" b="0" kern="100">
                          <a:solidFill>
                            <a:srgbClr val="000000"/>
                          </a:solidFill>
                          <a:effectLst/>
                        </a:rPr>
                        <a:t>Khó khăn</a:t>
                      </a:r>
                      <a:endParaRPr lang="en-US" sz="18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Bef>
                          <a:spcPts val="100"/>
                        </a:spcBef>
                        <a:spcAft>
                          <a:spcPts val="100"/>
                        </a:spcAft>
                      </a:pPr>
                      <a:r>
                        <a:rPr lang="vi-VN" sz="2000" kern="100">
                          <a:solidFill>
                            <a:srgbClr val="000000"/>
                          </a:solidFill>
                          <a:effectLst/>
                        </a:rPr>
                        <a:t> </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6468509"/>
                  </a:ext>
                </a:extLst>
              </a:tr>
              <a:tr h="0">
                <a:tc>
                  <a:txBody>
                    <a:bodyPr/>
                    <a:lstStyle/>
                    <a:p>
                      <a:pPr algn="ctr">
                        <a:lnSpc>
                          <a:spcPct val="150000"/>
                        </a:lnSpc>
                        <a:spcBef>
                          <a:spcPts val="100"/>
                        </a:spcBef>
                        <a:spcAft>
                          <a:spcPts val="100"/>
                        </a:spcAft>
                      </a:pPr>
                      <a:r>
                        <a:rPr lang="vi-VN" sz="2000" b="0" kern="100">
                          <a:solidFill>
                            <a:srgbClr val="000000"/>
                          </a:solidFill>
                          <a:effectLst/>
                        </a:rPr>
                        <a:t>Biện pháp</a:t>
                      </a:r>
                      <a:endParaRPr lang="en-US" sz="18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Bef>
                          <a:spcPts val="100"/>
                        </a:spcBef>
                        <a:spcAft>
                          <a:spcPts val="100"/>
                        </a:spcAft>
                      </a:pPr>
                      <a:r>
                        <a:rPr lang="vi-VN" sz="2000" kern="100">
                          <a:solidFill>
                            <a:srgbClr val="000000"/>
                          </a:solidFill>
                          <a:effectLst/>
                        </a:rPr>
                        <a:t> </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79444674"/>
                  </a:ext>
                </a:extLst>
              </a:tr>
              <a:tr h="0">
                <a:tc>
                  <a:txBody>
                    <a:bodyPr/>
                    <a:lstStyle/>
                    <a:p>
                      <a:pPr algn="ctr">
                        <a:lnSpc>
                          <a:spcPct val="150000"/>
                        </a:lnSpc>
                        <a:spcBef>
                          <a:spcPts val="100"/>
                        </a:spcBef>
                        <a:spcAft>
                          <a:spcPts val="100"/>
                        </a:spcAft>
                      </a:pPr>
                      <a:r>
                        <a:rPr lang="vi-VN" sz="2000" b="0" kern="100">
                          <a:solidFill>
                            <a:srgbClr val="000000"/>
                          </a:solidFill>
                          <a:effectLst/>
                        </a:rPr>
                        <a:t>Kết quả</a:t>
                      </a:r>
                      <a:endParaRPr lang="en-US" sz="18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Bef>
                          <a:spcPts val="100"/>
                        </a:spcBef>
                        <a:spcAft>
                          <a:spcPts val="100"/>
                        </a:spcAft>
                      </a:pPr>
                      <a:r>
                        <a:rPr lang="vi-VN" sz="2000" kern="100">
                          <a:solidFill>
                            <a:srgbClr val="000000"/>
                          </a:solidFill>
                          <a:effectLst/>
                        </a:rPr>
                        <a:t> </a:t>
                      </a: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89673672"/>
                  </a:ext>
                </a:extLst>
              </a:tr>
            </a:tbl>
          </a:graphicData>
        </a:graphic>
      </p:graphicFrame>
    </p:spTree>
    <p:extLst>
      <p:ext uri="{BB962C8B-B14F-4D97-AF65-F5344CB8AC3E}">
        <p14:creationId xmlns:p14="http://schemas.microsoft.com/office/powerpoint/2010/main" val="325440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68ED74-21C8-41DC-F1CF-E5B70A46C80C}"/>
              </a:ext>
            </a:extLst>
          </p:cNvPr>
          <p:cNvSpPr/>
          <p:nvPr/>
        </p:nvSpPr>
        <p:spPr>
          <a:xfrm>
            <a:off x="639337" y="557561"/>
            <a:ext cx="6252117" cy="417799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2000" kern="100">
                <a:solidFill>
                  <a:srgbClr val="000000"/>
                </a:solidFill>
                <a:effectLst/>
                <a:ea typeface="Calibri" panose="020F0502020204030204" pitchFamily="34" charset="0"/>
              </a:rPr>
              <a:t>Nước Nga Xô viết sau Cách mạng tháng Mười (1917) gặp phải những khó khăn gì?</a:t>
            </a:r>
            <a:endParaRPr lang="en-US" sz="2000">
              <a:effectLst/>
              <a:ea typeface="Calibri" panose="020F0502020204030204" pitchFamily="34" charset="0"/>
            </a:endParaRPr>
          </a:p>
          <a:p>
            <a:pPr marL="285750" indent="-285750" algn="just">
              <a:lnSpc>
                <a:spcPct val="150000"/>
              </a:lnSpc>
              <a:buFont typeface="Arial" panose="020B0604020202020204" pitchFamily="34" charset="0"/>
              <a:buChar char="•"/>
            </a:pPr>
            <a:r>
              <a:rPr lang="vi-VN" sz="2000" kern="100">
                <a:solidFill>
                  <a:srgbClr val="000000"/>
                </a:solidFill>
                <a:effectLst/>
                <a:ea typeface="Calibri" panose="020F0502020204030204" pitchFamily="34" charset="0"/>
              </a:rPr>
              <a:t>Nội dung cơ bản của Chính sách cộng sản thời chiến là gì? Chính sách đó đã mang lại kết quả như thế nào?</a:t>
            </a:r>
            <a:endParaRPr lang="en-US" sz="2000">
              <a:effectLst/>
              <a:ea typeface="Calibri" panose="020F0502020204030204" pitchFamily="34" charset="0"/>
            </a:endParaRPr>
          </a:p>
          <a:p>
            <a:pPr marL="285750" indent="-285750" algn="just">
              <a:lnSpc>
                <a:spcPct val="150000"/>
              </a:lnSpc>
              <a:buFont typeface="Arial" panose="020B0604020202020204" pitchFamily="34" charset="0"/>
              <a:buChar char="•"/>
            </a:pPr>
            <a:r>
              <a:rPr lang="vi-VN" sz="2000" kern="100">
                <a:solidFill>
                  <a:srgbClr val="000000"/>
                </a:solidFill>
                <a:effectLst/>
                <a:ea typeface="Calibri" panose="020F0502020204030204" pitchFamily="34" charset="0"/>
              </a:rPr>
              <a:t>Vì sao phải thay Chính sách cộng sản thời chiến bằng Chính sách kinh tế mới?</a:t>
            </a:r>
            <a:endParaRPr lang="en-US" sz="2000">
              <a:effectLst/>
              <a:ea typeface="Calibri" panose="020F0502020204030204" pitchFamily="34" charset="0"/>
            </a:endParaRPr>
          </a:p>
          <a:p>
            <a:pPr marL="285750" indent="-285750" algn="just">
              <a:lnSpc>
                <a:spcPct val="150000"/>
              </a:lnSpc>
              <a:buFont typeface="Arial" panose="020B0604020202020204" pitchFamily="34" charset="0"/>
              <a:buChar char="•"/>
            </a:pPr>
            <a:r>
              <a:rPr lang="vi-VN" sz="2000" kern="100">
                <a:solidFill>
                  <a:srgbClr val="000000"/>
                </a:solidFill>
                <a:effectLst/>
                <a:ea typeface="Calibri" panose="020F0502020204030204" pitchFamily="34" charset="0"/>
              </a:rPr>
              <a:t>Nội dung cơ bản, kết quả của Chính sách kinh tế mới là gì?</a:t>
            </a:r>
            <a:endParaRPr lang="en-US" sz="2000">
              <a:effectLst/>
              <a:ea typeface="Calibri" panose="020F0502020204030204" pitchFamily="34" charset="0"/>
            </a:endParaRPr>
          </a:p>
        </p:txBody>
      </p:sp>
      <p:sp>
        <p:nvSpPr>
          <p:cNvPr id="6" name="Freeform 7">
            <a:extLst>
              <a:ext uri="{FF2B5EF4-FFF2-40B4-BE49-F238E27FC236}">
                <a16:creationId xmlns:a16="http://schemas.microsoft.com/office/drawing/2014/main" id="{5FD6E9A2-5F8F-7C83-B670-966479C8AA7F}"/>
              </a:ext>
            </a:extLst>
          </p:cNvPr>
          <p:cNvSpPr/>
          <p:nvPr/>
        </p:nvSpPr>
        <p:spPr>
          <a:xfrm>
            <a:off x="6750064" y="1543278"/>
            <a:ext cx="1699282" cy="3450319"/>
          </a:xfrm>
          <a:custGeom>
            <a:avLst/>
            <a:gdLst/>
            <a:ahLst/>
            <a:cxnLst/>
            <a:rect l="l" t="t" r="r" b="b"/>
            <a:pathLst>
              <a:path w="1699282" h="3450319">
                <a:moveTo>
                  <a:pt x="0" y="0"/>
                </a:moveTo>
                <a:lnTo>
                  <a:pt x="1699282" y="0"/>
                </a:lnTo>
                <a:lnTo>
                  <a:pt x="1699282" y="3450319"/>
                </a:lnTo>
                <a:lnTo>
                  <a:pt x="0" y="345031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40613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2" name="Arrow: Pentagon 1">
            <a:extLst>
              <a:ext uri="{FF2B5EF4-FFF2-40B4-BE49-F238E27FC236}">
                <a16:creationId xmlns:a16="http://schemas.microsoft.com/office/drawing/2014/main" id="{F15B9CB2-FDF9-77F5-91A7-D51C6964859D}"/>
              </a:ext>
            </a:extLst>
          </p:cNvPr>
          <p:cNvSpPr/>
          <p:nvPr/>
        </p:nvSpPr>
        <p:spPr>
          <a:xfrm>
            <a:off x="1" y="438150"/>
            <a:ext cx="2624254" cy="571500"/>
          </a:xfrm>
          <a:prstGeom prst="homePlate">
            <a:avLst/>
          </a:prstGeom>
          <a:solidFill>
            <a:srgbClr val="8E5A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Khó khăn</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5" name="Freeform 15">
            <a:extLst>
              <a:ext uri="{FF2B5EF4-FFF2-40B4-BE49-F238E27FC236}">
                <a16:creationId xmlns:a16="http://schemas.microsoft.com/office/drawing/2014/main" id="{410290FE-EA11-3BD0-84CC-C8F0B60F7D83}"/>
              </a:ext>
            </a:extLst>
          </p:cNvPr>
          <p:cNvSpPr/>
          <p:nvPr/>
        </p:nvSpPr>
        <p:spPr>
          <a:xfrm>
            <a:off x="3430796" y="1795848"/>
            <a:ext cx="1688264" cy="894012"/>
          </a:xfrm>
          <a:custGeom>
            <a:avLst/>
            <a:gdLst/>
            <a:ahLst/>
            <a:cxnLst/>
            <a:rect l="l" t="t" r="r" b="b"/>
            <a:pathLst>
              <a:path w="2770701" h="1506569">
                <a:moveTo>
                  <a:pt x="0" y="0"/>
                </a:moveTo>
                <a:lnTo>
                  <a:pt x="2770701" y="0"/>
                </a:lnTo>
                <a:lnTo>
                  <a:pt x="2770701" y="1506569"/>
                </a:lnTo>
                <a:lnTo>
                  <a:pt x="0" y="15065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68F86660-D93D-E868-E790-5A8C21B78CE6}"/>
              </a:ext>
            </a:extLst>
          </p:cNvPr>
          <p:cNvGrpSpPr/>
          <p:nvPr/>
        </p:nvGrpSpPr>
        <p:grpSpPr>
          <a:xfrm>
            <a:off x="5802193" y="910683"/>
            <a:ext cx="2490439" cy="1908778"/>
            <a:chOff x="6073698" y="910683"/>
            <a:chExt cx="2490439" cy="1908778"/>
          </a:xfrm>
        </p:grpSpPr>
        <p:sp>
          <p:nvSpPr>
            <p:cNvPr id="6" name="Rectangle: Rounded Corners 5">
              <a:extLst>
                <a:ext uri="{FF2B5EF4-FFF2-40B4-BE49-F238E27FC236}">
                  <a16:creationId xmlns:a16="http://schemas.microsoft.com/office/drawing/2014/main" id="{5F07B454-F388-E593-DBD1-B59EF6181C7E}"/>
                </a:ext>
              </a:extLst>
            </p:cNvPr>
            <p:cNvSpPr/>
            <p:nvPr/>
          </p:nvSpPr>
          <p:spPr>
            <a:xfrm>
              <a:off x="6073698" y="1367883"/>
              <a:ext cx="2490439" cy="1451578"/>
            </a:xfrm>
            <a:prstGeom prst="roundRect">
              <a:avLst>
                <a:gd name="adj" fmla="val 6424"/>
              </a:avLst>
            </a:prstGeom>
            <a:solidFill>
              <a:schemeClr val="accent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kern="100">
                  <a:solidFill>
                    <a:srgbClr val="000000"/>
                  </a:solidFill>
                  <a:latin typeface="+mj-lt"/>
                  <a:ea typeface="Calibri" panose="020F0502020204030204" pitchFamily="34" charset="0"/>
                  <a:cs typeface="Times New Roman" panose="02020603050405020304" pitchFamily="18" charset="0"/>
                </a:rPr>
                <a:t>T</a:t>
              </a:r>
              <a:r>
                <a:rPr lang="en-US" sz="2000" kern="100">
                  <a:solidFill>
                    <a:srgbClr val="000000"/>
                  </a:solidFill>
                  <a:effectLst/>
                  <a:latin typeface="+mj-lt"/>
                  <a:ea typeface="Calibri" panose="020F0502020204030204" pitchFamily="34" charset="0"/>
                  <a:cs typeface="Times New Roman" panose="02020603050405020304" pitchFamily="18" charset="0"/>
                </a:rPr>
                <a:t>hế lực phản cách mạng trong nước </a:t>
              </a:r>
              <a:endParaRPr lang="en-US" sz="1600">
                <a:latin typeface="+mj-lt"/>
              </a:endParaRPr>
            </a:p>
          </p:txBody>
        </p:sp>
        <p:sp>
          <p:nvSpPr>
            <p:cNvPr id="7" name="Multiplication Sign 6">
              <a:extLst>
                <a:ext uri="{FF2B5EF4-FFF2-40B4-BE49-F238E27FC236}">
                  <a16:creationId xmlns:a16="http://schemas.microsoft.com/office/drawing/2014/main" id="{0CA9E306-F2E7-7B8D-956E-E4841917CB3A}"/>
                </a:ext>
              </a:extLst>
            </p:cNvPr>
            <p:cNvSpPr/>
            <p:nvPr/>
          </p:nvSpPr>
          <p:spPr>
            <a:xfrm>
              <a:off x="6861717" y="910683"/>
              <a:ext cx="914400" cy="91440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872F7D3-4563-4EC6-5186-123F98993698}"/>
              </a:ext>
            </a:extLst>
          </p:cNvPr>
          <p:cNvGrpSpPr/>
          <p:nvPr/>
        </p:nvGrpSpPr>
        <p:grpSpPr>
          <a:xfrm>
            <a:off x="245697" y="1238282"/>
            <a:ext cx="2843533" cy="1974798"/>
            <a:chOff x="245697" y="1238282"/>
            <a:chExt cx="2843533" cy="1974798"/>
          </a:xfrm>
        </p:grpSpPr>
        <p:sp>
          <p:nvSpPr>
            <p:cNvPr id="3" name="Freeform 7">
              <a:extLst>
                <a:ext uri="{FF2B5EF4-FFF2-40B4-BE49-F238E27FC236}">
                  <a16:creationId xmlns:a16="http://schemas.microsoft.com/office/drawing/2014/main" id="{2B6D9BEB-A4ED-15F4-5C20-50492C7627BC}"/>
                </a:ext>
              </a:extLst>
            </p:cNvPr>
            <p:cNvSpPr/>
            <p:nvPr/>
          </p:nvSpPr>
          <p:spPr>
            <a:xfrm>
              <a:off x="1133462" y="1238282"/>
              <a:ext cx="1955768" cy="1451578"/>
            </a:xfrm>
            <a:custGeom>
              <a:avLst/>
              <a:gdLst/>
              <a:ahLst/>
              <a:cxnLst/>
              <a:rect l="l" t="t" r="r" b="b"/>
              <a:pathLst>
                <a:path w="3796833" h="2887855">
                  <a:moveTo>
                    <a:pt x="0" y="0"/>
                  </a:moveTo>
                  <a:lnTo>
                    <a:pt x="3796833" y="0"/>
                  </a:lnTo>
                  <a:lnTo>
                    <a:pt x="3796833" y="2887855"/>
                  </a:lnTo>
                  <a:lnTo>
                    <a:pt x="0" y="2887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04194452-5305-3500-CF5A-D7AEF60922AF}"/>
                </a:ext>
              </a:extLst>
            </p:cNvPr>
            <p:cNvSpPr txBox="1"/>
            <p:nvPr/>
          </p:nvSpPr>
          <p:spPr>
            <a:xfrm>
              <a:off x="1388481" y="2689860"/>
              <a:ext cx="1641276" cy="523220"/>
            </a:xfrm>
            <a:prstGeom prst="rect">
              <a:avLst/>
            </a:prstGeom>
            <a:noFill/>
          </p:spPr>
          <p:txBody>
            <a:bodyPr wrap="square" rtlCol="0">
              <a:spAutoFit/>
            </a:bodyPr>
            <a:lstStyle/>
            <a:p>
              <a:pPr algn="ctr"/>
              <a:r>
                <a:rPr lang="en-US" sz="2800" b="1">
                  <a:solidFill>
                    <a:schemeClr val="tx2">
                      <a:lumMod val="60000"/>
                      <a:lumOff val="40000"/>
                    </a:schemeClr>
                  </a:solidFill>
                  <a:latin typeface="Aptos Black" panose="020B0004020202020204" pitchFamily="34" charset="0"/>
                </a:rPr>
                <a:t>14 nước</a:t>
              </a:r>
            </a:p>
          </p:txBody>
        </p:sp>
        <p:sp>
          <p:nvSpPr>
            <p:cNvPr id="9" name="Freeform 2">
              <a:extLst>
                <a:ext uri="{FF2B5EF4-FFF2-40B4-BE49-F238E27FC236}">
                  <a16:creationId xmlns:a16="http://schemas.microsoft.com/office/drawing/2014/main" id="{B1D2F480-6EF1-6A4E-7070-59FA0725A7C1}"/>
                </a:ext>
              </a:extLst>
            </p:cNvPr>
            <p:cNvSpPr/>
            <p:nvPr/>
          </p:nvSpPr>
          <p:spPr>
            <a:xfrm>
              <a:off x="245697" y="1962336"/>
              <a:ext cx="205109" cy="727524"/>
            </a:xfrm>
            <a:custGeom>
              <a:avLst/>
              <a:gdLst/>
              <a:ahLst/>
              <a:cxnLst/>
              <a:rect l="l" t="t" r="r" b="b"/>
              <a:pathLst>
                <a:path w="746564" h="2844054">
                  <a:moveTo>
                    <a:pt x="0" y="0"/>
                  </a:moveTo>
                  <a:lnTo>
                    <a:pt x="746564" y="0"/>
                  </a:lnTo>
                  <a:lnTo>
                    <a:pt x="746564" y="2844054"/>
                  </a:lnTo>
                  <a:lnTo>
                    <a:pt x="0" y="2844054"/>
                  </a:lnTo>
                  <a:lnTo>
                    <a:pt x="0" y="0"/>
                  </a:lnTo>
                  <a:close/>
                </a:path>
              </a:pathLst>
            </a:custGeom>
            <a:blipFill>
              <a:blip r:embed="rId7"/>
              <a:stretch>
                <a:fillRect/>
              </a:stretch>
            </a:blipFill>
          </p:spPr>
          <p:txBody>
            <a:bodyPr/>
            <a:lstStyle/>
            <a:p>
              <a:endParaRPr lang="en-US"/>
            </a:p>
          </p:txBody>
        </p:sp>
        <p:sp>
          <p:nvSpPr>
            <p:cNvPr id="10" name="Freeform 4">
              <a:extLst>
                <a:ext uri="{FF2B5EF4-FFF2-40B4-BE49-F238E27FC236}">
                  <a16:creationId xmlns:a16="http://schemas.microsoft.com/office/drawing/2014/main" id="{1648021B-2A8E-27CA-1A36-47D1F84CD3E1}"/>
                </a:ext>
              </a:extLst>
            </p:cNvPr>
            <p:cNvSpPr/>
            <p:nvPr/>
          </p:nvSpPr>
          <p:spPr>
            <a:xfrm>
              <a:off x="531038" y="1962336"/>
              <a:ext cx="205109" cy="727524"/>
            </a:xfrm>
            <a:custGeom>
              <a:avLst/>
              <a:gdLst/>
              <a:ahLst/>
              <a:cxnLst/>
              <a:rect l="l" t="t" r="r" b="b"/>
              <a:pathLst>
                <a:path w="746564" h="2844054">
                  <a:moveTo>
                    <a:pt x="0" y="0"/>
                  </a:moveTo>
                  <a:lnTo>
                    <a:pt x="746564" y="0"/>
                  </a:lnTo>
                  <a:lnTo>
                    <a:pt x="746564" y="2844054"/>
                  </a:lnTo>
                  <a:lnTo>
                    <a:pt x="0" y="2844054"/>
                  </a:lnTo>
                  <a:lnTo>
                    <a:pt x="0" y="0"/>
                  </a:lnTo>
                  <a:close/>
                </a:path>
              </a:pathLst>
            </a:custGeom>
            <a:blipFill>
              <a:blip r:embed="rId8"/>
              <a:stretch>
                <a:fillRect/>
              </a:stretch>
            </a:blipFill>
          </p:spPr>
          <p:txBody>
            <a:bodyPr/>
            <a:lstStyle/>
            <a:p>
              <a:endParaRPr lang="en-US"/>
            </a:p>
          </p:txBody>
        </p:sp>
        <p:sp>
          <p:nvSpPr>
            <p:cNvPr id="11" name="Freeform 6">
              <a:extLst>
                <a:ext uri="{FF2B5EF4-FFF2-40B4-BE49-F238E27FC236}">
                  <a16:creationId xmlns:a16="http://schemas.microsoft.com/office/drawing/2014/main" id="{F1F5A1F7-7E96-95A2-5460-4216E3432507}"/>
                </a:ext>
              </a:extLst>
            </p:cNvPr>
            <p:cNvSpPr/>
            <p:nvPr/>
          </p:nvSpPr>
          <p:spPr>
            <a:xfrm>
              <a:off x="820766" y="1961825"/>
              <a:ext cx="205109" cy="727524"/>
            </a:xfrm>
            <a:custGeom>
              <a:avLst/>
              <a:gdLst/>
              <a:ahLst/>
              <a:cxnLst/>
              <a:rect l="l" t="t" r="r" b="b"/>
              <a:pathLst>
                <a:path w="746564" h="2844054">
                  <a:moveTo>
                    <a:pt x="0" y="0"/>
                  </a:moveTo>
                  <a:lnTo>
                    <a:pt x="746565" y="0"/>
                  </a:lnTo>
                  <a:lnTo>
                    <a:pt x="746565" y="2844054"/>
                  </a:lnTo>
                  <a:lnTo>
                    <a:pt x="0" y="2844054"/>
                  </a:lnTo>
                  <a:lnTo>
                    <a:pt x="0" y="0"/>
                  </a:lnTo>
                  <a:close/>
                </a:path>
              </a:pathLst>
            </a:custGeom>
            <a:blipFill>
              <a:blip r:embed="rId9"/>
              <a:stretch>
                <a:fillRect/>
              </a:stretch>
            </a:blipFill>
          </p:spPr>
          <p:txBody>
            <a:bodyPr/>
            <a:lstStyle/>
            <a:p>
              <a:endParaRPr lang="en-US"/>
            </a:p>
          </p:txBody>
        </p:sp>
      </p:grpSp>
      <p:grpSp>
        <p:nvGrpSpPr>
          <p:cNvPr id="680" name="Group 679">
            <a:extLst>
              <a:ext uri="{FF2B5EF4-FFF2-40B4-BE49-F238E27FC236}">
                <a16:creationId xmlns:a16="http://schemas.microsoft.com/office/drawing/2014/main" id="{3DAE4E26-244A-B458-1735-1786EDFA7D1D}"/>
              </a:ext>
            </a:extLst>
          </p:cNvPr>
          <p:cNvGrpSpPr/>
          <p:nvPr/>
        </p:nvGrpSpPr>
        <p:grpSpPr>
          <a:xfrm>
            <a:off x="1666827" y="2819461"/>
            <a:ext cx="5216201" cy="2035037"/>
            <a:chOff x="1666827" y="2819461"/>
            <a:chExt cx="5216201" cy="2035037"/>
          </a:xfrm>
        </p:grpSpPr>
        <p:sp>
          <p:nvSpPr>
            <p:cNvPr id="13" name="Arrow: Down 12">
              <a:extLst>
                <a:ext uri="{FF2B5EF4-FFF2-40B4-BE49-F238E27FC236}">
                  <a16:creationId xmlns:a16="http://schemas.microsoft.com/office/drawing/2014/main" id="{C55DF90B-C117-B1D0-50B6-813B6595138A}"/>
                </a:ext>
              </a:extLst>
            </p:cNvPr>
            <p:cNvSpPr/>
            <p:nvPr/>
          </p:nvSpPr>
          <p:spPr>
            <a:xfrm>
              <a:off x="4037035" y="2819461"/>
              <a:ext cx="475786" cy="52322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0B9DB27-FB51-7628-7CF8-76A330894313}"/>
                </a:ext>
              </a:extLst>
            </p:cNvPr>
            <p:cNvGrpSpPr/>
            <p:nvPr/>
          </p:nvGrpSpPr>
          <p:grpSpPr>
            <a:xfrm>
              <a:off x="1666827" y="3342681"/>
              <a:ext cx="5216201" cy="1511817"/>
              <a:chOff x="1560316" y="3342681"/>
              <a:chExt cx="5216201" cy="1511817"/>
            </a:xfrm>
          </p:grpSpPr>
          <p:sp>
            <p:nvSpPr>
              <p:cNvPr id="17" name="TextBox 16">
                <a:extLst>
                  <a:ext uri="{FF2B5EF4-FFF2-40B4-BE49-F238E27FC236}">
                    <a16:creationId xmlns:a16="http://schemas.microsoft.com/office/drawing/2014/main" id="{7EF1D668-57BA-0F2D-5933-5405994A2594}"/>
                  </a:ext>
                </a:extLst>
              </p:cNvPr>
              <p:cNvSpPr txBox="1"/>
              <p:nvPr/>
            </p:nvSpPr>
            <p:spPr>
              <a:xfrm>
                <a:off x="4037035" y="3753487"/>
                <a:ext cx="2739482" cy="958660"/>
              </a:xfrm>
              <a:prstGeom prst="rect">
                <a:avLst/>
              </a:prstGeom>
              <a:noFill/>
            </p:spPr>
            <p:txBody>
              <a:bodyPr wrap="square">
                <a:spAutoFit/>
              </a:bodyPr>
              <a:lstStyle/>
              <a:p>
                <a:pPr algn="just">
                  <a:lnSpc>
                    <a:spcPct val="150000"/>
                  </a:lnSpc>
                </a:pPr>
                <a:r>
                  <a:rPr lang="en-US" sz="2000"/>
                  <a:t>T</a:t>
                </a:r>
                <a:r>
                  <a:rPr lang="vi-VN" sz="2000"/>
                  <a:t>ấn công vũ trang vào nước Nga Xô viết. </a:t>
                </a:r>
                <a:endParaRPr lang="en-US" sz="2000"/>
              </a:p>
            </p:txBody>
          </p:sp>
          <p:grpSp>
            <p:nvGrpSpPr>
              <p:cNvPr id="26" name="Group 25">
                <a:extLst>
                  <a:ext uri="{FF2B5EF4-FFF2-40B4-BE49-F238E27FC236}">
                    <a16:creationId xmlns:a16="http://schemas.microsoft.com/office/drawing/2014/main" id="{03443688-04B4-7D99-4E11-5DED4499AF63}"/>
                  </a:ext>
                </a:extLst>
              </p:cNvPr>
              <p:cNvGrpSpPr/>
              <p:nvPr/>
            </p:nvGrpSpPr>
            <p:grpSpPr>
              <a:xfrm>
                <a:off x="1560316" y="3342681"/>
                <a:ext cx="2374693" cy="1511817"/>
                <a:chOff x="1701217" y="3342680"/>
                <a:chExt cx="2374693" cy="1511817"/>
              </a:xfrm>
            </p:grpSpPr>
            <p:pic>
              <p:nvPicPr>
                <p:cNvPr id="25" name="Picture 24">
                  <a:extLst>
                    <a:ext uri="{FF2B5EF4-FFF2-40B4-BE49-F238E27FC236}">
                      <a16:creationId xmlns:a16="http://schemas.microsoft.com/office/drawing/2014/main" id="{1912CD23-929A-EE76-BC35-7073FE10E43C}"/>
                    </a:ext>
                  </a:extLst>
                </p:cNvPr>
                <p:cNvPicPr>
                  <a:picLocks noChangeAspect="1"/>
                </p:cNvPicPr>
                <p:nvPr/>
              </p:nvPicPr>
              <p:blipFill>
                <a:blip r:embed="rId10"/>
                <a:stretch>
                  <a:fillRect/>
                </a:stretch>
              </p:blipFill>
              <p:spPr>
                <a:xfrm>
                  <a:off x="1701217" y="3342680"/>
                  <a:ext cx="2374693" cy="1511817"/>
                </a:xfrm>
                <a:prstGeom prst="rect">
                  <a:avLst/>
                </a:prstGeom>
              </p:spPr>
            </p:pic>
            <p:sp>
              <p:nvSpPr>
                <p:cNvPr id="14" name="Freeform 2">
                  <a:extLst>
                    <a:ext uri="{FF2B5EF4-FFF2-40B4-BE49-F238E27FC236}">
                      <a16:creationId xmlns:a16="http://schemas.microsoft.com/office/drawing/2014/main" id="{FACDF688-3CC7-A300-F155-2D854817B316}"/>
                    </a:ext>
                  </a:extLst>
                </p:cNvPr>
                <p:cNvSpPr/>
                <p:nvPr/>
              </p:nvSpPr>
              <p:spPr>
                <a:xfrm>
                  <a:off x="2892622" y="3529844"/>
                  <a:ext cx="618850" cy="568744"/>
                </a:xfrm>
                <a:custGeom>
                  <a:avLst/>
                  <a:gdLst/>
                  <a:ahLst/>
                  <a:cxnLst/>
                  <a:rect l="l" t="t" r="r" b="b"/>
                  <a:pathLst>
                    <a:path w="3836610" h="3078879">
                      <a:moveTo>
                        <a:pt x="0" y="0"/>
                      </a:moveTo>
                      <a:lnTo>
                        <a:pt x="3836610" y="0"/>
                      </a:lnTo>
                      <a:lnTo>
                        <a:pt x="3836610" y="3078879"/>
                      </a:lnTo>
                      <a:lnTo>
                        <a:pt x="0" y="3078879"/>
                      </a:lnTo>
                      <a:lnTo>
                        <a:pt x="0" y="0"/>
                      </a:lnTo>
                      <a:close/>
                    </a:path>
                  </a:pathLst>
                </a:custGeom>
                <a:blipFill>
                  <a:blip r:embed="rId11"/>
                  <a:stretch>
                    <a:fillRect/>
                  </a:stretch>
                </a:blipFill>
                <a:effectLst>
                  <a:outerShdw blurRad="63500" sx="102000" sy="102000" algn="ctr" rotWithShape="0">
                    <a:prstClr val="black">
                      <a:alpha val="40000"/>
                    </a:prstClr>
                  </a:outerShdw>
                </a:effectLst>
              </p:spPr>
              <p:txBody>
                <a:bodyPr/>
                <a:lstStyle/>
                <a:p>
                  <a:endParaRPr lang="en-US"/>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80"/>
                                        </p:tgtEl>
                                        <p:attrNameLst>
                                          <p:attrName>style.visibility</p:attrName>
                                        </p:attrNameLst>
                                      </p:cBhvr>
                                      <p:to>
                                        <p:strVal val="visible"/>
                                      </p:to>
                                    </p:set>
                                    <p:animEffect transition="in" filter="wipe(up)">
                                      <p:cBhvr>
                                        <p:cTn id="26" dur="500"/>
                                        <p:tgtEl>
                                          <p:spTgt spid="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2" name="Arrow: Pentagon 1">
            <a:extLst>
              <a:ext uri="{FF2B5EF4-FFF2-40B4-BE49-F238E27FC236}">
                <a16:creationId xmlns:a16="http://schemas.microsoft.com/office/drawing/2014/main" id="{F15B9CB2-FDF9-77F5-91A7-D51C6964859D}"/>
              </a:ext>
            </a:extLst>
          </p:cNvPr>
          <p:cNvSpPr/>
          <p:nvPr/>
        </p:nvSpPr>
        <p:spPr>
          <a:xfrm>
            <a:off x="1" y="438150"/>
            <a:ext cx="2624254" cy="571500"/>
          </a:xfrm>
          <a:prstGeom prst="homePlate">
            <a:avLst/>
          </a:prstGeom>
          <a:solidFill>
            <a:srgbClr val="8E5A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Biện pháp</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15" name="Arrow: Notched Right 14">
            <a:extLst>
              <a:ext uri="{FF2B5EF4-FFF2-40B4-BE49-F238E27FC236}">
                <a16:creationId xmlns:a16="http://schemas.microsoft.com/office/drawing/2014/main" id="{FCAEFD6D-D3FF-1205-E974-A571ABCB9CA9}"/>
              </a:ext>
            </a:extLst>
          </p:cNvPr>
          <p:cNvSpPr/>
          <p:nvPr/>
        </p:nvSpPr>
        <p:spPr>
          <a:xfrm>
            <a:off x="207040" y="1260646"/>
            <a:ext cx="9516823" cy="594731"/>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E449A7D-F776-1DAB-CEF8-618A6921E3F7}"/>
              </a:ext>
            </a:extLst>
          </p:cNvPr>
          <p:cNvSpPr/>
          <p:nvPr/>
        </p:nvSpPr>
        <p:spPr>
          <a:xfrm>
            <a:off x="657734" y="1260645"/>
            <a:ext cx="2276503"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1919</a:t>
            </a:r>
          </a:p>
        </p:txBody>
      </p:sp>
      <p:grpSp>
        <p:nvGrpSpPr>
          <p:cNvPr id="18" name="Group 17">
            <a:extLst>
              <a:ext uri="{FF2B5EF4-FFF2-40B4-BE49-F238E27FC236}">
                <a16:creationId xmlns:a16="http://schemas.microsoft.com/office/drawing/2014/main" id="{86212A2A-D449-4ACE-F82F-5E74E56C06C4}"/>
              </a:ext>
            </a:extLst>
          </p:cNvPr>
          <p:cNvGrpSpPr/>
          <p:nvPr/>
        </p:nvGrpSpPr>
        <p:grpSpPr>
          <a:xfrm>
            <a:off x="495061" y="1855377"/>
            <a:ext cx="8153877" cy="926666"/>
            <a:chOff x="342022" y="485822"/>
            <a:chExt cx="8153877" cy="926666"/>
          </a:xfrm>
        </p:grpSpPr>
        <p:sp>
          <p:nvSpPr>
            <p:cNvPr id="19" name="Rectangle: Rounded Corners 18">
              <a:extLst>
                <a:ext uri="{FF2B5EF4-FFF2-40B4-BE49-F238E27FC236}">
                  <a16:creationId xmlns:a16="http://schemas.microsoft.com/office/drawing/2014/main" id="{F04045F3-B6C5-FC20-1D5B-9F0317D57E26}"/>
                </a:ext>
              </a:extLst>
            </p:cNvPr>
            <p:cNvSpPr/>
            <p:nvPr/>
          </p:nvSpPr>
          <p:spPr>
            <a:xfrm>
              <a:off x="342022" y="748617"/>
              <a:ext cx="8153877" cy="66387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a typeface="Calibri" panose="020F0502020204030204" pitchFamily="34" charset="0"/>
                </a:rPr>
                <a:t>Nhà nước Xô viết thực hiện </a:t>
              </a:r>
              <a:r>
                <a:rPr lang="en-US" sz="2000" i="1">
                  <a:solidFill>
                    <a:srgbClr val="000000"/>
                  </a:solidFill>
                  <a:ea typeface="Calibri" panose="020F0502020204030204" pitchFamily="34" charset="0"/>
                </a:rPr>
                <a:t>Chính sách cộng sản thời chiến</a:t>
              </a:r>
              <a:endParaRPr lang="en-US" sz="2000">
                <a:effectLst/>
                <a:ea typeface="Calibri" panose="020F0502020204030204" pitchFamily="34" charset="0"/>
              </a:endParaRPr>
            </a:p>
          </p:txBody>
        </p:sp>
        <p:sp>
          <p:nvSpPr>
            <p:cNvPr id="20" name="Isosceles Triangle 19">
              <a:extLst>
                <a:ext uri="{FF2B5EF4-FFF2-40B4-BE49-F238E27FC236}">
                  <a16:creationId xmlns:a16="http://schemas.microsoft.com/office/drawing/2014/main" id="{201D007F-CD60-36F0-1638-835805F9CCFC}"/>
                </a:ext>
              </a:extLst>
            </p:cNvPr>
            <p:cNvSpPr/>
            <p:nvPr/>
          </p:nvSpPr>
          <p:spPr>
            <a:xfrm flipH="1">
              <a:off x="1338145" y="48582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Rounded Corners 29">
            <a:extLst>
              <a:ext uri="{FF2B5EF4-FFF2-40B4-BE49-F238E27FC236}">
                <a16:creationId xmlns:a16="http://schemas.microsoft.com/office/drawing/2014/main" id="{7F6B6E38-B3F1-31E5-50BD-B3C59EC52BCD}"/>
              </a:ext>
            </a:extLst>
          </p:cNvPr>
          <p:cNvSpPr/>
          <p:nvPr/>
        </p:nvSpPr>
        <p:spPr>
          <a:xfrm>
            <a:off x="718083" y="2968454"/>
            <a:ext cx="1443050" cy="1828800"/>
          </a:xfrm>
          <a:prstGeom prst="roundRect">
            <a:avLst>
              <a:gd name="adj" fmla="val 6074"/>
            </a:avLst>
          </a:prstGeom>
          <a:solidFill>
            <a:schemeClr val="accent2"/>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kern="100">
                <a:solidFill>
                  <a:srgbClr val="000000"/>
                </a:solidFill>
                <a:effectLst/>
                <a:latin typeface="+mj-lt"/>
                <a:ea typeface="Calibri" panose="020F0502020204030204" pitchFamily="34" charset="0"/>
                <a:cs typeface="Times New Roman" panose="02020603050405020304" pitchFamily="18" charset="0"/>
              </a:rPr>
              <a:t>Quốc hữu hóa toàn bộ các xí nghiệp.</a:t>
            </a:r>
            <a:endParaRPr lang="en-US" sz="2000">
              <a:effectLst/>
              <a:latin typeface="+mj-lt"/>
              <a:ea typeface="Calibri" panose="020F0502020204030204" pitchFamily="34" charset="0"/>
            </a:endParaRPr>
          </a:p>
        </p:txBody>
      </p:sp>
      <p:sp>
        <p:nvSpPr>
          <p:cNvPr id="673" name="Rectangle: Rounded Corners 672">
            <a:extLst>
              <a:ext uri="{FF2B5EF4-FFF2-40B4-BE49-F238E27FC236}">
                <a16:creationId xmlns:a16="http://schemas.microsoft.com/office/drawing/2014/main" id="{050FFC5F-227B-E806-A2E7-668D0CE1D5F7}"/>
              </a:ext>
            </a:extLst>
          </p:cNvPr>
          <p:cNvSpPr/>
          <p:nvPr/>
        </p:nvSpPr>
        <p:spPr>
          <a:xfrm>
            <a:off x="2273061" y="2969199"/>
            <a:ext cx="1534098" cy="1828800"/>
          </a:xfrm>
          <a:prstGeom prst="roundRect">
            <a:avLst>
              <a:gd name="adj" fmla="val 6074"/>
            </a:avLst>
          </a:prstGeom>
          <a:solidFill>
            <a:schemeClr val="accent2"/>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ffectLst/>
                <a:ea typeface="Calibri" panose="020F0502020204030204" pitchFamily="34" charset="0"/>
                <a:cs typeface="Times New Roman" panose="02020603050405020304" pitchFamily="18" charset="0"/>
              </a:rPr>
              <a:t>Trưng thu lương thực thừa của nông dân.</a:t>
            </a:r>
            <a:endParaRPr lang="en-US" sz="2000">
              <a:effectLst/>
              <a:ea typeface="Calibri" panose="020F0502020204030204" pitchFamily="34" charset="0"/>
            </a:endParaRPr>
          </a:p>
        </p:txBody>
      </p:sp>
      <p:sp>
        <p:nvSpPr>
          <p:cNvPr id="674" name="Rectangle: Rounded Corners 673">
            <a:extLst>
              <a:ext uri="{FF2B5EF4-FFF2-40B4-BE49-F238E27FC236}">
                <a16:creationId xmlns:a16="http://schemas.microsoft.com/office/drawing/2014/main" id="{6657E4D4-6E1D-B452-20C6-A632ADA35977}"/>
              </a:ext>
            </a:extLst>
          </p:cNvPr>
          <p:cNvSpPr/>
          <p:nvPr/>
        </p:nvSpPr>
        <p:spPr>
          <a:xfrm>
            <a:off x="3919087" y="2968454"/>
            <a:ext cx="1367467" cy="1828800"/>
          </a:xfrm>
          <a:prstGeom prst="roundRect">
            <a:avLst>
              <a:gd name="adj" fmla="val 6074"/>
            </a:avLst>
          </a:prstGeom>
          <a:solidFill>
            <a:schemeClr val="accent2"/>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100">
                <a:solidFill>
                  <a:srgbClr val="000000"/>
                </a:solidFill>
                <a:effectLst/>
                <a:ea typeface="Calibri" panose="020F0502020204030204" pitchFamily="34" charset="0"/>
                <a:cs typeface="Times New Roman" panose="02020603050405020304" pitchFamily="18" charset="0"/>
              </a:rPr>
              <a:t>Thi hành chế độ lao động bắt buộc.</a:t>
            </a:r>
            <a:endParaRPr lang="en-US" sz="2000">
              <a:effectLst/>
              <a:ea typeface="Calibri" panose="020F0502020204030204" pitchFamily="34" charset="0"/>
            </a:endParaRPr>
          </a:p>
        </p:txBody>
      </p:sp>
      <p:grpSp>
        <p:nvGrpSpPr>
          <p:cNvPr id="679" name="Group 678">
            <a:extLst>
              <a:ext uri="{FF2B5EF4-FFF2-40B4-BE49-F238E27FC236}">
                <a16:creationId xmlns:a16="http://schemas.microsoft.com/office/drawing/2014/main" id="{79C018BC-B0AF-22EE-206D-E4DFFE4CD14A}"/>
              </a:ext>
            </a:extLst>
          </p:cNvPr>
          <p:cNvGrpSpPr/>
          <p:nvPr/>
        </p:nvGrpSpPr>
        <p:grpSpPr>
          <a:xfrm>
            <a:off x="5565113" y="3172691"/>
            <a:ext cx="2750218" cy="1420325"/>
            <a:chOff x="5434777" y="3171297"/>
            <a:chExt cx="2750218" cy="1420325"/>
          </a:xfrm>
        </p:grpSpPr>
        <p:sp>
          <p:nvSpPr>
            <p:cNvPr id="676" name="Arrow: Right 675">
              <a:extLst>
                <a:ext uri="{FF2B5EF4-FFF2-40B4-BE49-F238E27FC236}">
                  <a16:creationId xmlns:a16="http://schemas.microsoft.com/office/drawing/2014/main" id="{44A56284-3156-4B5B-527A-E1732DB93340}"/>
                </a:ext>
              </a:extLst>
            </p:cNvPr>
            <p:cNvSpPr/>
            <p:nvPr/>
          </p:nvSpPr>
          <p:spPr>
            <a:xfrm>
              <a:off x="5434777" y="3674697"/>
              <a:ext cx="609600" cy="41631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TextBox 677">
              <a:extLst>
                <a:ext uri="{FF2B5EF4-FFF2-40B4-BE49-F238E27FC236}">
                  <a16:creationId xmlns:a16="http://schemas.microsoft.com/office/drawing/2014/main" id="{DEAF105F-7715-6E19-9928-A635F84E0739}"/>
                </a:ext>
              </a:extLst>
            </p:cNvPr>
            <p:cNvSpPr txBox="1"/>
            <p:nvPr/>
          </p:nvSpPr>
          <p:spPr>
            <a:xfrm>
              <a:off x="6140582" y="3171297"/>
              <a:ext cx="2044413" cy="1420325"/>
            </a:xfrm>
            <a:prstGeom prst="rect">
              <a:avLst/>
            </a:prstGeom>
            <a:noFill/>
          </p:spPr>
          <p:txBody>
            <a:bodyPr wrap="square">
              <a:spAutoFit/>
            </a:bodyPr>
            <a:lstStyle/>
            <a:p>
              <a:pPr algn="just">
                <a:lnSpc>
                  <a:spcPct val="150000"/>
                </a:lnSpc>
              </a:pPr>
              <a:r>
                <a:rPr lang="vi-VN" sz="2000"/>
                <a:t>Kiểm soát được các ngành kinh tế then chốt.</a:t>
              </a:r>
              <a:endParaRPr lang="en-US" sz="2000"/>
            </a:p>
          </p:txBody>
        </p:sp>
      </p:grpSp>
    </p:spTree>
    <p:extLst>
      <p:ext uri="{BB962C8B-B14F-4D97-AF65-F5344CB8AC3E}">
        <p14:creationId xmlns:p14="http://schemas.microsoft.com/office/powerpoint/2010/main" val="85459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strVal val="#ppt_h"/>
                                          </p:val>
                                        </p:tav>
                                        <p:tav tm="100000">
                                          <p:val>
                                            <p:strVal val="#ppt_h"/>
                                          </p:val>
                                        </p:tav>
                                      </p:tavLst>
                                    </p:anim>
                                  </p:childTnLst>
                                </p:cTn>
                              </p:par>
                              <p:par>
                                <p:cTn id="28" presetID="17" presetClass="entr" presetSubtype="10" fill="hold" grpId="0" nodeType="withEffect">
                                  <p:stCondLst>
                                    <p:cond delay="0"/>
                                  </p:stCondLst>
                                  <p:childTnLst>
                                    <p:set>
                                      <p:cBhvr>
                                        <p:cTn id="29" dur="1" fill="hold">
                                          <p:stCondLst>
                                            <p:cond delay="0"/>
                                          </p:stCondLst>
                                        </p:cTn>
                                        <p:tgtEl>
                                          <p:spTgt spid="673"/>
                                        </p:tgtEl>
                                        <p:attrNameLst>
                                          <p:attrName>style.visibility</p:attrName>
                                        </p:attrNameLst>
                                      </p:cBhvr>
                                      <p:to>
                                        <p:strVal val="visible"/>
                                      </p:to>
                                    </p:set>
                                    <p:anim calcmode="lin" valueType="num">
                                      <p:cBhvr>
                                        <p:cTn id="30" dur="500" fill="hold"/>
                                        <p:tgtEl>
                                          <p:spTgt spid="673"/>
                                        </p:tgtEl>
                                        <p:attrNameLst>
                                          <p:attrName>ppt_w</p:attrName>
                                        </p:attrNameLst>
                                      </p:cBhvr>
                                      <p:tavLst>
                                        <p:tav tm="0">
                                          <p:val>
                                            <p:fltVal val="0"/>
                                          </p:val>
                                        </p:tav>
                                        <p:tav tm="100000">
                                          <p:val>
                                            <p:strVal val="#ppt_w"/>
                                          </p:val>
                                        </p:tav>
                                      </p:tavLst>
                                    </p:anim>
                                    <p:anim calcmode="lin" valueType="num">
                                      <p:cBhvr>
                                        <p:cTn id="31" dur="500" fill="hold"/>
                                        <p:tgtEl>
                                          <p:spTgt spid="673"/>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674"/>
                                        </p:tgtEl>
                                        <p:attrNameLst>
                                          <p:attrName>style.visibility</p:attrName>
                                        </p:attrNameLst>
                                      </p:cBhvr>
                                      <p:to>
                                        <p:strVal val="visible"/>
                                      </p:to>
                                    </p:set>
                                    <p:anim calcmode="lin" valueType="num">
                                      <p:cBhvr>
                                        <p:cTn id="34" dur="500" fill="hold"/>
                                        <p:tgtEl>
                                          <p:spTgt spid="674"/>
                                        </p:tgtEl>
                                        <p:attrNameLst>
                                          <p:attrName>ppt_w</p:attrName>
                                        </p:attrNameLst>
                                      </p:cBhvr>
                                      <p:tavLst>
                                        <p:tav tm="0">
                                          <p:val>
                                            <p:fltVal val="0"/>
                                          </p:val>
                                        </p:tav>
                                        <p:tav tm="100000">
                                          <p:val>
                                            <p:strVal val="#ppt_w"/>
                                          </p:val>
                                        </p:tav>
                                      </p:tavLst>
                                    </p:anim>
                                    <p:anim calcmode="lin" valueType="num">
                                      <p:cBhvr>
                                        <p:cTn id="35" dur="500" fill="hold"/>
                                        <p:tgtEl>
                                          <p:spTgt spid="67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79"/>
                                        </p:tgtEl>
                                        <p:attrNameLst>
                                          <p:attrName>style.visibility</p:attrName>
                                        </p:attrNameLst>
                                      </p:cBhvr>
                                      <p:to>
                                        <p:strVal val="visible"/>
                                      </p:to>
                                    </p:set>
                                    <p:animEffect transition="in" filter="wipe(left)">
                                      <p:cBhvr>
                                        <p:cTn id="40" dur="500"/>
                                        <p:tgtEl>
                                          <p:spTgt spid="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30" grpId="0" animBg="1"/>
      <p:bldP spid="673" grpId="0" animBg="1"/>
      <p:bldP spid="6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Notched Right 5">
            <a:extLst>
              <a:ext uri="{FF2B5EF4-FFF2-40B4-BE49-F238E27FC236}">
                <a16:creationId xmlns:a16="http://schemas.microsoft.com/office/drawing/2014/main" id="{4C56FB40-9709-1771-65E1-C3468FA31DBB}"/>
              </a:ext>
            </a:extLst>
          </p:cNvPr>
          <p:cNvSpPr/>
          <p:nvPr/>
        </p:nvSpPr>
        <p:spPr>
          <a:xfrm>
            <a:off x="-289560" y="384346"/>
            <a:ext cx="10013423" cy="594731"/>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DE64CE1-E2CC-22F4-4D6A-14D2E02BF4B7}"/>
              </a:ext>
            </a:extLst>
          </p:cNvPr>
          <p:cNvSpPr/>
          <p:nvPr/>
        </p:nvSpPr>
        <p:spPr>
          <a:xfrm>
            <a:off x="2684654" y="384345"/>
            <a:ext cx="2276503"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1920</a:t>
            </a:r>
          </a:p>
        </p:txBody>
      </p:sp>
      <p:grpSp>
        <p:nvGrpSpPr>
          <p:cNvPr id="10" name="Group 9">
            <a:extLst>
              <a:ext uri="{FF2B5EF4-FFF2-40B4-BE49-F238E27FC236}">
                <a16:creationId xmlns:a16="http://schemas.microsoft.com/office/drawing/2014/main" id="{77DC447A-58DB-3482-1E95-B1752D2543FE}"/>
              </a:ext>
            </a:extLst>
          </p:cNvPr>
          <p:cNvGrpSpPr/>
          <p:nvPr/>
        </p:nvGrpSpPr>
        <p:grpSpPr>
          <a:xfrm>
            <a:off x="286048" y="979077"/>
            <a:ext cx="8610255" cy="916632"/>
            <a:chOff x="133009" y="485822"/>
            <a:chExt cx="8610255" cy="916632"/>
          </a:xfrm>
        </p:grpSpPr>
        <p:sp>
          <p:nvSpPr>
            <p:cNvPr id="11" name="Rectangle: Rounded Corners 10">
              <a:extLst>
                <a:ext uri="{FF2B5EF4-FFF2-40B4-BE49-F238E27FC236}">
                  <a16:creationId xmlns:a16="http://schemas.microsoft.com/office/drawing/2014/main" id="{CD263561-B2FE-CE04-C0A4-085BD1399079}"/>
                </a:ext>
              </a:extLst>
            </p:cNvPr>
            <p:cNvSpPr/>
            <p:nvPr/>
          </p:nvSpPr>
          <p:spPr>
            <a:xfrm>
              <a:off x="133009" y="738583"/>
              <a:ext cx="8610255" cy="66387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a typeface="Calibri" panose="020F0502020204030204" pitchFamily="34" charset="0"/>
                </a:rPr>
                <a:t>Hồng quân đánh tan ngoại xâm, nội phản, bảo vệ chính quyền cách mạng.</a:t>
              </a:r>
              <a:endParaRPr lang="en-US" sz="2000">
                <a:effectLst/>
                <a:ea typeface="Calibri" panose="020F0502020204030204" pitchFamily="34" charset="0"/>
              </a:endParaRPr>
            </a:p>
          </p:txBody>
        </p:sp>
        <p:sp>
          <p:nvSpPr>
            <p:cNvPr id="12" name="Isosceles Triangle 11">
              <a:extLst>
                <a:ext uri="{FF2B5EF4-FFF2-40B4-BE49-F238E27FC236}">
                  <a16:creationId xmlns:a16="http://schemas.microsoft.com/office/drawing/2014/main" id="{A58482D1-AB3B-3F86-9D4E-512A7B5E77BA}"/>
                </a:ext>
              </a:extLst>
            </p:cNvPr>
            <p:cNvSpPr/>
            <p:nvPr/>
          </p:nvSpPr>
          <p:spPr>
            <a:xfrm flipH="1">
              <a:off x="3319345" y="48582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AD6D07E-D78B-F31F-9237-41A6C5965EB1}"/>
              </a:ext>
            </a:extLst>
          </p:cNvPr>
          <p:cNvGrpSpPr/>
          <p:nvPr/>
        </p:nvGrpSpPr>
        <p:grpSpPr>
          <a:xfrm>
            <a:off x="286048" y="1970458"/>
            <a:ext cx="4200293" cy="2974506"/>
            <a:chOff x="286048" y="2052232"/>
            <a:chExt cx="4200293" cy="2974506"/>
          </a:xfrm>
        </p:grpSpPr>
        <p:pic>
          <p:nvPicPr>
            <p:cNvPr id="14" name="Picture 13" descr="A group of soldiers lying on the ground&#10;&#10;Description automatically generated">
              <a:extLst>
                <a:ext uri="{FF2B5EF4-FFF2-40B4-BE49-F238E27FC236}">
                  <a16:creationId xmlns:a16="http://schemas.microsoft.com/office/drawing/2014/main" id="{47A1611B-B4CD-436E-C7AB-6407B154C4E6}"/>
                </a:ext>
              </a:extLst>
            </p:cNvPr>
            <p:cNvPicPr>
              <a:picLocks noChangeAspect="1"/>
            </p:cNvPicPr>
            <p:nvPr/>
          </p:nvPicPr>
          <p:blipFill>
            <a:blip r:embed="rId2"/>
            <a:stretch>
              <a:fillRect/>
            </a:stretch>
          </p:blipFill>
          <p:spPr>
            <a:xfrm>
              <a:off x="424204" y="2052232"/>
              <a:ext cx="3923982" cy="2348784"/>
            </a:xfrm>
            <a:prstGeom prst="rect">
              <a:avLst/>
            </a:prstGeom>
          </p:spPr>
        </p:pic>
        <p:sp>
          <p:nvSpPr>
            <p:cNvPr id="16" name="TextBox 15">
              <a:extLst>
                <a:ext uri="{FF2B5EF4-FFF2-40B4-BE49-F238E27FC236}">
                  <a16:creationId xmlns:a16="http://schemas.microsoft.com/office/drawing/2014/main" id="{04D88428-45AB-8FAA-85DA-571B2FC31552}"/>
                </a:ext>
              </a:extLst>
            </p:cNvPr>
            <p:cNvSpPr txBox="1"/>
            <p:nvPr/>
          </p:nvSpPr>
          <p:spPr>
            <a:xfrm>
              <a:off x="286048" y="4328021"/>
              <a:ext cx="4200293" cy="698717"/>
            </a:xfrm>
            <a:prstGeom prst="rect">
              <a:avLst/>
            </a:prstGeom>
            <a:noFill/>
          </p:spPr>
          <p:txBody>
            <a:bodyPr wrap="square">
              <a:spAutoFit/>
            </a:bodyPr>
            <a:lstStyle/>
            <a:p>
              <a:pPr algn="ctr">
                <a:lnSpc>
                  <a:spcPct val="150000"/>
                </a:lnSpc>
              </a:pPr>
              <a:r>
                <a:rPr lang="en-US"/>
                <a:t>Binh sĩ của Trung đoàn 6 Tiệp Khắc bị Hồng quân tiêu diệt trong thời kỳ Nội chiến 1918-1922</a:t>
              </a:r>
            </a:p>
          </p:txBody>
        </p:sp>
      </p:grpSp>
      <p:grpSp>
        <p:nvGrpSpPr>
          <p:cNvPr id="18" name="Group 17">
            <a:extLst>
              <a:ext uri="{FF2B5EF4-FFF2-40B4-BE49-F238E27FC236}">
                <a16:creationId xmlns:a16="http://schemas.microsoft.com/office/drawing/2014/main" id="{520BB209-F1AD-EE25-C2AF-F3EF5646489C}"/>
              </a:ext>
            </a:extLst>
          </p:cNvPr>
          <p:cNvGrpSpPr/>
          <p:nvPr/>
        </p:nvGrpSpPr>
        <p:grpSpPr>
          <a:xfrm>
            <a:off x="4448645" y="1970458"/>
            <a:ext cx="4200293" cy="2974506"/>
            <a:chOff x="286048" y="2052232"/>
            <a:chExt cx="4200293" cy="2974506"/>
          </a:xfrm>
        </p:grpSpPr>
        <p:pic>
          <p:nvPicPr>
            <p:cNvPr id="19" name="Picture 18">
              <a:extLst>
                <a:ext uri="{FF2B5EF4-FFF2-40B4-BE49-F238E27FC236}">
                  <a16:creationId xmlns:a16="http://schemas.microsoft.com/office/drawing/2014/main" id="{5BBC5034-7879-161F-2B0E-6AB543232F6B}"/>
                </a:ext>
              </a:extLst>
            </p:cNvPr>
            <p:cNvPicPr>
              <a:picLocks noChangeAspect="1"/>
            </p:cNvPicPr>
            <p:nvPr/>
          </p:nvPicPr>
          <p:blipFill>
            <a:blip r:embed="rId3"/>
            <a:srcRect/>
            <a:stretch/>
          </p:blipFill>
          <p:spPr>
            <a:xfrm>
              <a:off x="681928" y="2052232"/>
              <a:ext cx="3408533" cy="2348784"/>
            </a:xfrm>
            <a:prstGeom prst="rect">
              <a:avLst/>
            </a:prstGeom>
          </p:spPr>
        </p:pic>
        <p:sp>
          <p:nvSpPr>
            <p:cNvPr id="20" name="TextBox 19">
              <a:extLst>
                <a:ext uri="{FF2B5EF4-FFF2-40B4-BE49-F238E27FC236}">
                  <a16:creationId xmlns:a16="http://schemas.microsoft.com/office/drawing/2014/main" id="{980C8921-4C1C-0BD6-6C33-0BD3C8F52DC0}"/>
                </a:ext>
              </a:extLst>
            </p:cNvPr>
            <p:cNvSpPr txBox="1"/>
            <p:nvPr/>
          </p:nvSpPr>
          <p:spPr>
            <a:xfrm>
              <a:off x="286048" y="4328021"/>
              <a:ext cx="4200293" cy="698717"/>
            </a:xfrm>
            <a:prstGeom prst="rect">
              <a:avLst/>
            </a:prstGeom>
            <a:noFill/>
          </p:spPr>
          <p:txBody>
            <a:bodyPr wrap="square">
              <a:spAutoFit/>
            </a:bodyPr>
            <a:lstStyle/>
            <a:p>
              <a:pPr algn="ctr">
                <a:lnSpc>
                  <a:spcPct val="150000"/>
                </a:lnSpc>
              </a:pPr>
              <a:r>
                <a:rPr lang="en-US"/>
                <a:t>Binh sĩ của Trung đoàn 6 Tiệp Khắc bị Hồng quân tiêu diệt trong thời kỳ Nội chiến 1918-1922</a:t>
              </a:r>
            </a:p>
          </p:txBody>
        </p:sp>
      </p:grpSp>
    </p:spTree>
    <p:extLst>
      <p:ext uri="{BB962C8B-B14F-4D97-AF65-F5344CB8AC3E}">
        <p14:creationId xmlns:p14="http://schemas.microsoft.com/office/powerpoint/2010/main" val="36787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5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Notched Right 5">
            <a:extLst>
              <a:ext uri="{FF2B5EF4-FFF2-40B4-BE49-F238E27FC236}">
                <a16:creationId xmlns:a16="http://schemas.microsoft.com/office/drawing/2014/main" id="{4C56FB40-9709-1771-65E1-C3468FA31DBB}"/>
              </a:ext>
            </a:extLst>
          </p:cNvPr>
          <p:cNvSpPr/>
          <p:nvPr/>
        </p:nvSpPr>
        <p:spPr>
          <a:xfrm>
            <a:off x="-230458" y="384346"/>
            <a:ext cx="9954322" cy="594731"/>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DE64CE1-E2CC-22F4-4D6A-14D2E02BF4B7}"/>
              </a:ext>
            </a:extLst>
          </p:cNvPr>
          <p:cNvSpPr/>
          <p:nvPr/>
        </p:nvSpPr>
        <p:spPr>
          <a:xfrm>
            <a:off x="4187270" y="384345"/>
            <a:ext cx="2276503"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3/1921</a:t>
            </a:r>
          </a:p>
        </p:txBody>
      </p:sp>
      <p:grpSp>
        <p:nvGrpSpPr>
          <p:cNvPr id="10" name="Group 9">
            <a:extLst>
              <a:ext uri="{FF2B5EF4-FFF2-40B4-BE49-F238E27FC236}">
                <a16:creationId xmlns:a16="http://schemas.microsoft.com/office/drawing/2014/main" id="{77DC447A-58DB-3482-1E95-B1752D2543FE}"/>
              </a:ext>
            </a:extLst>
          </p:cNvPr>
          <p:cNvGrpSpPr/>
          <p:nvPr/>
        </p:nvGrpSpPr>
        <p:grpSpPr>
          <a:xfrm>
            <a:off x="495061" y="979077"/>
            <a:ext cx="8153877" cy="857526"/>
            <a:chOff x="342022" y="485822"/>
            <a:chExt cx="8153877" cy="857526"/>
          </a:xfrm>
        </p:grpSpPr>
        <p:sp>
          <p:nvSpPr>
            <p:cNvPr id="11" name="Rectangle: Rounded Corners 10">
              <a:extLst>
                <a:ext uri="{FF2B5EF4-FFF2-40B4-BE49-F238E27FC236}">
                  <a16:creationId xmlns:a16="http://schemas.microsoft.com/office/drawing/2014/main" id="{CD263561-B2FE-CE04-C0A4-085BD1399079}"/>
                </a:ext>
              </a:extLst>
            </p:cNvPr>
            <p:cNvSpPr/>
            <p:nvPr/>
          </p:nvSpPr>
          <p:spPr>
            <a:xfrm>
              <a:off x="342022" y="748617"/>
              <a:ext cx="8153877" cy="59473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a typeface="Calibri" panose="020F0502020204030204" pitchFamily="34" charset="0"/>
                </a:rPr>
                <a:t>Đảng Bôn-sê-vích thực hiện Chính sách kinh tế mới của Lê-nin.</a:t>
              </a:r>
              <a:endParaRPr lang="en-US" sz="2000">
                <a:solidFill>
                  <a:srgbClr val="000000"/>
                </a:solidFill>
                <a:ea typeface="Calibri" panose="020F0502020204030204" pitchFamily="34" charset="0"/>
              </a:endParaRPr>
            </a:p>
          </p:txBody>
        </p:sp>
        <p:sp>
          <p:nvSpPr>
            <p:cNvPr id="12" name="Isosceles Triangle 11">
              <a:extLst>
                <a:ext uri="{FF2B5EF4-FFF2-40B4-BE49-F238E27FC236}">
                  <a16:creationId xmlns:a16="http://schemas.microsoft.com/office/drawing/2014/main" id="{A58482D1-AB3B-3F86-9D4E-512A7B5E77BA}"/>
                </a:ext>
              </a:extLst>
            </p:cNvPr>
            <p:cNvSpPr/>
            <p:nvPr/>
          </p:nvSpPr>
          <p:spPr>
            <a:xfrm flipH="1">
              <a:off x="4762681" y="48582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B642F30-CC0C-FE79-9556-534D20A0DE6C}"/>
              </a:ext>
            </a:extLst>
          </p:cNvPr>
          <p:cNvGrpSpPr/>
          <p:nvPr/>
        </p:nvGrpSpPr>
        <p:grpSpPr>
          <a:xfrm>
            <a:off x="5775686" y="1988531"/>
            <a:ext cx="2831673" cy="2948523"/>
            <a:chOff x="5916055" y="2031721"/>
            <a:chExt cx="2831673" cy="2948523"/>
          </a:xfrm>
        </p:grpSpPr>
        <p:pic>
          <p:nvPicPr>
            <p:cNvPr id="22" name="Picture 21">
              <a:extLst>
                <a:ext uri="{FF2B5EF4-FFF2-40B4-BE49-F238E27FC236}">
                  <a16:creationId xmlns:a16="http://schemas.microsoft.com/office/drawing/2014/main" id="{AE858913-F043-AAA8-F9ED-20C3B0FA6206}"/>
                </a:ext>
              </a:extLst>
            </p:cNvPr>
            <p:cNvPicPr>
              <a:picLocks noChangeAspect="1"/>
            </p:cNvPicPr>
            <p:nvPr/>
          </p:nvPicPr>
          <p:blipFill>
            <a:blip r:embed="rId2"/>
            <a:srcRect l="9126" r="9126"/>
            <a:stretch/>
          </p:blipFill>
          <p:spPr>
            <a:xfrm>
              <a:off x="5916055" y="2031721"/>
              <a:ext cx="2831673" cy="2309279"/>
            </a:xfrm>
            <a:prstGeom prst="rect">
              <a:avLst/>
            </a:prstGeom>
          </p:spPr>
        </p:pic>
        <p:sp>
          <p:nvSpPr>
            <p:cNvPr id="23" name="TextBox 22">
              <a:extLst>
                <a:ext uri="{FF2B5EF4-FFF2-40B4-BE49-F238E27FC236}">
                  <a16:creationId xmlns:a16="http://schemas.microsoft.com/office/drawing/2014/main" id="{EEF584A9-9B8B-8380-BD40-7D03009527FB}"/>
                </a:ext>
              </a:extLst>
            </p:cNvPr>
            <p:cNvSpPr txBox="1"/>
            <p:nvPr/>
          </p:nvSpPr>
          <p:spPr>
            <a:xfrm>
              <a:off x="6313413" y="4281527"/>
              <a:ext cx="2036956" cy="698717"/>
            </a:xfrm>
            <a:prstGeom prst="rect">
              <a:avLst/>
            </a:prstGeom>
            <a:noFill/>
          </p:spPr>
          <p:txBody>
            <a:bodyPr wrap="square" rtlCol="0">
              <a:spAutoFit/>
            </a:bodyPr>
            <a:lstStyle/>
            <a:p>
              <a:pPr algn="ctr">
                <a:lnSpc>
                  <a:spcPct val="150000"/>
                </a:lnSpc>
              </a:pPr>
              <a:r>
                <a:rPr lang="en-US"/>
                <a:t>Lê-nin soạn thảo </a:t>
              </a:r>
            </a:p>
            <a:p>
              <a:pPr algn="ctr">
                <a:lnSpc>
                  <a:spcPct val="150000"/>
                </a:lnSpc>
              </a:pPr>
              <a:r>
                <a:rPr lang="en-US"/>
                <a:t>Chính sách kinh tế mới</a:t>
              </a:r>
            </a:p>
          </p:txBody>
        </p:sp>
      </p:grpSp>
      <p:graphicFrame>
        <p:nvGraphicFramePr>
          <p:cNvPr id="2" name="Table 1">
            <a:extLst>
              <a:ext uri="{FF2B5EF4-FFF2-40B4-BE49-F238E27FC236}">
                <a16:creationId xmlns:a16="http://schemas.microsoft.com/office/drawing/2014/main" id="{0F400BC0-C9F8-A48F-8DB8-0C71AA8ADF25}"/>
              </a:ext>
            </a:extLst>
          </p:cNvPr>
          <p:cNvGraphicFramePr>
            <a:graphicFrameLocks noGrp="1"/>
          </p:cNvGraphicFramePr>
          <p:nvPr>
            <p:extLst>
              <p:ext uri="{D42A27DB-BD31-4B8C-83A1-F6EECF244321}">
                <p14:modId xmlns:p14="http://schemas.microsoft.com/office/powerpoint/2010/main" val="3163582840"/>
              </p:ext>
            </p:extLst>
          </p:nvPr>
        </p:nvGraphicFramePr>
        <p:xfrm>
          <a:off x="303684" y="2031721"/>
          <a:ext cx="5242189" cy="2743200"/>
        </p:xfrm>
        <a:graphic>
          <a:graphicData uri="http://schemas.openxmlformats.org/drawingml/2006/table">
            <a:tbl>
              <a:tblPr firstRow="1" bandRow="1">
                <a:tableStyleId>{315D1928-C881-4A7A-AF4A-40AB5C019B5F}</a:tableStyleId>
              </a:tblPr>
              <a:tblGrid>
                <a:gridCol w="1116053">
                  <a:extLst>
                    <a:ext uri="{9D8B030D-6E8A-4147-A177-3AD203B41FA5}">
                      <a16:colId xmlns:a16="http://schemas.microsoft.com/office/drawing/2014/main" val="79236146"/>
                    </a:ext>
                  </a:extLst>
                </a:gridCol>
                <a:gridCol w="4126136">
                  <a:extLst>
                    <a:ext uri="{9D8B030D-6E8A-4147-A177-3AD203B41FA5}">
                      <a16:colId xmlns:a16="http://schemas.microsoft.com/office/drawing/2014/main" val="1854101914"/>
                    </a:ext>
                  </a:extLst>
                </a:gridCol>
              </a:tblGrid>
              <a:tr h="914400">
                <a:tc>
                  <a:txBody>
                    <a:bodyPr/>
                    <a:lstStyle/>
                    <a:p>
                      <a:pPr algn="ctr">
                        <a:lnSpc>
                          <a:spcPct val="150000"/>
                        </a:lnSpc>
                      </a:pPr>
                      <a:r>
                        <a:rPr lang="en-US" sz="1800" b="1"/>
                        <a:t>Nông nghiệp</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6E8"/>
                    </a:solidFill>
                  </a:tcPr>
                </a:tc>
                <a:tc>
                  <a:txBody>
                    <a:bodyPr/>
                    <a:lstStyle/>
                    <a:p>
                      <a:pPr algn="just">
                        <a:lnSpc>
                          <a:spcPct val="150000"/>
                        </a:lnSpc>
                      </a:pPr>
                      <a:r>
                        <a:rPr lang="en-US" sz="1800" b="0"/>
                        <a:t>Bãi bỏ chế độ trưng thu lương thực thay bằng thu thuế.</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6E8"/>
                    </a:solidFill>
                  </a:tcPr>
                </a:tc>
                <a:extLst>
                  <a:ext uri="{0D108BD9-81ED-4DB2-BD59-A6C34878D82A}">
                    <a16:rowId xmlns:a16="http://schemas.microsoft.com/office/drawing/2014/main" val="1829557379"/>
                  </a:ext>
                </a:extLst>
              </a:tr>
              <a:tr h="914400">
                <a:tc>
                  <a:txBody>
                    <a:bodyPr/>
                    <a:lstStyle/>
                    <a:p>
                      <a:pPr algn="ctr">
                        <a:lnSpc>
                          <a:spcPct val="150000"/>
                        </a:lnSpc>
                      </a:pPr>
                      <a:r>
                        <a:rPr lang="en-US" sz="1800" b="1"/>
                        <a:t>Công nghiệp</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1E1"/>
                    </a:solidFill>
                  </a:tcPr>
                </a:tc>
                <a:tc>
                  <a:txBody>
                    <a:bodyPr/>
                    <a:lstStyle/>
                    <a:p>
                      <a:pPr algn="just">
                        <a:lnSpc>
                          <a:spcPct val="150000"/>
                        </a:lnSpc>
                      </a:pPr>
                      <a:r>
                        <a:rPr lang="vi-VN" sz="1800" b="0"/>
                        <a:t>Khuyến khích tư bản nước ngoài đầu tư kinh doanh ở Nga.</a:t>
                      </a:r>
                      <a:endParaRPr lang="en-US" sz="1800" b="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1E1"/>
                    </a:solidFill>
                  </a:tcPr>
                </a:tc>
                <a:extLst>
                  <a:ext uri="{0D108BD9-81ED-4DB2-BD59-A6C34878D82A}">
                    <a16:rowId xmlns:a16="http://schemas.microsoft.com/office/drawing/2014/main" val="3278481427"/>
                  </a:ext>
                </a:extLst>
              </a:tr>
              <a:tr h="914400">
                <a:tc>
                  <a:txBody>
                    <a:bodyPr/>
                    <a:lstStyle/>
                    <a:p>
                      <a:pPr algn="ctr">
                        <a:lnSpc>
                          <a:spcPct val="150000"/>
                        </a:lnSpc>
                      </a:pPr>
                      <a:r>
                        <a:rPr lang="en-US" sz="1800" b="1"/>
                        <a:t>Thương nghiệp</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F2F5"/>
                    </a:solidFill>
                  </a:tcPr>
                </a:tc>
                <a:tc>
                  <a:txBody>
                    <a:bodyPr/>
                    <a:lstStyle/>
                    <a:p>
                      <a:pPr algn="just">
                        <a:lnSpc>
                          <a:spcPct val="150000"/>
                        </a:lnSpc>
                      </a:pPr>
                      <a:r>
                        <a:rPr lang="vi-VN" sz="1800" b="0"/>
                        <a:t>- Thực hiện tự do buôn bán.</a:t>
                      </a:r>
                    </a:p>
                    <a:p>
                      <a:pPr algn="just">
                        <a:lnSpc>
                          <a:spcPct val="150000"/>
                        </a:lnSpc>
                      </a:pPr>
                      <a:r>
                        <a:rPr lang="vi-VN" sz="1800" b="0"/>
                        <a:t>- Cho phép tư nhân mở xí nghiệp nhỏ.</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F2F5"/>
                    </a:solidFill>
                  </a:tcPr>
                </a:tc>
                <a:extLst>
                  <a:ext uri="{0D108BD9-81ED-4DB2-BD59-A6C34878D82A}">
                    <a16:rowId xmlns:a16="http://schemas.microsoft.com/office/drawing/2014/main" val="2810612888"/>
                  </a:ext>
                </a:extLst>
              </a:tr>
            </a:tbl>
          </a:graphicData>
        </a:graphic>
      </p:graphicFrame>
    </p:spTree>
    <p:extLst>
      <p:ext uri="{BB962C8B-B14F-4D97-AF65-F5344CB8AC3E}">
        <p14:creationId xmlns:p14="http://schemas.microsoft.com/office/powerpoint/2010/main" val="12825781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EDC25868-8CD7-ABFB-7421-B96BE46F37EE}"/>
              </a:ext>
            </a:extLst>
          </p:cNvPr>
          <p:cNvSpPr/>
          <p:nvPr/>
        </p:nvSpPr>
        <p:spPr>
          <a:xfrm>
            <a:off x="0" y="438150"/>
            <a:ext cx="5449229" cy="571500"/>
          </a:xfrm>
          <a:prstGeom prst="homePlate">
            <a:avLst/>
          </a:prstGeom>
          <a:solidFill>
            <a:srgbClr val="8E5A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Mở rộng: Nội dung cơ bản của NEP</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51EBD8-BCE5-3FEE-400F-DCEAAE504DAA}"/>
              </a:ext>
            </a:extLst>
          </p:cNvPr>
          <p:cNvSpPr txBox="1"/>
          <p:nvPr/>
        </p:nvSpPr>
        <p:spPr>
          <a:xfrm>
            <a:off x="305729" y="1055250"/>
            <a:ext cx="8532542"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solidFill>
                  <a:srgbClr val="000000"/>
                </a:solidFill>
                <a:effectLst/>
                <a:latin typeface="+mn-lt"/>
                <a:ea typeface="Times New Roman" panose="02020603050405020304" pitchFamily="18" charset="0"/>
              </a:rPr>
              <a:t>Lênin xác định các thành phần kinh tế ở nước Nga tiểu nông như sau:</a:t>
            </a:r>
            <a:endParaRPr lang="en-US" sz="1800">
              <a:effectLst/>
              <a:latin typeface="+mn-lt"/>
              <a:ea typeface="Calibri" panose="020F0502020204030204" pitchFamily="34" charset="0"/>
            </a:endParaRPr>
          </a:p>
        </p:txBody>
      </p:sp>
      <p:sp>
        <p:nvSpPr>
          <p:cNvPr id="9" name="Rectangle: Rounded Corners 8">
            <a:extLst>
              <a:ext uri="{FF2B5EF4-FFF2-40B4-BE49-F238E27FC236}">
                <a16:creationId xmlns:a16="http://schemas.microsoft.com/office/drawing/2014/main" id="{BEB281B3-A62D-B2AD-8A88-E4B69D31BFF9}"/>
              </a:ext>
            </a:extLst>
          </p:cNvPr>
          <p:cNvSpPr/>
          <p:nvPr/>
        </p:nvSpPr>
        <p:spPr>
          <a:xfrm>
            <a:off x="479499" y="1724723"/>
            <a:ext cx="2011680" cy="2980628"/>
          </a:xfrm>
          <a:prstGeom prst="roundRect">
            <a:avLst>
              <a:gd name="adj" fmla="val 503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000000"/>
                </a:solidFill>
                <a:effectLst/>
                <a:ea typeface="Times New Roman" panose="02020603050405020304" pitchFamily="18" charset="0"/>
              </a:rPr>
              <a:t>1. Kinh tế nông dân kiểu gia trưởng, nghĩa là một phần lớn có tính chất tự nhiên</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p:txBody>
      </p:sp>
      <p:sp>
        <p:nvSpPr>
          <p:cNvPr id="10" name="Rectangle: Rounded Corners 9">
            <a:extLst>
              <a:ext uri="{FF2B5EF4-FFF2-40B4-BE49-F238E27FC236}">
                <a16:creationId xmlns:a16="http://schemas.microsoft.com/office/drawing/2014/main" id="{A1F2E245-378D-CB8B-9934-85489B0D41F8}"/>
              </a:ext>
            </a:extLst>
          </p:cNvPr>
          <p:cNvSpPr/>
          <p:nvPr/>
        </p:nvSpPr>
        <p:spPr>
          <a:xfrm>
            <a:off x="2590798" y="1724723"/>
            <a:ext cx="2003504" cy="2980628"/>
          </a:xfrm>
          <a:prstGeom prst="roundRect">
            <a:avLst>
              <a:gd name="adj" fmla="val 503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000000"/>
                </a:solidFill>
                <a:effectLst/>
                <a:ea typeface="Times New Roman" panose="02020603050405020304" pitchFamily="18" charset="0"/>
              </a:rPr>
              <a:t>2. Sản xuất hàng hóa nhỏ (trong đó bao gồm đại đa số nông dân bán bánh mì)</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p:txBody>
      </p:sp>
      <p:sp>
        <p:nvSpPr>
          <p:cNvPr id="11" name="Rectangle: Rounded Corners 10">
            <a:extLst>
              <a:ext uri="{FF2B5EF4-FFF2-40B4-BE49-F238E27FC236}">
                <a16:creationId xmlns:a16="http://schemas.microsoft.com/office/drawing/2014/main" id="{029DF201-7990-9DDC-6AE0-B913C5C782FA}"/>
              </a:ext>
            </a:extLst>
          </p:cNvPr>
          <p:cNvSpPr/>
          <p:nvPr/>
        </p:nvSpPr>
        <p:spPr>
          <a:xfrm>
            <a:off x="4824759" y="1724722"/>
            <a:ext cx="3895496" cy="811313"/>
          </a:xfrm>
          <a:prstGeom prst="roundRect">
            <a:avLst>
              <a:gd name="adj" fmla="val 1045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1000"/>
              </a:spcAft>
            </a:pPr>
            <a:r>
              <a:rPr lang="vi-VN" sz="2000">
                <a:solidFill>
                  <a:srgbClr val="000000"/>
                </a:solidFill>
                <a:effectLst/>
                <a:ea typeface="Times New Roman" panose="02020603050405020304" pitchFamily="18" charset="0"/>
              </a:rPr>
              <a:t>3. Chủ nghĩa tư bản tư nhân</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p:txBody>
      </p:sp>
      <p:sp>
        <p:nvSpPr>
          <p:cNvPr id="12" name="Rectangle: Rounded Corners 11">
            <a:extLst>
              <a:ext uri="{FF2B5EF4-FFF2-40B4-BE49-F238E27FC236}">
                <a16:creationId xmlns:a16="http://schemas.microsoft.com/office/drawing/2014/main" id="{080DE7A6-2DFF-7A2B-503D-F6A3FB92B752}"/>
              </a:ext>
            </a:extLst>
          </p:cNvPr>
          <p:cNvSpPr/>
          <p:nvPr/>
        </p:nvSpPr>
        <p:spPr>
          <a:xfrm>
            <a:off x="4824757" y="2809380"/>
            <a:ext cx="3895496" cy="811313"/>
          </a:xfrm>
          <a:prstGeom prst="roundRect">
            <a:avLst>
              <a:gd name="adj" fmla="val 1045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1000"/>
              </a:spcAft>
            </a:pPr>
            <a:r>
              <a:rPr lang="vi-VN" sz="2000">
                <a:solidFill>
                  <a:srgbClr val="000000"/>
                </a:solidFill>
                <a:effectLst/>
                <a:ea typeface="Times New Roman" panose="02020603050405020304" pitchFamily="18" charset="0"/>
              </a:rPr>
              <a:t>4. Chủ nghĩa tư bản nhà nước</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p:txBody>
      </p:sp>
      <p:sp>
        <p:nvSpPr>
          <p:cNvPr id="13" name="Rectangle: Rounded Corners 12">
            <a:extLst>
              <a:ext uri="{FF2B5EF4-FFF2-40B4-BE49-F238E27FC236}">
                <a16:creationId xmlns:a16="http://schemas.microsoft.com/office/drawing/2014/main" id="{B5004865-505C-0F5A-AE25-23B9A053D9AE}"/>
              </a:ext>
            </a:extLst>
          </p:cNvPr>
          <p:cNvSpPr/>
          <p:nvPr/>
        </p:nvSpPr>
        <p:spPr>
          <a:xfrm>
            <a:off x="4824757" y="3894037"/>
            <a:ext cx="3895496" cy="811313"/>
          </a:xfrm>
          <a:prstGeom prst="roundRect">
            <a:avLst>
              <a:gd name="adj" fmla="val 1045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1000"/>
              </a:spcAft>
            </a:pPr>
            <a:r>
              <a:rPr lang="vi-VN" sz="2000">
                <a:solidFill>
                  <a:srgbClr val="000000"/>
                </a:solidFill>
                <a:effectLst/>
                <a:ea typeface="Times New Roman" panose="02020603050405020304" pitchFamily="18" charset="0"/>
              </a:rPr>
              <a:t>5. Chủ nghĩa xã hội.</a:t>
            </a:r>
            <a:endParaRPr lang="en-US" sz="2000">
              <a:effectLst/>
              <a:ea typeface="Calibri" panose="020F0502020204030204" pitchFamily="34" charset="0"/>
            </a:endParaRPr>
          </a:p>
        </p:txBody>
      </p:sp>
    </p:spTree>
    <p:extLst>
      <p:ext uri="{BB962C8B-B14F-4D97-AF65-F5344CB8AC3E}">
        <p14:creationId xmlns:p14="http://schemas.microsoft.com/office/powerpoint/2010/main" val="315923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pSp>
        <p:nvGrpSpPr>
          <p:cNvPr id="479" name="Google Shape;479;p41"/>
          <p:cNvGrpSpPr/>
          <p:nvPr/>
        </p:nvGrpSpPr>
        <p:grpSpPr>
          <a:xfrm>
            <a:off x="1715002" y="4456859"/>
            <a:ext cx="5714489" cy="361157"/>
            <a:chOff x="1715002" y="3482992"/>
            <a:chExt cx="5714489" cy="361157"/>
          </a:xfrm>
        </p:grpSpPr>
        <p:sp>
          <p:nvSpPr>
            <p:cNvPr id="480" name="Google Shape;480;p41"/>
            <p:cNvSpPr/>
            <p:nvPr/>
          </p:nvSpPr>
          <p:spPr>
            <a:xfrm>
              <a:off x="3685663" y="3663571"/>
              <a:ext cx="553900" cy="180578"/>
            </a:xfrm>
            <a:custGeom>
              <a:avLst/>
              <a:gdLst/>
              <a:ahLst/>
              <a:cxnLst/>
              <a:rect l="l" t="t" r="r" b="b"/>
              <a:pathLst>
                <a:path w="13156" h="4289" extrusionOk="0">
                  <a:moveTo>
                    <a:pt x="2725" y="1"/>
                  </a:moveTo>
                  <a:cubicBezTo>
                    <a:pt x="2599" y="1"/>
                    <a:pt x="2472" y="7"/>
                    <a:pt x="2345" y="19"/>
                  </a:cubicBezTo>
                  <a:cubicBezTo>
                    <a:pt x="2042" y="55"/>
                    <a:pt x="1741" y="129"/>
                    <a:pt x="1460" y="250"/>
                  </a:cubicBezTo>
                  <a:cubicBezTo>
                    <a:pt x="1179" y="372"/>
                    <a:pt x="914" y="540"/>
                    <a:pt x="699" y="758"/>
                  </a:cubicBezTo>
                  <a:cubicBezTo>
                    <a:pt x="483" y="977"/>
                    <a:pt x="312" y="1236"/>
                    <a:pt x="191" y="1511"/>
                  </a:cubicBezTo>
                  <a:lnTo>
                    <a:pt x="115" y="1723"/>
                  </a:lnTo>
                  <a:lnTo>
                    <a:pt x="95" y="1776"/>
                  </a:lnTo>
                  <a:lnTo>
                    <a:pt x="92" y="1789"/>
                  </a:lnTo>
                  <a:cubicBezTo>
                    <a:pt x="92" y="1789"/>
                    <a:pt x="92" y="1789"/>
                    <a:pt x="92" y="1789"/>
                  </a:cubicBezTo>
                  <a:cubicBezTo>
                    <a:pt x="91" y="1789"/>
                    <a:pt x="87" y="1802"/>
                    <a:pt x="87" y="1803"/>
                  </a:cubicBezTo>
                  <a:lnTo>
                    <a:pt x="86" y="1810"/>
                  </a:lnTo>
                  <a:lnTo>
                    <a:pt x="81" y="1836"/>
                  </a:lnTo>
                  <a:lnTo>
                    <a:pt x="56" y="1941"/>
                  </a:lnTo>
                  <a:lnTo>
                    <a:pt x="33" y="2046"/>
                  </a:lnTo>
                  <a:lnTo>
                    <a:pt x="20" y="2160"/>
                  </a:lnTo>
                  <a:cubicBezTo>
                    <a:pt x="11" y="2237"/>
                    <a:pt x="0" y="2314"/>
                    <a:pt x="6" y="2388"/>
                  </a:cubicBezTo>
                  <a:cubicBezTo>
                    <a:pt x="5" y="2690"/>
                    <a:pt x="82" y="2989"/>
                    <a:pt x="226" y="3247"/>
                  </a:cubicBezTo>
                  <a:cubicBezTo>
                    <a:pt x="370" y="3506"/>
                    <a:pt x="577" y="3721"/>
                    <a:pt x="810" y="3883"/>
                  </a:cubicBezTo>
                  <a:cubicBezTo>
                    <a:pt x="1046" y="4045"/>
                    <a:pt x="1307" y="4153"/>
                    <a:pt x="1575" y="4217"/>
                  </a:cubicBezTo>
                  <a:lnTo>
                    <a:pt x="1674" y="4241"/>
                  </a:lnTo>
                  <a:lnTo>
                    <a:pt x="1774" y="4256"/>
                  </a:lnTo>
                  <a:cubicBezTo>
                    <a:pt x="1842" y="4265"/>
                    <a:pt x="1908" y="4279"/>
                    <a:pt x="1976" y="4279"/>
                  </a:cubicBezTo>
                  <a:cubicBezTo>
                    <a:pt x="2044" y="4283"/>
                    <a:pt x="2106" y="4287"/>
                    <a:pt x="2180" y="4288"/>
                  </a:cubicBezTo>
                  <a:cubicBezTo>
                    <a:pt x="2244" y="4284"/>
                    <a:pt x="2308" y="4283"/>
                    <a:pt x="2373" y="4277"/>
                  </a:cubicBezTo>
                  <a:cubicBezTo>
                    <a:pt x="2644" y="4250"/>
                    <a:pt x="2891" y="4179"/>
                    <a:pt x="3125" y="4083"/>
                  </a:cubicBezTo>
                  <a:cubicBezTo>
                    <a:pt x="3360" y="3986"/>
                    <a:pt x="3576" y="3861"/>
                    <a:pt x="3768" y="3711"/>
                  </a:cubicBezTo>
                  <a:cubicBezTo>
                    <a:pt x="3960" y="3561"/>
                    <a:pt x="4119" y="3378"/>
                    <a:pt x="4232" y="3174"/>
                  </a:cubicBezTo>
                  <a:cubicBezTo>
                    <a:pt x="4342" y="2971"/>
                    <a:pt x="4411" y="2744"/>
                    <a:pt x="4400" y="2522"/>
                  </a:cubicBezTo>
                  <a:cubicBezTo>
                    <a:pt x="4406" y="2467"/>
                    <a:pt x="4392" y="2414"/>
                    <a:pt x="4386" y="2360"/>
                  </a:cubicBezTo>
                  <a:cubicBezTo>
                    <a:pt x="4380" y="2307"/>
                    <a:pt x="4374" y="2249"/>
                    <a:pt x="4359" y="2201"/>
                  </a:cubicBezTo>
                  <a:cubicBezTo>
                    <a:pt x="4332" y="2101"/>
                    <a:pt x="4292" y="1998"/>
                    <a:pt x="4244" y="1910"/>
                  </a:cubicBezTo>
                  <a:cubicBezTo>
                    <a:pt x="4051" y="1550"/>
                    <a:pt x="3728" y="1308"/>
                    <a:pt x="3401" y="1209"/>
                  </a:cubicBezTo>
                  <a:cubicBezTo>
                    <a:pt x="3318" y="1185"/>
                    <a:pt x="3238" y="1170"/>
                    <a:pt x="3157" y="1163"/>
                  </a:cubicBezTo>
                  <a:cubicBezTo>
                    <a:pt x="3118" y="1159"/>
                    <a:pt x="3079" y="1157"/>
                    <a:pt x="3042" y="1157"/>
                  </a:cubicBezTo>
                  <a:cubicBezTo>
                    <a:pt x="3000" y="1157"/>
                    <a:pt x="2960" y="1159"/>
                    <a:pt x="2920" y="1161"/>
                  </a:cubicBezTo>
                  <a:cubicBezTo>
                    <a:pt x="2769" y="1172"/>
                    <a:pt x="2628" y="1208"/>
                    <a:pt x="2503" y="1252"/>
                  </a:cubicBezTo>
                  <a:cubicBezTo>
                    <a:pt x="2376" y="1295"/>
                    <a:pt x="2269" y="1358"/>
                    <a:pt x="2172" y="1419"/>
                  </a:cubicBezTo>
                  <a:cubicBezTo>
                    <a:pt x="2082" y="1486"/>
                    <a:pt x="2001" y="1554"/>
                    <a:pt x="1945" y="1628"/>
                  </a:cubicBezTo>
                  <a:cubicBezTo>
                    <a:pt x="1827" y="1774"/>
                    <a:pt x="1787" y="1918"/>
                    <a:pt x="1772" y="2013"/>
                  </a:cubicBezTo>
                  <a:cubicBezTo>
                    <a:pt x="1764" y="2061"/>
                    <a:pt x="1768" y="2097"/>
                    <a:pt x="1764" y="2123"/>
                  </a:cubicBezTo>
                  <a:cubicBezTo>
                    <a:pt x="1763" y="2147"/>
                    <a:pt x="1763" y="2160"/>
                    <a:pt x="1763" y="2160"/>
                  </a:cubicBezTo>
                  <a:cubicBezTo>
                    <a:pt x="1763" y="2160"/>
                    <a:pt x="1764" y="2147"/>
                    <a:pt x="1767" y="2123"/>
                  </a:cubicBezTo>
                  <a:cubicBezTo>
                    <a:pt x="1769" y="2097"/>
                    <a:pt x="1768" y="2061"/>
                    <a:pt x="1775" y="2014"/>
                  </a:cubicBezTo>
                  <a:cubicBezTo>
                    <a:pt x="1794" y="1919"/>
                    <a:pt x="1838" y="1778"/>
                    <a:pt x="1957" y="1638"/>
                  </a:cubicBezTo>
                  <a:cubicBezTo>
                    <a:pt x="2015" y="1565"/>
                    <a:pt x="2095" y="1500"/>
                    <a:pt x="2187" y="1436"/>
                  </a:cubicBezTo>
                  <a:cubicBezTo>
                    <a:pt x="2282" y="1379"/>
                    <a:pt x="2390" y="1319"/>
                    <a:pt x="2516" y="1281"/>
                  </a:cubicBezTo>
                  <a:cubicBezTo>
                    <a:pt x="2661" y="1234"/>
                    <a:pt x="2827" y="1200"/>
                    <a:pt x="3004" y="1200"/>
                  </a:cubicBezTo>
                  <a:cubicBezTo>
                    <a:pt x="3128" y="1200"/>
                    <a:pt x="3257" y="1216"/>
                    <a:pt x="3388" y="1258"/>
                  </a:cubicBezTo>
                  <a:cubicBezTo>
                    <a:pt x="3697" y="1359"/>
                    <a:pt x="4004" y="1599"/>
                    <a:pt x="4177" y="1945"/>
                  </a:cubicBezTo>
                  <a:cubicBezTo>
                    <a:pt x="4352" y="2285"/>
                    <a:pt x="4368" y="2745"/>
                    <a:pt x="4141" y="3117"/>
                  </a:cubicBezTo>
                  <a:cubicBezTo>
                    <a:pt x="3923" y="3496"/>
                    <a:pt x="3524" y="3777"/>
                    <a:pt x="3078" y="3952"/>
                  </a:cubicBezTo>
                  <a:cubicBezTo>
                    <a:pt x="2854" y="4039"/>
                    <a:pt x="2610" y="4101"/>
                    <a:pt x="2368" y="4120"/>
                  </a:cubicBezTo>
                  <a:cubicBezTo>
                    <a:pt x="2304" y="4124"/>
                    <a:pt x="2241" y="4124"/>
                    <a:pt x="2176" y="4127"/>
                  </a:cubicBezTo>
                  <a:cubicBezTo>
                    <a:pt x="2115" y="4124"/>
                    <a:pt x="2053" y="4120"/>
                    <a:pt x="1990" y="4116"/>
                  </a:cubicBezTo>
                  <a:cubicBezTo>
                    <a:pt x="1928" y="4114"/>
                    <a:pt x="1867" y="4098"/>
                    <a:pt x="1803" y="4090"/>
                  </a:cubicBezTo>
                  <a:lnTo>
                    <a:pt x="1709" y="4074"/>
                  </a:lnTo>
                  <a:lnTo>
                    <a:pt x="1618" y="4050"/>
                  </a:lnTo>
                  <a:cubicBezTo>
                    <a:pt x="1371" y="3985"/>
                    <a:pt x="1130" y="3880"/>
                    <a:pt x="919" y="3729"/>
                  </a:cubicBezTo>
                  <a:cubicBezTo>
                    <a:pt x="709" y="3577"/>
                    <a:pt x="528" y="3380"/>
                    <a:pt x="406" y="3149"/>
                  </a:cubicBezTo>
                  <a:cubicBezTo>
                    <a:pt x="281" y="2918"/>
                    <a:pt x="219" y="2656"/>
                    <a:pt x="225" y="2389"/>
                  </a:cubicBezTo>
                  <a:cubicBezTo>
                    <a:pt x="221" y="2322"/>
                    <a:pt x="233" y="2259"/>
                    <a:pt x="240" y="2194"/>
                  </a:cubicBezTo>
                  <a:lnTo>
                    <a:pt x="251" y="2096"/>
                  </a:lnTo>
                  <a:lnTo>
                    <a:pt x="277" y="1993"/>
                  </a:lnTo>
                  <a:lnTo>
                    <a:pt x="303" y="1890"/>
                  </a:lnTo>
                  <a:lnTo>
                    <a:pt x="310" y="1864"/>
                  </a:lnTo>
                  <a:lnTo>
                    <a:pt x="312" y="1857"/>
                  </a:lnTo>
                  <a:lnTo>
                    <a:pt x="315" y="1844"/>
                  </a:lnTo>
                  <a:lnTo>
                    <a:pt x="334" y="1797"/>
                  </a:lnTo>
                  <a:lnTo>
                    <a:pt x="406" y="1605"/>
                  </a:lnTo>
                  <a:cubicBezTo>
                    <a:pt x="521" y="1357"/>
                    <a:pt x="677" y="1128"/>
                    <a:pt x="874" y="938"/>
                  </a:cubicBezTo>
                  <a:cubicBezTo>
                    <a:pt x="1068" y="745"/>
                    <a:pt x="1307" y="599"/>
                    <a:pt x="1564" y="494"/>
                  </a:cubicBezTo>
                  <a:cubicBezTo>
                    <a:pt x="1820" y="389"/>
                    <a:pt x="2094" y="325"/>
                    <a:pt x="2374" y="296"/>
                  </a:cubicBezTo>
                  <a:cubicBezTo>
                    <a:pt x="2473" y="287"/>
                    <a:pt x="2574" y="283"/>
                    <a:pt x="2674" y="283"/>
                  </a:cubicBezTo>
                  <a:cubicBezTo>
                    <a:pt x="2855" y="283"/>
                    <a:pt x="3036" y="297"/>
                    <a:pt x="3214" y="322"/>
                  </a:cubicBezTo>
                  <a:cubicBezTo>
                    <a:pt x="3283" y="334"/>
                    <a:pt x="3350" y="344"/>
                    <a:pt x="3420" y="358"/>
                  </a:cubicBezTo>
                  <a:lnTo>
                    <a:pt x="3632" y="409"/>
                  </a:lnTo>
                  <a:cubicBezTo>
                    <a:pt x="3693" y="425"/>
                    <a:pt x="3768" y="449"/>
                    <a:pt x="3834" y="469"/>
                  </a:cubicBezTo>
                  <a:cubicBezTo>
                    <a:pt x="3902" y="487"/>
                    <a:pt x="3971" y="509"/>
                    <a:pt x="4038" y="534"/>
                  </a:cubicBezTo>
                  <a:cubicBezTo>
                    <a:pt x="4309" y="622"/>
                    <a:pt x="4573" y="729"/>
                    <a:pt x="4834" y="842"/>
                  </a:cubicBezTo>
                  <a:cubicBezTo>
                    <a:pt x="5355" y="1070"/>
                    <a:pt x="5850" y="1340"/>
                    <a:pt x="6323" y="1628"/>
                  </a:cubicBezTo>
                  <a:cubicBezTo>
                    <a:pt x="6795" y="1918"/>
                    <a:pt x="7247" y="2223"/>
                    <a:pt x="7680" y="2532"/>
                  </a:cubicBezTo>
                  <a:cubicBezTo>
                    <a:pt x="8112" y="2840"/>
                    <a:pt x="8534" y="3152"/>
                    <a:pt x="8965" y="3421"/>
                  </a:cubicBezTo>
                  <a:cubicBezTo>
                    <a:pt x="9258" y="3603"/>
                    <a:pt x="9552" y="3766"/>
                    <a:pt x="9852" y="3897"/>
                  </a:cubicBezTo>
                  <a:cubicBezTo>
                    <a:pt x="10154" y="4027"/>
                    <a:pt x="10459" y="4123"/>
                    <a:pt x="10766" y="4178"/>
                  </a:cubicBezTo>
                  <a:cubicBezTo>
                    <a:pt x="10916" y="4203"/>
                    <a:pt x="11065" y="4214"/>
                    <a:pt x="11213" y="4214"/>
                  </a:cubicBezTo>
                  <a:cubicBezTo>
                    <a:pt x="11367" y="4214"/>
                    <a:pt x="11519" y="4202"/>
                    <a:pt x="11666" y="4179"/>
                  </a:cubicBezTo>
                  <a:cubicBezTo>
                    <a:pt x="11809" y="4143"/>
                    <a:pt x="11966" y="4116"/>
                    <a:pt x="12079" y="4062"/>
                  </a:cubicBezTo>
                  <a:lnTo>
                    <a:pt x="12171" y="4027"/>
                  </a:lnTo>
                  <a:lnTo>
                    <a:pt x="12216" y="4008"/>
                  </a:lnTo>
                  <a:lnTo>
                    <a:pt x="12238" y="4001"/>
                  </a:lnTo>
                  <a:lnTo>
                    <a:pt x="12249" y="3996"/>
                  </a:lnTo>
                  <a:lnTo>
                    <a:pt x="12261" y="3991"/>
                  </a:lnTo>
                  <a:lnTo>
                    <a:pt x="12264" y="3990"/>
                  </a:lnTo>
                  <a:lnTo>
                    <a:pt x="12270" y="3986"/>
                  </a:lnTo>
                  <a:cubicBezTo>
                    <a:pt x="12333" y="3956"/>
                    <a:pt x="12393" y="3923"/>
                    <a:pt x="12452" y="3886"/>
                  </a:cubicBezTo>
                  <a:cubicBezTo>
                    <a:pt x="12683" y="3740"/>
                    <a:pt x="12870" y="3545"/>
                    <a:pt x="12993" y="3323"/>
                  </a:cubicBezTo>
                  <a:cubicBezTo>
                    <a:pt x="13024" y="3268"/>
                    <a:pt x="13048" y="3212"/>
                    <a:pt x="13073" y="3149"/>
                  </a:cubicBezTo>
                  <a:cubicBezTo>
                    <a:pt x="13092" y="3098"/>
                    <a:pt x="13112" y="3035"/>
                    <a:pt x="13124" y="2976"/>
                  </a:cubicBezTo>
                  <a:cubicBezTo>
                    <a:pt x="13148" y="2856"/>
                    <a:pt x="13156" y="2738"/>
                    <a:pt x="13146" y="2623"/>
                  </a:cubicBezTo>
                  <a:cubicBezTo>
                    <a:pt x="13126" y="2394"/>
                    <a:pt x="13043" y="2182"/>
                    <a:pt x="12916" y="2019"/>
                  </a:cubicBezTo>
                  <a:cubicBezTo>
                    <a:pt x="12789" y="1856"/>
                    <a:pt x="12610" y="1746"/>
                    <a:pt x="12436" y="1700"/>
                  </a:cubicBezTo>
                  <a:cubicBezTo>
                    <a:pt x="12351" y="1676"/>
                    <a:pt x="12266" y="1665"/>
                    <a:pt x="12184" y="1665"/>
                  </a:cubicBezTo>
                  <a:cubicBezTo>
                    <a:pt x="11928" y="1665"/>
                    <a:pt x="11701" y="1770"/>
                    <a:pt x="11571" y="1925"/>
                  </a:cubicBezTo>
                  <a:cubicBezTo>
                    <a:pt x="11484" y="2028"/>
                    <a:pt x="11433" y="2146"/>
                    <a:pt x="11427" y="2258"/>
                  </a:cubicBezTo>
                  <a:cubicBezTo>
                    <a:pt x="11418" y="2370"/>
                    <a:pt x="11455" y="2472"/>
                    <a:pt x="11519" y="2537"/>
                  </a:cubicBezTo>
                  <a:cubicBezTo>
                    <a:pt x="11582" y="2601"/>
                    <a:pt x="11657" y="2625"/>
                    <a:pt x="11718" y="2637"/>
                  </a:cubicBezTo>
                  <a:cubicBezTo>
                    <a:pt x="11759" y="2646"/>
                    <a:pt x="11795" y="2649"/>
                    <a:pt x="11827" y="2649"/>
                  </a:cubicBezTo>
                  <a:cubicBezTo>
                    <a:pt x="11843" y="2649"/>
                    <a:pt x="11858" y="2648"/>
                    <a:pt x="11872" y="2647"/>
                  </a:cubicBezTo>
                  <a:cubicBezTo>
                    <a:pt x="11952" y="2642"/>
                    <a:pt x="11991" y="2629"/>
                    <a:pt x="11991" y="2629"/>
                  </a:cubicBezTo>
                  <a:lnTo>
                    <a:pt x="11991" y="2629"/>
                  </a:lnTo>
                  <a:cubicBezTo>
                    <a:pt x="11991" y="2629"/>
                    <a:pt x="11967" y="2633"/>
                    <a:pt x="11919" y="2633"/>
                  </a:cubicBezTo>
                  <a:cubicBezTo>
                    <a:pt x="11905" y="2633"/>
                    <a:pt x="11890" y="2633"/>
                    <a:pt x="11872" y="2632"/>
                  </a:cubicBezTo>
                  <a:cubicBezTo>
                    <a:pt x="11831" y="2631"/>
                    <a:pt x="11782" y="2625"/>
                    <a:pt x="11725" y="2608"/>
                  </a:cubicBezTo>
                  <a:cubicBezTo>
                    <a:pt x="11670" y="2590"/>
                    <a:pt x="11605" y="2559"/>
                    <a:pt x="11559" y="2502"/>
                  </a:cubicBezTo>
                  <a:cubicBezTo>
                    <a:pt x="11512" y="2443"/>
                    <a:pt x="11490" y="2359"/>
                    <a:pt x="11505" y="2266"/>
                  </a:cubicBezTo>
                  <a:cubicBezTo>
                    <a:pt x="11519" y="2173"/>
                    <a:pt x="11570" y="2078"/>
                    <a:pt x="11649" y="1998"/>
                  </a:cubicBezTo>
                  <a:cubicBezTo>
                    <a:pt x="11758" y="1888"/>
                    <a:pt x="11932" y="1818"/>
                    <a:pt x="12123" y="1818"/>
                  </a:cubicBezTo>
                  <a:cubicBezTo>
                    <a:pt x="12208" y="1818"/>
                    <a:pt x="12297" y="1832"/>
                    <a:pt x="12385" y="1863"/>
                  </a:cubicBezTo>
                  <a:cubicBezTo>
                    <a:pt x="12529" y="1910"/>
                    <a:pt x="12658" y="2004"/>
                    <a:pt x="12754" y="2140"/>
                  </a:cubicBezTo>
                  <a:cubicBezTo>
                    <a:pt x="12848" y="2276"/>
                    <a:pt x="12906" y="2450"/>
                    <a:pt x="12911" y="2636"/>
                  </a:cubicBezTo>
                  <a:cubicBezTo>
                    <a:pt x="12933" y="3010"/>
                    <a:pt x="12698" y="3411"/>
                    <a:pt x="12300" y="3640"/>
                  </a:cubicBezTo>
                  <a:cubicBezTo>
                    <a:pt x="12250" y="3670"/>
                    <a:pt x="12199" y="3695"/>
                    <a:pt x="12145" y="3720"/>
                  </a:cubicBezTo>
                  <a:lnTo>
                    <a:pt x="11972" y="3781"/>
                  </a:lnTo>
                  <a:lnTo>
                    <a:pt x="11879" y="3814"/>
                  </a:lnTo>
                  <a:cubicBezTo>
                    <a:pt x="11847" y="3826"/>
                    <a:pt x="11819" y="3828"/>
                    <a:pt x="11789" y="3835"/>
                  </a:cubicBezTo>
                  <a:cubicBezTo>
                    <a:pt x="11731" y="3847"/>
                    <a:pt x="11670" y="3861"/>
                    <a:pt x="11611" y="3874"/>
                  </a:cubicBezTo>
                  <a:cubicBezTo>
                    <a:pt x="11500" y="3887"/>
                    <a:pt x="11386" y="3895"/>
                    <a:pt x="11270" y="3895"/>
                  </a:cubicBezTo>
                  <a:cubicBezTo>
                    <a:pt x="11122" y="3895"/>
                    <a:pt x="10971" y="3883"/>
                    <a:pt x="10817" y="3855"/>
                  </a:cubicBezTo>
                  <a:cubicBezTo>
                    <a:pt x="10544" y="3802"/>
                    <a:pt x="10265" y="3710"/>
                    <a:pt x="9984" y="3587"/>
                  </a:cubicBezTo>
                  <a:cubicBezTo>
                    <a:pt x="9704" y="3463"/>
                    <a:pt x="9426" y="3304"/>
                    <a:pt x="9141" y="3130"/>
                  </a:cubicBezTo>
                  <a:cubicBezTo>
                    <a:pt x="8724" y="2869"/>
                    <a:pt x="8309" y="2565"/>
                    <a:pt x="7872" y="2255"/>
                  </a:cubicBezTo>
                  <a:cubicBezTo>
                    <a:pt x="7433" y="1945"/>
                    <a:pt x="6974" y="1638"/>
                    <a:pt x="6489" y="1347"/>
                  </a:cubicBezTo>
                  <a:cubicBezTo>
                    <a:pt x="6002" y="1058"/>
                    <a:pt x="5493" y="785"/>
                    <a:pt x="4954" y="555"/>
                  </a:cubicBezTo>
                  <a:cubicBezTo>
                    <a:pt x="4685" y="442"/>
                    <a:pt x="4409" y="334"/>
                    <a:pt x="4127" y="246"/>
                  </a:cubicBezTo>
                  <a:cubicBezTo>
                    <a:pt x="4057" y="223"/>
                    <a:pt x="3987" y="201"/>
                    <a:pt x="3916" y="182"/>
                  </a:cubicBezTo>
                  <a:cubicBezTo>
                    <a:pt x="3842" y="161"/>
                    <a:pt x="3778" y="140"/>
                    <a:pt x="3696" y="122"/>
                  </a:cubicBezTo>
                  <a:lnTo>
                    <a:pt x="3482" y="73"/>
                  </a:lnTo>
                  <a:cubicBezTo>
                    <a:pt x="3410" y="58"/>
                    <a:pt x="3332" y="48"/>
                    <a:pt x="3255" y="36"/>
                  </a:cubicBezTo>
                  <a:cubicBezTo>
                    <a:pt x="3079" y="12"/>
                    <a:pt x="2902" y="1"/>
                    <a:pt x="2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1"/>
            <p:cNvSpPr/>
            <p:nvPr/>
          </p:nvSpPr>
          <p:spPr>
            <a:xfrm>
              <a:off x="5020053" y="3663571"/>
              <a:ext cx="553900" cy="180578"/>
            </a:xfrm>
            <a:custGeom>
              <a:avLst/>
              <a:gdLst/>
              <a:ahLst/>
              <a:cxnLst/>
              <a:rect l="l" t="t" r="r" b="b"/>
              <a:pathLst>
                <a:path w="13156" h="4289" extrusionOk="0">
                  <a:moveTo>
                    <a:pt x="10431" y="1"/>
                  </a:moveTo>
                  <a:cubicBezTo>
                    <a:pt x="10254" y="1"/>
                    <a:pt x="10078" y="12"/>
                    <a:pt x="9901" y="36"/>
                  </a:cubicBezTo>
                  <a:cubicBezTo>
                    <a:pt x="9825" y="48"/>
                    <a:pt x="9747" y="58"/>
                    <a:pt x="9674" y="73"/>
                  </a:cubicBezTo>
                  <a:lnTo>
                    <a:pt x="9460" y="122"/>
                  </a:lnTo>
                  <a:cubicBezTo>
                    <a:pt x="9379" y="140"/>
                    <a:pt x="9314" y="161"/>
                    <a:pt x="9241" y="182"/>
                  </a:cubicBezTo>
                  <a:cubicBezTo>
                    <a:pt x="9169" y="201"/>
                    <a:pt x="9099" y="223"/>
                    <a:pt x="9029" y="246"/>
                  </a:cubicBezTo>
                  <a:cubicBezTo>
                    <a:pt x="8746" y="334"/>
                    <a:pt x="8471" y="442"/>
                    <a:pt x="8203" y="555"/>
                  </a:cubicBezTo>
                  <a:cubicBezTo>
                    <a:pt x="7664" y="785"/>
                    <a:pt x="7154" y="1058"/>
                    <a:pt x="6668" y="1347"/>
                  </a:cubicBezTo>
                  <a:cubicBezTo>
                    <a:pt x="6183" y="1638"/>
                    <a:pt x="5723" y="1945"/>
                    <a:pt x="5285" y="2255"/>
                  </a:cubicBezTo>
                  <a:cubicBezTo>
                    <a:pt x="4847" y="2565"/>
                    <a:pt x="4432" y="2869"/>
                    <a:pt x="4015" y="3130"/>
                  </a:cubicBezTo>
                  <a:cubicBezTo>
                    <a:pt x="3731" y="3304"/>
                    <a:pt x="3451" y="3463"/>
                    <a:pt x="3172" y="3587"/>
                  </a:cubicBezTo>
                  <a:cubicBezTo>
                    <a:pt x="2891" y="3710"/>
                    <a:pt x="2612" y="3802"/>
                    <a:pt x="2338" y="3855"/>
                  </a:cubicBezTo>
                  <a:cubicBezTo>
                    <a:pt x="2185" y="3883"/>
                    <a:pt x="2034" y="3895"/>
                    <a:pt x="1887" y="3895"/>
                  </a:cubicBezTo>
                  <a:cubicBezTo>
                    <a:pt x="1770" y="3895"/>
                    <a:pt x="1656" y="3887"/>
                    <a:pt x="1545" y="3874"/>
                  </a:cubicBezTo>
                  <a:cubicBezTo>
                    <a:pt x="1486" y="3861"/>
                    <a:pt x="1426" y="3847"/>
                    <a:pt x="1367" y="3835"/>
                  </a:cubicBezTo>
                  <a:cubicBezTo>
                    <a:pt x="1337" y="3828"/>
                    <a:pt x="1310" y="3826"/>
                    <a:pt x="1278" y="3814"/>
                  </a:cubicBezTo>
                  <a:lnTo>
                    <a:pt x="1184" y="3781"/>
                  </a:lnTo>
                  <a:lnTo>
                    <a:pt x="1010" y="3720"/>
                  </a:lnTo>
                  <a:cubicBezTo>
                    <a:pt x="957" y="3695"/>
                    <a:pt x="905" y="3670"/>
                    <a:pt x="856" y="3640"/>
                  </a:cubicBezTo>
                  <a:cubicBezTo>
                    <a:pt x="458" y="3411"/>
                    <a:pt x="222" y="3010"/>
                    <a:pt x="244" y="2636"/>
                  </a:cubicBezTo>
                  <a:cubicBezTo>
                    <a:pt x="250" y="2450"/>
                    <a:pt x="308" y="2276"/>
                    <a:pt x="403" y="2140"/>
                  </a:cubicBezTo>
                  <a:cubicBezTo>
                    <a:pt x="498" y="2004"/>
                    <a:pt x="628" y="1910"/>
                    <a:pt x="771" y="1863"/>
                  </a:cubicBezTo>
                  <a:cubicBezTo>
                    <a:pt x="859" y="1832"/>
                    <a:pt x="948" y="1818"/>
                    <a:pt x="1034" y="1818"/>
                  </a:cubicBezTo>
                  <a:cubicBezTo>
                    <a:pt x="1225" y="1818"/>
                    <a:pt x="1398" y="1888"/>
                    <a:pt x="1506" y="1998"/>
                  </a:cubicBezTo>
                  <a:cubicBezTo>
                    <a:pt x="1586" y="2078"/>
                    <a:pt x="1637" y="2173"/>
                    <a:pt x="1651" y="2266"/>
                  </a:cubicBezTo>
                  <a:cubicBezTo>
                    <a:pt x="1666" y="2359"/>
                    <a:pt x="1644" y="2443"/>
                    <a:pt x="1597" y="2502"/>
                  </a:cubicBezTo>
                  <a:cubicBezTo>
                    <a:pt x="1550" y="2559"/>
                    <a:pt x="1486" y="2590"/>
                    <a:pt x="1431" y="2608"/>
                  </a:cubicBezTo>
                  <a:cubicBezTo>
                    <a:pt x="1374" y="2625"/>
                    <a:pt x="1324" y="2631"/>
                    <a:pt x="1284" y="2632"/>
                  </a:cubicBezTo>
                  <a:cubicBezTo>
                    <a:pt x="1267" y="2633"/>
                    <a:pt x="1251" y="2633"/>
                    <a:pt x="1237" y="2633"/>
                  </a:cubicBezTo>
                  <a:cubicBezTo>
                    <a:pt x="1189" y="2633"/>
                    <a:pt x="1164" y="2629"/>
                    <a:pt x="1164" y="2629"/>
                  </a:cubicBezTo>
                  <a:lnTo>
                    <a:pt x="1164" y="2629"/>
                  </a:lnTo>
                  <a:cubicBezTo>
                    <a:pt x="1164" y="2629"/>
                    <a:pt x="1203" y="2642"/>
                    <a:pt x="1284" y="2647"/>
                  </a:cubicBezTo>
                  <a:cubicBezTo>
                    <a:pt x="1298" y="2648"/>
                    <a:pt x="1313" y="2649"/>
                    <a:pt x="1329" y="2649"/>
                  </a:cubicBezTo>
                  <a:cubicBezTo>
                    <a:pt x="1361" y="2649"/>
                    <a:pt x="1398" y="2646"/>
                    <a:pt x="1439" y="2637"/>
                  </a:cubicBezTo>
                  <a:cubicBezTo>
                    <a:pt x="1499" y="2625"/>
                    <a:pt x="1574" y="2601"/>
                    <a:pt x="1637" y="2537"/>
                  </a:cubicBezTo>
                  <a:cubicBezTo>
                    <a:pt x="1701" y="2472"/>
                    <a:pt x="1737" y="2370"/>
                    <a:pt x="1730" y="2258"/>
                  </a:cubicBezTo>
                  <a:cubicBezTo>
                    <a:pt x="1722" y="2146"/>
                    <a:pt x="1671" y="2028"/>
                    <a:pt x="1584" y="1925"/>
                  </a:cubicBezTo>
                  <a:cubicBezTo>
                    <a:pt x="1454" y="1770"/>
                    <a:pt x="1227" y="1665"/>
                    <a:pt x="972" y="1665"/>
                  </a:cubicBezTo>
                  <a:cubicBezTo>
                    <a:pt x="890" y="1665"/>
                    <a:pt x="805" y="1676"/>
                    <a:pt x="719" y="1700"/>
                  </a:cubicBezTo>
                  <a:cubicBezTo>
                    <a:pt x="546" y="1746"/>
                    <a:pt x="367" y="1856"/>
                    <a:pt x="240" y="2019"/>
                  </a:cubicBezTo>
                  <a:cubicBezTo>
                    <a:pt x="112" y="2182"/>
                    <a:pt x="29" y="2394"/>
                    <a:pt x="11" y="2623"/>
                  </a:cubicBezTo>
                  <a:cubicBezTo>
                    <a:pt x="1" y="2738"/>
                    <a:pt x="7" y="2856"/>
                    <a:pt x="33" y="2976"/>
                  </a:cubicBezTo>
                  <a:cubicBezTo>
                    <a:pt x="45" y="3035"/>
                    <a:pt x="63" y="3098"/>
                    <a:pt x="83" y="3149"/>
                  </a:cubicBezTo>
                  <a:cubicBezTo>
                    <a:pt x="108" y="3212"/>
                    <a:pt x="133" y="3268"/>
                    <a:pt x="163" y="3323"/>
                  </a:cubicBezTo>
                  <a:cubicBezTo>
                    <a:pt x="286" y="3545"/>
                    <a:pt x="473" y="3740"/>
                    <a:pt x="705" y="3886"/>
                  </a:cubicBezTo>
                  <a:cubicBezTo>
                    <a:pt x="762" y="3923"/>
                    <a:pt x="823" y="3956"/>
                    <a:pt x="887" y="3986"/>
                  </a:cubicBezTo>
                  <a:lnTo>
                    <a:pt x="892" y="3990"/>
                  </a:lnTo>
                  <a:lnTo>
                    <a:pt x="894" y="3991"/>
                  </a:lnTo>
                  <a:lnTo>
                    <a:pt x="906" y="3996"/>
                  </a:lnTo>
                  <a:lnTo>
                    <a:pt x="918" y="4001"/>
                  </a:lnTo>
                  <a:lnTo>
                    <a:pt x="940" y="4008"/>
                  </a:lnTo>
                  <a:lnTo>
                    <a:pt x="986" y="4027"/>
                  </a:lnTo>
                  <a:lnTo>
                    <a:pt x="1076" y="4062"/>
                  </a:lnTo>
                  <a:cubicBezTo>
                    <a:pt x="1191" y="4116"/>
                    <a:pt x="1346" y="4143"/>
                    <a:pt x="1489" y="4179"/>
                  </a:cubicBezTo>
                  <a:cubicBezTo>
                    <a:pt x="1637" y="4202"/>
                    <a:pt x="1789" y="4214"/>
                    <a:pt x="1943" y="4214"/>
                  </a:cubicBezTo>
                  <a:cubicBezTo>
                    <a:pt x="2091" y="4214"/>
                    <a:pt x="2241" y="4203"/>
                    <a:pt x="2391" y="4178"/>
                  </a:cubicBezTo>
                  <a:cubicBezTo>
                    <a:pt x="2696" y="4123"/>
                    <a:pt x="3002" y="4027"/>
                    <a:pt x="3303" y="3897"/>
                  </a:cubicBezTo>
                  <a:cubicBezTo>
                    <a:pt x="3604" y="3766"/>
                    <a:pt x="3897" y="3603"/>
                    <a:pt x="4190" y="3421"/>
                  </a:cubicBezTo>
                  <a:cubicBezTo>
                    <a:pt x="4622" y="3152"/>
                    <a:pt x="5043" y="2840"/>
                    <a:pt x="5476" y="2532"/>
                  </a:cubicBezTo>
                  <a:cubicBezTo>
                    <a:pt x="5908" y="2223"/>
                    <a:pt x="6360" y="1918"/>
                    <a:pt x="6833" y="1628"/>
                  </a:cubicBezTo>
                  <a:cubicBezTo>
                    <a:pt x="7307" y="1340"/>
                    <a:pt x="7802" y="1070"/>
                    <a:pt x="8322" y="842"/>
                  </a:cubicBezTo>
                  <a:cubicBezTo>
                    <a:pt x="8582" y="729"/>
                    <a:pt x="8847" y="622"/>
                    <a:pt x="9119" y="534"/>
                  </a:cubicBezTo>
                  <a:cubicBezTo>
                    <a:pt x="9186" y="509"/>
                    <a:pt x="9253" y="487"/>
                    <a:pt x="9322" y="469"/>
                  </a:cubicBezTo>
                  <a:cubicBezTo>
                    <a:pt x="9389" y="449"/>
                    <a:pt x="9462" y="425"/>
                    <a:pt x="9523" y="409"/>
                  </a:cubicBezTo>
                  <a:lnTo>
                    <a:pt x="9737" y="358"/>
                  </a:lnTo>
                  <a:cubicBezTo>
                    <a:pt x="9806" y="344"/>
                    <a:pt x="9873" y="334"/>
                    <a:pt x="9942" y="322"/>
                  </a:cubicBezTo>
                  <a:cubicBezTo>
                    <a:pt x="10119" y="297"/>
                    <a:pt x="10301" y="283"/>
                    <a:pt x="10483" y="283"/>
                  </a:cubicBezTo>
                  <a:cubicBezTo>
                    <a:pt x="10583" y="283"/>
                    <a:pt x="10683" y="287"/>
                    <a:pt x="10783" y="296"/>
                  </a:cubicBezTo>
                  <a:cubicBezTo>
                    <a:pt x="11062" y="325"/>
                    <a:pt x="11336" y="389"/>
                    <a:pt x="11593" y="494"/>
                  </a:cubicBezTo>
                  <a:cubicBezTo>
                    <a:pt x="11848" y="599"/>
                    <a:pt x="12088" y="745"/>
                    <a:pt x="12282" y="938"/>
                  </a:cubicBezTo>
                  <a:cubicBezTo>
                    <a:pt x="12480" y="1128"/>
                    <a:pt x="12635" y="1357"/>
                    <a:pt x="12751" y="1605"/>
                  </a:cubicBezTo>
                  <a:lnTo>
                    <a:pt x="12822" y="1797"/>
                  </a:lnTo>
                  <a:lnTo>
                    <a:pt x="12840" y="1844"/>
                  </a:lnTo>
                  <a:lnTo>
                    <a:pt x="12844" y="1857"/>
                  </a:lnTo>
                  <a:lnTo>
                    <a:pt x="12845" y="1864"/>
                  </a:lnTo>
                  <a:lnTo>
                    <a:pt x="12853" y="1890"/>
                  </a:lnTo>
                  <a:lnTo>
                    <a:pt x="12879" y="1993"/>
                  </a:lnTo>
                  <a:lnTo>
                    <a:pt x="12905" y="2096"/>
                  </a:lnTo>
                  <a:lnTo>
                    <a:pt x="12916" y="2194"/>
                  </a:lnTo>
                  <a:cubicBezTo>
                    <a:pt x="12923" y="2259"/>
                    <a:pt x="12936" y="2322"/>
                    <a:pt x="12931" y="2389"/>
                  </a:cubicBezTo>
                  <a:cubicBezTo>
                    <a:pt x="12937" y="2656"/>
                    <a:pt x="12875" y="2918"/>
                    <a:pt x="12751" y="3149"/>
                  </a:cubicBezTo>
                  <a:cubicBezTo>
                    <a:pt x="12628" y="3380"/>
                    <a:pt x="12448" y="3577"/>
                    <a:pt x="12237" y="3729"/>
                  </a:cubicBezTo>
                  <a:cubicBezTo>
                    <a:pt x="12027" y="3880"/>
                    <a:pt x="11785" y="3985"/>
                    <a:pt x="11539" y="4050"/>
                  </a:cubicBezTo>
                  <a:lnTo>
                    <a:pt x="11446" y="4074"/>
                  </a:lnTo>
                  <a:lnTo>
                    <a:pt x="11352" y="4090"/>
                  </a:lnTo>
                  <a:cubicBezTo>
                    <a:pt x="11289" y="4098"/>
                    <a:pt x="11229" y="4114"/>
                    <a:pt x="11165" y="4116"/>
                  </a:cubicBezTo>
                  <a:cubicBezTo>
                    <a:pt x="11103" y="4120"/>
                    <a:pt x="11042" y="4124"/>
                    <a:pt x="10981" y="4127"/>
                  </a:cubicBezTo>
                  <a:cubicBezTo>
                    <a:pt x="10916" y="4124"/>
                    <a:pt x="10851" y="4124"/>
                    <a:pt x="10788" y="4120"/>
                  </a:cubicBezTo>
                  <a:cubicBezTo>
                    <a:pt x="10547" y="4101"/>
                    <a:pt x="10302" y="4039"/>
                    <a:pt x="10078" y="3952"/>
                  </a:cubicBezTo>
                  <a:cubicBezTo>
                    <a:pt x="9632" y="3777"/>
                    <a:pt x="9233" y="3496"/>
                    <a:pt x="9015" y="3117"/>
                  </a:cubicBezTo>
                  <a:cubicBezTo>
                    <a:pt x="8788" y="2745"/>
                    <a:pt x="8804" y="2285"/>
                    <a:pt x="8980" y="1945"/>
                  </a:cubicBezTo>
                  <a:cubicBezTo>
                    <a:pt x="9153" y="1599"/>
                    <a:pt x="9459" y="1359"/>
                    <a:pt x="9769" y="1258"/>
                  </a:cubicBezTo>
                  <a:cubicBezTo>
                    <a:pt x="9899" y="1216"/>
                    <a:pt x="10028" y="1200"/>
                    <a:pt x="10151" y="1200"/>
                  </a:cubicBezTo>
                  <a:cubicBezTo>
                    <a:pt x="10328" y="1200"/>
                    <a:pt x="10495" y="1234"/>
                    <a:pt x="10640" y="1281"/>
                  </a:cubicBezTo>
                  <a:cubicBezTo>
                    <a:pt x="10766" y="1319"/>
                    <a:pt x="10873" y="1379"/>
                    <a:pt x="10970" y="1436"/>
                  </a:cubicBezTo>
                  <a:cubicBezTo>
                    <a:pt x="11060" y="1500"/>
                    <a:pt x="11142" y="1565"/>
                    <a:pt x="11198" y="1638"/>
                  </a:cubicBezTo>
                  <a:cubicBezTo>
                    <a:pt x="11318" y="1778"/>
                    <a:pt x="11362" y="1919"/>
                    <a:pt x="11380" y="2014"/>
                  </a:cubicBezTo>
                  <a:cubicBezTo>
                    <a:pt x="11389" y="2061"/>
                    <a:pt x="11388" y="2097"/>
                    <a:pt x="11390" y="2123"/>
                  </a:cubicBezTo>
                  <a:cubicBezTo>
                    <a:pt x="11391" y="2147"/>
                    <a:pt x="11393" y="2160"/>
                    <a:pt x="11393" y="2160"/>
                  </a:cubicBezTo>
                  <a:cubicBezTo>
                    <a:pt x="11393" y="2160"/>
                    <a:pt x="11393" y="2147"/>
                    <a:pt x="11391" y="2123"/>
                  </a:cubicBezTo>
                  <a:cubicBezTo>
                    <a:pt x="11389" y="2097"/>
                    <a:pt x="11391" y="2061"/>
                    <a:pt x="11384" y="2013"/>
                  </a:cubicBezTo>
                  <a:cubicBezTo>
                    <a:pt x="11369" y="1918"/>
                    <a:pt x="11329" y="1774"/>
                    <a:pt x="11210" y="1628"/>
                  </a:cubicBezTo>
                  <a:cubicBezTo>
                    <a:pt x="11154" y="1554"/>
                    <a:pt x="11075" y="1486"/>
                    <a:pt x="10983" y="1419"/>
                  </a:cubicBezTo>
                  <a:cubicBezTo>
                    <a:pt x="10887" y="1358"/>
                    <a:pt x="10779" y="1295"/>
                    <a:pt x="10653" y="1252"/>
                  </a:cubicBezTo>
                  <a:cubicBezTo>
                    <a:pt x="10527" y="1208"/>
                    <a:pt x="10387" y="1172"/>
                    <a:pt x="10235" y="1161"/>
                  </a:cubicBezTo>
                  <a:cubicBezTo>
                    <a:pt x="10196" y="1159"/>
                    <a:pt x="10155" y="1157"/>
                    <a:pt x="10114" y="1157"/>
                  </a:cubicBezTo>
                  <a:cubicBezTo>
                    <a:pt x="10076" y="1157"/>
                    <a:pt x="10037" y="1159"/>
                    <a:pt x="9998" y="1163"/>
                  </a:cubicBezTo>
                  <a:cubicBezTo>
                    <a:pt x="9919" y="1170"/>
                    <a:pt x="9837" y="1185"/>
                    <a:pt x="9754" y="1209"/>
                  </a:cubicBezTo>
                  <a:cubicBezTo>
                    <a:pt x="9428" y="1308"/>
                    <a:pt x="9104" y="1550"/>
                    <a:pt x="8911" y="1910"/>
                  </a:cubicBezTo>
                  <a:cubicBezTo>
                    <a:pt x="8864" y="1998"/>
                    <a:pt x="8823" y="2101"/>
                    <a:pt x="8797" y="2201"/>
                  </a:cubicBezTo>
                  <a:cubicBezTo>
                    <a:pt x="8782" y="2249"/>
                    <a:pt x="8777" y="2307"/>
                    <a:pt x="8769" y="2360"/>
                  </a:cubicBezTo>
                  <a:cubicBezTo>
                    <a:pt x="8765" y="2414"/>
                    <a:pt x="8750" y="2467"/>
                    <a:pt x="8756" y="2522"/>
                  </a:cubicBezTo>
                  <a:cubicBezTo>
                    <a:pt x="8745" y="2744"/>
                    <a:pt x="8813" y="2971"/>
                    <a:pt x="8923" y="3174"/>
                  </a:cubicBezTo>
                  <a:cubicBezTo>
                    <a:pt x="9037" y="3378"/>
                    <a:pt x="9197" y="3561"/>
                    <a:pt x="9389" y="3711"/>
                  </a:cubicBezTo>
                  <a:cubicBezTo>
                    <a:pt x="9579" y="3861"/>
                    <a:pt x="9796" y="3986"/>
                    <a:pt x="10030" y="4083"/>
                  </a:cubicBezTo>
                  <a:cubicBezTo>
                    <a:pt x="10266" y="4179"/>
                    <a:pt x="10513" y="4250"/>
                    <a:pt x="10784" y="4277"/>
                  </a:cubicBezTo>
                  <a:cubicBezTo>
                    <a:pt x="10849" y="4283"/>
                    <a:pt x="10911" y="4284"/>
                    <a:pt x="10976" y="4288"/>
                  </a:cubicBezTo>
                  <a:cubicBezTo>
                    <a:pt x="11049" y="4287"/>
                    <a:pt x="11111" y="4283"/>
                    <a:pt x="11180" y="4279"/>
                  </a:cubicBezTo>
                  <a:cubicBezTo>
                    <a:pt x="11248" y="4279"/>
                    <a:pt x="11314" y="4265"/>
                    <a:pt x="11382" y="4256"/>
                  </a:cubicBezTo>
                  <a:lnTo>
                    <a:pt x="11482" y="4241"/>
                  </a:lnTo>
                  <a:lnTo>
                    <a:pt x="11581" y="4217"/>
                  </a:lnTo>
                  <a:cubicBezTo>
                    <a:pt x="11848" y="4153"/>
                    <a:pt x="12110" y="4045"/>
                    <a:pt x="12346" y="3883"/>
                  </a:cubicBezTo>
                  <a:cubicBezTo>
                    <a:pt x="12580" y="3721"/>
                    <a:pt x="12785" y="3506"/>
                    <a:pt x="12929" y="3247"/>
                  </a:cubicBezTo>
                  <a:cubicBezTo>
                    <a:pt x="13075" y="2989"/>
                    <a:pt x="13152" y="2690"/>
                    <a:pt x="13150" y="2388"/>
                  </a:cubicBezTo>
                  <a:cubicBezTo>
                    <a:pt x="13155" y="2314"/>
                    <a:pt x="13145" y="2237"/>
                    <a:pt x="13136" y="2160"/>
                  </a:cubicBezTo>
                  <a:lnTo>
                    <a:pt x="13122" y="2046"/>
                  </a:lnTo>
                  <a:lnTo>
                    <a:pt x="13099" y="1941"/>
                  </a:lnTo>
                  <a:lnTo>
                    <a:pt x="13076" y="1836"/>
                  </a:lnTo>
                  <a:lnTo>
                    <a:pt x="13070" y="1810"/>
                  </a:lnTo>
                  <a:lnTo>
                    <a:pt x="13069" y="1803"/>
                  </a:lnTo>
                  <a:cubicBezTo>
                    <a:pt x="13069" y="1802"/>
                    <a:pt x="13065" y="1789"/>
                    <a:pt x="13065" y="1789"/>
                  </a:cubicBezTo>
                  <a:cubicBezTo>
                    <a:pt x="13065" y="1789"/>
                    <a:pt x="13065" y="1789"/>
                    <a:pt x="13065" y="1789"/>
                  </a:cubicBezTo>
                  <a:lnTo>
                    <a:pt x="13060" y="1776"/>
                  </a:lnTo>
                  <a:lnTo>
                    <a:pt x="13042" y="1723"/>
                  </a:lnTo>
                  <a:lnTo>
                    <a:pt x="12966" y="1511"/>
                  </a:lnTo>
                  <a:cubicBezTo>
                    <a:pt x="12844" y="1236"/>
                    <a:pt x="12674" y="977"/>
                    <a:pt x="12458" y="758"/>
                  </a:cubicBezTo>
                  <a:cubicBezTo>
                    <a:pt x="12243" y="540"/>
                    <a:pt x="11977" y="372"/>
                    <a:pt x="11696" y="250"/>
                  </a:cubicBezTo>
                  <a:cubicBezTo>
                    <a:pt x="11415" y="129"/>
                    <a:pt x="11114" y="55"/>
                    <a:pt x="10811" y="19"/>
                  </a:cubicBezTo>
                  <a:cubicBezTo>
                    <a:pt x="10684" y="7"/>
                    <a:pt x="10558" y="1"/>
                    <a:pt x="10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1"/>
            <p:cNvSpPr/>
            <p:nvPr/>
          </p:nvSpPr>
          <p:spPr>
            <a:xfrm>
              <a:off x="4387450" y="3482992"/>
              <a:ext cx="369600" cy="351000"/>
            </a:xfrm>
            <a:prstGeom prst="star5">
              <a:avLst>
                <a:gd name="adj" fmla="val 19098"/>
                <a:gd name="hf" fmla="val 105146"/>
                <a:gd name="vf" fmla="val 110557"/>
              </a:avLst>
            </a:prstGeom>
            <a:solidFill>
              <a:srgbClr val="A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flipH="1">
              <a:off x="4904927" y="3482999"/>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flipH="1">
              <a:off x="1715002" y="3482999"/>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41"/>
          <p:cNvGrpSpPr/>
          <p:nvPr/>
        </p:nvGrpSpPr>
        <p:grpSpPr>
          <a:xfrm>
            <a:off x="3309718" y="393282"/>
            <a:ext cx="2524564" cy="225554"/>
            <a:chOff x="3309965" y="1083799"/>
            <a:chExt cx="2524564" cy="225554"/>
          </a:xfrm>
        </p:grpSpPr>
        <p:sp>
          <p:nvSpPr>
            <p:cNvPr id="486" name="Google Shape;486;p41"/>
            <p:cNvSpPr/>
            <p:nvPr/>
          </p:nvSpPr>
          <p:spPr>
            <a:xfrm flipH="1">
              <a:off x="3309965" y="1083799"/>
              <a:ext cx="2524564" cy="180575"/>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1"/>
            <p:cNvSpPr/>
            <p:nvPr/>
          </p:nvSpPr>
          <p:spPr>
            <a:xfrm flipH="1">
              <a:off x="3952692" y="1220720"/>
              <a:ext cx="1239131" cy="88633"/>
            </a:xfrm>
            <a:custGeom>
              <a:avLst/>
              <a:gdLst/>
              <a:ahLst/>
              <a:cxnLst/>
              <a:rect l="l" t="t" r="r" b="b"/>
              <a:pathLst>
                <a:path w="18447" h="2132" extrusionOk="0">
                  <a:moveTo>
                    <a:pt x="9226" y="0"/>
                  </a:moveTo>
                  <a:cubicBezTo>
                    <a:pt x="8627" y="19"/>
                    <a:pt x="8028" y="21"/>
                    <a:pt x="7443" y="83"/>
                  </a:cubicBezTo>
                  <a:cubicBezTo>
                    <a:pt x="6854" y="116"/>
                    <a:pt x="6283" y="216"/>
                    <a:pt x="5728" y="291"/>
                  </a:cubicBezTo>
                  <a:cubicBezTo>
                    <a:pt x="5452" y="339"/>
                    <a:pt x="5182" y="396"/>
                    <a:pt x="4918" y="448"/>
                  </a:cubicBezTo>
                  <a:cubicBezTo>
                    <a:pt x="4787" y="474"/>
                    <a:pt x="4656" y="501"/>
                    <a:pt x="4527" y="526"/>
                  </a:cubicBezTo>
                  <a:cubicBezTo>
                    <a:pt x="4400" y="559"/>
                    <a:pt x="4273" y="591"/>
                    <a:pt x="4150" y="623"/>
                  </a:cubicBezTo>
                  <a:cubicBezTo>
                    <a:pt x="3902" y="688"/>
                    <a:pt x="3660" y="750"/>
                    <a:pt x="3426" y="810"/>
                  </a:cubicBezTo>
                  <a:cubicBezTo>
                    <a:pt x="3194" y="876"/>
                    <a:pt x="2974" y="954"/>
                    <a:pt x="2761" y="1020"/>
                  </a:cubicBezTo>
                  <a:cubicBezTo>
                    <a:pt x="2547" y="1089"/>
                    <a:pt x="2342" y="1149"/>
                    <a:pt x="2151" y="1219"/>
                  </a:cubicBezTo>
                  <a:cubicBezTo>
                    <a:pt x="1960" y="1294"/>
                    <a:pt x="1780" y="1363"/>
                    <a:pt x="1611" y="1430"/>
                  </a:cubicBezTo>
                  <a:cubicBezTo>
                    <a:pt x="1441" y="1496"/>
                    <a:pt x="1282" y="1559"/>
                    <a:pt x="1137" y="1615"/>
                  </a:cubicBezTo>
                  <a:cubicBezTo>
                    <a:pt x="990" y="1673"/>
                    <a:pt x="861" y="1737"/>
                    <a:pt x="742" y="1790"/>
                  </a:cubicBezTo>
                  <a:cubicBezTo>
                    <a:pt x="505" y="1896"/>
                    <a:pt x="321" y="1984"/>
                    <a:pt x="195" y="2041"/>
                  </a:cubicBezTo>
                  <a:cubicBezTo>
                    <a:pt x="68" y="2100"/>
                    <a:pt x="1" y="2132"/>
                    <a:pt x="1" y="2132"/>
                  </a:cubicBezTo>
                  <a:cubicBezTo>
                    <a:pt x="1" y="2132"/>
                    <a:pt x="69" y="2105"/>
                    <a:pt x="202" y="2052"/>
                  </a:cubicBezTo>
                  <a:cubicBezTo>
                    <a:pt x="334" y="2003"/>
                    <a:pt x="525" y="1933"/>
                    <a:pt x="768" y="1837"/>
                  </a:cubicBezTo>
                  <a:cubicBezTo>
                    <a:pt x="889" y="1792"/>
                    <a:pt x="1022" y="1737"/>
                    <a:pt x="1170" y="1685"/>
                  </a:cubicBezTo>
                  <a:cubicBezTo>
                    <a:pt x="1319" y="1637"/>
                    <a:pt x="1479" y="1584"/>
                    <a:pt x="1650" y="1528"/>
                  </a:cubicBezTo>
                  <a:cubicBezTo>
                    <a:pt x="1821" y="1471"/>
                    <a:pt x="2003" y="1412"/>
                    <a:pt x="2196" y="1349"/>
                  </a:cubicBezTo>
                  <a:cubicBezTo>
                    <a:pt x="2389" y="1287"/>
                    <a:pt x="2595" y="1236"/>
                    <a:pt x="2809" y="1175"/>
                  </a:cubicBezTo>
                  <a:cubicBezTo>
                    <a:pt x="3024" y="1118"/>
                    <a:pt x="3244" y="1049"/>
                    <a:pt x="3476" y="993"/>
                  </a:cubicBezTo>
                  <a:cubicBezTo>
                    <a:pt x="3710" y="941"/>
                    <a:pt x="3950" y="887"/>
                    <a:pt x="4198" y="831"/>
                  </a:cubicBezTo>
                  <a:cubicBezTo>
                    <a:pt x="4323" y="804"/>
                    <a:pt x="4448" y="776"/>
                    <a:pt x="4575" y="746"/>
                  </a:cubicBezTo>
                  <a:cubicBezTo>
                    <a:pt x="4703" y="724"/>
                    <a:pt x="4834" y="701"/>
                    <a:pt x="4964" y="679"/>
                  </a:cubicBezTo>
                  <a:cubicBezTo>
                    <a:pt x="5228" y="635"/>
                    <a:pt x="5495" y="583"/>
                    <a:pt x="5769" y="540"/>
                  </a:cubicBezTo>
                  <a:cubicBezTo>
                    <a:pt x="6318" y="475"/>
                    <a:pt x="6885" y="392"/>
                    <a:pt x="7466" y="360"/>
                  </a:cubicBezTo>
                  <a:cubicBezTo>
                    <a:pt x="8044" y="302"/>
                    <a:pt x="8636" y="304"/>
                    <a:pt x="9226" y="288"/>
                  </a:cubicBezTo>
                  <a:cubicBezTo>
                    <a:pt x="9815" y="306"/>
                    <a:pt x="10406" y="303"/>
                    <a:pt x="10984" y="361"/>
                  </a:cubicBezTo>
                  <a:cubicBezTo>
                    <a:pt x="11565" y="394"/>
                    <a:pt x="12131" y="476"/>
                    <a:pt x="12681" y="543"/>
                  </a:cubicBezTo>
                  <a:cubicBezTo>
                    <a:pt x="12956" y="585"/>
                    <a:pt x="13222" y="639"/>
                    <a:pt x="13486" y="682"/>
                  </a:cubicBezTo>
                  <a:cubicBezTo>
                    <a:pt x="13617" y="706"/>
                    <a:pt x="13747" y="728"/>
                    <a:pt x="13876" y="750"/>
                  </a:cubicBezTo>
                  <a:cubicBezTo>
                    <a:pt x="14003" y="777"/>
                    <a:pt x="14127" y="806"/>
                    <a:pt x="14252" y="833"/>
                  </a:cubicBezTo>
                  <a:cubicBezTo>
                    <a:pt x="14500" y="889"/>
                    <a:pt x="14741" y="944"/>
                    <a:pt x="14974" y="997"/>
                  </a:cubicBezTo>
                  <a:cubicBezTo>
                    <a:pt x="15206" y="1053"/>
                    <a:pt x="15426" y="1120"/>
                    <a:pt x="15641" y="1178"/>
                  </a:cubicBezTo>
                  <a:cubicBezTo>
                    <a:pt x="15855" y="1239"/>
                    <a:pt x="16061" y="1292"/>
                    <a:pt x="16254" y="1351"/>
                  </a:cubicBezTo>
                  <a:cubicBezTo>
                    <a:pt x="16447" y="1415"/>
                    <a:pt x="16629" y="1474"/>
                    <a:pt x="16802" y="1531"/>
                  </a:cubicBezTo>
                  <a:cubicBezTo>
                    <a:pt x="16973" y="1587"/>
                    <a:pt x="17133" y="1639"/>
                    <a:pt x="17282" y="1687"/>
                  </a:cubicBezTo>
                  <a:cubicBezTo>
                    <a:pt x="17431" y="1740"/>
                    <a:pt x="17563" y="1795"/>
                    <a:pt x="17684" y="1841"/>
                  </a:cubicBezTo>
                  <a:cubicBezTo>
                    <a:pt x="17926" y="1935"/>
                    <a:pt x="18116" y="2006"/>
                    <a:pt x="18248" y="2056"/>
                  </a:cubicBezTo>
                  <a:cubicBezTo>
                    <a:pt x="18378" y="2105"/>
                    <a:pt x="18447" y="2132"/>
                    <a:pt x="18447" y="2132"/>
                  </a:cubicBezTo>
                  <a:cubicBezTo>
                    <a:pt x="18447" y="2132"/>
                    <a:pt x="18380" y="2101"/>
                    <a:pt x="18253" y="2041"/>
                  </a:cubicBezTo>
                  <a:cubicBezTo>
                    <a:pt x="18127" y="1984"/>
                    <a:pt x="17943" y="1896"/>
                    <a:pt x="17705" y="1790"/>
                  </a:cubicBezTo>
                  <a:cubicBezTo>
                    <a:pt x="17586" y="1736"/>
                    <a:pt x="17455" y="1673"/>
                    <a:pt x="17311" y="1613"/>
                  </a:cubicBezTo>
                  <a:cubicBezTo>
                    <a:pt x="17165" y="1556"/>
                    <a:pt x="17007" y="1495"/>
                    <a:pt x="16837" y="1429"/>
                  </a:cubicBezTo>
                  <a:cubicBezTo>
                    <a:pt x="16669" y="1363"/>
                    <a:pt x="16489" y="1294"/>
                    <a:pt x="16298" y="1219"/>
                  </a:cubicBezTo>
                  <a:cubicBezTo>
                    <a:pt x="16109" y="1149"/>
                    <a:pt x="15901" y="1089"/>
                    <a:pt x="15690" y="1020"/>
                  </a:cubicBezTo>
                  <a:cubicBezTo>
                    <a:pt x="15476" y="954"/>
                    <a:pt x="15256" y="876"/>
                    <a:pt x="15024" y="810"/>
                  </a:cubicBezTo>
                  <a:cubicBezTo>
                    <a:pt x="14792" y="750"/>
                    <a:pt x="14549" y="688"/>
                    <a:pt x="14301" y="623"/>
                  </a:cubicBezTo>
                  <a:cubicBezTo>
                    <a:pt x="14177" y="591"/>
                    <a:pt x="14052" y="559"/>
                    <a:pt x="13923" y="526"/>
                  </a:cubicBezTo>
                  <a:cubicBezTo>
                    <a:pt x="13795" y="501"/>
                    <a:pt x="13664" y="474"/>
                    <a:pt x="13532" y="448"/>
                  </a:cubicBezTo>
                  <a:cubicBezTo>
                    <a:pt x="13268" y="394"/>
                    <a:pt x="12998" y="339"/>
                    <a:pt x="12722" y="291"/>
                  </a:cubicBezTo>
                  <a:cubicBezTo>
                    <a:pt x="12168" y="216"/>
                    <a:pt x="11596" y="116"/>
                    <a:pt x="11007" y="83"/>
                  </a:cubicBezTo>
                  <a:cubicBezTo>
                    <a:pt x="10421" y="22"/>
                    <a:pt x="9823" y="21"/>
                    <a:pt x="9226" y="0"/>
                  </a:cubicBezTo>
                  <a:close/>
                </a:path>
              </a:pathLst>
            </a:custGeom>
            <a:solidFill>
              <a:srgbClr val="522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11D768B-6E97-0D59-CA60-4C3BA1020D8D}"/>
              </a:ext>
            </a:extLst>
          </p:cNvPr>
          <p:cNvSpPr txBox="1"/>
          <p:nvPr/>
        </p:nvSpPr>
        <p:spPr>
          <a:xfrm>
            <a:off x="421673" y="423024"/>
            <a:ext cx="8300649" cy="1911549"/>
          </a:xfrm>
          <a:prstGeom prst="rect">
            <a:avLst/>
          </a:prstGeom>
          <a:noFill/>
        </p:spPr>
        <p:txBody>
          <a:bodyPr wrap="square">
            <a:spAutoFit/>
          </a:bodyPr>
          <a:lstStyle/>
          <a:p>
            <a:pPr algn="ctr">
              <a:lnSpc>
                <a:spcPct val="150000"/>
              </a:lnSpc>
            </a:pPr>
            <a:r>
              <a:rPr lang="en-US" sz="4200" b="1">
                <a:solidFill>
                  <a:srgbClr val="522B0A"/>
                </a:solidFill>
                <a:latin typeface="+mj-lt"/>
              </a:rPr>
              <a:t>CHƯƠNG 1: THẾ GIỚI </a:t>
            </a:r>
          </a:p>
          <a:p>
            <a:pPr algn="ctr">
              <a:lnSpc>
                <a:spcPct val="150000"/>
              </a:lnSpc>
            </a:pPr>
            <a:r>
              <a:rPr lang="en-US" sz="4200" b="1">
                <a:solidFill>
                  <a:srgbClr val="522B0A"/>
                </a:solidFill>
                <a:latin typeface="+mj-lt"/>
              </a:rPr>
              <a:t>TỪ NĂM 1918 ĐẾN NĂM 1945</a:t>
            </a:r>
            <a:endParaRPr lang="en-US" sz="4200">
              <a:solidFill>
                <a:srgbClr val="522B0A"/>
              </a:solidFill>
            </a:endParaRPr>
          </a:p>
        </p:txBody>
      </p:sp>
      <p:sp>
        <p:nvSpPr>
          <p:cNvPr id="7" name="TextBox 6">
            <a:extLst>
              <a:ext uri="{FF2B5EF4-FFF2-40B4-BE49-F238E27FC236}">
                <a16:creationId xmlns:a16="http://schemas.microsoft.com/office/drawing/2014/main" id="{BC9F0826-2704-C9E0-BB01-0AD70716D5A7}"/>
              </a:ext>
            </a:extLst>
          </p:cNvPr>
          <p:cNvSpPr txBox="1"/>
          <p:nvPr/>
        </p:nvSpPr>
        <p:spPr>
          <a:xfrm>
            <a:off x="104828" y="2453599"/>
            <a:ext cx="8934341" cy="1998176"/>
          </a:xfrm>
          <a:prstGeom prst="rect">
            <a:avLst/>
          </a:prstGeom>
          <a:noFill/>
        </p:spPr>
        <p:txBody>
          <a:bodyPr wrap="square">
            <a:spAutoFit/>
          </a:bodyPr>
          <a:lstStyle/>
          <a:p>
            <a:pPr algn="ctr">
              <a:lnSpc>
                <a:spcPct val="150000"/>
              </a:lnSpc>
            </a:pPr>
            <a:r>
              <a:rPr lang="en-US" sz="4400" b="1">
                <a:solidFill>
                  <a:srgbClr val="CD1725"/>
                </a:solidFill>
                <a:latin typeface="+mj-lt"/>
              </a:rPr>
              <a:t>BÀI 1: NƯỚC NGA VÀ LIÊN XÔ</a:t>
            </a:r>
          </a:p>
          <a:p>
            <a:pPr algn="ctr">
              <a:lnSpc>
                <a:spcPct val="150000"/>
              </a:lnSpc>
            </a:pPr>
            <a:r>
              <a:rPr lang="en-US" sz="4400" b="1">
                <a:solidFill>
                  <a:srgbClr val="CD1725"/>
                </a:solidFill>
                <a:latin typeface="+mj-lt"/>
              </a:rPr>
              <a:t>TỪ NĂM 1918 ĐẾN NĂM 1945</a:t>
            </a:r>
            <a:endParaRPr lang="en-US" sz="4400">
              <a:solidFill>
                <a:srgbClr val="CD1725"/>
              </a:solidFill>
            </a:endParaRPr>
          </a:p>
        </p:txBody>
      </p:sp>
      <p:cxnSp>
        <p:nvCxnSpPr>
          <p:cNvPr id="9" name="Straight Connector 8">
            <a:extLst>
              <a:ext uri="{FF2B5EF4-FFF2-40B4-BE49-F238E27FC236}">
                <a16:creationId xmlns:a16="http://schemas.microsoft.com/office/drawing/2014/main" id="{770FF5B9-EEE4-E5F8-7FCE-29792B31AB8A}"/>
              </a:ext>
            </a:extLst>
          </p:cNvPr>
          <p:cNvCxnSpPr/>
          <p:nvPr/>
        </p:nvCxnSpPr>
        <p:spPr>
          <a:xfrm>
            <a:off x="698810" y="2448508"/>
            <a:ext cx="7783551" cy="0"/>
          </a:xfrm>
          <a:prstGeom prst="line">
            <a:avLst/>
          </a:prstGeom>
          <a:ln w="12700">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Pentagon 5">
            <a:extLst>
              <a:ext uri="{FF2B5EF4-FFF2-40B4-BE49-F238E27FC236}">
                <a16:creationId xmlns:a16="http://schemas.microsoft.com/office/drawing/2014/main" id="{883F7C39-803E-CD97-4B4E-346F461F1466}"/>
              </a:ext>
            </a:extLst>
          </p:cNvPr>
          <p:cNvSpPr/>
          <p:nvPr/>
        </p:nvSpPr>
        <p:spPr>
          <a:xfrm>
            <a:off x="0" y="438150"/>
            <a:ext cx="5397189" cy="571500"/>
          </a:xfrm>
          <a:prstGeom prst="homePlate">
            <a:avLst/>
          </a:prstGeom>
          <a:solidFill>
            <a:srgbClr val="8E5A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Mở rộng: Chính sách kinh tế mới</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A3BADCA3-A4C9-258A-E575-45AD715B8CB5}"/>
              </a:ext>
            </a:extLst>
          </p:cNvPr>
          <p:cNvSpPr/>
          <p:nvPr/>
        </p:nvSpPr>
        <p:spPr>
          <a:xfrm>
            <a:off x="457199" y="1322113"/>
            <a:ext cx="1981201" cy="3266984"/>
          </a:xfrm>
          <a:prstGeom prst="roundRect">
            <a:avLst>
              <a:gd name="adj" fmla="val 6298"/>
            </a:avLst>
          </a:prstGeom>
          <a:solidFill>
            <a:srgbClr val="FFFFFF"/>
          </a:solidFill>
          <a:ln>
            <a:solidFill>
              <a:srgbClr val="A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vi-VN" sz="2000" kern="1200">
                <a:solidFill>
                  <a:prstClr val="black"/>
                </a:solidFill>
                <a:cs typeface="Arial" panose="020B0604020202020204" pitchFamily="34" charset="0"/>
              </a:rPr>
              <a:t>Là một cống hiến lớn lao của Lê-nin vào lý luận và thực tiễn xây dựng chủ nghĩa xã hội khoa học. </a:t>
            </a:r>
          </a:p>
        </p:txBody>
      </p:sp>
      <p:sp>
        <p:nvSpPr>
          <p:cNvPr id="23" name="Rectangle: Rounded Corners 22">
            <a:extLst>
              <a:ext uri="{FF2B5EF4-FFF2-40B4-BE49-F238E27FC236}">
                <a16:creationId xmlns:a16="http://schemas.microsoft.com/office/drawing/2014/main" id="{AD2FAFD2-0020-BF4A-CA2D-A1AFB79F06BF}"/>
              </a:ext>
            </a:extLst>
          </p:cNvPr>
          <p:cNvSpPr/>
          <p:nvPr/>
        </p:nvSpPr>
        <p:spPr>
          <a:xfrm>
            <a:off x="2514602" y="1322727"/>
            <a:ext cx="1981201" cy="3266984"/>
          </a:xfrm>
          <a:prstGeom prst="roundRect">
            <a:avLst>
              <a:gd name="adj" fmla="val 6298"/>
            </a:avLst>
          </a:prstGeom>
          <a:solidFill>
            <a:srgbClr val="FFFFFF"/>
          </a:solidFill>
          <a:ln>
            <a:solidFill>
              <a:srgbClr val="A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vi-VN" sz="2000" kern="1200">
                <a:solidFill>
                  <a:prstClr val="black"/>
                </a:solidFill>
                <a:cs typeface="Arial" panose="020B0604020202020204" pitchFamily="34" charset="0"/>
              </a:rPr>
              <a:t>Là chính sách đúng đắn của Nhà nước vô sản trong thời kì quá độ từ chủ nghĩa tư bản lên </a:t>
            </a:r>
            <a:r>
              <a:rPr lang="en-US" sz="2000" kern="1200">
                <a:solidFill>
                  <a:prstClr val="black"/>
                </a:solidFill>
                <a:cs typeface="Arial" panose="020B0604020202020204" pitchFamily="34" charset="0"/>
              </a:rPr>
              <a:t>CNXH.</a:t>
            </a:r>
            <a:endParaRPr lang="en-US" sz="2000" kern="1200">
              <a:solidFill>
                <a:prstClr val="black"/>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DF31BD1-9A89-67D8-4002-117463E73A22}"/>
              </a:ext>
            </a:extLst>
          </p:cNvPr>
          <p:cNvSpPr/>
          <p:nvPr/>
        </p:nvSpPr>
        <p:spPr>
          <a:xfrm>
            <a:off x="4572002" y="1322113"/>
            <a:ext cx="1981201" cy="3266984"/>
          </a:xfrm>
          <a:prstGeom prst="roundRect">
            <a:avLst>
              <a:gd name="adj" fmla="val 6298"/>
            </a:avLst>
          </a:prstGeom>
          <a:solidFill>
            <a:srgbClr val="FFFFFF"/>
          </a:solidFill>
          <a:ln>
            <a:solidFill>
              <a:srgbClr val="A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kern="1200">
                <a:solidFill>
                  <a:prstClr val="black"/>
                </a:solidFill>
                <a:cs typeface="Arial" panose="020B0604020202020204" pitchFamily="34" charset="0"/>
              </a:rPr>
              <a:t>B</a:t>
            </a:r>
            <a:r>
              <a:rPr lang="vi-VN" sz="2000" kern="1200">
                <a:solidFill>
                  <a:prstClr val="black"/>
                </a:solidFill>
                <a:cs typeface="Arial" panose="020B0604020202020204" pitchFamily="34" charset="0"/>
              </a:rPr>
              <a:t>ảo đảm liên minh vững chắc về kinh tế và chính trị của giai cấp vô sản với giai cấp nông dân</a:t>
            </a:r>
            <a:r>
              <a:rPr lang="en-US" sz="2000" kern="1200">
                <a:solidFill>
                  <a:prstClr val="black"/>
                </a:solidFill>
                <a:cs typeface="Arial" panose="020B0604020202020204" pitchFamily="34" charset="0"/>
              </a:rPr>
              <a:t>.</a:t>
            </a:r>
            <a:endParaRPr lang="en-US" sz="2000" kern="1200">
              <a:solidFill>
                <a:prstClr val="black"/>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32EA5DD8-6BDD-1E4A-C8B9-FBBE2BC196AA}"/>
              </a:ext>
            </a:extLst>
          </p:cNvPr>
          <p:cNvSpPr/>
          <p:nvPr/>
        </p:nvSpPr>
        <p:spPr>
          <a:xfrm>
            <a:off x="6629399" y="1322113"/>
            <a:ext cx="1981201" cy="3266984"/>
          </a:xfrm>
          <a:prstGeom prst="roundRect">
            <a:avLst>
              <a:gd name="adj" fmla="val 6298"/>
            </a:avLst>
          </a:prstGeom>
          <a:solidFill>
            <a:srgbClr val="FFFFFF"/>
          </a:solidFill>
          <a:ln>
            <a:solidFill>
              <a:srgbClr val="A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kern="1200">
                <a:solidFill>
                  <a:prstClr val="black"/>
                </a:solidFill>
                <a:cs typeface="Arial" panose="020B0604020202020204" pitchFamily="34" charset="0"/>
              </a:rPr>
              <a:t>B</a:t>
            </a:r>
            <a:r>
              <a:rPr lang="vi-VN" sz="2000" kern="1200">
                <a:solidFill>
                  <a:prstClr val="black"/>
                </a:solidFill>
                <a:cs typeface="Arial" panose="020B0604020202020204" pitchFamily="34" charset="0"/>
              </a:rPr>
              <a:t>ảo đảm việc xây dựng nền tảng kinh tế của chủ nghĩa xã hội.</a:t>
            </a:r>
            <a:endParaRPr lang="en-US" sz="2000" kern="1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56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105A057A-40AE-9E7A-D1B5-B3150FF9C574}"/>
              </a:ext>
            </a:extLst>
          </p:cNvPr>
          <p:cNvSpPr/>
          <p:nvPr/>
        </p:nvSpPr>
        <p:spPr>
          <a:xfrm>
            <a:off x="0" y="438150"/>
            <a:ext cx="5679688" cy="571500"/>
          </a:xfrm>
          <a:prstGeom prst="homePlate">
            <a:avLst/>
          </a:prstGeom>
          <a:solidFill>
            <a:srgbClr val="8E5A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Mở rộng: Ảnh hưởng đối với Việt Nam</a:t>
            </a:r>
            <a:endParaRPr lang="en-US" sz="2200" b="1" kern="1200" dirty="0">
              <a:solidFill>
                <a:prstClr val="white"/>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2103531-45F5-A0D9-139A-E98729EF05AC}"/>
              </a:ext>
            </a:extLst>
          </p:cNvPr>
          <p:cNvPicPr>
            <a:picLocks noChangeAspect="1"/>
          </p:cNvPicPr>
          <p:nvPr/>
        </p:nvPicPr>
        <p:blipFill>
          <a:blip r:embed="rId2"/>
          <a:srcRect/>
          <a:stretch/>
        </p:blipFill>
        <p:spPr>
          <a:xfrm>
            <a:off x="341392" y="1209442"/>
            <a:ext cx="5070668" cy="3549805"/>
          </a:xfrm>
          <a:prstGeom prst="rect">
            <a:avLst/>
          </a:prstGeom>
        </p:spPr>
      </p:pic>
      <p:grpSp>
        <p:nvGrpSpPr>
          <p:cNvPr id="11" name="Group 10">
            <a:extLst>
              <a:ext uri="{FF2B5EF4-FFF2-40B4-BE49-F238E27FC236}">
                <a16:creationId xmlns:a16="http://schemas.microsoft.com/office/drawing/2014/main" id="{DCA5BE6F-A300-3FAE-A89B-CBA8F5C468E3}"/>
              </a:ext>
            </a:extLst>
          </p:cNvPr>
          <p:cNvGrpSpPr/>
          <p:nvPr/>
        </p:nvGrpSpPr>
        <p:grpSpPr>
          <a:xfrm>
            <a:off x="4436440" y="1209441"/>
            <a:ext cx="4366168" cy="3549806"/>
            <a:chOff x="4436440" y="1209441"/>
            <a:chExt cx="4366168" cy="3549806"/>
          </a:xfrm>
        </p:grpSpPr>
        <p:sp>
          <p:nvSpPr>
            <p:cNvPr id="9" name="Rectangle: Rounded Corners 8">
              <a:extLst>
                <a:ext uri="{FF2B5EF4-FFF2-40B4-BE49-F238E27FC236}">
                  <a16:creationId xmlns:a16="http://schemas.microsoft.com/office/drawing/2014/main" id="{23DBF6AD-9292-4AA5-D105-BA271C64733C}"/>
                </a:ext>
              </a:extLst>
            </p:cNvPr>
            <p:cNvSpPr/>
            <p:nvPr/>
          </p:nvSpPr>
          <p:spPr>
            <a:xfrm>
              <a:off x="4817905" y="1209441"/>
              <a:ext cx="3984703" cy="3549806"/>
            </a:xfrm>
            <a:prstGeom prst="roundRect">
              <a:avLst>
                <a:gd name="adj" fmla="val 640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600">
                  <a:solidFill>
                    <a:srgbClr val="000000"/>
                  </a:solidFill>
                  <a:effectLst/>
                  <a:ea typeface="Times New Roman" panose="02020603050405020304" pitchFamily="18" charset="0"/>
                </a:rPr>
                <a:t>“Phải vận dụng sáng tạo và tiếp tục phát triển chủ nghĩa Mác – Lê-nin và tư tưởng Hồ Chí Minh, đặc biệt là tư tưởng của Lê-nin về chính sách kinh tế mới, về chủ nghĩa tư bản nhà nước, sáng tạo nhiều hình thức quá độ, những nấc thang trung gian đa dạng, phù hợp với hoàn cảnh lịch sử, cụ thể để đưa nước ta đi lên </a:t>
              </a:r>
              <a:r>
                <a:rPr lang="en-US" sz="1600">
                  <a:solidFill>
                    <a:srgbClr val="000000"/>
                  </a:solidFill>
                  <a:effectLst/>
                  <a:ea typeface="Times New Roman" panose="02020603050405020304" pitchFamily="18" charset="0"/>
                </a:rPr>
                <a:t>CNXH</a:t>
              </a:r>
              <a:r>
                <a:rPr lang="vi-VN" sz="1600">
                  <a:solidFill>
                    <a:srgbClr val="000000"/>
                  </a:solidFill>
                  <a:effectLst/>
                  <a:ea typeface="Times New Roman" panose="02020603050405020304" pitchFamily="18" charset="0"/>
                </a:rPr>
                <a:t> một cách vững chắc”.</a:t>
              </a:r>
              <a:endParaRPr lang="en-US" sz="1600">
                <a:effectLst/>
                <a:ea typeface="Calibri" panose="020F0502020204030204" pitchFamily="34" charset="0"/>
              </a:endParaRPr>
            </a:p>
          </p:txBody>
        </p:sp>
        <p:sp>
          <p:nvSpPr>
            <p:cNvPr id="10" name="Isosceles Triangle 9">
              <a:extLst>
                <a:ext uri="{FF2B5EF4-FFF2-40B4-BE49-F238E27FC236}">
                  <a16:creationId xmlns:a16="http://schemas.microsoft.com/office/drawing/2014/main" id="{4865C725-E80C-07B0-3FA6-EEAA096CA2A8}"/>
                </a:ext>
              </a:extLst>
            </p:cNvPr>
            <p:cNvSpPr/>
            <p:nvPr/>
          </p:nvSpPr>
          <p:spPr>
            <a:xfrm rot="16200000">
              <a:off x="4159722" y="1714964"/>
              <a:ext cx="934901" cy="381465"/>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619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grpSp>
        <p:nvGrpSpPr>
          <p:cNvPr id="24" name="Group 23">
            <a:extLst>
              <a:ext uri="{FF2B5EF4-FFF2-40B4-BE49-F238E27FC236}">
                <a16:creationId xmlns:a16="http://schemas.microsoft.com/office/drawing/2014/main" id="{B6502AAB-4EBA-E67D-8F12-438580EA8180}"/>
              </a:ext>
            </a:extLst>
          </p:cNvPr>
          <p:cNvGrpSpPr/>
          <p:nvPr/>
        </p:nvGrpSpPr>
        <p:grpSpPr>
          <a:xfrm>
            <a:off x="3591619" y="723396"/>
            <a:ext cx="5419493" cy="4150766"/>
            <a:chOff x="3591619" y="723396"/>
            <a:chExt cx="5419493" cy="4150766"/>
          </a:xfrm>
        </p:grpSpPr>
        <p:pic>
          <p:nvPicPr>
            <p:cNvPr id="19" name="Picture 18" descr="A black and white photo of a city&#10;&#10;Description automatically generated">
              <a:extLst>
                <a:ext uri="{FF2B5EF4-FFF2-40B4-BE49-F238E27FC236}">
                  <a16:creationId xmlns:a16="http://schemas.microsoft.com/office/drawing/2014/main" id="{F7D94888-C4E7-33CB-DD52-DCB2D894C8A4}"/>
                </a:ext>
              </a:extLst>
            </p:cNvPr>
            <p:cNvPicPr>
              <a:picLocks noChangeAspect="1"/>
            </p:cNvPicPr>
            <p:nvPr/>
          </p:nvPicPr>
          <p:blipFill>
            <a:blip r:embed="rId3"/>
            <a:stretch>
              <a:fillRect/>
            </a:stretch>
          </p:blipFill>
          <p:spPr>
            <a:xfrm>
              <a:off x="3739374" y="723396"/>
              <a:ext cx="5123985" cy="3842989"/>
            </a:xfrm>
            <a:prstGeom prst="rect">
              <a:avLst/>
            </a:prstGeom>
          </p:spPr>
        </p:pic>
        <p:sp>
          <p:nvSpPr>
            <p:cNvPr id="23" name="TextBox 22">
              <a:extLst>
                <a:ext uri="{FF2B5EF4-FFF2-40B4-BE49-F238E27FC236}">
                  <a16:creationId xmlns:a16="http://schemas.microsoft.com/office/drawing/2014/main" id="{5DA8496B-36F2-9EC0-4404-64CB8E982536}"/>
                </a:ext>
              </a:extLst>
            </p:cNvPr>
            <p:cNvSpPr txBox="1"/>
            <p:nvPr/>
          </p:nvSpPr>
          <p:spPr>
            <a:xfrm>
              <a:off x="3591619" y="4566385"/>
              <a:ext cx="5419493" cy="307777"/>
            </a:xfrm>
            <a:prstGeom prst="rect">
              <a:avLst/>
            </a:prstGeom>
            <a:noFill/>
          </p:spPr>
          <p:txBody>
            <a:bodyPr wrap="square" rtlCol="0">
              <a:spAutoFit/>
            </a:bodyPr>
            <a:lstStyle/>
            <a:p>
              <a:r>
                <a:rPr lang="en-US"/>
                <a:t>Hình 1.3. Thành phố Mát-xcơ-va trong những năm 20 của TK XX</a:t>
              </a:r>
            </a:p>
          </p:txBody>
        </p:sp>
      </p:grpSp>
      <p:sp>
        <p:nvSpPr>
          <p:cNvPr id="2" name="Arrow: Pentagon 1">
            <a:extLst>
              <a:ext uri="{FF2B5EF4-FFF2-40B4-BE49-F238E27FC236}">
                <a16:creationId xmlns:a16="http://schemas.microsoft.com/office/drawing/2014/main" id="{F15B9CB2-FDF9-77F5-91A7-D51C6964859D}"/>
              </a:ext>
            </a:extLst>
          </p:cNvPr>
          <p:cNvSpPr/>
          <p:nvPr/>
        </p:nvSpPr>
        <p:spPr>
          <a:xfrm>
            <a:off x="1" y="438150"/>
            <a:ext cx="2624254" cy="571500"/>
          </a:xfrm>
          <a:prstGeom prst="homePlate">
            <a:avLst/>
          </a:prstGeom>
          <a:solidFill>
            <a:srgbClr val="8E5A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Kết quả</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A422943-130C-9108-AF5F-890B7F9987B7}"/>
              </a:ext>
            </a:extLst>
          </p:cNvPr>
          <p:cNvSpPr/>
          <p:nvPr/>
        </p:nvSpPr>
        <p:spPr>
          <a:xfrm>
            <a:off x="280641" y="1444276"/>
            <a:ext cx="3685479" cy="1085385"/>
          </a:xfrm>
          <a:prstGeom prst="roundRect">
            <a:avLst>
              <a:gd name="adj" fmla="val 8448"/>
            </a:avLst>
          </a:prstGeom>
          <a:solidFill>
            <a:schemeClr val="accent3"/>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Nước Nga Xô viết từng bước vượt qua khủng hoảng.</a:t>
            </a:r>
          </a:p>
        </p:txBody>
      </p:sp>
      <p:sp>
        <p:nvSpPr>
          <p:cNvPr id="21" name="Rectangle: Rounded Corners 20">
            <a:extLst>
              <a:ext uri="{FF2B5EF4-FFF2-40B4-BE49-F238E27FC236}">
                <a16:creationId xmlns:a16="http://schemas.microsoft.com/office/drawing/2014/main" id="{9FCE7676-3578-E0DD-0B21-CBD872EF5D50}"/>
              </a:ext>
            </a:extLst>
          </p:cNvPr>
          <p:cNvSpPr/>
          <p:nvPr/>
        </p:nvSpPr>
        <p:spPr>
          <a:xfrm>
            <a:off x="280640" y="2644891"/>
            <a:ext cx="3685479" cy="758857"/>
          </a:xfrm>
          <a:prstGeom prst="roundRect">
            <a:avLst>
              <a:gd name="adj" fmla="val 8448"/>
            </a:avLst>
          </a:prstGeom>
          <a:solidFill>
            <a:schemeClr val="accent3"/>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Phục hồi kinh tế. </a:t>
            </a:r>
          </a:p>
        </p:txBody>
      </p:sp>
      <p:sp>
        <p:nvSpPr>
          <p:cNvPr id="22" name="Rectangle: Rounded Corners 21">
            <a:extLst>
              <a:ext uri="{FF2B5EF4-FFF2-40B4-BE49-F238E27FC236}">
                <a16:creationId xmlns:a16="http://schemas.microsoft.com/office/drawing/2014/main" id="{8256FE61-8958-8A0B-9B72-AA5DFF46E66A}"/>
              </a:ext>
            </a:extLst>
          </p:cNvPr>
          <p:cNvSpPr/>
          <p:nvPr/>
        </p:nvSpPr>
        <p:spPr>
          <a:xfrm>
            <a:off x="280640" y="3559573"/>
            <a:ext cx="3685479" cy="758858"/>
          </a:xfrm>
          <a:prstGeom prst="roundRect">
            <a:avLst>
              <a:gd name="adj" fmla="val 8448"/>
            </a:avLst>
          </a:prstGeom>
          <a:solidFill>
            <a:schemeClr val="accent3"/>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Đời sống nhân dân cải thiện. </a:t>
            </a:r>
          </a:p>
        </p:txBody>
      </p:sp>
    </p:spTree>
    <p:extLst>
      <p:ext uri="{BB962C8B-B14F-4D97-AF65-F5344CB8AC3E}">
        <p14:creationId xmlns:p14="http://schemas.microsoft.com/office/powerpoint/2010/main" val="390156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5F2FD9-B96D-6403-D3A7-FF312704DA10}"/>
              </a:ext>
            </a:extLst>
          </p:cNvPr>
          <p:cNvGrpSpPr/>
          <p:nvPr/>
        </p:nvGrpSpPr>
        <p:grpSpPr>
          <a:xfrm>
            <a:off x="260489" y="248261"/>
            <a:ext cx="4311511" cy="3405209"/>
            <a:chOff x="260489" y="248261"/>
            <a:chExt cx="4311511" cy="3405209"/>
          </a:xfrm>
        </p:grpSpPr>
        <p:pic>
          <p:nvPicPr>
            <p:cNvPr id="5" name="Picture 4">
              <a:extLst>
                <a:ext uri="{FF2B5EF4-FFF2-40B4-BE49-F238E27FC236}">
                  <a16:creationId xmlns:a16="http://schemas.microsoft.com/office/drawing/2014/main" id="{BF03098C-73D5-C5E5-9F86-EF3BFEB82FB5}"/>
                </a:ext>
              </a:extLst>
            </p:cNvPr>
            <p:cNvPicPr>
              <a:picLocks noChangeAspect="1"/>
            </p:cNvPicPr>
            <p:nvPr/>
          </p:nvPicPr>
          <p:blipFill>
            <a:blip r:embed="rId2"/>
            <a:srcRect/>
            <a:stretch/>
          </p:blipFill>
          <p:spPr>
            <a:xfrm>
              <a:off x="312531" y="248261"/>
              <a:ext cx="4259469" cy="3059619"/>
            </a:xfrm>
            <a:prstGeom prst="rect">
              <a:avLst/>
            </a:prstGeom>
          </p:spPr>
        </p:pic>
        <p:sp>
          <p:nvSpPr>
            <p:cNvPr id="7" name="TextBox 6">
              <a:extLst>
                <a:ext uri="{FF2B5EF4-FFF2-40B4-BE49-F238E27FC236}">
                  <a16:creationId xmlns:a16="http://schemas.microsoft.com/office/drawing/2014/main" id="{D48BCDD2-6A24-A78B-154F-6D065CF2A524}"/>
                </a:ext>
              </a:extLst>
            </p:cNvPr>
            <p:cNvSpPr txBox="1"/>
            <p:nvPr/>
          </p:nvSpPr>
          <p:spPr>
            <a:xfrm>
              <a:off x="260489" y="3277918"/>
              <a:ext cx="4259470" cy="375552"/>
            </a:xfrm>
            <a:prstGeom prst="rect">
              <a:avLst/>
            </a:prstGeom>
            <a:noFill/>
          </p:spPr>
          <p:txBody>
            <a:bodyPr wrap="square">
              <a:spAutoFit/>
            </a:bodyPr>
            <a:lstStyle/>
            <a:p>
              <a:pPr algn="ctr">
                <a:lnSpc>
                  <a:spcPct val="150000"/>
                </a:lnSpc>
              </a:pPr>
              <a:r>
                <a:rPr lang="en-US"/>
                <a:t>Điện Crem-lin những năm 20 của TK XX</a:t>
              </a:r>
            </a:p>
          </p:txBody>
        </p:sp>
      </p:grpSp>
      <p:grpSp>
        <p:nvGrpSpPr>
          <p:cNvPr id="9" name="Group 8">
            <a:extLst>
              <a:ext uri="{FF2B5EF4-FFF2-40B4-BE49-F238E27FC236}">
                <a16:creationId xmlns:a16="http://schemas.microsoft.com/office/drawing/2014/main" id="{39993AE9-23FC-F08E-9E77-1CD816280AAF}"/>
              </a:ext>
            </a:extLst>
          </p:cNvPr>
          <p:cNvGrpSpPr/>
          <p:nvPr/>
        </p:nvGrpSpPr>
        <p:grpSpPr>
          <a:xfrm>
            <a:off x="4572000" y="1902223"/>
            <a:ext cx="4311512" cy="2918674"/>
            <a:chOff x="260489" y="775951"/>
            <a:chExt cx="4311512" cy="2918674"/>
          </a:xfrm>
        </p:grpSpPr>
        <p:pic>
          <p:nvPicPr>
            <p:cNvPr id="10" name="Picture 9">
              <a:extLst>
                <a:ext uri="{FF2B5EF4-FFF2-40B4-BE49-F238E27FC236}">
                  <a16:creationId xmlns:a16="http://schemas.microsoft.com/office/drawing/2014/main" id="{643CF6DC-0554-3C07-4345-68A63C6263FD}"/>
                </a:ext>
              </a:extLst>
            </p:cNvPr>
            <p:cNvPicPr>
              <a:picLocks noChangeAspect="1"/>
            </p:cNvPicPr>
            <p:nvPr/>
          </p:nvPicPr>
          <p:blipFill>
            <a:blip r:embed="rId3"/>
            <a:srcRect/>
            <a:stretch/>
          </p:blipFill>
          <p:spPr>
            <a:xfrm>
              <a:off x="312531" y="775951"/>
              <a:ext cx="4259470" cy="2610897"/>
            </a:xfrm>
            <a:prstGeom prst="rect">
              <a:avLst/>
            </a:prstGeom>
          </p:spPr>
        </p:pic>
        <p:sp>
          <p:nvSpPr>
            <p:cNvPr id="11" name="TextBox 10">
              <a:extLst>
                <a:ext uri="{FF2B5EF4-FFF2-40B4-BE49-F238E27FC236}">
                  <a16:creationId xmlns:a16="http://schemas.microsoft.com/office/drawing/2014/main" id="{C0CCFFC8-9269-32E3-4F70-07FBF3D0546B}"/>
                </a:ext>
              </a:extLst>
            </p:cNvPr>
            <p:cNvSpPr txBox="1"/>
            <p:nvPr/>
          </p:nvSpPr>
          <p:spPr>
            <a:xfrm>
              <a:off x="260489" y="3386848"/>
              <a:ext cx="4259470" cy="307777"/>
            </a:xfrm>
            <a:prstGeom prst="rect">
              <a:avLst/>
            </a:prstGeom>
            <a:noFill/>
          </p:spPr>
          <p:txBody>
            <a:bodyPr wrap="square">
              <a:spAutoFit/>
            </a:bodyPr>
            <a:lstStyle/>
            <a:p>
              <a:pPr algn="ctr"/>
              <a:r>
                <a:rPr lang="en-US"/>
                <a:t>Ga xe lửa Kazansky trong những năm 1920.</a:t>
              </a:r>
            </a:p>
          </p:txBody>
        </p:sp>
      </p:grpSp>
    </p:spTree>
    <p:extLst>
      <p:ext uri="{BB962C8B-B14F-4D97-AF65-F5344CB8AC3E}">
        <p14:creationId xmlns:p14="http://schemas.microsoft.com/office/powerpoint/2010/main" val="152814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ABB0072-CD0D-E3FE-D013-62A10FCBD829}"/>
              </a:ext>
            </a:extLst>
          </p:cNvPr>
          <p:cNvGrpSpPr/>
          <p:nvPr/>
        </p:nvGrpSpPr>
        <p:grpSpPr>
          <a:xfrm>
            <a:off x="255004" y="519978"/>
            <a:ext cx="8576465" cy="4156267"/>
            <a:chOff x="255004" y="519978"/>
            <a:chExt cx="8576465" cy="4156267"/>
          </a:xfrm>
        </p:grpSpPr>
        <p:pic>
          <p:nvPicPr>
            <p:cNvPr id="5" name="Picture 4">
              <a:extLst>
                <a:ext uri="{FF2B5EF4-FFF2-40B4-BE49-F238E27FC236}">
                  <a16:creationId xmlns:a16="http://schemas.microsoft.com/office/drawing/2014/main" id="{BF03098C-73D5-C5E5-9F86-EF3BFEB82FB5}"/>
                </a:ext>
              </a:extLst>
            </p:cNvPr>
            <p:cNvPicPr>
              <a:picLocks noChangeAspect="1"/>
            </p:cNvPicPr>
            <p:nvPr/>
          </p:nvPicPr>
          <p:blipFill>
            <a:blip r:embed="rId2"/>
            <a:srcRect/>
            <a:stretch/>
          </p:blipFill>
          <p:spPr>
            <a:xfrm>
              <a:off x="255004" y="519978"/>
              <a:ext cx="4398772" cy="2721310"/>
            </a:xfrm>
            <a:prstGeom prst="rect">
              <a:avLst/>
            </a:prstGeom>
          </p:spPr>
        </p:pic>
        <p:pic>
          <p:nvPicPr>
            <p:cNvPr id="10" name="Picture 9">
              <a:extLst>
                <a:ext uri="{FF2B5EF4-FFF2-40B4-BE49-F238E27FC236}">
                  <a16:creationId xmlns:a16="http://schemas.microsoft.com/office/drawing/2014/main" id="{643CF6DC-0554-3C07-4345-68A63C6263FD}"/>
                </a:ext>
              </a:extLst>
            </p:cNvPr>
            <p:cNvPicPr>
              <a:picLocks noChangeAspect="1"/>
            </p:cNvPicPr>
            <p:nvPr/>
          </p:nvPicPr>
          <p:blipFill>
            <a:blip r:embed="rId3"/>
            <a:srcRect/>
            <a:stretch/>
          </p:blipFill>
          <p:spPr>
            <a:xfrm>
              <a:off x="4707757" y="1776760"/>
              <a:ext cx="4123712" cy="2899485"/>
            </a:xfrm>
            <a:prstGeom prst="rect">
              <a:avLst/>
            </a:prstGeom>
          </p:spPr>
        </p:pic>
        <p:sp>
          <p:nvSpPr>
            <p:cNvPr id="2" name="TextBox 1">
              <a:extLst>
                <a:ext uri="{FF2B5EF4-FFF2-40B4-BE49-F238E27FC236}">
                  <a16:creationId xmlns:a16="http://schemas.microsoft.com/office/drawing/2014/main" id="{D48BCDD2-6A24-A78B-154F-6D065CF2A524}"/>
                </a:ext>
              </a:extLst>
            </p:cNvPr>
            <p:cNvSpPr txBox="1"/>
            <p:nvPr/>
          </p:nvSpPr>
          <p:spPr>
            <a:xfrm>
              <a:off x="394306" y="3751488"/>
              <a:ext cx="4259470" cy="872034"/>
            </a:xfrm>
            <a:prstGeom prst="rect">
              <a:avLst/>
            </a:prstGeom>
            <a:noFill/>
          </p:spPr>
          <p:txBody>
            <a:bodyPr wrap="square">
              <a:spAutoFit/>
            </a:bodyPr>
            <a:lstStyle/>
            <a:p>
              <a:pPr algn="r">
                <a:lnSpc>
                  <a:spcPct val="150000"/>
                </a:lnSpc>
              </a:pPr>
              <a:r>
                <a:rPr lang="en-US" sz="1800"/>
                <a:t>Kinh tế phục hồi, đời sống nhân dân được cải thiện.</a:t>
              </a:r>
            </a:p>
          </p:txBody>
        </p:sp>
      </p:grpSp>
    </p:spTree>
    <p:extLst>
      <p:ext uri="{BB962C8B-B14F-4D97-AF65-F5344CB8AC3E}">
        <p14:creationId xmlns:p14="http://schemas.microsoft.com/office/powerpoint/2010/main" val="30189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BCDAB4C-964E-A1BD-0B0F-DDE01A261991}"/>
              </a:ext>
            </a:extLst>
          </p:cNvPr>
          <p:cNvGrpSpPr/>
          <p:nvPr/>
        </p:nvGrpSpPr>
        <p:grpSpPr>
          <a:xfrm>
            <a:off x="650487" y="282498"/>
            <a:ext cx="7843026" cy="1137424"/>
            <a:chOff x="564995" y="386576"/>
            <a:chExt cx="7843026" cy="1137424"/>
          </a:xfrm>
        </p:grpSpPr>
        <p:sp>
          <p:nvSpPr>
            <p:cNvPr id="7" name="Rectangle: Rounded Corners 6">
              <a:extLst>
                <a:ext uri="{FF2B5EF4-FFF2-40B4-BE49-F238E27FC236}">
                  <a16:creationId xmlns:a16="http://schemas.microsoft.com/office/drawing/2014/main" id="{2B559E37-6DC8-8773-5F86-306522D68EC1}"/>
                </a:ext>
              </a:extLst>
            </p:cNvPr>
            <p:cNvSpPr/>
            <p:nvPr/>
          </p:nvSpPr>
          <p:spPr>
            <a:xfrm>
              <a:off x="564995" y="386576"/>
              <a:ext cx="7515922" cy="1077951"/>
            </a:xfrm>
            <a:prstGeom prst="roundRect">
              <a:avLst>
                <a:gd name="adj" fmla="val 9081"/>
              </a:avLst>
            </a:prstGeom>
            <a:solidFill>
              <a:schemeClr val="accent2"/>
            </a:solidFill>
            <a:ln>
              <a:solidFill>
                <a:srgbClr val="8866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Times New Roman" panose="02020603050405020304" pitchFamily="18" charset="0"/>
                </a:rPr>
                <a:t>Vì sao nhân dân Xô viết bảo vệ được thành quả </a:t>
              </a:r>
              <a:endParaRPr lang="en-US" sz="2000">
                <a:solidFill>
                  <a:srgbClr val="000000"/>
                </a:solidFill>
                <a:effectLst/>
                <a:ea typeface="Times New Roman" panose="02020603050405020304" pitchFamily="18" charset="0"/>
              </a:endParaRPr>
            </a:p>
            <a:p>
              <a:pPr algn="ctr">
                <a:lnSpc>
                  <a:spcPct val="150000"/>
                </a:lnSpc>
              </a:pPr>
              <a:r>
                <a:rPr lang="vi-VN" sz="2000">
                  <a:solidFill>
                    <a:srgbClr val="000000"/>
                  </a:solidFill>
                  <a:effectLst/>
                  <a:ea typeface="Times New Roman" panose="02020603050405020304" pitchFamily="18" charset="0"/>
                </a:rPr>
                <a:t>của Cách mạng tháng Mười?</a:t>
              </a:r>
              <a:endParaRPr lang="en-US" sz="2000">
                <a:effectLst/>
                <a:ea typeface="Calibri" panose="020F0502020204030204" pitchFamily="34" charset="0"/>
              </a:endParaRPr>
            </a:p>
          </p:txBody>
        </p:sp>
        <p:sp>
          <p:nvSpPr>
            <p:cNvPr id="6" name="Freeform 5">
              <a:extLst>
                <a:ext uri="{FF2B5EF4-FFF2-40B4-BE49-F238E27FC236}">
                  <a16:creationId xmlns:a16="http://schemas.microsoft.com/office/drawing/2014/main" id="{6D1C253A-A449-26E0-E3D3-FD7877E2F7D2}"/>
                </a:ext>
              </a:extLst>
            </p:cNvPr>
            <p:cNvSpPr/>
            <p:nvPr/>
          </p:nvSpPr>
          <p:spPr>
            <a:xfrm>
              <a:off x="7467707" y="630230"/>
              <a:ext cx="940314" cy="893770"/>
            </a:xfrm>
            <a:custGeom>
              <a:avLst/>
              <a:gdLst/>
              <a:ahLst/>
              <a:cxnLst/>
              <a:rect l="l" t="t" r="r" b="b"/>
              <a:pathLst>
                <a:path w="2719563" h="2575033">
                  <a:moveTo>
                    <a:pt x="0" y="0"/>
                  </a:moveTo>
                  <a:lnTo>
                    <a:pt x="2719562" y="0"/>
                  </a:lnTo>
                  <a:lnTo>
                    <a:pt x="2719562" y="2575033"/>
                  </a:lnTo>
                  <a:lnTo>
                    <a:pt x="0" y="2575033"/>
                  </a:lnTo>
                  <a:lnTo>
                    <a:pt x="0" y="0"/>
                  </a:lnTo>
                  <a:close/>
                </a:path>
              </a:pathLst>
            </a:custGeom>
            <a:blipFill>
              <a:blip r:embed="rId2"/>
              <a:stretch>
                <a:fillRect/>
              </a:stretch>
            </a:blipFill>
          </p:spPr>
          <p:txBody>
            <a:bodyPr/>
            <a:lstStyle/>
            <a:p>
              <a:endParaRPr lang="en-US"/>
            </a:p>
          </p:txBody>
        </p:sp>
      </p:grpSp>
      <p:sp>
        <p:nvSpPr>
          <p:cNvPr id="9" name="Rectangle: Rounded Corners 8">
            <a:extLst>
              <a:ext uri="{FF2B5EF4-FFF2-40B4-BE49-F238E27FC236}">
                <a16:creationId xmlns:a16="http://schemas.microsoft.com/office/drawing/2014/main" id="{77AE1662-B6ED-7304-AFD5-E4EF07F5128B}"/>
              </a:ext>
            </a:extLst>
          </p:cNvPr>
          <p:cNvSpPr/>
          <p:nvPr/>
        </p:nvSpPr>
        <p:spPr>
          <a:xfrm>
            <a:off x="356837" y="1493149"/>
            <a:ext cx="4735554" cy="557561"/>
          </a:xfrm>
          <a:prstGeom prst="roundRect">
            <a:avLst>
              <a:gd name="adj" fmla="val 8592"/>
            </a:avLst>
          </a:prstGeom>
          <a:solidFill>
            <a:schemeClr val="accent2"/>
          </a:solidFill>
          <a:ln>
            <a:solidFill>
              <a:srgbClr val="8866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a typeface="Times New Roman" panose="02020603050405020304" pitchFamily="18" charset="0"/>
              </a:rPr>
              <a:t>S</a:t>
            </a:r>
            <a:r>
              <a:rPr lang="vi-VN" sz="2000">
                <a:solidFill>
                  <a:srgbClr val="000000"/>
                </a:solidFill>
                <a:effectLst/>
                <a:ea typeface="Times New Roman" panose="02020603050405020304" pitchFamily="18" charset="0"/>
              </a:rPr>
              <a:t>ự ủng hộ của nhân dâ</a:t>
            </a:r>
            <a:r>
              <a:rPr lang="en-US" sz="2000">
                <a:solidFill>
                  <a:srgbClr val="000000"/>
                </a:solidFill>
                <a:effectLst/>
                <a:ea typeface="Times New Roman" panose="02020603050405020304" pitchFamily="18" charset="0"/>
              </a:rPr>
              <a:t>n.</a:t>
            </a:r>
            <a:endParaRPr lang="en-US" sz="1600"/>
          </a:p>
        </p:txBody>
      </p:sp>
      <p:sp>
        <p:nvSpPr>
          <p:cNvPr id="10" name="Rectangle: Rounded Corners 9">
            <a:extLst>
              <a:ext uri="{FF2B5EF4-FFF2-40B4-BE49-F238E27FC236}">
                <a16:creationId xmlns:a16="http://schemas.microsoft.com/office/drawing/2014/main" id="{10A3E8BE-2A30-579A-FFE5-682387B82634}"/>
              </a:ext>
            </a:extLst>
          </p:cNvPr>
          <p:cNvSpPr/>
          <p:nvPr/>
        </p:nvSpPr>
        <p:spPr>
          <a:xfrm>
            <a:off x="356839" y="2125051"/>
            <a:ext cx="4735554" cy="868680"/>
          </a:xfrm>
          <a:prstGeom prst="roundRect">
            <a:avLst>
              <a:gd name="adj" fmla="val 8592"/>
            </a:avLst>
          </a:prstGeom>
          <a:solidFill>
            <a:schemeClr val="accent2"/>
          </a:solidFill>
          <a:ln>
            <a:solidFill>
              <a:srgbClr val="8866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L</a:t>
            </a:r>
            <a:r>
              <a:rPr lang="vi-VN" sz="2000">
                <a:solidFill>
                  <a:srgbClr val="000000"/>
                </a:solidFill>
                <a:ea typeface="Times New Roman" panose="02020603050405020304" pitchFamily="18" charset="0"/>
              </a:rPr>
              <a:t>òng yêu nước được phát huy mạnh mẽ để bảo vệ chế độ mới</a:t>
            </a:r>
            <a:r>
              <a:rPr lang="en-US" sz="2000">
                <a:solidFill>
                  <a:srgbClr val="000000"/>
                </a:solidFill>
                <a:ea typeface="Times New Roman" panose="02020603050405020304" pitchFamily="18" charset="0"/>
              </a:rPr>
              <a:t>.</a:t>
            </a:r>
            <a:endParaRPr lang="en-US" sz="1600"/>
          </a:p>
        </p:txBody>
      </p:sp>
      <p:sp>
        <p:nvSpPr>
          <p:cNvPr id="11" name="Rectangle: Rounded Corners 10">
            <a:extLst>
              <a:ext uri="{FF2B5EF4-FFF2-40B4-BE49-F238E27FC236}">
                <a16:creationId xmlns:a16="http://schemas.microsoft.com/office/drawing/2014/main" id="{F38BCBF5-DFDD-3389-E7C2-E78DACBBE76D}"/>
              </a:ext>
            </a:extLst>
          </p:cNvPr>
          <p:cNvSpPr/>
          <p:nvPr/>
        </p:nvSpPr>
        <p:spPr>
          <a:xfrm>
            <a:off x="356837" y="3068072"/>
            <a:ext cx="4735554" cy="868680"/>
          </a:xfrm>
          <a:prstGeom prst="roundRect">
            <a:avLst>
              <a:gd name="adj" fmla="val 8592"/>
            </a:avLst>
          </a:prstGeom>
          <a:solidFill>
            <a:schemeClr val="accent2"/>
          </a:solidFill>
          <a:ln>
            <a:solidFill>
              <a:srgbClr val="8866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rPr>
              <a:t>Hồng quân chiến đấu dũng cảm để bảo vệ Tổ quốc</a:t>
            </a:r>
            <a:r>
              <a:rPr lang="en-US" sz="2000">
                <a:solidFill>
                  <a:srgbClr val="000000"/>
                </a:solidFill>
                <a:ea typeface="Times New Roman" panose="02020603050405020304" pitchFamily="18" charset="0"/>
              </a:rPr>
              <a:t>.</a:t>
            </a:r>
            <a:endParaRPr lang="en-US" sz="1600"/>
          </a:p>
        </p:txBody>
      </p:sp>
      <p:sp>
        <p:nvSpPr>
          <p:cNvPr id="12" name="Rectangle: Rounded Corners 11">
            <a:extLst>
              <a:ext uri="{FF2B5EF4-FFF2-40B4-BE49-F238E27FC236}">
                <a16:creationId xmlns:a16="http://schemas.microsoft.com/office/drawing/2014/main" id="{958D84AA-A9E1-E8D3-9B3D-3740C0742EBA}"/>
              </a:ext>
            </a:extLst>
          </p:cNvPr>
          <p:cNvSpPr/>
          <p:nvPr/>
        </p:nvSpPr>
        <p:spPr>
          <a:xfrm>
            <a:off x="356837" y="4011093"/>
            <a:ext cx="4735554" cy="868680"/>
          </a:xfrm>
          <a:prstGeom prst="roundRect">
            <a:avLst>
              <a:gd name="adj" fmla="val 8592"/>
            </a:avLst>
          </a:prstGeom>
          <a:solidFill>
            <a:schemeClr val="accent2"/>
          </a:solidFill>
          <a:ln>
            <a:solidFill>
              <a:srgbClr val="8866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C</a:t>
            </a:r>
            <a:r>
              <a:rPr lang="vi-VN" sz="2000">
                <a:solidFill>
                  <a:srgbClr val="000000"/>
                </a:solidFill>
                <a:ea typeface="Times New Roman" panose="02020603050405020304" pitchFamily="18" charset="0"/>
              </a:rPr>
              <a:t>ác chính sách của Đảng Bôn-sê-vích đã đem lại nhiều kết quả tích cực. </a:t>
            </a:r>
            <a:endParaRPr lang="en-US" sz="1600"/>
          </a:p>
        </p:txBody>
      </p:sp>
      <p:pic>
        <p:nvPicPr>
          <p:cNvPr id="14" name="Picture 13" descr="A large crowd of people with flags&#10;&#10;Description automatically generated">
            <a:extLst>
              <a:ext uri="{FF2B5EF4-FFF2-40B4-BE49-F238E27FC236}">
                <a16:creationId xmlns:a16="http://schemas.microsoft.com/office/drawing/2014/main" id="{8215F4AC-551A-E83B-6CE9-B2AB1707F289}"/>
              </a:ext>
            </a:extLst>
          </p:cNvPr>
          <p:cNvPicPr>
            <a:picLocks noChangeAspect="1"/>
          </p:cNvPicPr>
          <p:nvPr/>
        </p:nvPicPr>
        <p:blipFill rotWithShape="1">
          <a:blip r:embed="rId3"/>
          <a:srcRect l="23573" r="11594"/>
          <a:stretch/>
        </p:blipFill>
        <p:spPr>
          <a:xfrm>
            <a:off x="5315415" y="1493149"/>
            <a:ext cx="3471746" cy="3386624"/>
          </a:xfrm>
          <a:prstGeom prst="rect">
            <a:avLst/>
          </a:prstGeom>
        </p:spPr>
      </p:pic>
    </p:spTree>
    <p:extLst>
      <p:ext uri="{BB962C8B-B14F-4D97-AF65-F5344CB8AC3E}">
        <p14:creationId xmlns:p14="http://schemas.microsoft.com/office/powerpoint/2010/main" val="304184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par>
                          <p:cTn id="14" fill="hold">
                            <p:stCondLst>
                              <p:cond delay="500"/>
                            </p:stCondLst>
                            <p:childTnLst>
                              <p:par>
                                <p:cTn id="15" presetID="1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ppt_x</p:attrName>
                                        </p:attrNameLst>
                                      </p:cBhvr>
                                      <p:tavLst>
                                        <p:tav tm="0">
                                          <p:val>
                                            <p:strVal val="#ppt_x+#ppt_w*1.125000"/>
                                          </p:val>
                                        </p:tav>
                                        <p:tav tm="100000">
                                          <p:val>
                                            <p:strVal val="#ppt_x"/>
                                          </p:val>
                                        </p:tav>
                                      </p:tavLst>
                                    </p:anim>
                                    <p:animEffect transition="in" filter="wipe(left)">
                                      <p:cBhvr>
                                        <p:cTn id="18" dur="500"/>
                                        <p:tgtEl>
                                          <p:spTgt spid="9"/>
                                        </p:tgtEl>
                                      </p:cBhvr>
                                    </p:animEffect>
                                  </p:childTnLst>
                                </p:cTn>
                              </p:par>
                            </p:childTnLst>
                          </p:cTn>
                        </p:par>
                        <p:par>
                          <p:cTn id="19" fill="hold">
                            <p:stCondLst>
                              <p:cond delay="1000"/>
                            </p:stCondLst>
                            <p:childTnLst>
                              <p:par>
                                <p:cTn id="20" presetID="1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ppt_x</p:attrName>
                                        </p:attrNameLst>
                                      </p:cBhvr>
                                      <p:tavLst>
                                        <p:tav tm="0">
                                          <p:val>
                                            <p:strVal val="#ppt_x+#ppt_w*1.125000"/>
                                          </p:val>
                                        </p:tav>
                                        <p:tav tm="100000">
                                          <p:val>
                                            <p:strVal val="#ppt_x"/>
                                          </p:val>
                                        </p:tav>
                                      </p:tavLst>
                                    </p:anim>
                                    <p:animEffect transition="in" filter="wipe(left)">
                                      <p:cBhvr>
                                        <p:cTn id="23" dur="500"/>
                                        <p:tgtEl>
                                          <p:spTgt spid="10"/>
                                        </p:tgtEl>
                                      </p:cBhvr>
                                    </p:animEffect>
                                  </p:childTnLst>
                                </p:cTn>
                              </p:par>
                            </p:childTnLst>
                          </p:cTn>
                        </p:par>
                        <p:par>
                          <p:cTn id="24" fill="hold">
                            <p:stCondLst>
                              <p:cond delay="1500"/>
                            </p:stCondLst>
                            <p:childTnLst>
                              <p:par>
                                <p:cTn id="25" presetID="1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ppt_x</p:attrName>
                                        </p:attrNameLst>
                                      </p:cBhvr>
                                      <p:tavLst>
                                        <p:tav tm="0">
                                          <p:val>
                                            <p:strVal val="#ppt_x+#ppt_w*1.125000"/>
                                          </p:val>
                                        </p:tav>
                                        <p:tav tm="100000">
                                          <p:val>
                                            <p:strVal val="#ppt_x"/>
                                          </p:val>
                                        </p:tav>
                                      </p:tavLst>
                                    </p:anim>
                                    <p:animEffect transition="in" filter="wipe(left)">
                                      <p:cBhvr>
                                        <p:cTn id="28" dur="500"/>
                                        <p:tgtEl>
                                          <p:spTgt spid="11"/>
                                        </p:tgtEl>
                                      </p:cBhvr>
                                    </p:animEffect>
                                  </p:childTnLst>
                                </p:cTn>
                              </p:par>
                            </p:childTnLst>
                          </p:cTn>
                        </p:par>
                        <p:par>
                          <p:cTn id="29" fill="hold">
                            <p:stCondLst>
                              <p:cond delay="2000"/>
                            </p:stCondLst>
                            <p:childTnLst>
                              <p:par>
                                <p:cTn id="30" presetID="12" presetClass="entr" presetSubtype="2"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ppt_x</p:attrName>
                                        </p:attrNameLst>
                                      </p:cBhvr>
                                      <p:tavLst>
                                        <p:tav tm="0">
                                          <p:val>
                                            <p:strVal val="#ppt_x+#ppt_w*1.125000"/>
                                          </p:val>
                                        </p:tav>
                                        <p:tav tm="100000">
                                          <p:val>
                                            <p:strVal val="#ppt_x"/>
                                          </p:val>
                                        </p:tav>
                                      </p:tavLst>
                                    </p:anim>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77F5D1F-A053-4E66-6AA0-286CCBB7D90D}"/>
              </a:ext>
            </a:extLst>
          </p:cNvPr>
          <p:cNvGrpSpPr/>
          <p:nvPr/>
        </p:nvGrpSpPr>
        <p:grpSpPr>
          <a:xfrm>
            <a:off x="190500" y="552450"/>
            <a:ext cx="3891812" cy="4038600"/>
            <a:chOff x="838200" y="1104900"/>
            <a:chExt cx="7783624" cy="8077200"/>
          </a:xfrm>
        </p:grpSpPr>
        <p:sp>
          <p:nvSpPr>
            <p:cNvPr id="3" name="Rectangle 2">
              <a:extLst>
                <a:ext uri="{FF2B5EF4-FFF2-40B4-BE49-F238E27FC236}">
                  <a16:creationId xmlns:a16="http://schemas.microsoft.com/office/drawing/2014/main" id="{3B8DC5D3-A3CB-684D-BA9F-709DAF20CFBA}"/>
                </a:ext>
              </a:extLst>
            </p:cNvPr>
            <p:cNvSpPr/>
            <p:nvPr/>
          </p:nvSpPr>
          <p:spPr>
            <a:xfrm>
              <a:off x="838200" y="1104900"/>
              <a:ext cx="7783624" cy="80772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TextBox 10">
              <a:extLst>
                <a:ext uri="{FF2B5EF4-FFF2-40B4-BE49-F238E27FC236}">
                  <a16:creationId xmlns:a16="http://schemas.microsoft.com/office/drawing/2014/main" id="{B4AC97D2-BA79-F347-4831-5709AAB82E9E}"/>
                </a:ext>
              </a:extLst>
            </p:cNvPr>
            <p:cNvSpPr txBox="1"/>
            <p:nvPr/>
          </p:nvSpPr>
          <p:spPr>
            <a:xfrm>
              <a:off x="1108704" y="3055716"/>
              <a:ext cx="7242612" cy="5610640"/>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Nhờ thực hiện chính sách kinh tế mới (NEP), đất nước từng bước được phục hồi. Tháng 12/1922, Liên bang Cộng hòa xã hội chủ nghĩa Xô viết (Liên Xô) được thành lập. </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9B75172D-F491-B108-53DA-80FD7048479B}"/>
                </a:ext>
              </a:extLst>
            </p:cNvPr>
            <p:cNvSpPr txBox="1"/>
            <p:nvPr/>
          </p:nvSpPr>
          <p:spPr>
            <a:xfrm>
              <a:off x="1529608" y="2086740"/>
              <a:ext cx="6400806" cy="923330"/>
            </a:xfrm>
            <a:prstGeom prst="rect">
              <a:avLst/>
            </a:prstGeom>
            <a:noFill/>
          </p:spPr>
          <p:txBody>
            <a:bodyPr wrap="square">
              <a:spAutoFit/>
            </a:bodyPr>
            <a:lstStyle/>
            <a:p>
              <a:pPr marL="342900" marR="0" lvl="0" indent="-342900" algn="ctr" defTabSz="457200" rtl="0" eaLnBrk="1" fontAlgn="auto" latinLnBrk="0" hangingPunct="1">
                <a:lnSpc>
                  <a:spcPct val="100000"/>
                </a:lnSpc>
                <a:spcBef>
                  <a:spcPct val="0"/>
                </a:spcBef>
                <a:spcAft>
                  <a:spcPts val="300"/>
                </a:spcAft>
                <a:buClrTx/>
                <a:buSzTx/>
                <a:buFont typeface="Arial"/>
                <a:buNone/>
                <a:tabLst/>
                <a:defRPr/>
              </a:pP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Kết luận</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grpSp>
      <p:pic>
        <p:nvPicPr>
          <p:cNvPr id="4" name="Picture 3" descr="A person in a suit and tie&#10;&#10;Description automatically generated">
            <a:extLst>
              <a:ext uri="{FF2B5EF4-FFF2-40B4-BE49-F238E27FC236}">
                <a16:creationId xmlns:a16="http://schemas.microsoft.com/office/drawing/2014/main" id="{45FBEB80-62F0-C385-0F0E-8E821D3AE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1162050"/>
            <a:ext cx="4756692" cy="3171128"/>
          </a:xfrm>
          <a:prstGeom prst="rect">
            <a:avLst/>
          </a:prstGeom>
        </p:spPr>
      </p:pic>
    </p:spTree>
    <p:extLst>
      <p:ext uri="{BB962C8B-B14F-4D97-AF65-F5344CB8AC3E}">
        <p14:creationId xmlns:p14="http://schemas.microsoft.com/office/powerpoint/2010/main" val="19089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13069-D3CF-8772-1F64-C97AB6EDDC99}"/>
              </a:ext>
            </a:extLst>
          </p:cNvPr>
          <p:cNvSpPr txBox="1"/>
          <p:nvPr/>
        </p:nvSpPr>
        <p:spPr>
          <a:xfrm>
            <a:off x="1146628" y="50800"/>
            <a:ext cx="4333238" cy="307777"/>
          </a:xfrm>
          <a:prstGeom prst="rect">
            <a:avLst/>
          </a:prstGeom>
          <a:noFill/>
        </p:spPr>
        <p:txBody>
          <a:bodyPr wrap="none" rtlCol="0">
            <a:spAutoFit/>
          </a:bodyPr>
          <a:lstStyle/>
          <a:p>
            <a:r>
              <a:rPr lang="en-US" dirty="0">
                <a:solidFill>
                  <a:srgbClr val="FF0000"/>
                </a:solidFill>
              </a:rPr>
              <a:t>1. NƯỚC NGA XÔ VIẾT TỪ 1918 ĐẾN NĂM 1922</a:t>
            </a:r>
          </a:p>
        </p:txBody>
      </p:sp>
      <p:sp>
        <p:nvSpPr>
          <p:cNvPr id="3" name="TextBox 2">
            <a:extLst>
              <a:ext uri="{FF2B5EF4-FFF2-40B4-BE49-F238E27FC236}">
                <a16:creationId xmlns:a16="http://schemas.microsoft.com/office/drawing/2014/main" id="{65ED9367-7A83-AD64-6716-E86DAAB24E78}"/>
              </a:ext>
            </a:extLst>
          </p:cNvPr>
          <p:cNvSpPr txBox="1"/>
          <p:nvPr/>
        </p:nvSpPr>
        <p:spPr>
          <a:xfrm>
            <a:off x="162054" y="234771"/>
            <a:ext cx="8981946" cy="923330"/>
          </a:xfrm>
          <a:prstGeom prst="rect">
            <a:avLst/>
          </a:prstGeom>
          <a:noFill/>
        </p:spPr>
        <p:txBody>
          <a:bodyPr wrap="none" rtlCol="0">
            <a:spAutoFit/>
          </a:bodyPr>
          <a:lstStyle/>
          <a:p>
            <a:pPr marL="285750" indent="-285750">
              <a:buFontTx/>
              <a:buChar char="-"/>
            </a:pPr>
            <a:r>
              <a:rPr lang="en-US" sz="1800" dirty="0"/>
              <a:t>Sau </a:t>
            </a:r>
            <a:r>
              <a:rPr lang="en-US" sz="1800" dirty="0" err="1"/>
              <a:t>Cách</a:t>
            </a:r>
            <a:r>
              <a:rPr lang="en-US" sz="1800" dirty="0"/>
              <a:t> </a:t>
            </a:r>
            <a:r>
              <a:rPr lang="en-US" sz="1800" dirty="0" err="1"/>
              <a:t>mạng</a:t>
            </a:r>
            <a:r>
              <a:rPr lang="en-US" sz="1800" dirty="0"/>
              <a:t> </a:t>
            </a:r>
            <a:r>
              <a:rPr lang="en-US" sz="1800" dirty="0" err="1"/>
              <a:t>tháng</a:t>
            </a:r>
            <a:r>
              <a:rPr lang="en-US" sz="1800" dirty="0"/>
              <a:t> </a:t>
            </a:r>
            <a:r>
              <a:rPr lang="en-US" sz="1800" dirty="0" err="1"/>
              <a:t>Mười</a:t>
            </a:r>
            <a:r>
              <a:rPr lang="en-US" sz="1800" dirty="0"/>
              <a:t>, </a:t>
            </a:r>
            <a:r>
              <a:rPr lang="en-US" sz="1800" dirty="0" err="1"/>
              <a:t>quân</a:t>
            </a:r>
            <a:r>
              <a:rPr lang="en-US" sz="1800" dirty="0"/>
              <a:t> </a:t>
            </a:r>
            <a:r>
              <a:rPr lang="en-US" sz="1800" dirty="0" err="1"/>
              <a:t>đội</a:t>
            </a:r>
            <a:r>
              <a:rPr lang="en-US" sz="1800" dirty="0"/>
              <a:t> 14 </a:t>
            </a:r>
            <a:r>
              <a:rPr lang="en-US" sz="1800" dirty="0" err="1"/>
              <a:t>nước</a:t>
            </a:r>
            <a:r>
              <a:rPr lang="en-US" sz="1800" dirty="0"/>
              <a:t> </a:t>
            </a:r>
            <a:r>
              <a:rPr lang="en-US" sz="1800" dirty="0" err="1"/>
              <a:t>đế</a:t>
            </a:r>
            <a:r>
              <a:rPr lang="en-US" sz="1800" dirty="0"/>
              <a:t> </a:t>
            </a:r>
            <a:r>
              <a:rPr lang="en-US" sz="1800" dirty="0" err="1"/>
              <a:t>quốc</a:t>
            </a:r>
            <a:r>
              <a:rPr lang="en-US" sz="1800" dirty="0"/>
              <a:t> (Anh, </a:t>
            </a:r>
            <a:r>
              <a:rPr lang="en-US" sz="1800" dirty="0" err="1"/>
              <a:t>Pháp</a:t>
            </a:r>
            <a:r>
              <a:rPr lang="en-US" sz="1800" dirty="0"/>
              <a:t>, </a:t>
            </a:r>
            <a:r>
              <a:rPr lang="en-US" sz="1800" dirty="0" err="1"/>
              <a:t>Đức</a:t>
            </a:r>
            <a:r>
              <a:rPr lang="en-US" sz="1800" dirty="0"/>
              <a:t>, </a:t>
            </a:r>
            <a:r>
              <a:rPr lang="en-US" sz="1800" dirty="0" err="1"/>
              <a:t>Nhật</a:t>
            </a:r>
            <a:r>
              <a:rPr lang="en-US" sz="1800" dirty="0"/>
              <a:t>…) </a:t>
            </a:r>
          </a:p>
          <a:p>
            <a:r>
              <a:rPr lang="en-US" sz="1800" dirty="0" err="1"/>
              <a:t>câu</a:t>
            </a:r>
            <a:r>
              <a:rPr lang="en-US" sz="1800" dirty="0"/>
              <a:t> </a:t>
            </a:r>
            <a:r>
              <a:rPr lang="en-US" sz="1800" dirty="0" err="1"/>
              <a:t>kết</a:t>
            </a:r>
            <a:r>
              <a:rPr lang="en-US" sz="1800" dirty="0"/>
              <a:t> </a:t>
            </a:r>
            <a:r>
              <a:rPr lang="en-US" sz="1800" dirty="0" err="1"/>
              <a:t>với</a:t>
            </a:r>
            <a:r>
              <a:rPr lang="en-US" sz="1800" dirty="0"/>
              <a:t> </a:t>
            </a:r>
            <a:r>
              <a:rPr lang="en-US" sz="1800" dirty="0" err="1"/>
              <a:t>thế</a:t>
            </a:r>
            <a:r>
              <a:rPr lang="en-US" sz="1800" dirty="0"/>
              <a:t> </a:t>
            </a:r>
            <a:r>
              <a:rPr lang="en-US" sz="1800" dirty="0" err="1"/>
              <a:t>lực</a:t>
            </a:r>
            <a:r>
              <a:rPr lang="en-US" sz="1800" dirty="0"/>
              <a:t> </a:t>
            </a:r>
            <a:r>
              <a:rPr lang="en-US" sz="1800" dirty="0" err="1"/>
              <a:t>phản</a:t>
            </a:r>
            <a:r>
              <a:rPr lang="en-US" sz="1800" dirty="0"/>
              <a:t> </a:t>
            </a:r>
            <a:r>
              <a:rPr lang="en-US" sz="1800" dirty="0" err="1"/>
              <a:t>cách</a:t>
            </a:r>
            <a:r>
              <a:rPr lang="en-US" sz="1800" dirty="0"/>
              <a:t> </a:t>
            </a:r>
            <a:r>
              <a:rPr lang="en-US" sz="1800" dirty="0" err="1"/>
              <a:t>mạng</a:t>
            </a:r>
            <a:r>
              <a:rPr lang="en-US" sz="1800" dirty="0"/>
              <a:t> </a:t>
            </a:r>
            <a:r>
              <a:rPr lang="en-US" sz="1800" dirty="0" err="1"/>
              <a:t>trong</a:t>
            </a:r>
            <a:r>
              <a:rPr lang="en-US" sz="1800" dirty="0"/>
              <a:t> </a:t>
            </a:r>
            <a:r>
              <a:rPr lang="en-US" sz="1800" dirty="0" err="1"/>
              <a:t>nước</a:t>
            </a:r>
            <a:r>
              <a:rPr lang="en-US" sz="1800" dirty="0"/>
              <a:t> </a:t>
            </a:r>
            <a:r>
              <a:rPr lang="en-US" sz="1800" dirty="0" err="1"/>
              <a:t>mở</a:t>
            </a:r>
            <a:r>
              <a:rPr lang="en-US" sz="1800" dirty="0"/>
              <a:t> </a:t>
            </a:r>
            <a:r>
              <a:rPr lang="en-US" sz="1800" dirty="0" err="1"/>
              <a:t>cuộc</a:t>
            </a:r>
            <a:r>
              <a:rPr lang="en-US" sz="1800" dirty="0"/>
              <a:t> </a:t>
            </a:r>
            <a:r>
              <a:rPr lang="en-US" sz="1800" dirty="0" err="1"/>
              <a:t>tấn</a:t>
            </a:r>
            <a:r>
              <a:rPr lang="en-US" sz="1800" dirty="0"/>
              <a:t> </a:t>
            </a:r>
            <a:r>
              <a:rPr lang="en-US" sz="1800" dirty="0" err="1"/>
              <a:t>công</a:t>
            </a:r>
            <a:r>
              <a:rPr lang="en-US" sz="1800" dirty="0"/>
              <a:t> </a:t>
            </a:r>
            <a:r>
              <a:rPr lang="en-US" sz="1800" dirty="0" err="1"/>
              <a:t>vào</a:t>
            </a:r>
            <a:r>
              <a:rPr lang="en-US" sz="1800" dirty="0"/>
              <a:t> </a:t>
            </a:r>
          </a:p>
          <a:p>
            <a:r>
              <a:rPr lang="en-US" sz="1800" dirty="0" err="1"/>
              <a:t>nước</a:t>
            </a:r>
            <a:r>
              <a:rPr lang="en-US" sz="1800" dirty="0"/>
              <a:t> Nga </a:t>
            </a:r>
            <a:r>
              <a:rPr lang="en-US" sz="1800" dirty="0" err="1"/>
              <a:t>Xô</a:t>
            </a:r>
            <a:r>
              <a:rPr lang="en-US" sz="1800" dirty="0"/>
              <a:t> </a:t>
            </a:r>
            <a:r>
              <a:rPr lang="en-US" sz="1800" dirty="0" err="1"/>
              <a:t>viết</a:t>
            </a:r>
            <a:r>
              <a:rPr lang="en-US" sz="1800" dirty="0"/>
              <a:t>.</a:t>
            </a:r>
          </a:p>
        </p:txBody>
      </p:sp>
      <p:sp>
        <p:nvSpPr>
          <p:cNvPr id="4" name="TextBox 3">
            <a:extLst>
              <a:ext uri="{FF2B5EF4-FFF2-40B4-BE49-F238E27FC236}">
                <a16:creationId xmlns:a16="http://schemas.microsoft.com/office/drawing/2014/main" id="{255FD257-F436-F0F1-01BF-CFCA92868BF6}"/>
              </a:ext>
            </a:extLst>
          </p:cNvPr>
          <p:cNvSpPr txBox="1"/>
          <p:nvPr/>
        </p:nvSpPr>
        <p:spPr>
          <a:xfrm>
            <a:off x="87087" y="1240016"/>
            <a:ext cx="8709436" cy="923330"/>
          </a:xfrm>
          <a:prstGeom prst="rect">
            <a:avLst/>
          </a:prstGeom>
          <a:noFill/>
        </p:spPr>
        <p:txBody>
          <a:bodyPr wrap="none" rtlCol="0">
            <a:spAutoFit/>
          </a:bodyPr>
          <a:lstStyle/>
          <a:p>
            <a:r>
              <a:rPr lang="en-US" sz="1800" dirty="0"/>
              <a:t>-</a:t>
            </a:r>
            <a:r>
              <a:rPr lang="en-US" sz="1800" dirty="0" err="1"/>
              <a:t>Năm</a:t>
            </a:r>
            <a:r>
              <a:rPr lang="en-US" sz="1800" dirty="0"/>
              <a:t> 1918-1920, </a:t>
            </a:r>
            <a:r>
              <a:rPr lang="en-US" sz="1800" dirty="0" err="1"/>
              <a:t>nước</a:t>
            </a:r>
            <a:r>
              <a:rPr lang="en-US" sz="1800" dirty="0"/>
              <a:t> Nga </a:t>
            </a:r>
            <a:r>
              <a:rPr lang="en-US" sz="1800" dirty="0" err="1"/>
              <a:t>tiến</a:t>
            </a:r>
            <a:r>
              <a:rPr lang="en-US" sz="1800" dirty="0"/>
              <a:t> </a:t>
            </a:r>
            <a:r>
              <a:rPr lang="en-US" sz="1800" dirty="0" err="1"/>
              <a:t>hành</a:t>
            </a:r>
            <a:r>
              <a:rPr lang="en-US" sz="1800" dirty="0"/>
              <a:t> </a:t>
            </a:r>
            <a:r>
              <a:rPr lang="en-US" sz="1800" dirty="0" err="1"/>
              <a:t>cuộc</a:t>
            </a:r>
            <a:r>
              <a:rPr lang="en-US" sz="1800" dirty="0"/>
              <a:t> </a:t>
            </a:r>
            <a:r>
              <a:rPr lang="en-US" sz="1800" dirty="0" err="1"/>
              <a:t>chiến</a:t>
            </a:r>
            <a:r>
              <a:rPr lang="en-US" sz="1800" dirty="0"/>
              <a:t> </a:t>
            </a:r>
            <a:r>
              <a:rPr lang="en-US" sz="1800" dirty="0" err="1"/>
              <a:t>tranh</a:t>
            </a:r>
            <a:r>
              <a:rPr lang="en-US" sz="1800" dirty="0"/>
              <a:t> </a:t>
            </a:r>
            <a:r>
              <a:rPr lang="en-US" sz="1800" dirty="0" err="1"/>
              <a:t>cách</a:t>
            </a:r>
            <a:r>
              <a:rPr lang="en-US" sz="1800" dirty="0"/>
              <a:t> </a:t>
            </a:r>
            <a:r>
              <a:rPr lang="en-US" sz="1800" dirty="0" err="1"/>
              <a:t>mạng</a:t>
            </a:r>
            <a:r>
              <a:rPr lang="en-US" sz="1800" dirty="0"/>
              <a:t> </a:t>
            </a:r>
            <a:r>
              <a:rPr lang="en-US" sz="1800" dirty="0" err="1"/>
              <a:t>chống</a:t>
            </a:r>
            <a:r>
              <a:rPr lang="en-US" sz="1800" dirty="0"/>
              <a:t> </a:t>
            </a:r>
            <a:r>
              <a:rPr lang="en-US" sz="1800" dirty="0" err="1"/>
              <a:t>thù</a:t>
            </a:r>
            <a:r>
              <a:rPr lang="en-US" sz="1800" dirty="0"/>
              <a:t> </a:t>
            </a:r>
            <a:r>
              <a:rPr lang="en-US" sz="1800" dirty="0" err="1"/>
              <a:t>trong</a:t>
            </a:r>
            <a:endParaRPr lang="en-US" sz="1800" dirty="0"/>
          </a:p>
          <a:p>
            <a:r>
              <a:rPr lang="en-US" sz="1800" dirty="0"/>
              <a:t> </a:t>
            </a:r>
            <a:r>
              <a:rPr lang="en-US" sz="1800" dirty="0" err="1"/>
              <a:t>giặc</a:t>
            </a:r>
            <a:r>
              <a:rPr lang="en-US" sz="1800" dirty="0"/>
              <a:t> </a:t>
            </a:r>
            <a:r>
              <a:rPr lang="en-US" sz="1800" dirty="0" err="1"/>
              <a:t>ngoài</a:t>
            </a:r>
            <a:r>
              <a:rPr lang="en-US" sz="1800" dirty="0"/>
              <a:t>. 1919 </a:t>
            </a:r>
            <a:r>
              <a:rPr lang="en-US" sz="1800" dirty="0" err="1"/>
              <a:t>nhà</a:t>
            </a:r>
            <a:r>
              <a:rPr lang="en-US" sz="1800" dirty="0"/>
              <a:t> </a:t>
            </a:r>
            <a:r>
              <a:rPr lang="en-US" sz="1800" dirty="0" err="1"/>
              <a:t>nước</a:t>
            </a:r>
            <a:r>
              <a:rPr lang="en-US" sz="1800" dirty="0"/>
              <a:t> </a:t>
            </a:r>
            <a:r>
              <a:rPr lang="en-US" sz="1800" dirty="0" err="1"/>
              <a:t>Xô</a:t>
            </a:r>
            <a:r>
              <a:rPr lang="en-US" sz="1800" dirty="0"/>
              <a:t> </a:t>
            </a:r>
            <a:r>
              <a:rPr lang="en-US" sz="1800" dirty="0" err="1"/>
              <a:t>Viết</a:t>
            </a:r>
            <a:r>
              <a:rPr lang="en-US" sz="1800" dirty="0"/>
              <a:t> </a:t>
            </a:r>
            <a:r>
              <a:rPr lang="en-US" sz="1800" dirty="0" err="1"/>
              <a:t>kiểm</a:t>
            </a:r>
            <a:r>
              <a:rPr lang="en-US" sz="1800" dirty="0"/>
              <a:t> </a:t>
            </a:r>
            <a:r>
              <a:rPr lang="en-US" sz="1800" dirty="0" err="1"/>
              <a:t>soát</a:t>
            </a:r>
            <a:r>
              <a:rPr lang="en-US" sz="1800" dirty="0"/>
              <a:t> </a:t>
            </a:r>
            <a:r>
              <a:rPr lang="en-US" sz="1800" dirty="0" err="1"/>
              <a:t>được</a:t>
            </a:r>
            <a:r>
              <a:rPr lang="en-US" sz="1800" dirty="0"/>
              <a:t> </a:t>
            </a:r>
            <a:r>
              <a:rPr lang="en-US" sz="1800" dirty="0" err="1"/>
              <a:t>các</a:t>
            </a:r>
            <a:r>
              <a:rPr lang="en-US" sz="1800" dirty="0"/>
              <a:t> </a:t>
            </a:r>
            <a:r>
              <a:rPr lang="en-US" sz="1800" dirty="0" err="1"/>
              <a:t>ngành</a:t>
            </a:r>
            <a:r>
              <a:rPr lang="en-US" sz="1800" dirty="0"/>
              <a:t> </a:t>
            </a:r>
            <a:r>
              <a:rPr lang="en-US" sz="1800" dirty="0" err="1"/>
              <a:t>kinh</a:t>
            </a:r>
            <a:r>
              <a:rPr lang="en-US" sz="1800" dirty="0"/>
              <a:t> </a:t>
            </a:r>
            <a:r>
              <a:rPr lang="en-US" sz="1800" dirty="0" err="1"/>
              <a:t>tế</a:t>
            </a:r>
            <a:r>
              <a:rPr lang="en-US" sz="1800" dirty="0"/>
              <a:t> then </a:t>
            </a:r>
            <a:r>
              <a:rPr lang="en-US" sz="1800" dirty="0" err="1"/>
              <a:t>chốt</a:t>
            </a:r>
            <a:endParaRPr lang="en-US" sz="1800" dirty="0"/>
          </a:p>
          <a:p>
            <a:r>
              <a:rPr lang="en-US" sz="1800" dirty="0"/>
              <a:t> </a:t>
            </a:r>
            <a:r>
              <a:rPr lang="en-US" sz="1800" dirty="0" err="1"/>
              <a:t>nhờ</a:t>
            </a:r>
            <a:r>
              <a:rPr lang="en-US" sz="1800" dirty="0"/>
              <a:t> </a:t>
            </a:r>
            <a:r>
              <a:rPr lang="en-US" sz="1800" dirty="0" err="1"/>
              <a:t>vào</a:t>
            </a:r>
            <a:r>
              <a:rPr lang="en-US" sz="1800" dirty="0"/>
              <a:t> </a:t>
            </a:r>
            <a:r>
              <a:rPr lang="en-US" sz="1800" dirty="0" err="1"/>
              <a:t>Chính</a:t>
            </a:r>
            <a:r>
              <a:rPr lang="en-US" sz="1800" dirty="0"/>
              <a:t> </a:t>
            </a:r>
            <a:r>
              <a:rPr lang="en-US" sz="1800" dirty="0" err="1"/>
              <a:t>sách</a:t>
            </a:r>
            <a:r>
              <a:rPr lang="en-US" sz="1800" dirty="0"/>
              <a:t> </a:t>
            </a:r>
            <a:r>
              <a:rPr lang="en-US" sz="1800" dirty="0" err="1"/>
              <a:t>cộng</a:t>
            </a:r>
            <a:r>
              <a:rPr lang="en-US" sz="1800" dirty="0"/>
              <a:t> </a:t>
            </a:r>
            <a:r>
              <a:rPr lang="en-US" sz="1800" dirty="0" err="1"/>
              <a:t>sản</a:t>
            </a:r>
            <a:r>
              <a:rPr lang="en-US" sz="1800" dirty="0"/>
              <a:t> </a:t>
            </a:r>
            <a:r>
              <a:rPr lang="en-US" sz="1800" dirty="0" err="1"/>
              <a:t>thời</a:t>
            </a:r>
            <a:r>
              <a:rPr lang="en-US" sz="1800" dirty="0"/>
              <a:t> </a:t>
            </a:r>
            <a:r>
              <a:rPr lang="en-US" sz="1800" dirty="0" err="1"/>
              <a:t>chiến</a:t>
            </a:r>
            <a:r>
              <a:rPr lang="en-US" sz="1800" dirty="0"/>
              <a:t>.</a:t>
            </a:r>
          </a:p>
        </p:txBody>
      </p:sp>
      <p:sp>
        <p:nvSpPr>
          <p:cNvPr id="5" name="TextBox 4">
            <a:extLst>
              <a:ext uri="{FF2B5EF4-FFF2-40B4-BE49-F238E27FC236}">
                <a16:creationId xmlns:a16="http://schemas.microsoft.com/office/drawing/2014/main" id="{C36E0099-7050-1484-F430-90C365DF71D6}"/>
              </a:ext>
            </a:extLst>
          </p:cNvPr>
          <p:cNvSpPr txBox="1"/>
          <p:nvPr/>
        </p:nvSpPr>
        <p:spPr>
          <a:xfrm>
            <a:off x="0" y="2550114"/>
            <a:ext cx="8866530" cy="646331"/>
          </a:xfrm>
          <a:prstGeom prst="rect">
            <a:avLst/>
          </a:prstGeom>
          <a:noFill/>
        </p:spPr>
        <p:txBody>
          <a:bodyPr wrap="none" rtlCol="0">
            <a:spAutoFit/>
          </a:bodyPr>
          <a:lstStyle/>
          <a:p>
            <a:r>
              <a:rPr lang="en-US" sz="1800" dirty="0"/>
              <a:t>-</a:t>
            </a:r>
            <a:r>
              <a:rPr lang="en-US" sz="1800" dirty="0" err="1"/>
              <a:t>Cuối</a:t>
            </a:r>
            <a:r>
              <a:rPr lang="en-US" sz="1800" dirty="0"/>
              <a:t> 1920, Hồng </a:t>
            </a:r>
            <a:r>
              <a:rPr lang="en-US" sz="1800" dirty="0" err="1"/>
              <a:t>quân</a:t>
            </a:r>
            <a:r>
              <a:rPr lang="en-US" sz="1800" dirty="0"/>
              <a:t> Liên </a:t>
            </a:r>
            <a:r>
              <a:rPr lang="en-US" sz="1800" dirty="0" err="1"/>
              <a:t>Xô</a:t>
            </a:r>
            <a:r>
              <a:rPr lang="en-US" sz="1800" dirty="0"/>
              <a:t> </a:t>
            </a:r>
            <a:r>
              <a:rPr lang="en-US" sz="1800" dirty="0" err="1"/>
              <a:t>đã</a:t>
            </a:r>
            <a:r>
              <a:rPr lang="en-US" sz="1800" dirty="0"/>
              <a:t> </a:t>
            </a:r>
            <a:r>
              <a:rPr lang="en-US" sz="1800" dirty="0" err="1"/>
              <a:t>đánh</a:t>
            </a:r>
            <a:r>
              <a:rPr lang="en-US" sz="1800" dirty="0"/>
              <a:t> tan </a:t>
            </a:r>
            <a:r>
              <a:rPr lang="en-US" sz="1800" dirty="0" err="1"/>
              <a:t>thù</a:t>
            </a:r>
            <a:r>
              <a:rPr lang="en-US" sz="1800" dirty="0"/>
              <a:t> </a:t>
            </a:r>
            <a:r>
              <a:rPr lang="en-US" sz="1800" dirty="0" err="1"/>
              <a:t>trong</a:t>
            </a:r>
            <a:r>
              <a:rPr lang="en-US" sz="1800" dirty="0"/>
              <a:t> </a:t>
            </a:r>
            <a:r>
              <a:rPr lang="en-US" sz="1800" dirty="0" err="1"/>
              <a:t>giặc</a:t>
            </a:r>
            <a:r>
              <a:rPr lang="en-US" sz="1800" dirty="0"/>
              <a:t> </a:t>
            </a:r>
            <a:r>
              <a:rPr lang="en-US" sz="1800" dirty="0" err="1"/>
              <a:t>ngoài</a:t>
            </a:r>
            <a:r>
              <a:rPr lang="en-US" sz="1800" dirty="0"/>
              <a:t> </a:t>
            </a:r>
            <a:r>
              <a:rPr lang="en-US" sz="1800" dirty="0" err="1"/>
              <a:t>bảo</a:t>
            </a:r>
            <a:r>
              <a:rPr lang="en-US" sz="1800" dirty="0"/>
              <a:t> </a:t>
            </a:r>
            <a:r>
              <a:rPr lang="en-US" sz="1800" dirty="0" err="1"/>
              <a:t>vệ</a:t>
            </a:r>
            <a:r>
              <a:rPr lang="en-US" sz="1800" dirty="0"/>
              <a:t> </a:t>
            </a:r>
            <a:r>
              <a:rPr lang="en-US" sz="1800" dirty="0" err="1"/>
              <a:t>chính</a:t>
            </a:r>
            <a:r>
              <a:rPr lang="en-US" sz="1800" dirty="0"/>
              <a:t> </a:t>
            </a:r>
            <a:r>
              <a:rPr lang="en-US" sz="1800" dirty="0" err="1"/>
              <a:t>quyền</a:t>
            </a:r>
            <a:endParaRPr lang="en-US" sz="1800" dirty="0"/>
          </a:p>
          <a:p>
            <a:r>
              <a:rPr lang="en-US" sz="1800" dirty="0"/>
              <a:t> </a:t>
            </a:r>
            <a:r>
              <a:rPr lang="en-US" sz="1800" dirty="0" err="1"/>
              <a:t>cách</a:t>
            </a:r>
            <a:r>
              <a:rPr lang="en-US" sz="1800" dirty="0"/>
              <a:t> </a:t>
            </a:r>
            <a:r>
              <a:rPr lang="en-US" sz="1800" dirty="0" err="1"/>
              <a:t>mạng</a:t>
            </a:r>
            <a:r>
              <a:rPr lang="en-US" sz="1800" dirty="0"/>
              <a:t>, </a:t>
            </a:r>
            <a:r>
              <a:rPr lang="en-US" sz="1800" dirty="0" err="1"/>
              <a:t>thực</a:t>
            </a:r>
            <a:r>
              <a:rPr lang="en-US" sz="1800" dirty="0"/>
              <a:t> </a:t>
            </a:r>
            <a:r>
              <a:rPr lang="en-US" sz="1800" dirty="0" err="1"/>
              <a:t>hiện</a:t>
            </a:r>
            <a:r>
              <a:rPr lang="en-US" sz="1800" dirty="0"/>
              <a:t> </a:t>
            </a:r>
            <a:r>
              <a:rPr lang="en-US" sz="1800" dirty="0" err="1"/>
              <a:t>quyền</a:t>
            </a:r>
            <a:r>
              <a:rPr lang="en-US" sz="1800" dirty="0"/>
              <a:t> </a:t>
            </a:r>
            <a:r>
              <a:rPr lang="en-US" sz="1800" dirty="0" err="1"/>
              <a:t>tự</a:t>
            </a:r>
            <a:r>
              <a:rPr lang="en-US" sz="1800" dirty="0"/>
              <a:t> </a:t>
            </a:r>
            <a:r>
              <a:rPr lang="en-US" sz="1800" dirty="0" err="1"/>
              <a:t>quyết</a:t>
            </a:r>
            <a:r>
              <a:rPr lang="en-US" sz="1800" dirty="0"/>
              <a:t> </a:t>
            </a:r>
            <a:r>
              <a:rPr lang="en-US" sz="1800" dirty="0" err="1"/>
              <a:t>của</a:t>
            </a:r>
            <a:r>
              <a:rPr lang="en-US" sz="1800" dirty="0"/>
              <a:t> </a:t>
            </a:r>
            <a:r>
              <a:rPr lang="en-US" sz="1800" dirty="0" err="1"/>
              <a:t>các</a:t>
            </a:r>
            <a:r>
              <a:rPr lang="en-US" sz="1800" dirty="0"/>
              <a:t> </a:t>
            </a:r>
            <a:r>
              <a:rPr lang="en-US" sz="1800" dirty="0" err="1"/>
              <a:t>dân</a:t>
            </a:r>
            <a:r>
              <a:rPr lang="en-US" sz="1800" dirty="0"/>
              <a:t> </a:t>
            </a:r>
            <a:r>
              <a:rPr lang="en-US" sz="1800" dirty="0" err="1"/>
              <a:t>tộc</a:t>
            </a:r>
            <a:r>
              <a:rPr lang="en-US" sz="1800" dirty="0"/>
              <a:t>.</a:t>
            </a:r>
          </a:p>
        </p:txBody>
      </p:sp>
      <p:sp>
        <p:nvSpPr>
          <p:cNvPr id="6" name="TextBox 5">
            <a:extLst>
              <a:ext uri="{FF2B5EF4-FFF2-40B4-BE49-F238E27FC236}">
                <a16:creationId xmlns:a16="http://schemas.microsoft.com/office/drawing/2014/main" id="{D52E0C8C-81E0-395E-E38C-54EC2B59E33C}"/>
              </a:ext>
            </a:extLst>
          </p:cNvPr>
          <p:cNvSpPr txBox="1"/>
          <p:nvPr/>
        </p:nvSpPr>
        <p:spPr>
          <a:xfrm>
            <a:off x="87087" y="3441819"/>
            <a:ext cx="8863324" cy="923330"/>
          </a:xfrm>
          <a:prstGeom prst="rect">
            <a:avLst/>
          </a:prstGeom>
          <a:noFill/>
        </p:spPr>
        <p:txBody>
          <a:bodyPr wrap="none" rtlCol="0">
            <a:spAutoFit/>
          </a:bodyPr>
          <a:lstStyle/>
          <a:p>
            <a:r>
              <a:rPr lang="en-US" sz="1800" dirty="0"/>
              <a:t>-</a:t>
            </a:r>
            <a:r>
              <a:rPr lang="en-US" sz="1800" dirty="0" err="1"/>
              <a:t>Tháng</a:t>
            </a:r>
            <a:r>
              <a:rPr lang="en-US" sz="1800" dirty="0"/>
              <a:t> 3-1921 </a:t>
            </a:r>
            <a:r>
              <a:rPr lang="en-US" sz="1800" dirty="0" err="1"/>
              <a:t>Đảng</a:t>
            </a:r>
            <a:r>
              <a:rPr lang="en-US" sz="1800" dirty="0"/>
              <a:t> </a:t>
            </a:r>
            <a:r>
              <a:rPr lang="en-US" sz="1800" dirty="0" err="1"/>
              <a:t>Bôn-sê-vích</a:t>
            </a:r>
            <a:r>
              <a:rPr lang="en-US" sz="1800" dirty="0"/>
              <a:t> </a:t>
            </a:r>
            <a:r>
              <a:rPr lang="en-US" sz="1800" dirty="0" err="1"/>
              <a:t>quyết</a:t>
            </a:r>
            <a:r>
              <a:rPr lang="en-US" sz="1800" dirty="0"/>
              <a:t> </a:t>
            </a:r>
            <a:r>
              <a:rPr lang="en-US" sz="1800" dirty="0" err="1"/>
              <a:t>định</a:t>
            </a:r>
            <a:r>
              <a:rPr lang="en-US" sz="1800" dirty="0"/>
              <a:t> </a:t>
            </a:r>
            <a:r>
              <a:rPr lang="en-US" sz="1800" dirty="0" err="1"/>
              <a:t>thực</a:t>
            </a:r>
            <a:r>
              <a:rPr lang="en-US" sz="1800" dirty="0"/>
              <a:t> </a:t>
            </a:r>
            <a:r>
              <a:rPr lang="en-US" sz="1800" dirty="0" err="1"/>
              <a:t>hiện</a:t>
            </a:r>
            <a:r>
              <a:rPr lang="en-US" sz="1800" dirty="0"/>
              <a:t> </a:t>
            </a:r>
            <a:r>
              <a:rPr lang="en-US" sz="1800" dirty="0" err="1"/>
              <a:t>Chính</a:t>
            </a:r>
            <a:r>
              <a:rPr lang="en-US" sz="1800" dirty="0"/>
              <a:t> </a:t>
            </a:r>
            <a:r>
              <a:rPr lang="en-US" sz="1800" dirty="0" err="1"/>
              <a:t>sách</a:t>
            </a:r>
            <a:r>
              <a:rPr lang="en-US" sz="1800" dirty="0"/>
              <a:t> </a:t>
            </a:r>
            <a:r>
              <a:rPr lang="en-US" sz="1800" dirty="0" err="1"/>
              <a:t>Kinh</a:t>
            </a:r>
            <a:r>
              <a:rPr lang="en-US" sz="1800" dirty="0"/>
              <a:t> </a:t>
            </a:r>
            <a:r>
              <a:rPr lang="en-US" sz="1800" dirty="0" err="1"/>
              <a:t>tế</a:t>
            </a:r>
            <a:r>
              <a:rPr lang="en-US" sz="1800" dirty="0"/>
              <a:t> </a:t>
            </a:r>
            <a:r>
              <a:rPr lang="en-US" sz="1800" dirty="0" err="1"/>
              <a:t>mới</a:t>
            </a:r>
            <a:r>
              <a:rPr lang="en-US" sz="1800" dirty="0"/>
              <a:t>(NEP)</a:t>
            </a:r>
          </a:p>
          <a:p>
            <a:r>
              <a:rPr lang="en-US" sz="1800" dirty="0"/>
              <a:t> </a:t>
            </a:r>
            <a:r>
              <a:rPr lang="en-US" sz="1800" dirty="0" err="1"/>
              <a:t>nhờ</a:t>
            </a:r>
            <a:r>
              <a:rPr lang="en-US" sz="1800" dirty="0"/>
              <a:t> </a:t>
            </a:r>
            <a:r>
              <a:rPr lang="en-US" sz="1800" dirty="0" err="1"/>
              <a:t>vậy</a:t>
            </a:r>
            <a:r>
              <a:rPr lang="en-US" sz="1800" dirty="0"/>
              <a:t> </a:t>
            </a:r>
            <a:r>
              <a:rPr lang="en-US" sz="1800" dirty="0" err="1"/>
              <a:t>nước</a:t>
            </a:r>
            <a:r>
              <a:rPr lang="en-US" sz="1800" dirty="0"/>
              <a:t> Nga </a:t>
            </a:r>
            <a:r>
              <a:rPr lang="en-US" sz="1800" dirty="0" err="1"/>
              <a:t>Xô</a:t>
            </a:r>
            <a:r>
              <a:rPr lang="en-US" sz="1800" dirty="0"/>
              <a:t> </a:t>
            </a:r>
            <a:r>
              <a:rPr lang="en-US" sz="1800" dirty="0" err="1"/>
              <a:t>viết</a:t>
            </a:r>
            <a:r>
              <a:rPr lang="en-US" sz="1800" dirty="0"/>
              <a:t> </a:t>
            </a:r>
            <a:r>
              <a:rPr lang="en-US" sz="1800" dirty="0" err="1"/>
              <a:t>từng</a:t>
            </a:r>
            <a:r>
              <a:rPr lang="en-US" sz="1800" dirty="0"/>
              <a:t> </a:t>
            </a:r>
            <a:r>
              <a:rPr lang="en-US" sz="1800" dirty="0" err="1"/>
              <a:t>bước</a:t>
            </a:r>
            <a:r>
              <a:rPr lang="en-US" sz="1800" dirty="0"/>
              <a:t> </a:t>
            </a:r>
            <a:r>
              <a:rPr lang="en-US" sz="1800" dirty="0" err="1"/>
              <a:t>vượt</a:t>
            </a:r>
            <a:r>
              <a:rPr lang="en-US" sz="1800" dirty="0"/>
              <a:t> qua </a:t>
            </a:r>
            <a:r>
              <a:rPr lang="en-US" sz="1800" dirty="0" err="1"/>
              <a:t>khủng</a:t>
            </a:r>
            <a:r>
              <a:rPr lang="en-US" sz="1800" dirty="0"/>
              <a:t> </a:t>
            </a:r>
            <a:r>
              <a:rPr lang="en-US" sz="1800" dirty="0" err="1"/>
              <a:t>hoảng</a:t>
            </a:r>
            <a:r>
              <a:rPr lang="en-US" sz="1800" dirty="0"/>
              <a:t>, </a:t>
            </a:r>
            <a:r>
              <a:rPr lang="en-US" sz="1800" dirty="0" err="1"/>
              <a:t>phục</a:t>
            </a:r>
            <a:r>
              <a:rPr lang="en-US" sz="1800" dirty="0"/>
              <a:t> </a:t>
            </a:r>
            <a:r>
              <a:rPr lang="en-US" sz="1800" dirty="0" err="1"/>
              <a:t>hồi</a:t>
            </a:r>
            <a:r>
              <a:rPr lang="en-US" sz="1800" dirty="0"/>
              <a:t> </a:t>
            </a:r>
            <a:r>
              <a:rPr lang="en-US" sz="1800" dirty="0" err="1"/>
              <a:t>kinh</a:t>
            </a:r>
            <a:r>
              <a:rPr lang="en-US" sz="1800" dirty="0"/>
              <a:t> </a:t>
            </a:r>
            <a:r>
              <a:rPr lang="en-US" sz="1800" dirty="0" err="1"/>
              <a:t>tế</a:t>
            </a:r>
            <a:r>
              <a:rPr lang="en-US" sz="1800" dirty="0"/>
              <a:t> </a:t>
            </a:r>
            <a:r>
              <a:rPr lang="en-US" sz="1800" dirty="0" err="1"/>
              <a:t>và</a:t>
            </a:r>
            <a:r>
              <a:rPr lang="en-US" sz="1800" dirty="0"/>
              <a:t> </a:t>
            </a:r>
          </a:p>
          <a:p>
            <a:r>
              <a:rPr lang="en-US" sz="1800" dirty="0"/>
              <a:t> </a:t>
            </a:r>
            <a:r>
              <a:rPr lang="en-US" sz="1800" dirty="0" err="1"/>
              <a:t>đời</a:t>
            </a:r>
            <a:r>
              <a:rPr lang="en-US" sz="1800" dirty="0"/>
              <a:t> </a:t>
            </a:r>
            <a:r>
              <a:rPr lang="en-US" sz="1800" dirty="0" err="1"/>
              <a:t>sống</a:t>
            </a:r>
            <a:r>
              <a:rPr lang="en-US" sz="1800" dirty="0"/>
              <a:t> </a:t>
            </a:r>
            <a:r>
              <a:rPr lang="en-US" sz="1800" dirty="0" err="1"/>
              <a:t>nhân</a:t>
            </a:r>
            <a:r>
              <a:rPr lang="en-US" sz="1800" dirty="0"/>
              <a:t> </a:t>
            </a:r>
            <a:r>
              <a:rPr lang="en-US" sz="1800" dirty="0" err="1"/>
              <a:t>dân</a:t>
            </a:r>
            <a:r>
              <a:rPr lang="en-US" sz="1800" dirty="0"/>
              <a:t> </a:t>
            </a:r>
            <a:r>
              <a:rPr lang="en-US" sz="1800" dirty="0" err="1"/>
              <a:t>được</a:t>
            </a:r>
            <a:r>
              <a:rPr lang="en-US" sz="1800" dirty="0"/>
              <a:t> </a:t>
            </a:r>
            <a:r>
              <a:rPr lang="en-US" sz="1800" dirty="0" err="1"/>
              <a:t>cải</a:t>
            </a:r>
            <a:r>
              <a:rPr lang="en-US" sz="1800" dirty="0"/>
              <a:t> </a:t>
            </a:r>
            <a:r>
              <a:rPr lang="en-US" sz="1800" dirty="0" err="1"/>
              <a:t>thiện</a:t>
            </a:r>
            <a:r>
              <a:rPr lang="en-US" sz="1800" dirty="0"/>
              <a:t>.</a:t>
            </a:r>
          </a:p>
        </p:txBody>
      </p:sp>
    </p:spTree>
    <p:extLst>
      <p:ext uri="{BB962C8B-B14F-4D97-AF65-F5344CB8AC3E}">
        <p14:creationId xmlns:p14="http://schemas.microsoft.com/office/powerpoint/2010/main" val="15397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13069-D3CF-8772-1F64-C97AB6EDDC99}"/>
              </a:ext>
            </a:extLst>
          </p:cNvPr>
          <p:cNvSpPr txBox="1"/>
          <p:nvPr/>
        </p:nvSpPr>
        <p:spPr>
          <a:xfrm>
            <a:off x="1146628" y="50800"/>
            <a:ext cx="3177473" cy="307777"/>
          </a:xfrm>
          <a:prstGeom prst="rect">
            <a:avLst/>
          </a:prstGeom>
          <a:noFill/>
        </p:spPr>
        <p:txBody>
          <a:bodyPr wrap="none" rtlCol="0">
            <a:spAutoFit/>
          </a:bodyPr>
          <a:lstStyle/>
          <a:p>
            <a:r>
              <a:rPr lang="en-US" dirty="0">
                <a:solidFill>
                  <a:srgbClr val="FF0000"/>
                </a:solidFill>
              </a:rPr>
              <a:t>2. LIÊN XÔ TỪ 1922 ĐẾN NĂM 1945</a:t>
            </a:r>
          </a:p>
        </p:txBody>
      </p:sp>
      <p:sp>
        <p:nvSpPr>
          <p:cNvPr id="6" name="Oval 5">
            <a:extLst>
              <a:ext uri="{FF2B5EF4-FFF2-40B4-BE49-F238E27FC236}">
                <a16:creationId xmlns:a16="http://schemas.microsoft.com/office/drawing/2014/main" id="{BECFDBB8-D0D8-27EF-DCDF-8BE5720A041B}"/>
              </a:ext>
            </a:extLst>
          </p:cNvPr>
          <p:cNvSpPr/>
          <p:nvPr/>
        </p:nvSpPr>
        <p:spPr>
          <a:xfrm>
            <a:off x="1059543" y="1407887"/>
            <a:ext cx="5268686" cy="208279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800" dirty="0" err="1">
                <a:solidFill>
                  <a:srgbClr val="FF0000"/>
                </a:solidFill>
              </a:rPr>
              <a:t>Tình</a:t>
            </a:r>
            <a:r>
              <a:rPr lang="en-US" sz="1800" dirty="0">
                <a:solidFill>
                  <a:srgbClr val="FF0000"/>
                </a:solidFill>
              </a:rPr>
              <a:t> </a:t>
            </a:r>
            <a:r>
              <a:rPr lang="en-US" sz="1800" dirty="0" err="1">
                <a:solidFill>
                  <a:srgbClr val="FF0000"/>
                </a:solidFill>
              </a:rPr>
              <a:t>hình</a:t>
            </a:r>
            <a:r>
              <a:rPr lang="en-US" sz="1800" dirty="0">
                <a:solidFill>
                  <a:srgbClr val="FF0000"/>
                </a:solidFill>
              </a:rPr>
              <a:t> </a:t>
            </a:r>
            <a:r>
              <a:rPr lang="en-US" sz="1800" dirty="0" err="1">
                <a:solidFill>
                  <a:srgbClr val="FF0000"/>
                </a:solidFill>
              </a:rPr>
              <a:t>chính</a:t>
            </a:r>
            <a:r>
              <a:rPr lang="en-US" sz="1800" dirty="0">
                <a:solidFill>
                  <a:srgbClr val="FF0000"/>
                </a:solidFill>
              </a:rPr>
              <a:t> </a:t>
            </a:r>
            <a:r>
              <a:rPr lang="en-US" sz="1800" dirty="0" err="1">
                <a:solidFill>
                  <a:srgbClr val="FF0000"/>
                </a:solidFill>
              </a:rPr>
              <a:t>trị</a:t>
            </a:r>
            <a:r>
              <a:rPr lang="en-US" sz="1800" dirty="0">
                <a:solidFill>
                  <a:srgbClr val="FF0000"/>
                </a:solidFill>
              </a:rPr>
              <a:t>, </a:t>
            </a:r>
            <a:r>
              <a:rPr lang="en-US" sz="1800" dirty="0" err="1">
                <a:solidFill>
                  <a:srgbClr val="FF0000"/>
                </a:solidFill>
              </a:rPr>
              <a:t>kinh</a:t>
            </a:r>
            <a:r>
              <a:rPr lang="en-US" sz="1800" dirty="0">
                <a:solidFill>
                  <a:srgbClr val="FF0000"/>
                </a:solidFill>
              </a:rPr>
              <a:t> </a:t>
            </a:r>
            <a:r>
              <a:rPr lang="en-US" sz="1800" dirty="0" err="1">
                <a:solidFill>
                  <a:srgbClr val="FF0000"/>
                </a:solidFill>
              </a:rPr>
              <a:t>tế</a:t>
            </a:r>
            <a:r>
              <a:rPr lang="en-US" sz="1800" dirty="0">
                <a:solidFill>
                  <a:srgbClr val="FF0000"/>
                </a:solidFill>
              </a:rPr>
              <a:t>, </a:t>
            </a:r>
            <a:r>
              <a:rPr lang="en-US" sz="1800" dirty="0" err="1">
                <a:solidFill>
                  <a:srgbClr val="FF0000"/>
                </a:solidFill>
              </a:rPr>
              <a:t>xã</a:t>
            </a:r>
            <a:r>
              <a:rPr lang="en-US" sz="1800" dirty="0">
                <a:solidFill>
                  <a:srgbClr val="FF0000"/>
                </a:solidFill>
              </a:rPr>
              <a:t> </a:t>
            </a:r>
            <a:r>
              <a:rPr lang="en-US" sz="1800" dirty="0" err="1">
                <a:solidFill>
                  <a:srgbClr val="FF0000"/>
                </a:solidFill>
              </a:rPr>
              <a:t>hội</a:t>
            </a:r>
            <a:r>
              <a:rPr lang="en-US" sz="1800" dirty="0">
                <a:solidFill>
                  <a:srgbClr val="FF0000"/>
                </a:solidFill>
              </a:rPr>
              <a:t>, </a:t>
            </a:r>
            <a:r>
              <a:rPr lang="en-US" sz="1800" dirty="0" err="1">
                <a:solidFill>
                  <a:srgbClr val="FF0000"/>
                </a:solidFill>
              </a:rPr>
              <a:t>văn</a:t>
            </a:r>
            <a:r>
              <a:rPr lang="en-US" sz="1800" dirty="0">
                <a:solidFill>
                  <a:srgbClr val="FF0000"/>
                </a:solidFill>
              </a:rPr>
              <a:t> </a:t>
            </a:r>
            <a:r>
              <a:rPr lang="en-US" sz="1800" dirty="0" err="1">
                <a:solidFill>
                  <a:srgbClr val="FF0000"/>
                </a:solidFill>
              </a:rPr>
              <a:t>hóa</a:t>
            </a:r>
            <a:r>
              <a:rPr lang="en-US" sz="1800" dirty="0">
                <a:solidFill>
                  <a:srgbClr val="FF0000"/>
                </a:solidFill>
              </a:rPr>
              <a:t>, </a:t>
            </a:r>
            <a:r>
              <a:rPr lang="en-US" sz="1800" dirty="0" err="1">
                <a:solidFill>
                  <a:srgbClr val="FF0000"/>
                </a:solidFill>
              </a:rPr>
              <a:t>giáo</a:t>
            </a:r>
            <a:r>
              <a:rPr lang="en-US" sz="1800" dirty="0">
                <a:solidFill>
                  <a:srgbClr val="FF0000"/>
                </a:solidFill>
              </a:rPr>
              <a:t> </a:t>
            </a:r>
            <a:r>
              <a:rPr lang="en-US" sz="1800" dirty="0" err="1">
                <a:solidFill>
                  <a:srgbClr val="FF0000"/>
                </a:solidFill>
              </a:rPr>
              <a:t>dục</a:t>
            </a:r>
            <a:r>
              <a:rPr lang="en-US" sz="1800" dirty="0">
                <a:solidFill>
                  <a:srgbClr val="FF0000"/>
                </a:solidFill>
              </a:rPr>
              <a:t> </a:t>
            </a:r>
            <a:r>
              <a:rPr lang="en-US" sz="1800" dirty="0" err="1">
                <a:solidFill>
                  <a:srgbClr val="FF0000"/>
                </a:solidFill>
              </a:rPr>
              <a:t>của</a:t>
            </a:r>
            <a:r>
              <a:rPr lang="en-US" sz="1800" dirty="0">
                <a:solidFill>
                  <a:srgbClr val="FF0000"/>
                </a:solidFill>
              </a:rPr>
              <a:t> </a:t>
            </a:r>
            <a:r>
              <a:rPr lang="en-US" sz="1800" dirty="0" err="1">
                <a:solidFill>
                  <a:srgbClr val="FF0000"/>
                </a:solidFill>
              </a:rPr>
              <a:t>Xô</a:t>
            </a:r>
            <a:r>
              <a:rPr lang="en-US" sz="1800" dirty="0">
                <a:solidFill>
                  <a:srgbClr val="FF0000"/>
                </a:solidFill>
              </a:rPr>
              <a:t> </a:t>
            </a:r>
            <a:r>
              <a:rPr lang="en-US" sz="1800" dirty="0" err="1">
                <a:solidFill>
                  <a:srgbClr val="FF0000"/>
                </a:solidFill>
              </a:rPr>
              <a:t>viết</a:t>
            </a:r>
            <a:r>
              <a:rPr lang="en-US" sz="1800" dirty="0">
                <a:solidFill>
                  <a:srgbClr val="FF0000"/>
                </a:solidFill>
              </a:rPr>
              <a:t> </a:t>
            </a:r>
          </a:p>
          <a:p>
            <a:r>
              <a:rPr lang="en-US" sz="1800" dirty="0">
                <a:solidFill>
                  <a:srgbClr val="FF0000"/>
                </a:solidFill>
              </a:rPr>
              <a:t> </a:t>
            </a:r>
            <a:r>
              <a:rPr lang="en-US" sz="1800" dirty="0" err="1">
                <a:solidFill>
                  <a:srgbClr val="FF0000"/>
                </a:solidFill>
              </a:rPr>
              <a:t>sau</a:t>
            </a:r>
            <a:r>
              <a:rPr lang="en-US" sz="1800" dirty="0">
                <a:solidFill>
                  <a:srgbClr val="FF0000"/>
                </a:solidFill>
              </a:rPr>
              <a:t> 1922?</a:t>
            </a:r>
          </a:p>
          <a:p>
            <a:pPr algn="ctr"/>
            <a:endParaRPr lang="en-US" dirty="0"/>
          </a:p>
        </p:txBody>
      </p:sp>
    </p:spTree>
    <p:extLst>
      <p:ext uri="{BB962C8B-B14F-4D97-AF65-F5344CB8AC3E}">
        <p14:creationId xmlns:p14="http://schemas.microsoft.com/office/powerpoint/2010/main" val="164143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13069-D3CF-8772-1F64-C97AB6EDDC99}"/>
              </a:ext>
            </a:extLst>
          </p:cNvPr>
          <p:cNvSpPr txBox="1"/>
          <p:nvPr/>
        </p:nvSpPr>
        <p:spPr>
          <a:xfrm>
            <a:off x="1146628" y="50800"/>
            <a:ext cx="3177473" cy="307777"/>
          </a:xfrm>
          <a:prstGeom prst="rect">
            <a:avLst/>
          </a:prstGeom>
          <a:noFill/>
        </p:spPr>
        <p:txBody>
          <a:bodyPr wrap="none" rtlCol="0">
            <a:spAutoFit/>
          </a:bodyPr>
          <a:lstStyle/>
          <a:p>
            <a:r>
              <a:rPr lang="en-US" dirty="0">
                <a:solidFill>
                  <a:srgbClr val="FF0000"/>
                </a:solidFill>
              </a:rPr>
              <a:t>2. LIÊN XÔ TỪ 1922 ĐẾN NĂM 1945</a:t>
            </a:r>
          </a:p>
        </p:txBody>
      </p:sp>
      <p:sp>
        <p:nvSpPr>
          <p:cNvPr id="6" name="TextBox 5">
            <a:extLst>
              <a:ext uri="{FF2B5EF4-FFF2-40B4-BE49-F238E27FC236}">
                <a16:creationId xmlns:a16="http://schemas.microsoft.com/office/drawing/2014/main" id="{406A357F-DED1-C270-C6D6-75FBAE237680}"/>
              </a:ext>
            </a:extLst>
          </p:cNvPr>
          <p:cNvSpPr txBox="1"/>
          <p:nvPr/>
        </p:nvSpPr>
        <p:spPr>
          <a:xfrm>
            <a:off x="312057" y="358577"/>
            <a:ext cx="8186057" cy="707886"/>
          </a:xfrm>
          <a:prstGeom prst="rect">
            <a:avLst/>
          </a:prstGeom>
          <a:noFill/>
        </p:spPr>
        <p:txBody>
          <a:bodyPr wrap="square" rtlCol="0">
            <a:spAutoFit/>
          </a:bodyPr>
          <a:lstStyle/>
          <a:p>
            <a:r>
              <a:rPr lang="en-US" sz="2000" dirty="0">
                <a:ln w="0"/>
                <a:solidFill>
                  <a:srgbClr val="00B050"/>
                </a:solidFill>
                <a:effectLst>
                  <a:outerShdw blurRad="38100" dist="25400" dir="5400000" algn="ctr" rotWithShape="0">
                    <a:srgbClr val="6E747A">
                      <a:alpha val="43000"/>
                    </a:srgbClr>
                  </a:outerShdw>
                </a:effectLst>
              </a:rPr>
              <a:t>*</a:t>
            </a:r>
            <a:r>
              <a:rPr lang="en-US" sz="2000" dirty="0" err="1">
                <a:ln w="0"/>
                <a:solidFill>
                  <a:srgbClr val="00B050"/>
                </a:solidFill>
                <a:effectLst>
                  <a:outerShdw blurRad="38100" dist="25400" dir="5400000" algn="ctr" rotWithShape="0">
                    <a:srgbClr val="6E747A">
                      <a:alpha val="43000"/>
                    </a:srgbClr>
                  </a:outerShdw>
                </a:effectLst>
              </a:rPr>
              <a:t>Chính</a:t>
            </a:r>
            <a:r>
              <a:rPr lang="en-US" sz="2000" dirty="0">
                <a:ln w="0"/>
                <a:solidFill>
                  <a:srgbClr val="00B050"/>
                </a:solidFill>
                <a:effectLst>
                  <a:outerShdw blurRad="38100" dist="25400" dir="5400000" algn="ctr" rotWithShape="0">
                    <a:srgbClr val="6E747A">
                      <a:alpha val="43000"/>
                    </a:srgbClr>
                  </a:outerShdw>
                </a:effectLst>
              </a:rPr>
              <a:t> </a:t>
            </a:r>
            <a:r>
              <a:rPr lang="en-US" sz="2000" dirty="0" err="1">
                <a:ln w="0"/>
                <a:solidFill>
                  <a:srgbClr val="00B050"/>
                </a:solidFill>
                <a:effectLst>
                  <a:outerShdw blurRad="38100" dist="25400" dir="5400000" algn="ctr" rotWithShape="0">
                    <a:srgbClr val="6E747A">
                      <a:alpha val="43000"/>
                    </a:srgbClr>
                  </a:outerShdw>
                </a:effectLst>
              </a:rPr>
              <a:t>trị</a:t>
            </a:r>
            <a:r>
              <a:rPr lang="en-US" sz="2000" dirty="0"/>
              <a:t>: </a:t>
            </a:r>
            <a:r>
              <a:rPr lang="en-US" sz="2000" dirty="0" err="1"/>
              <a:t>Tháng</a:t>
            </a:r>
            <a:r>
              <a:rPr lang="en-US" sz="2000" dirty="0"/>
              <a:t> 12-1922, Liên bang </a:t>
            </a:r>
            <a:r>
              <a:rPr lang="en-US" sz="2000" dirty="0" err="1"/>
              <a:t>Cộng</a:t>
            </a:r>
            <a:r>
              <a:rPr lang="en-US" sz="2000" dirty="0"/>
              <a:t> </a:t>
            </a:r>
            <a:r>
              <a:rPr lang="en-US" sz="2000" dirty="0" err="1"/>
              <a:t>hòa</a:t>
            </a:r>
            <a:r>
              <a:rPr lang="en-US" sz="2000" dirty="0"/>
              <a:t> </a:t>
            </a:r>
            <a:r>
              <a:rPr lang="en-US" sz="2000" dirty="0" err="1"/>
              <a:t>xã</a:t>
            </a:r>
            <a:r>
              <a:rPr lang="en-US" sz="2000" dirty="0"/>
              <a:t> </a:t>
            </a:r>
            <a:r>
              <a:rPr lang="en-US" sz="2000" dirty="0" err="1"/>
              <a:t>hội</a:t>
            </a:r>
            <a:r>
              <a:rPr lang="en-US" sz="2000" dirty="0"/>
              <a:t> </a:t>
            </a:r>
            <a:r>
              <a:rPr lang="en-US" sz="2000" dirty="0" err="1"/>
              <a:t>chủ</a:t>
            </a:r>
            <a:r>
              <a:rPr lang="en-US" sz="2000" dirty="0"/>
              <a:t> </a:t>
            </a:r>
            <a:r>
              <a:rPr lang="en-US" sz="2000" dirty="0" err="1"/>
              <a:t>nghĩa</a:t>
            </a:r>
            <a:r>
              <a:rPr lang="en-US" sz="2000" dirty="0"/>
              <a:t> </a:t>
            </a:r>
            <a:r>
              <a:rPr lang="en-US" sz="2000" dirty="0" err="1"/>
              <a:t>Xô</a:t>
            </a:r>
            <a:r>
              <a:rPr lang="en-US" sz="2000" dirty="0"/>
              <a:t> </a:t>
            </a:r>
            <a:r>
              <a:rPr lang="en-US" sz="2000" dirty="0" err="1"/>
              <a:t>viếtđược</a:t>
            </a:r>
            <a:r>
              <a:rPr lang="en-US" sz="2000" dirty="0"/>
              <a:t> </a:t>
            </a:r>
            <a:r>
              <a:rPr lang="en-US" sz="2000" dirty="0" err="1"/>
              <a:t>thành</a:t>
            </a:r>
            <a:r>
              <a:rPr lang="en-US" sz="2000" dirty="0"/>
              <a:t> </a:t>
            </a:r>
            <a:r>
              <a:rPr lang="en-US" sz="2000" dirty="0" err="1"/>
              <a:t>lập</a:t>
            </a:r>
            <a:r>
              <a:rPr lang="en-US" sz="2000" dirty="0"/>
              <a:t> </a:t>
            </a:r>
            <a:r>
              <a:rPr lang="en-US" sz="2000" dirty="0" err="1"/>
              <a:t>gồm</a:t>
            </a:r>
            <a:r>
              <a:rPr lang="en-US" sz="2000" dirty="0"/>
              <a:t> 4 </a:t>
            </a:r>
            <a:r>
              <a:rPr lang="en-US" sz="2000" dirty="0" err="1"/>
              <a:t>nước,đến</a:t>
            </a:r>
            <a:r>
              <a:rPr lang="en-US" sz="2000" dirty="0"/>
              <a:t> 1950 Liên </a:t>
            </a:r>
            <a:r>
              <a:rPr lang="en-US" sz="2000" dirty="0" err="1"/>
              <a:t>Xô</a:t>
            </a:r>
            <a:r>
              <a:rPr lang="en-US" sz="2000" dirty="0"/>
              <a:t> </a:t>
            </a:r>
            <a:r>
              <a:rPr lang="en-US" sz="2000" dirty="0" err="1"/>
              <a:t>gồm</a:t>
            </a:r>
            <a:r>
              <a:rPr lang="en-US" sz="2000" dirty="0"/>
              <a:t> 15 </a:t>
            </a:r>
            <a:r>
              <a:rPr lang="en-US" sz="2000" dirty="0" err="1"/>
              <a:t>nước</a:t>
            </a:r>
            <a:r>
              <a:rPr lang="en-US" sz="2000" dirty="0"/>
              <a:t>.</a:t>
            </a:r>
          </a:p>
        </p:txBody>
      </p:sp>
      <p:sp>
        <p:nvSpPr>
          <p:cNvPr id="7" name="TextBox 6">
            <a:extLst>
              <a:ext uri="{FF2B5EF4-FFF2-40B4-BE49-F238E27FC236}">
                <a16:creationId xmlns:a16="http://schemas.microsoft.com/office/drawing/2014/main" id="{823C3A1C-FC29-2D81-3671-51644C2AFF67}"/>
              </a:ext>
            </a:extLst>
          </p:cNvPr>
          <p:cNvSpPr txBox="1"/>
          <p:nvPr/>
        </p:nvSpPr>
        <p:spPr>
          <a:xfrm>
            <a:off x="384627" y="1066463"/>
            <a:ext cx="8662949" cy="2554545"/>
          </a:xfrm>
          <a:prstGeom prst="rect">
            <a:avLst/>
          </a:prstGeom>
          <a:noFill/>
        </p:spPr>
        <p:txBody>
          <a:bodyPr wrap="none" rtlCol="0">
            <a:spAutoFit/>
          </a:bodyPr>
          <a:lstStyle/>
          <a:p>
            <a:r>
              <a:rPr lang="en-US" sz="2000" dirty="0">
                <a:solidFill>
                  <a:srgbClr val="00B050"/>
                </a:solidFill>
              </a:rPr>
              <a:t>* </a:t>
            </a:r>
            <a:r>
              <a:rPr lang="en-US" sz="2000" dirty="0" err="1">
                <a:solidFill>
                  <a:srgbClr val="00B050"/>
                </a:solidFill>
              </a:rPr>
              <a:t>Kinh</a:t>
            </a:r>
            <a:r>
              <a:rPr lang="en-US" sz="2000" dirty="0">
                <a:solidFill>
                  <a:srgbClr val="00B050"/>
                </a:solidFill>
              </a:rPr>
              <a:t> </a:t>
            </a:r>
            <a:r>
              <a:rPr lang="en-US" sz="2000" dirty="0" err="1">
                <a:solidFill>
                  <a:srgbClr val="00B050"/>
                </a:solidFill>
              </a:rPr>
              <a:t>tế</a:t>
            </a:r>
            <a:r>
              <a:rPr lang="en-US" sz="2000" dirty="0"/>
              <a:t>: </a:t>
            </a:r>
            <a:r>
              <a:rPr lang="en-US" sz="2000" dirty="0" err="1"/>
              <a:t>Từ</a:t>
            </a:r>
            <a:r>
              <a:rPr lang="en-US" sz="2000" dirty="0"/>
              <a:t> 1922-1945: Liên </a:t>
            </a:r>
            <a:r>
              <a:rPr lang="en-US" sz="2000" dirty="0" err="1"/>
              <a:t>Xô</a:t>
            </a:r>
            <a:r>
              <a:rPr lang="en-US" sz="2000" dirty="0"/>
              <a:t> </a:t>
            </a:r>
            <a:r>
              <a:rPr lang="en-US" sz="2000" dirty="0" err="1"/>
              <a:t>đạt</a:t>
            </a:r>
            <a:r>
              <a:rPr lang="en-US" sz="2000" dirty="0"/>
              <a:t> </a:t>
            </a:r>
            <a:r>
              <a:rPr lang="en-US" sz="2000" dirty="0" err="1"/>
              <a:t>nhiều</a:t>
            </a:r>
            <a:r>
              <a:rPr lang="en-US" sz="2000" dirty="0"/>
              <a:t> </a:t>
            </a:r>
            <a:r>
              <a:rPr lang="en-US" sz="2000" dirty="0" err="1"/>
              <a:t>thành</a:t>
            </a:r>
            <a:r>
              <a:rPr lang="en-US" sz="2000" dirty="0"/>
              <a:t> </a:t>
            </a:r>
            <a:r>
              <a:rPr lang="en-US" sz="2000" dirty="0" err="1"/>
              <a:t>tựu</a:t>
            </a:r>
            <a:r>
              <a:rPr lang="en-US" sz="2000" dirty="0"/>
              <a:t> :</a:t>
            </a:r>
          </a:p>
          <a:p>
            <a:r>
              <a:rPr lang="en-US" sz="2000" dirty="0">
                <a:solidFill>
                  <a:schemeClr val="tx2">
                    <a:lumMod val="75000"/>
                  </a:schemeClr>
                </a:solidFill>
              </a:rPr>
              <a:t>+</a:t>
            </a:r>
            <a:r>
              <a:rPr lang="en-US" sz="2000" dirty="0" err="1">
                <a:solidFill>
                  <a:schemeClr val="tx2">
                    <a:lumMod val="75000"/>
                  </a:schemeClr>
                </a:solidFill>
              </a:rPr>
              <a:t>Sản</a:t>
            </a:r>
            <a:r>
              <a:rPr lang="en-US" sz="2000" dirty="0">
                <a:solidFill>
                  <a:schemeClr val="tx2">
                    <a:lumMod val="75000"/>
                  </a:schemeClr>
                </a:solidFill>
              </a:rPr>
              <a:t> </a:t>
            </a:r>
            <a:r>
              <a:rPr lang="en-US" sz="2000" dirty="0" err="1">
                <a:solidFill>
                  <a:schemeClr val="tx2">
                    <a:lumMod val="75000"/>
                  </a:schemeClr>
                </a:solidFill>
              </a:rPr>
              <a:t>xuất</a:t>
            </a:r>
            <a:r>
              <a:rPr lang="en-US" sz="2000" dirty="0">
                <a:solidFill>
                  <a:schemeClr val="tx2">
                    <a:lumMod val="75000"/>
                  </a:schemeClr>
                </a:solidFill>
              </a:rPr>
              <a:t> </a:t>
            </a:r>
            <a:r>
              <a:rPr lang="en-US" sz="2000" dirty="0" err="1">
                <a:solidFill>
                  <a:schemeClr val="tx2">
                    <a:lumMod val="75000"/>
                  </a:schemeClr>
                </a:solidFill>
              </a:rPr>
              <a:t>công</a:t>
            </a:r>
            <a:r>
              <a:rPr lang="en-US" sz="2000" dirty="0">
                <a:solidFill>
                  <a:schemeClr val="tx2">
                    <a:lumMod val="75000"/>
                  </a:schemeClr>
                </a:solidFill>
              </a:rPr>
              <a:t> </a:t>
            </a:r>
            <a:r>
              <a:rPr lang="en-US" sz="2000" dirty="0" err="1">
                <a:solidFill>
                  <a:schemeClr val="tx2">
                    <a:lumMod val="75000"/>
                  </a:schemeClr>
                </a:solidFill>
              </a:rPr>
              <a:t>nghiệp</a:t>
            </a:r>
            <a:r>
              <a:rPr lang="en-US" sz="2000" dirty="0"/>
              <a:t>: </a:t>
            </a:r>
            <a:r>
              <a:rPr lang="en-US" sz="2000" dirty="0" err="1"/>
              <a:t>chiếm</a:t>
            </a:r>
            <a:r>
              <a:rPr lang="en-US" sz="2000" dirty="0"/>
              <a:t> 70% </a:t>
            </a:r>
            <a:r>
              <a:rPr lang="en-US" sz="2000" dirty="0" err="1"/>
              <a:t>tổng</a:t>
            </a:r>
            <a:r>
              <a:rPr lang="en-US" sz="2000" dirty="0"/>
              <a:t> </a:t>
            </a:r>
            <a:r>
              <a:rPr lang="en-US" sz="2000" dirty="0" err="1"/>
              <a:t>sản</a:t>
            </a:r>
            <a:r>
              <a:rPr lang="en-US" sz="2000" dirty="0"/>
              <a:t> </a:t>
            </a:r>
            <a:r>
              <a:rPr lang="en-US" sz="2000" dirty="0" err="1"/>
              <a:t>phẩm</a:t>
            </a:r>
            <a:r>
              <a:rPr lang="en-US" sz="2000" dirty="0"/>
              <a:t> </a:t>
            </a:r>
            <a:r>
              <a:rPr lang="en-US" sz="2000" dirty="0" err="1"/>
              <a:t>kinh</a:t>
            </a:r>
            <a:r>
              <a:rPr lang="en-US" sz="2000" dirty="0"/>
              <a:t> </a:t>
            </a:r>
            <a:r>
              <a:rPr lang="en-US" sz="2000" dirty="0" err="1"/>
              <a:t>tế</a:t>
            </a:r>
            <a:endParaRPr lang="en-US" sz="2000" dirty="0"/>
          </a:p>
          <a:p>
            <a:r>
              <a:rPr lang="en-US" sz="2000" dirty="0"/>
              <a:t> </a:t>
            </a:r>
            <a:r>
              <a:rPr lang="en-US" sz="2000" dirty="0" err="1"/>
              <a:t>quốc</a:t>
            </a:r>
            <a:r>
              <a:rPr lang="en-US" sz="2000" dirty="0"/>
              <a:t> </a:t>
            </a:r>
            <a:r>
              <a:rPr lang="en-US" sz="2000" dirty="0" err="1"/>
              <a:t>dân</a:t>
            </a:r>
            <a:r>
              <a:rPr lang="en-US" sz="2000" dirty="0"/>
              <a:t>, </a:t>
            </a:r>
            <a:r>
              <a:rPr lang="en-US" sz="2000" dirty="0" err="1"/>
              <a:t>sản</a:t>
            </a:r>
            <a:r>
              <a:rPr lang="en-US" sz="2000" dirty="0"/>
              <a:t> </a:t>
            </a:r>
            <a:r>
              <a:rPr lang="en-US" sz="2000" dirty="0" err="1"/>
              <a:t>lượng</a:t>
            </a:r>
            <a:r>
              <a:rPr lang="en-US" sz="2000" dirty="0"/>
              <a:t> </a:t>
            </a:r>
            <a:r>
              <a:rPr lang="en-US" sz="2000" dirty="0" err="1"/>
              <a:t>đứng</a:t>
            </a:r>
            <a:r>
              <a:rPr lang="en-US" sz="2000" dirty="0"/>
              <a:t> </a:t>
            </a:r>
            <a:r>
              <a:rPr lang="en-US" sz="2000" dirty="0" err="1"/>
              <a:t>đầu</a:t>
            </a:r>
            <a:r>
              <a:rPr lang="en-US" sz="2000" dirty="0"/>
              <a:t> </a:t>
            </a:r>
            <a:r>
              <a:rPr lang="en-US" sz="2000" dirty="0" err="1"/>
              <a:t>châu</a:t>
            </a:r>
            <a:r>
              <a:rPr lang="en-US" sz="2000" dirty="0"/>
              <a:t> </a:t>
            </a:r>
            <a:r>
              <a:rPr lang="en-US" sz="2000" dirty="0" err="1"/>
              <a:t>Âu</a:t>
            </a:r>
            <a:r>
              <a:rPr lang="en-US" sz="2000" dirty="0"/>
              <a:t> </a:t>
            </a:r>
            <a:r>
              <a:rPr lang="en-US" sz="2000" dirty="0" err="1"/>
              <a:t>và</a:t>
            </a:r>
            <a:r>
              <a:rPr lang="en-US" sz="2000" dirty="0"/>
              <a:t> </a:t>
            </a:r>
            <a:r>
              <a:rPr lang="en-US" sz="2000" dirty="0" err="1"/>
              <a:t>thứ</a:t>
            </a:r>
            <a:r>
              <a:rPr lang="en-US" sz="2000" dirty="0"/>
              <a:t> 2 </a:t>
            </a:r>
            <a:r>
              <a:rPr lang="en-US" sz="2000" dirty="0" err="1"/>
              <a:t>thế</a:t>
            </a:r>
            <a:r>
              <a:rPr lang="en-US" sz="2000" dirty="0"/>
              <a:t> </a:t>
            </a:r>
            <a:r>
              <a:rPr lang="en-US" sz="2000" dirty="0" err="1"/>
              <a:t>giới</a:t>
            </a:r>
            <a:r>
              <a:rPr lang="en-US" sz="2000" dirty="0"/>
              <a:t> </a:t>
            </a:r>
            <a:r>
              <a:rPr lang="en-US" sz="2000" dirty="0" err="1"/>
              <a:t>sau</a:t>
            </a:r>
            <a:r>
              <a:rPr lang="en-US" sz="2000" dirty="0"/>
              <a:t> </a:t>
            </a:r>
            <a:r>
              <a:rPr lang="en-US" sz="2000" dirty="0" err="1"/>
              <a:t>Mỹ</a:t>
            </a:r>
            <a:endParaRPr lang="en-US" sz="2000" dirty="0"/>
          </a:p>
          <a:p>
            <a:pPr marL="342900" indent="-342900">
              <a:buFont typeface="Symbol" panose="05050102010706020507" pitchFamily="18" charset="2"/>
              <a:buChar char="Þ"/>
            </a:pPr>
            <a:r>
              <a:rPr lang="en-US" sz="2000" dirty="0" err="1"/>
              <a:t>trở</a:t>
            </a:r>
            <a:r>
              <a:rPr lang="en-US" sz="2000" dirty="0"/>
              <a:t> </a:t>
            </a:r>
            <a:r>
              <a:rPr lang="en-US" sz="2000" dirty="0" err="1"/>
              <a:t>thành</a:t>
            </a:r>
            <a:r>
              <a:rPr lang="en-US" sz="2000" dirty="0"/>
              <a:t> </a:t>
            </a:r>
            <a:r>
              <a:rPr lang="en-US" sz="2000" dirty="0" err="1"/>
              <a:t>một</a:t>
            </a:r>
            <a:r>
              <a:rPr lang="en-US" sz="2000" dirty="0"/>
              <a:t> </a:t>
            </a:r>
            <a:r>
              <a:rPr lang="en-US" sz="2000" dirty="0" err="1"/>
              <a:t>cường</a:t>
            </a:r>
            <a:r>
              <a:rPr lang="en-US" sz="2000" dirty="0"/>
              <a:t> </a:t>
            </a:r>
            <a:r>
              <a:rPr lang="en-US" sz="2000" dirty="0" err="1"/>
              <a:t>quốc</a:t>
            </a:r>
            <a:r>
              <a:rPr lang="en-US" sz="2000" dirty="0"/>
              <a:t> </a:t>
            </a:r>
            <a:r>
              <a:rPr lang="en-US" sz="2000" dirty="0" err="1"/>
              <a:t>công</a:t>
            </a:r>
            <a:r>
              <a:rPr lang="en-US" sz="2000" dirty="0"/>
              <a:t> </a:t>
            </a:r>
            <a:r>
              <a:rPr lang="en-US" sz="2000" dirty="0" err="1"/>
              <a:t>nghiệp</a:t>
            </a:r>
            <a:r>
              <a:rPr lang="en-US" sz="2000" dirty="0"/>
              <a:t> .</a:t>
            </a:r>
          </a:p>
          <a:p>
            <a:r>
              <a:rPr lang="en-US" sz="2000" dirty="0">
                <a:solidFill>
                  <a:schemeClr val="tx2">
                    <a:lumMod val="75000"/>
                  </a:schemeClr>
                </a:solidFill>
              </a:rPr>
              <a:t>+ </a:t>
            </a:r>
            <a:r>
              <a:rPr lang="en-US" sz="2000" dirty="0" err="1">
                <a:solidFill>
                  <a:schemeClr val="tx2">
                    <a:lumMod val="75000"/>
                  </a:schemeClr>
                </a:solidFill>
              </a:rPr>
              <a:t>Nông</a:t>
            </a:r>
            <a:r>
              <a:rPr lang="en-US" sz="2000" dirty="0">
                <a:solidFill>
                  <a:schemeClr val="tx2">
                    <a:lumMod val="75000"/>
                  </a:schemeClr>
                </a:solidFill>
              </a:rPr>
              <a:t> </a:t>
            </a:r>
            <a:r>
              <a:rPr lang="en-US" sz="2000" dirty="0" err="1">
                <a:solidFill>
                  <a:schemeClr val="tx2">
                    <a:lumMod val="75000"/>
                  </a:schemeClr>
                </a:solidFill>
              </a:rPr>
              <a:t>nghiệp</a:t>
            </a:r>
            <a:r>
              <a:rPr lang="en-US" sz="2000" dirty="0"/>
              <a:t>: </a:t>
            </a:r>
            <a:r>
              <a:rPr lang="en-US" sz="2000" dirty="0" err="1"/>
              <a:t>hoàn</a:t>
            </a:r>
            <a:r>
              <a:rPr lang="en-US" sz="2000" dirty="0"/>
              <a:t> </a:t>
            </a:r>
            <a:r>
              <a:rPr lang="en-US" sz="2000" dirty="0" err="1"/>
              <a:t>thành</a:t>
            </a:r>
            <a:r>
              <a:rPr lang="en-US" sz="2000" dirty="0"/>
              <a:t> </a:t>
            </a:r>
            <a:r>
              <a:rPr lang="en-US" sz="2000" dirty="0" err="1"/>
              <a:t>tập</a:t>
            </a:r>
            <a:r>
              <a:rPr lang="en-US" sz="2000" dirty="0"/>
              <a:t> </a:t>
            </a:r>
            <a:r>
              <a:rPr lang="en-US" sz="2000" dirty="0" err="1"/>
              <a:t>thể</a:t>
            </a:r>
            <a:r>
              <a:rPr lang="en-US" sz="2000" dirty="0"/>
              <a:t> </a:t>
            </a:r>
            <a:r>
              <a:rPr lang="en-US" sz="2000" dirty="0" err="1"/>
              <a:t>hóa</a:t>
            </a:r>
            <a:r>
              <a:rPr lang="en-US" sz="2000" dirty="0"/>
              <a:t> </a:t>
            </a:r>
            <a:r>
              <a:rPr lang="en-US" sz="2000" dirty="0" err="1"/>
              <a:t>nông</a:t>
            </a:r>
            <a:r>
              <a:rPr lang="en-US" sz="2000" dirty="0"/>
              <a:t> </a:t>
            </a:r>
            <a:r>
              <a:rPr lang="en-US" sz="2000" dirty="0" err="1"/>
              <a:t>nghiệp</a:t>
            </a:r>
            <a:r>
              <a:rPr lang="en-US" sz="2000" dirty="0"/>
              <a:t> </a:t>
            </a:r>
            <a:r>
              <a:rPr lang="en-US" sz="2000" dirty="0" err="1"/>
              <a:t>trong</a:t>
            </a:r>
            <a:r>
              <a:rPr lang="en-US" sz="2000" dirty="0"/>
              <a:t> </a:t>
            </a:r>
            <a:r>
              <a:rPr lang="en-US" sz="2000" dirty="0" err="1"/>
              <a:t>cả</a:t>
            </a:r>
            <a:r>
              <a:rPr lang="en-US" sz="2000" dirty="0"/>
              <a:t> </a:t>
            </a:r>
            <a:r>
              <a:rPr lang="en-US" sz="2000" dirty="0" err="1"/>
              <a:t>nước</a:t>
            </a:r>
            <a:endParaRPr lang="en-US" sz="2000" dirty="0"/>
          </a:p>
          <a:p>
            <a:r>
              <a:rPr lang="en-US" sz="2000" dirty="0">
                <a:solidFill>
                  <a:srgbClr val="00B050"/>
                </a:solidFill>
              </a:rPr>
              <a:t>*</a:t>
            </a:r>
            <a:r>
              <a:rPr lang="en-US" sz="2000" dirty="0" err="1">
                <a:solidFill>
                  <a:srgbClr val="00B050"/>
                </a:solidFill>
              </a:rPr>
              <a:t>Xã</a:t>
            </a:r>
            <a:r>
              <a:rPr lang="en-US" sz="2000" dirty="0">
                <a:solidFill>
                  <a:srgbClr val="00B050"/>
                </a:solidFill>
              </a:rPr>
              <a:t> </a:t>
            </a:r>
            <a:r>
              <a:rPr lang="en-US" sz="2000" dirty="0" err="1">
                <a:solidFill>
                  <a:srgbClr val="00B050"/>
                </a:solidFill>
              </a:rPr>
              <a:t>hội</a:t>
            </a:r>
            <a:r>
              <a:rPr lang="en-US" sz="2000" dirty="0"/>
              <a:t>: </a:t>
            </a:r>
            <a:r>
              <a:rPr lang="en-US" sz="2000" dirty="0" err="1"/>
              <a:t>giai</a:t>
            </a:r>
            <a:r>
              <a:rPr lang="en-US" sz="2000" dirty="0"/>
              <a:t> </a:t>
            </a:r>
            <a:r>
              <a:rPr lang="en-US" sz="2000" dirty="0" err="1"/>
              <a:t>cấp</a:t>
            </a:r>
            <a:r>
              <a:rPr lang="en-US" sz="2000" dirty="0"/>
              <a:t> </a:t>
            </a:r>
            <a:r>
              <a:rPr lang="en-US" sz="2000" dirty="0" err="1"/>
              <a:t>bóc</a:t>
            </a:r>
            <a:r>
              <a:rPr lang="en-US" sz="2000" dirty="0"/>
              <a:t> </a:t>
            </a:r>
            <a:r>
              <a:rPr lang="en-US" sz="2000" dirty="0" err="1"/>
              <a:t>lột</a:t>
            </a:r>
            <a:r>
              <a:rPr lang="en-US" sz="2000" dirty="0"/>
              <a:t> </a:t>
            </a:r>
            <a:r>
              <a:rPr lang="en-US" sz="2000" dirty="0" err="1"/>
              <a:t>bị</a:t>
            </a:r>
            <a:r>
              <a:rPr lang="en-US" sz="2000" dirty="0"/>
              <a:t> </a:t>
            </a:r>
            <a:r>
              <a:rPr lang="en-US" sz="2000" dirty="0" err="1"/>
              <a:t>xóa</a:t>
            </a:r>
            <a:r>
              <a:rPr lang="en-US" sz="2000" dirty="0"/>
              <a:t> </a:t>
            </a:r>
            <a:r>
              <a:rPr lang="en-US" sz="2000" dirty="0" err="1"/>
              <a:t>bỏ</a:t>
            </a:r>
            <a:r>
              <a:rPr lang="en-US" sz="2000" dirty="0"/>
              <a:t>, </a:t>
            </a:r>
            <a:r>
              <a:rPr lang="en-US" sz="2000" dirty="0" err="1"/>
              <a:t>còn</a:t>
            </a:r>
            <a:r>
              <a:rPr lang="en-US" sz="2000" dirty="0"/>
              <a:t> </a:t>
            </a:r>
            <a:r>
              <a:rPr lang="en-US" sz="2000" dirty="0" err="1"/>
              <a:t>lại</a:t>
            </a:r>
            <a:r>
              <a:rPr lang="en-US" sz="2000" dirty="0"/>
              <a:t> </a:t>
            </a:r>
            <a:r>
              <a:rPr lang="en-US" sz="2000" dirty="0" err="1"/>
              <a:t>công</a:t>
            </a:r>
            <a:r>
              <a:rPr lang="en-US" sz="2000" dirty="0"/>
              <a:t> </a:t>
            </a:r>
            <a:r>
              <a:rPr lang="en-US" sz="2000" dirty="0" err="1"/>
              <a:t>nhân</a:t>
            </a:r>
            <a:r>
              <a:rPr lang="en-US" sz="2000" dirty="0"/>
              <a:t>, </a:t>
            </a:r>
            <a:r>
              <a:rPr lang="en-US" sz="2000" dirty="0" err="1"/>
              <a:t>nông</a:t>
            </a:r>
            <a:r>
              <a:rPr lang="en-US" sz="2000" dirty="0"/>
              <a:t> </a:t>
            </a:r>
            <a:r>
              <a:rPr lang="en-US" sz="2000" dirty="0" err="1"/>
              <a:t>dân</a:t>
            </a:r>
            <a:r>
              <a:rPr lang="en-US" sz="2000" dirty="0"/>
              <a:t> </a:t>
            </a:r>
            <a:r>
              <a:rPr lang="en-US" sz="2000" dirty="0" err="1"/>
              <a:t>và</a:t>
            </a:r>
            <a:r>
              <a:rPr lang="en-US" sz="2000" dirty="0"/>
              <a:t> tri </a:t>
            </a:r>
            <a:r>
              <a:rPr lang="en-US" sz="2000" dirty="0" err="1"/>
              <a:t>thức</a:t>
            </a:r>
            <a:endParaRPr lang="en-US" sz="2000" dirty="0"/>
          </a:p>
          <a:p>
            <a:r>
              <a:rPr lang="en-US" sz="2000" dirty="0">
                <a:solidFill>
                  <a:srgbClr val="00B050"/>
                </a:solidFill>
              </a:rPr>
              <a:t>*Văn </a:t>
            </a:r>
            <a:r>
              <a:rPr lang="en-US" sz="2000" dirty="0" err="1">
                <a:solidFill>
                  <a:srgbClr val="00B050"/>
                </a:solidFill>
              </a:rPr>
              <a:t>hóa</a:t>
            </a:r>
            <a:r>
              <a:rPr lang="en-US" sz="2000" dirty="0"/>
              <a:t>: </a:t>
            </a:r>
            <a:r>
              <a:rPr lang="en-US" sz="2000" dirty="0" err="1"/>
              <a:t>xóa</a:t>
            </a:r>
            <a:r>
              <a:rPr lang="en-US" sz="2000" dirty="0"/>
              <a:t> </a:t>
            </a:r>
            <a:r>
              <a:rPr lang="en-US" sz="2000" dirty="0" err="1"/>
              <a:t>nạn</a:t>
            </a:r>
            <a:r>
              <a:rPr lang="en-US" sz="2000" dirty="0"/>
              <a:t> </a:t>
            </a:r>
            <a:r>
              <a:rPr lang="en-US" sz="2000" dirty="0" err="1"/>
              <a:t>mù</a:t>
            </a:r>
            <a:r>
              <a:rPr lang="en-US" sz="2000" dirty="0"/>
              <a:t> </a:t>
            </a:r>
            <a:r>
              <a:rPr lang="en-US" sz="2000" dirty="0" err="1"/>
              <a:t>chữ</a:t>
            </a:r>
            <a:r>
              <a:rPr lang="en-US" sz="2000" dirty="0"/>
              <a:t>, </a:t>
            </a:r>
            <a:r>
              <a:rPr lang="en-US" sz="2000" dirty="0" err="1"/>
              <a:t>xây</a:t>
            </a:r>
            <a:r>
              <a:rPr lang="en-US" sz="2000" dirty="0"/>
              <a:t> </a:t>
            </a:r>
            <a:r>
              <a:rPr lang="en-US" sz="2000" dirty="0" err="1"/>
              <a:t>dựng</a:t>
            </a:r>
            <a:r>
              <a:rPr lang="en-US" sz="2000" dirty="0"/>
              <a:t> </a:t>
            </a:r>
            <a:r>
              <a:rPr lang="en-US" sz="2000" dirty="0" err="1"/>
              <a:t>hệ</a:t>
            </a:r>
            <a:r>
              <a:rPr lang="en-US" sz="2000" dirty="0"/>
              <a:t> </a:t>
            </a:r>
            <a:r>
              <a:rPr lang="en-US" sz="2000" dirty="0" err="1"/>
              <a:t>thống</a:t>
            </a:r>
            <a:r>
              <a:rPr lang="en-US" sz="2000" dirty="0"/>
              <a:t> </a:t>
            </a:r>
            <a:r>
              <a:rPr lang="en-US" sz="2000" dirty="0" err="1"/>
              <a:t>giáo</a:t>
            </a:r>
            <a:r>
              <a:rPr lang="en-US" sz="2000" dirty="0"/>
              <a:t> </a:t>
            </a:r>
            <a:r>
              <a:rPr lang="en-US" sz="2000" dirty="0" err="1"/>
              <a:t>dục</a:t>
            </a:r>
            <a:r>
              <a:rPr lang="en-US" sz="2000" dirty="0"/>
              <a:t> </a:t>
            </a:r>
            <a:r>
              <a:rPr lang="en-US" sz="2000" dirty="0" err="1"/>
              <a:t>thống</a:t>
            </a:r>
            <a:r>
              <a:rPr lang="en-US" sz="2000" dirty="0"/>
              <a:t> </a:t>
            </a:r>
            <a:r>
              <a:rPr lang="en-US" sz="2000" dirty="0" err="1"/>
              <a:t>nhất</a:t>
            </a:r>
            <a:r>
              <a:rPr lang="en-US" sz="2000" dirty="0"/>
              <a:t>, </a:t>
            </a:r>
            <a:r>
              <a:rPr lang="en-US" sz="2000" dirty="0" err="1"/>
              <a:t>hoàn</a:t>
            </a:r>
            <a:r>
              <a:rPr lang="en-US" sz="2000" dirty="0"/>
              <a:t> </a:t>
            </a:r>
          </a:p>
          <a:p>
            <a:r>
              <a:rPr lang="en-US" sz="2000" dirty="0"/>
              <a:t>Thành </a:t>
            </a:r>
            <a:r>
              <a:rPr lang="en-US" sz="2000" dirty="0" err="1"/>
              <a:t>phổ</a:t>
            </a:r>
            <a:r>
              <a:rPr lang="en-US" sz="2000" dirty="0"/>
              <a:t> </a:t>
            </a:r>
            <a:r>
              <a:rPr lang="en-US" sz="2000" dirty="0" err="1"/>
              <a:t>cập</a:t>
            </a:r>
            <a:r>
              <a:rPr lang="en-US" sz="2000" dirty="0"/>
              <a:t> THCS ở </a:t>
            </a:r>
            <a:r>
              <a:rPr lang="en-US" sz="2000" dirty="0" err="1"/>
              <a:t>thành</a:t>
            </a:r>
            <a:r>
              <a:rPr lang="en-US" sz="2000" dirty="0"/>
              <a:t> </a:t>
            </a:r>
            <a:r>
              <a:rPr lang="en-US" sz="2000" dirty="0" err="1"/>
              <a:t>phố</a:t>
            </a:r>
            <a:r>
              <a:rPr lang="en-US" sz="2000" dirty="0"/>
              <a:t>…</a:t>
            </a:r>
          </a:p>
        </p:txBody>
      </p:sp>
      <p:sp>
        <p:nvSpPr>
          <p:cNvPr id="8" name="TextBox 7">
            <a:extLst>
              <a:ext uri="{FF2B5EF4-FFF2-40B4-BE49-F238E27FC236}">
                <a16:creationId xmlns:a16="http://schemas.microsoft.com/office/drawing/2014/main" id="{E9A5CE0E-9B02-2C00-05FA-31CA95B17F0A}"/>
              </a:ext>
            </a:extLst>
          </p:cNvPr>
          <p:cNvSpPr txBox="1"/>
          <p:nvPr/>
        </p:nvSpPr>
        <p:spPr>
          <a:xfrm>
            <a:off x="384627" y="3621008"/>
            <a:ext cx="6463629" cy="707886"/>
          </a:xfrm>
          <a:prstGeom prst="rect">
            <a:avLst/>
          </a:prstGeom>
          <a:noFill/>
        </p:spPr>
        <p:txBody>
          <a:bodyPr wrap="none" rtlCol="0">
            <a:spAutoFit/>
          </a:bodyPr>
          <a:lstStyle/>
          <a:p>
            <a:r>
              <a:rPr lang="en-US" sz="2000" dirty="0">
                <a:solidFill>
                  <a:srgbClr val="00B050"/>
                </a:solidFill>
              </a:rPr>
              <a:t>*</a:t>
            </a:r>
            <a:r>
              <a:rPr lang="en-US" sz="2000" dirty="0" err="1">
                <a:solidFill>
                  <a:srgbClr val="00B050"/>
                </a:solidFill>
              </a:rPr>
              <a:t>Hạn</a:t>
            </a:r>
            <a:r>
              <a:rPr lang="en-US" sz="2000" dirty="0">
                <a:solidFill>
                  <a:srgbClr val="00B050"/>
                </a:solidFill>
              </a:rPr>
              <a:t> </a:t>
            </a:r>
            <a:r>
              <a:rPr lang="en-US" sz="2000" dirty="0" err="1">
                <a:solidFill>
                  <a:srgbClr val="00B050"/>
                </a:solidFill>
              </a:rPr>
              <a:t>chế</a:t>
            </a:r>
            <a:r>
              <a:rPr lang="en-US" sz="2000" dirty="0"/>
              <a:t>: </a:t>
            </a:r>
            <a:r>
              <a:rPr lang="en-US" sz="2000" dirty="0" err="1"/>
              <a:t>nóng</a:t>
            </a:r>
            <a:r>
              <a:rPr lang="en-US" sz="2000" dirty="0"/>
              <a:t> </a:t>
            </a:r>
            <a:r>
              <a:rPr lang="en-US" sz="2000" dirty="0" err="1"/>
              <a:t>vội</a:t>
            </a:r>
            <a:r>
              <a:rPr lang="en-US" sz="2000" dirty="0"/>
              <a:t>, </a:t>
            </a:r>
            <a:r>
              <a:rPr lang="en-US" sz="2000" dirty="0" err="1"/>
              <a:t>thiếu</a:t>
            </a:r>
            <a:r>
              <a:rPr lang="en-US" sz="2000" dirty="0"/>
              <a:t> </a:t>
            </a:r>
            <a:r>
              <a:rPr lang="en-US" sz="2000" dirty="0" err="1"/>
              <a:t>dân</a:t>
            </a:r>
            <a:r>
              <a:rPr lang="en-US" sz="2000" dirty="0"/>
              <a:t> </a:t>
            </a:r>
            <a:r>
              <a:rPr lang="en-US" sz="2000" dirty="0" err="1"/>
              <a:t>chủ</a:t>
            </a:r>
            <a:r>
              <a:rPr lang="en-US" sz="2000" dirty="0"/>
              <a:t>, </a:t>
            </a:r>
            <a:r>
              <a:rPr lang="en-US" sz="2000" dirty="0" err="1"/>
              <a:t>chưa</a:t>
            </a:r>
            <a:r>
              <a:rPr lang="en-US" sz="2000" dirty="0"/>
              <a:t> </a:t>
            </a:r>
            <a:r>
              <a:rPr lang="en-US" sz="2000" dirty="0" err="1"/>
              <a:t>chú</a:t>
            </a:r>
            <a:r>
              <a:rPr lang="en-US" sz="2000" dirty="0"/>
              <a:t> </a:t>
            </a:r>
            <a:r>
              <a:rPr lang="en-US" sz="2000" dirty="0" err="1"/>
              <a:t>trọng</a:t>
            </a:r>
            <a:r>
              <a:rPr lang="en-US" sz="2000" dirty="0"/>
              <a:t> </a:t>
            </a:r>
            <a:r>
              <a:rPr lang="en-US" sz="2000" dirty="0" err="1"/>
              <a:t>đến</a:t>
            </a:r>
            <a:r>
              <a:rPr lang="en-US" sz="2000" dirty="0"/>
              <a:t> </a:t>
            </a:r>
          </a:p>
          <a:p>
            <a:r>
              <a:rPr lang="en-US" sz="2000" dirty="0" err="1"/>
              <a:t>nâng</a:t>
            </a:r>
            <a:r>
              <a:rPr lang="en-US" sz="2000" dirty="0"/>
              <a:t> </a:t>
            </a:r>
            <a:r>
              <a:rPr lang="en-US" sz="2000" dirty="0" err="1"/>
              <a:t>cao</a:t>
            </a:r>
            <a:r>
              <a:rPr lang="en-US" sz="2000" dirty="0"/>
              <a:t> </a:t>
            </a:r>
            <a:r>
              <a:rPr lang="en-US" sz="2000" dirty="0" err="1"/>
              <a:t>đời</a:t>
            </a:r>
            <a:r>
              <a:rPr lang="en-US" sz="2000" dirty="0"/>
              <a:t> </a:t>
            </a:r>
            <a:r>
              <a:rPr lang="en-US" sz="2000" dirty="0" err="1"/>
              <a:t>sống</a:t>
            </a:r>
            <a:r>
              <a:rPr lang="en-US" sz="2000" dirty="0"/>
              <a:t> </a:t>
            </a:r>
            <a:r>
              <a:rPr lang="en-US" sz="2000" dirty="0" err="1"/>
              <a:t>nhân</a:t>
            </a:r>
            <a:r>
              <a:rPr lang="en-US" sz="2000" dirty="0"/>
              <a:t> </a:t>
            </a:r>
            <a:r>
              <a:rPr lang="en-US" sz="2000" dirty="0" err="1"/>
              <a:t>dân</a:t>
            </a:r>
            <a:endParaRPr lang="en-US" sz="2000" dirty="0"/>
          </a:p>
        </p:txBody>
      </p:sp>
    </p:spTree>
    <p:extLst>
      <p:ext uri="{BB962C8B-B14F-4D97-AF65-F5344CB8AC3E}">
        <p14:creationId xmlns:p14="http://schemas.microsoft.com/office/powerpoint/2010/main" val="2132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 name="TextBox 10">
            <a:extLst>
              <a:ext uri="{FF2B5EF4-FFF2-40B4-BE49-F238E27FC236}">
                <a16:creationId xmlns:a16="http://schemas.microsoft.com/office/drawing/2014/main" id="{311A4905-C213-5A4F-BB24-9D710E30ABE1}"/>
              </a:ext>
            </a:extLst>
          </p:cNvPr>
          <p:cNvSpPr txBox="1"/>
          <p:nvPr/>
        </p:nvSpPr>
        <p:spPr>
          <a:xfrm>
            <a:off x="794369" y="723475"/>
            <a:ext cx="7555257"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chemeClr val="accent1">
                    <a:lumMod val="75000"/>
                  </a:schemeClr>
                </a:solidFill>
                <a:effectLst/>
                <a:uLnTx/>
                <a:uFillTx/>
                <a:latin typeface="Arial" panose="020B0604020202020204" pitchFamily="34" charset="0"/>
                <a:ea typeface="+mn-ea"/>
                <a:cs typeface="Arial" panose="020B0604020202020204" pitchFamily="34" charset="0"/>
                <a:sym typeface="Arial"/>
              </a:rPr>
              <a:t>TRÒ CHƠI MẢNH GHÉP LỊCH SỬ</a:t>
            </a:r>
            <a:endParaRPr kumimoji="0" lang="en-US"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D67FF6BA-8471-8615-31D2-76B554AF6D6D}"/>
              </a:ext>
            </a:extLst>
          </p:cNvPr>
          <p:cNvSpPr txBox="1"/>
          <p:nvPr/>
        </p:nvSpPr>
        <p:spPr>
          <a:xfrm>
            <a:off x="202733" y="1277473"/>
            <a:ext cx="8738531" cy="3076548"/>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nhóm</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Nhiệm vụ của các nhóm là</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trả lời câu hỏi liên quan đến </a:t>
            </a:r>
            <a:r>
              <a:rPr lang="vi-VN" sz="2200" kern="1200">
                <a:solidFill>
                  <a:prstClr val="black"/>
                </a:solidFill>
                <a:latin typeface="Arial" panose="020B0604020202020204" pitchFamily="34" charset="0"/>
                <a:ea typeface="+mn-ea"/>
                <a:cs typeface="Arial" panose="020B0604020202020204" pitchFamily="34" charset="0"/>
              </a:rPr>
              <a:t>đến chủ đề </a:t>
            </a:r>
            <a:r>
              <a:rPr lang="en-US" sz="2200" kern="1200">
                <a:solidFill>
                  <a:prstClr val="black"/>
                </a:solidFill>
                <a:latin typeface="Arial" panose="020B0604020202020204" pitchFamily="34" charset="0"/>
                <a:ea typeface="+mn-ea"/>
                <a:cs typeface="Arial" panose="020B0604020202020204" pitchFamily="34" charset="0"/>
              </a:rPr>
              <a:t>nước Nga và Liên Xô</a:t>
            </a:r>
            <a:r>
              <a:rPr lang="vi-VN" sz="2200" kern="1200">
                <a:solidFill>
                  <a:prstClr val="black"/>
                </a:solidFill>
                <a:latin typeface="Arial" panose="020B0604020202020204" pitchFamily="34" charset="0"/>
                <a:ea typeface="+mn-ea"/>
                <a:cs typeface="Arial" panose="020B0604020202020204" pitchFamily="34" charset="0"/>
              </a:rPr>
              <a:t>. </a:t>
            </a:r>
            <a:endParaRPr lang="en-US" sz="2200" kern="1200">
              <a:solidFill>
                <a:prstClr val="black"/>
              </a:solidFill>
              <a:latin typeface="Arial" panose="020B0604020202020204" pitchFamily="34" charset="0"/>
              <a:ea typeface="+mn-ea"/>
              <a:cs typeface="Arial" panose="020B0604020202020204" pitchFamily="34" charset="0"/>
            </a:endParaRPr>
          </a:p>
          <a:p>
            <a:pPr marL="285750" lvl="0" indent="-285750" algn="just" defTabSz="457200">
              <a:lnSpc>
                <a:spcPct val="150000"/>
              </a:lnSpc>
              <a:buClrTx/>
              <a:buFont typeface="Arial" panose="020B0604020202020204" pitchFamily="34" charset="0"/>
              <a:buChar char="•"/>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 nhóm có quyền lựa chọn bất cứ ô chữ nào để giải đố.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Nhóm nào giải đúng ô chữ sẽ được cộng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điểm</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sau khi kết thúc trò chơi, nhóm nào có số điểm cao nhất sẽ giành chiến thắng</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AD6DA-D488-3646-1F56-03F8B7BA3DAB}"/>
              </a:ext>
            </a:extLst>
          </p:cNvPr>
          <p:cNvPicPr>
            <a:picLocks noChangeAspect="1"/>
          </p:cNvPicPr>
          <p:nvPr/>
        </p:nvPicPr>
        <p:blipFill rotWithShape="1">
          <a:blip r:embed="rId3"/>
          <a:srcRect t="27590" b="3807"/>
          <a:stretch/>
        </p:blipFill>
        <p:spPr>
          <a:xfrm>
            <a:off x="639338" y="341508"/>
            <a:ext cx="7835587" cy="4031482"/>
          </a:xfrm>
          <a:prstGeom prst="rect">
            <a:avLst/>
          </a:prstGeom>
          <a:ln>
            <a:solidFill>
              <a:schemeClr val="tx1">
                <a:lumMod val="75000"/>
              </a:schemeClr>
            </a:solidFill>
          </a:ln>
        </p:spPr>
      </p:pic>
      <p:sp>
        <p:nvSpPr>
          <p:cNvPr id="6" name="Rectangle 5">
            <a:hlinkClick r:id="rId4" action="ppaction://hlinksldjump"/>
            <a:extLst>
              <a:ext uri="{FF2B5EF4-FFF2-40B4-BE49-F238E27FC236}">
                <a16:creationId xmlns:a16="http://schemas.microsoft.com/office/drawing/2014/main" id="{093C92B8-0ABB-12A5-20F4-BFB949B49966}"/>
              </a:ext>
            </a:extLst>
          </p:cNvPr>
          <p:cNvSpPr/>
          <p:nvPr/>
        </p:nvSpPr>
        <p:spPr>
          <a:xfrm>
            <a:off x="639336" y="341508"/>
            <a:ext cx="2743200" cy="2014654"/>
          </a:xfrm>
          <a:prstGeom prst="rect">
            <a:avLst/>
          </a:prstGeom>
          <a:solidFill>
            <a:srgbClr val="FFC0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21" name="Rectangle 20">
            <a:hlinkClick r:id="rId5" action="ppaction://hlinksldjump"/>
            <a:extLst>
              <a:ext uri="{FF2B5EF4-FFF2-40B4-BE49-F238E27FC236}">
                <a16:creationId xmlns:a16="http://schemas.microsoft.com/office/drawing/2014/main" id="{A870809F-93A7-8100-5968-B6F5CADB34AE}"/>
              </a:ext>
            </a:extLst>
          </p:cNvPr>
          <p:cNvSpPr/>
          <p:nvPr/>
        </p:nvSpPr>
        <p:spPr>
          <a:xfrm>
            <a:off x="3382536" y="341508"/>
            <a:ext cx="5092390" cy="2014654"/>
          </a:xfrm>
          <a:prstGeom prst="rect">
            <a:avLst/>
          </a:prstGeom>
          <a:solidFill>
            <a:srgbClr val="92D05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23" name="Rectangle 22">
            <a:hlinkClick r:id="rId6" action="ppaction://hlinksldjump"/>
            <a:extLst>
              <a:ext uri="{FF2B5EF4-FFF2-40B4-BE49-F238E27FC236}">
                <a16:creationId xmlns:a16="http://schemas.microsoft.com/office/drawing/2014/main" id="{1CFAFC11-F301-4B9F-161F-FABEEC8E6FF6}"/>
              </a:ext>
            </a:extLst>
          </p:cNvPr>
          <p:cNvSpPr/>
          <p:nvPr/>
        </p:nvSpPr>
        <p:spPr>
          <a:xfrm>
            <a:off x="639338" y="2356162"/>
            <a:ext cx="300339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27" name="Rectangle 26">
            <a:hlinkClick r:id="rId7" action="ppaction://hlinksldjump"/>
            <a:extLst>
              <a:ext uri="{FF2B5EF4-FFF2-40B4-BE49-F238E27FC236}">
                <a16:creationId xmlns:a16="http://schemas.microsoft.com/office/drawing/2014/main" id="{21C20449-608F-B34E-34EC-FDB36967B7DC}"/>
              </a:ext>
            </a:extLst>
          </p:cNvPr>
          <p:cNvSpPr/>
          <p:nvPr/>
        </p:nvSpPr>
        <p:spPr>
          <a:xfrm>
            <a:off x="6222380" y="2356162"/>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26" name="Rectangle 25">
            <a:hlinkClick r:id="rId8" action="ppaction://hlinksldjump"/>
            <a:extLst>
              <a:ext uri="{FF2B5EF4-FFF2-40B4-BE49-F238E27FC236}">
                <a16:creationId xmlns:a16="http://schemas.microsoft.com/office/drawing/2014/main" id="{DCD31C93-F22A-FE80-777B-5E0C688C7547}"/>
              </a:ext>
            </a:extLst>
          </p:cNvPr>
          <p:cNvSpPr/>
          <p:nvPr/>
        </p:nvSpPr>
        <p:spPr>
          <a:xfrm>
            <a:off x="3642731" y="2356162"/>
            <a:ext cx="2579649"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4" name="Action Button: Go Forward or Next 3">
            <a:hlinkClick r:id="rId9" action="ppaction://hlinksldjump" highlightClick="1"/>
            <a:extLst>
              <a:ext uri="{FF2B5EF4-FFF2-40B4-BE49-F238E27FC236}">
                <a16:creationId xmlns:a16="http://schemas.microsoft.com/office/drawing/2014/main" id="{B85F8F96-6AF8-8077-141B-746AF49C68AB}"/>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Rectangle: Rounded Corners 28">
            <a:extLst>
              <a:ext uri="{FF2B5EF4-FFF2-40B4-BE49-F238E27FC236}">
                <a16:creationId xmlns:a16="http://schemas.microsoft.com/office/drawing/2014/main" id="{0EF6AE48-C79E-2668-08A1-A3277CFA2EB5}"/>
              </a:ext>
            </a:extLst>
          </p:cNvPr>
          <p:cNvSpPr/>
          <p:nvPr/>
        </p:nvSpPr>
        <p:spPr>
          <a:xfrm>
            <a:off x="1247076" y="1485308"/>
            <a:ext cx="6620109" cy="1737360"/>
          </a:xfrm>
          <a:prstGeom prst="roundRect">
            <a:avLst>
              <a:gd name="adj" fmla="val 67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defRPr/>
            </a:pPr>
            <a:r>
              <a:rPr lang="vi-VN" sz="1800">
                <a:solidFill>
                  <a:srgbClr val="000000"/>
                </a:solidFill>
                <a:ea typeface="Times New Roman" panose="02020603050405020304" pitchFamily="18" charset="0"/>
              </a:rPr>
              <a:t>Hình ảnh lá cờ với màu đỏ tượng trưng cho cách mạng búa liềm, ngôi sao tượng trưng cho đoàn kết công – nông và Hồng quân Liên Xô đã gợi nhớ về một thời kí ức lịch sử vinh quang, đầy tự hào của nước Nga Xô viết giai đoạn 1918 – 1945.</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endParaRPr>
          </a:p>
        </p:txBody>
      </p:sp>
    </p:spTree>
    <p:extLst>
      <p:ext uri="{BB962C8B-B14F-4D97-AF65-F5344CB8AC3E}">
        <p14:creationId xmlns:p14="http://schemas.microsoft.com/office/powerpoint/2010/main" val="265727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childTnLst>
                    </p:cTn>
                  </p:par>
                </p:childTnLst>
              </p:cTn>
              <p:nextCondLst>
                <p:cond evt="onClick" delay="0">
                  <p:tgtEl>
                    <p:spTgt spid="5"/>
                  </p:tgtEl>
                </p:cond>
              </p:nextCondLst>
            </p:seq>
          </p:childTnLst>
        </p:cTn>
      </p:par>
    </p:tnLst>
    <p:bldLst>
      <p:bldP spid="6" grpId="0" animBg="1"/>
      <p:bldP spid="21" grpId="0" animBg="1"/>
      <p:bldP spid="23" grpId="0" animBg="1"/>
      <p:bldP spid="27" grpId="0" animBg="1"/>
      <p:bldP spid="26"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655524" y="396823"/>
            <a:ext cx="7997822" cy="1045223"/>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1: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Đêm 25/10 (7/11 theo dương lịch) năm 1917, một sự kiện vô cùng trọng đại đã diễn ra ở nước Nga là:</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2" action="ppaction://hlinksldjump"/>
            <a:extLst>
              <a:ext uri="{FF2B5EF4-FFF2-40B4-BE49-F238E27FC236}">
                <a16:creationId xmlns:a16="http://schemas.microsoft.com/office/drawing/2014/main" id="{B6EEC828-8438-9198-066C-2DE515B4CDF8}"/>
              </a:ext>
            </a:extLst>
          </p:cNvPr>
          <p:cNvSpPr/>
          <p:nvPr/>
        </p:nvSpPr>
        <p:spPr>
          <a:xfrm>
            <a:off x="0" y="-109802"/>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974263" y="1660915"/>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00000"/>
                </a:solidFill>
                <a:latin typeface="Arial"/>
              </a:rPr>
              <a:t>A. V. I. Lê-nin bí mật từ Phần Lan về nước, trực tiếp lãnh đạo cách mạng.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974263" y="3233527"/>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srgbClr val="000000"/>
                </a:solidFill>
                <a:latin typeface="Arial"/>
              </a:rPr>
              <a:t>B. </a:t>
            </a:r>
            <a:r>
              <a:rPr lang="vi-VN" sz="2000">
                <a:solidFill>
                  <a:srgbClr val="000000"/>
                </a:solidFill>
                <a:latin typeface="Arial"/>
              </a:rPr>
              <a:t>Dưới sự chỉ huy Lê-nin, quân cách mạng đã bao vây Cung điện Mùa Đông.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4690946" y="1658937"/>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srgbClr val="000000"/>
                </a:solidFill>
              </a:rPr>
              <a:t>C. Chính phủ lâm thời sụp đổ, khởi nghĩa giành thắng lợi ở Thủ đô.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4690946" y="3231549"/>
            <a:ext cx="3478791" cy="136724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000">
                <a:solidFill>
                  <a:srgbClr val="000000"/>
                </a:solidFill>
                <a:latin typeface="Arial"/>
              </a:rPr>
              <a:t>D. Cuộc khởi nghĩa giành thắng lợi ở Mát- xcơ-va.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92782" y="3590816"/>
            <a:ext cx="698011" cy="648705"/>
          </a:xfrm>
          <a:prstGeom prst="rect">
            <a:avLst/>
          </a:prstGeom>
        </p:spPr>
      </p:pic>
    </p:spTree>
    <p:extLst>
      <p:ext uri="{BB962C8B-B14F-4D97-AF65-F5344CB8AC3E}">
        <p14:creationId xmlns:p14="http://schemas.microsoft.com/office/powerpoint/2010/main" val="184683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420608" y="462794"/>
            <a:ext cx="6211098" cy="2568717"/>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2: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Năm 1917, sau Cách mạng tháng Mười Nga thành công, người có vai trò quan trọng trong sự nghiệp xây dựng và bảo vệ Nhà nước Liên Xô đồng thời cũng bị phê phán về một số sai lầm trong thời gian cầm quyền là:</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2" action="ppaction://hlinksldjump"/>
            <a:extLst>
              <a:ext uri="{FF2B5EF4-FFF2-40B4-BE49-F238E27FC236}">
                <a16:creationId xmlns:a16="http://schemas.microsoft.com/office/drawing/2014/main" id="{B6EEC828-8438-9198-066C-2DE515B4CDF8}"/>
              </a:ext>
            </a:extLst>
          </p:cNvPr>
          <p:cNvSpPr/>
          <p:nvPr/>
        </p:nvSpPr>
        <p:spPr>
          <a:xfrm>
            <a:off x="-102465" y="-95250"/>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330223" y="3156850"/>
            <a:ext cx="3020222"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A. G. Xta-lin.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330223" y="3959625"/>
            <a:ext cx="3020222"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B. L. Tờ-rốt-xkít.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3602812" y="3156850"/>
            <a:ext cx="311927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C. V.I. Lê-nin.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3602812" y="3959625"/>
            <a:ext cx="311927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D. Nga hoàng Ni-cô-lai II.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52434" y="3171215"/>
            <a:ext cx="698011" cy="648705"/>
          </a:xfrm>
          <a:prstGeom prst="rect">
            <a:avLst/>
          </a:prstGeom>
        </p:spPr>
      </p:pic>
      <p:sp>
        <p:nvSpPr>
          <p:cNvPr id="5" name="Freeform 2">
            <a:extLst>
              <a:ext uri="{FF2B5EF4-FFF2-40B4-BE49-F238E27FC236}">
                <a16:creationId xmlns:a16="http://schemas.microsoft.com/office/drawing/2014/main" id="{A2CD82EF-1DF7-B286-24A8-9FA241F42AF3}"/>
              </a:ext>
            </a:extLst>
          </p:cNvPr>
          <p:cNvSpPr/>
          <p:nvPr/>
        </p:nvSpPr>
        <p:spPr>
          <a:xfrm>
            <a:off x="6975722" y="1493520"/>
            <a:ext cx="1978195" cy="3532491"/>
          </a:xfrm>
          <a:custGeom>
            <a:avLst/>
            <a:gdLst/>
            <a:ahLst/>
            <a:cxnLst/>
            <a:rect l="l" t="t" r="r" b="b"/>
            <a:pathLst>
              <a:path w="1978195" h="3532491">
                <a:moveTo>
                  <a:pt x="0" y="0"/>
                </a:moveTo>
                <a:lnTo>
                  <a:pt x="1978196" y="0"/>
                </a:lnTo>
                <a:lnTo>
                  <a:pt x="1978196" y="3532491"/>
                </a:lnTo>
                <a:lnTo>
                  <a:pt x="0" y="353249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94015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294589" y="464697"/>
            <a:ext cx="8554821" cy="2568717"/>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3: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Điền vào dấu ba chấm “…” trong đoạn dưới đây:</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“Giống như mặt trời chói lọi, ………………………chiếu sáng khắp năm châu, thức tỉnh hàng triệu hàng triệu người bị áp bức, bóc lột trên trái đất. Trong lịch sử loài người chưa từng có cuộc cách mạng nào có ý nghĩa to lớn và sâu xa như thế”.</a:t>
            </a:r>
          </a:p>
        </p:txBody>
      </p:sp>
      <p:sp>
        <p:nvSpPr>
          <p:cNvPr id="9" name="Multiplication Sign 8">
            <a:hlinkClick r:id="rId2" action="ppaction://hlinksldjump"/>
            <a:extLst>
              <a:ext uri="{FF2B5EF4-FFF2-40B4-BE49-F238E27FC236}">
                <a16:creationId xmlns:a16="http://schemas.microsoft.com/office/drawing/2014/main" id="{B6EEC828-8438-9198-066C-2DE515B4CDF8}"/>
              </a:ext>
            </a:extLst>
          </p:cNvPr>
          <p:cNvSpPr/>
          <p:nvPr/>
        </p:nvSpPr>
        <p:spPr>
          <a:xfrm>
            <a:off x="-40413" y="-95250"/>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960325" y="3198592"/>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A. Cách mạng Tháng Mười.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960325" y="4001367"/>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B. Cung điện Mùa Đông.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4712891" y="3198592"/>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C. Đảng Bôn-sê-vích.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4712891" y="4001367"/>
            <a:ext cx="3463369"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D. Cách mạng Tháng Hai.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97891" y="3212957"/>
            <a:ext cx="698011" cy="648705"/>
          </a:xfrm>
          <a:prstGeom prst="rect">
            <a:avLst/>
          </a:prstGeom>
        </p:spPr>
      </p:pic>
    </p:spTree>
    <p:extLst>
      <p:ext uri="{BB962C8B-B14F-4D97-AF65-F5344CB8AC3E}">
        <p14:creationId xmlns:p14="http://schemas.microsoft.com/office/powerpoint/2010/main" val="3968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469476" y="416752"/>
            <a:ext cx="6050270" cy="1045223"/>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4: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Cách mạng tháng Mười Nga năm 1917 mang tính chất là cuộc cách mạng</a:t>
            </a:r>
            <a:r>
              <a:rPr lang="en-US" sz="2200" kern="1200">
                <a:solidFill>
                  <a:prstClr val="black"/>
                </a:solidFill>
                <a:latin typeface="Arial" panose="020B0604020202020204" pitchFamily="34" charset="0"/>
                <a:ea typeface="+mn-ea"/>
                <a:cs typeface="Arial" panose="020B0604020202020204" pitchFamily="34" charset="0"/>
              </a:rPr>
              <a:t>:</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2" action="ppaction://hlinksldjump"/>
            <a:extLst>
              <a:ext uri="{FF2B5EF4-FFF2-40B4-BE49-F238E27FC236}">
                <a16:creationId xmlns:a16="http://schemas.microsoft.com/office/drawing/2014/main" id="{B6EEC828-8438-9198-066C-2DE515B4CDF8}"/>
              </a:ext>
            </a:extLst>
          </p:cNvPr>
          <p:cNvSpPr/>
          <p:nvPr/>
        </p:nvSpPr>
        <p:spPr>
          <a:xfrm>
            <a:off x="0" y="-7934"/>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Rectangle: Rounded Corners 4">
            <a:extLst>
              <a:ext uri="{FF2B5EF4-FFF2-40B4-BE49-F238E27FC236}">
                <a16:creationId xmlns:a16="http://schemas.microsoft.com/office/drawing/2014/main" id="{498DAD7E-A45A-4B29-2352-E2D79696BDA0}"/>
              </a:ext>
            </a:extLst>
          </p:cNvPr>
          <p:cNvSpPr/>
          <p:nvPr/>
        </p:nvSpPr>
        <p:spPr>
          <a:xfrm>
            <a:off x="685800" y="1639985"/>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A. Dân chủ tư sản kiểu mới.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2A37B112-B45D-A756-EFD9-4FAFF6082C1C}"/>
              </a:ext>
            </a:extLst>
          </p:cNvPr>
          <p:cNvSpPr/>
          <p:nvPr/>
        </p:nvSpPr>
        <p:spPr>
          <a:xfrm>
            <a:off x="685800" y="2442760"/>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B. Xã hội chủ nghĩa.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Rectangle: Rounded Corners 14">
            <a:extLst>
              <a:ext uri="{FF2B5EF4-FFF2-40B4-BE49-F238E27FC236}">
                <a16:creationId xmlns:a16="http://schemas.microsoft.com/office/drawing/2014/main" id="{621A0180-1016-8D83-41DB-29D83BA2EB56}"/>
              </a:ext>
            </a:extLst>
          </p:cNvPr>
          <p:cNvSpPr/>
          <p:nvPr/>
        </p:nvSpPr>
        <p:spPr>
          <a:xfrm>
            <a:off x="685800" y="3246537"/>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C. Tư sản.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B79E6EF3-2CAD-E48D-91CA-05ABD3205984}"/>
              </a:ext>
            </a:extLst>
          </p:cNvPr>
          <p:cNvSpPr/>
          <p:nvPr/>
        </p:nvSpPr>
        <p:spPr>
          <a:xfrm>
            <a:off x="685800" y="4049312"/>
            <a:ext cx="3461011"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D. Giải phóng dân tộc.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7" name="Picture 4">
            <a:extLst>
              <a:ext uri="{FF2B5EF4-FFF2-40B4-BE49-F238E27FC236}">
                <a16:creationId xmlns:a16="http://schemas.microsoft.com/office/drawing/2014/main" id="{2D54788D-EE26-B84A-0475-678D7A7E80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94611" y="4063677"/>
            <a:ext cx="698011" cy="648705"/>
          </a:xfrm>
          <a:prstGeom prst="rect">
            <a:avLst/>
          </a:prstGeom>
        </p:spPr>
      </p:pic>
      <p:pic>
        <p:nvPicPr>
          <p:cNvPr id="12" name="Picture 11" descr="A large crowd of people in front of a building&#10;&#10;Description automatically generated">
            <a:extLst>
              <a:ext uri="{FF2B5EF4-FFF2-40B4-BE49-F238E27FC236}">
                <a16:creationId xmlns:a16="http://schemas.microsoft.com/office/drawing/2014/main" id="{D46C8D73-21B1-6068-01BC-C2E15F31B192}"/>
              </a:ext>
            </a:extLst>
          </p:cNvPr>
          <p:cNvPicPr>
            <a:picLocks noChangeAspect="1"/>
          </p:cNvPicPr>
          <p:nvPr/>
        </p:nvPicPr>
        <p:blipFill>
          <a:blip r:embed="rId5"/>
          <a:stretch>
            <a:fillRect/>
          </a:stretch>
        </p:blipFill>
        <p:spPr>
          <a:xfrm>
            <a:off x="4367875" y="1533068"/>
            <a:ext cx="4449022" cy="3193680"/>
          </a:xfrm>
          <a:prstGeom prst="rect">
            <a:avLst/>
          </a:prstGeom>
        </p:spPr>
      </p:pic>
    </p:spTree>
    <p:extLst>
      <p:ext uri="{BB962C8B-B14F-4D97-AF65-F5344CB8AC3E}">
        <p14:creationId xmlns:p14="http://schemas.microsoft.com/office/powerpoint/2010/main" val="34644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D49AD2-CAB5-6C86-EEB7-39BD1C0D5B62}"/>
              </a:ext>
            </a:extLst>
          </p:cNvPr>
          <p:cNvSpPr txBox="1"/>
          <p:nvPr/>
        </p:nvSpPr>
        <p:spPr>
          <a:xfrm>
            <a:off x="174773" y="922818"/>
            <a:ext cx="3116242"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Mảnh ghép số 5: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Hình ảnh quốc kì và quốc huy dưới đây nói về: </a:t>
            </a:r>
            <a:endParaRPr kumimoji="0" lang="vi-VN" sz="2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Multiplication Sign 8">
            <a:hlinkClick r:id="rId2" action="ppaction://hlinksldjump"/>
            <a:extLst>
              <a:ext uri="{FF2B5EF4-FFF2-40B4-BE49-F238E27FC236}">
                <a16:creationId xmlns:a16="http://schemas.microsoft.com/office/drawing/2014/main" id="{B6EEC828-8438-9198-066C-2DE515B4CDF8}"/>
              </a:ext>
            </a:extLst>
          </p:cNvPr>
          <p:cNvSpPr/>
          <p:nvPr/>
        </p:nvSpPr>
        <p:spPr>
          <a:xfrm>
            <a:off x="0" y="-29051"/>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Rounded Corners 9">
            <a:extLst>
              <a:ext uri="{FF2B5EF4-FFF2-40B4-BE49-F238E27FC236}">
                <a16:creationId xmlns:a16="http://schemas.microsoft.com/office/drawing/2014/main" id="{62D5D5E4-C79B-4CEC-7D93-E8F23AA43E21}"/>
              </a:ext>
            </a:extLst>
          </p:cNvPr>
          <p:cNvSpPr/>
          <p:nvPr/>
        </p:nvSpPr>
        <p:spPr>
          <a:xfrm>
            <a:off x="385011" y="3103141"/>
            <a:ext cx="4937838"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A. Liên bang </a:t>
            </a:r>
            <a:r>
              <a:rPr lang="en-US" sz="2000">
                <a:solidFill>
                  <a:srgbClr val="000000"/>
                </a:solidFill>
                <a:latin typeface="Arial"/>
              </a:rPr>
              <a:t>Cộng hòa XHCN </a:t>
            </a:r>
            <a:r>
              <a:rPr lang="vi-VN" sz="2000">
                <a:solidFill>
                  <a:srgbClr val="000000"/>
                </a:solidFill>
                <a:latin typeface="Arial"/>
              </a:rPr>
              <a:t>Xô viết</a:t>
            </a:r>
            <a:r>
              <a:rPr lang="en-US" sz="2000">
                <a:solidFill>
                  <a:srgbClr val="000000"/>
                </a:solidFill>
                <a:latin typeface="Arial"/>
              </a:rPr>
              <a: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CFE0C9E-BE91-841D-88D3-1557E02388DB}"/>
              </a:ext>
            </a:extLst>
          </p:cNvPr>
          <p:cNvSpPr/>
          <p:nvPr/>
        </p:nvSpPr>
        <p:spPr>
          <a:xfrm>
            <a:off x="385011" y="3905916"/>
            <a:ext cx="4937838"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latin typeface="Arial"/>
              </a:rPr>
              <a:t>B. Các nước cộng hòa Ngoại Cáp-ca-dơ.</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45EA4187-E557-6A6D-AF86-137A16422383}"/>
              </a:ext>
            </a:extLst>
          </p:cNvPr>
          <p:cNvSpPr/>
          <p:nvPr/>
        </p:nvSpPr>
        <p:spPr>
          <a:xfrm>
            <a:off x="5516137" y="3102646"/>
            <a:ext cx="3180053"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000">
                <a:solidFill>
                  <a:srgbClr val="000000"/>
                </a:solidFill>
              </a:rPr>
              <a:t>C. Nước Nga Xô viết.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CFCE7F5F-349B-6D3C-28E0-0ACDD97A78EE}"/>
              </a:ext>
            </a:extLst>
          </p:cNvPr>
          <p:cNvSpPr/>
          <p:nvPr/>
        </p:nvSpPr>
        <p:spPr>
          <a:xfrm>
            <a:off x="5516137" y="3905421"/>
            <a:ext cx="3180053" cy="67743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000">
                <a:solidFill>
                  <a:srgbClr val="000000"/>
                </a:solidFill>
              </a:rPr>
              <a:t>D. U-crai-na.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4">
            <a:extLst>
              <a:ext uri="{FF2B5EF4-FFF2-40B4-BE49-F238E27FC236}">
                <a16:creationId xmlns:a16="http://schemas.microsoft.com/office/drawing/2014/main" id="{F6355B20-E188-F401-C53D-A34FD5C6C3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5167" y="3102646"/>
            <a:ext cx="698011" cy="648705"/>
          </a:xfrm>
          <a:prstGeom prst="rect">
            <a:avLst/>
          </a:prstGeom>
        </p:spPr>
      </p:pic>
      <p:pic>
        <p:nvPicPr>
          <p:cNvPr id="15" name="Picture 14">
            <a:extLst>
              <a:ext uri="{FF2B5EF4-FFF2-40B4-BE49-F238E27FC236}">
                <a16:creationId xmlns:a16="http://schemas.microsoft.com/office/drawing/2014/main" id="{ADE23515-51CC-BEFF-E348-DB08B72FC327}"/>
              </a:ext>
            </a:extLst>
          </p:cNvPr>
          <p:cNvPicPr>
            <a:picLocks noChangeAspect="1"/>
          </p:cNvPicPr>
          <p:nvPr/>
        </p:nvPicPr>
        <p:blipFill rotWithShape="1">
          <a:blip r:embed="rId5"/>
          <a:srcRect r="18152"/>
          <a:stretch/>
        </p:blipFill>
        <p:spPr>
          <a:xfrm>
            <a:off x="3291015" y="677223"/>
            <a:ext cx="3346316" cy="2044245"/>
          </a:xfrm>
          <a:prstGeom prst="rect">
            <a:avLst/>
          </a:prstGeom>
        </p:spPr>
      </p:pic>
      <p:pic>
        <p:nvPicPr>
          <p:cNvPr id="6" name="Picture 5" descr="A symbol of the earth with a sickle and a star&#10;&#10;Description automatically generated">
            <a:extLst>
              <a:ext uri="{FF2B5EF4-FFF2-40B4-BE49-F238E27FC236}">
                <a16:creationId xmlns:a16="http://schemas.microsoft.com/office/drawing/2014/main" id="{1460D1AE-FFB3-C02C-3568-9B51F5B0D581}"/>
              </a:ext>
            </a:extLst>
          </p:cNvPr>
          <p:cNvPicPr>
            <a:picLocks noChangeAspect="1"/>
          </p:cNvPicPr>
          <p:nvPr/>
        </p:nvPicPr>
        <p:blipFill>
          <a:blip r:embed="rId6"/>
          <a:stretch>
            <a:fillRect/>
          </a:stretch>
        </p:blipFill>
        <p:spPr>
          <a:xfrm>
            <a:off x="6791431" y="656749"/>
            <a:ext cx="2003164" cy="2065763"/>
          </a:xfrm>
          <a:prstGeom prst="rect">
            <a:avLst/>
          </a:prstGeom>
        </p:spPr>
      </p:pic>
    </p:spTree>
    <p:extLst>
      <p:ext uri="{BB962C8B-B14F-4D97-AF65-F5344CB8AC3E}">
        <p14:creationId xmlns:p14="http://schemas.microsoft.com/office/powerpoint/2010/main" val="256434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theme/theme1.xml><?xml version="1.0" encoding="utf-8"?>
<a:theme xmlns:a="http://schemas.openxmlformats.org/drawingml/2006/main" name="US History for High School: From Colonization to Revolution by Slidesgo">
  <a:themeElements>
    <a:clrScheme name="Simple Light">
      <a:dk1>
        <a:srgbClr val="522B0A"/>
      </a:dk1>
      <a:lt1>
        <a:srgbClr val="FFFBD9"/>
      </a:lt1>
      <a:dk2>
        <a:srgbClr val="F1E4D1"/>
      </a:dk2>
      <a:lt2>
        <a:srgbClr val="AF0000"/>
      </a:lt2>
      <a:accent1>
        <a:srgbClr val="6F9AA4"/>
      </a:accent1>
      <a:accent2>
        <a:srgbClr val="FFFFFF"/>
      </a:accent2>
      <a:accent3>
        <a:srgbClr val="FFFFFF"/>
      </a:accent3>
      <a:accent4>
        <a:srgbClr val="FFFFFF"/>
      </a:accent4>
      <a:accent5>
        <a:srgbClr val="FFFFFF"/>
      </a:accent5>
      <a:accent6>
        <a:srgbClr val="FFFFFF"/>
      </a:accent6>
      <a:hlink>
        <a:srgbClr val="522B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1423</TotalTime>
  <Words>1815</Words>
  <Application>Microsoft Office PowerPoint</Application>
  <PresentationFormat>On-screen Show (16:9)</PresentationFormat>
  <Paragraphs>152</Paragraphs>
  <Slides>29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Symbol</vt:lpstr>
      <vt:lpstr>Actor</vt:lpstr>
      <vt:lpstr>Arial</vt:lpstr>
      <vt:lpstr>Playfair Display</vt:lpstr>
      <vt:lpstr>Gilda Display</vt:lpstr>
      <vt:lpstr>Aptos Black</vt:lpstr>
      <vt:lpstr>Calibri</vt:lpstr>
      <vt:lpstr>Times New Roman</vt:lpstr>
      <vt:lpstr>US History for High School: From Colonization to Revolution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Huynh Dinh Tuan - HPDQ</cp:lastModifiedBy>
  <cp:revision>8</cp:revision>
  <dcterms:modified xsi:type="dcterms:W3CDTF">2024-09-11T09:49:05Z</dcterms:modified>
</cp:coreProperties>
</file>