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 id="263" r:id="rId9"/>
    <p:sldId id="265" r:id="rId10"/>
    <p:sldId id="278" r:id="rId11"/>
    <p:sldId id="279" r:id="rId12"/>
    <p:sldId id="267" r:id="rId13"/>
    <p:sldId id="280" r:id="rId14"/>
    <p:sldId id="266" r:id="rId15"/>
    <p:sldId id="281" r:id="rId16"/>
    <p:sldId id="287" r:id="rId17"/>
    <p:sldId id="286" r:id="rId18"/>
    <p:sldId id="264" r:id="rId19"/>
    <p:sldId id="288" r:id="rId20"/>
    <p:sldId id="268" r:id="rId21"/>
    <p:sldId id="274" r:id="rId22"/>
    <p:sldId id="269" r:id="rId23"/>
    <p:sldId id="290" r:id="rId24"/>
    <p:sldId id="291" r:id="rId25"/>
    <p:sldId id="292" r:id="rId26"/>
    <p:sldId id="293" r:id="rId27"/>
    <p:sldId id="294" r:id="rId28"/>
    <p:sldId id="289" r:id="rId29"/>
    <p:sldId id="271" r:id="rId30"/>
    <p:sldId id="2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63" d="100"/>
          <a:sy n="63" d="100"/>
        </p:scale>
        <p:origin x="4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04EC-C222-22DE-9B58-4A5C4FD01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7344FA-B81D-398D-A224-91630F5291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AF6F11-C1D2-C203-DAA7-875F8AF4C20D}"/>
              </a:ext>
            </a:extLst>
          </p:cNvPr>
          <p:cNvSpPr>
            <a:spLocks noGrp="1"/>
          </p:cNvSpPr>
          <p:nvPr>
            <p:ph type="dt" sz="half" idx="10"/>
          </p:nvPr>
        </p:nvSpPr>
        <p:spPr/>
        <p:txBody>
          <a:bodyPr/>
          <a:lstStyle/>
          <a:p>
            <a:fld id="{1F42AA81-F62E-45BA-A43D-87D99EFE2B77}" type="datetimeFigureOut">
              <a:rPr lang="en-US" smtClean="0"/>
              <a:t>20/9/2024</a:t>
            </a:fld>
            <a:endParaRPr lang="en-US"/>
          </a:p>
        </p:txBody>
      </p:sp>
      <p:sp>
        <p:nvSpPr>
          <p:cNvPr id="5" name="Footer Placeholder 4">
            <a:extLst>
              <a:ext uri="{FF2B5EF4-FFF2-40B4-BE49-F238E27FC236}">
                <a16:creationId xmlns:a16="http://schemas.microsoft.com/office/drawing/2014/main" id="{BC842FF1-16D0-56E9-3C5A-84B19BE4C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AB018-B271-AFF4-5686-9F1A8C0A721C}"/>
              </a:ext>
            </a:extLst>
          </p:cNvPr>
          <p:cNvSpPr>
            <a:spLocks noGrp="1"/>
          </p:cNvSpPr>
          <p:nvPr>
            <p:ph type="sldNum" sz="quarter" idx="12"/>
          </p:nvPr>
        </p:nvSpPr>
        <p:spPr/>
        <p:txBody>
          <a:bodyPr/>
          <a:lstStyle/>
          <a:p>
            <a:fld id="{1B344BF3-B406-413D-81BD-6017B85CD2E8}" type="slidenum">
              <a:rPr lang="en-US" smtClean="0"/>
              <a:t>‹#›</a:t>
            </a:fld>
            <a:endParaRPr lang="en-US"/>
          </a:p>
        </p:txBody>
      </p:sp>
    </p:spTree>
    <p:extLst>
      <p:ext uri="{BB962C8B-B14F-4D97-AF65-F5344CB8AC3E}">
        <p14:creationId xmlns:p14="http://schemas.microsoft.com/office/powerpoint/2010/main" val="1865047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0CE8D-D49D-A8F8-8833-F0E3C2D497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CEED37-F06E-EE2C-647A-85FF62D3F9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73A8F-08B2-BDDB-78B2-7A17DEB5A385}"/>
              </a:ext>
            </a:extLst>
          </p:cNvPr>
          <p:cNvSpPr>
            <a:spLocks noGrp="1"/>
          </p:cNvSpPr>
          <p:nvPr>
            <p:ph type="dt" sz="half" idx="10"/>
          </p:nvPr>
        </p:nvSpPr>
        <p:spPr/>
        <p:txBody>
          <a:bodyPr/>
          <a:lstStyle/>
          <a:p>
            <a:fld id="{1F42AA81-F62E-45BA-A43D-87D99EFE2B77}" type="datetimeFigureOut">
              <a:rPr lang="en-US" smtClean="0"/>
              <a:t>20/9/2024</a:t>
            </a:fld>
            <a:endParaRPr lang="en-US"/>
          </a:p>
        </p:txBody>
      </p:sp>
      <p:sp>
        <p:nvSpPr>
          <p:cNvPr id="5" name="Footer Placeholder 4">
            <a:extLst>
              <a:ext uri="{FF2B5EF4-FFF2-40B4-BE49-F238E27FC236}">
                <a16:creationId xmlns:a16="http://schemas.microsoft.com/office/drawing/2014/main" id="{C6913970-FC4D-58C7-2947-B8866EEFB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A4C40-9451-28B4-2215-F2CAD91A9E7B}"/>
              </a:ext>
            </a:extLst>
          </p:cNvPr>
          <p:cNvSpPr>
            <a:spLocks noGrp="1"/>
          </p:cNvSpPr>
          <p:nvPr>
            <p:ph type="sldNum" sz="quarter" idx="12"/>
          </p:nvPr>
        </p:nvSpPr>
        <p:spPr/>
        <p:txBody>
          <a:bodyPr/>
          <a:lstStyle/>
          <a:p>
            <a:fld id="{1B344BF3-B406-413D-81BD-6017B85CD2E8}" type="slidenum">
              <a:rPr lang="en-US" smtClean="0"/>
              <a:t>‹#›</a:t>
            </a:fld>
            <a:endParaRPr lang="en-US"/>
          </a:p>
        </p:txBody>
      </p:sp>
    </p:spTree>
    <p:extLst>
      <p:ext uri="{BB962C8B-B14F-4D97-AF65-F5344CB8AC3E}">
        <p14:creationId xmlns:p14="http://schemas.microsoft.com/office/powerpoint/2010/main" val="68865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350D14-591D-7DC2-F755-56A6A668A0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BA2CB-1ADC-9633-188B-D769FE0043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7D46B-3E25-D850-9C03-8026A8CC0AB1}"/>
              </a:ext>
            </a:extLst>
          </p:cNvPr>
          <p:cNvSpPr>
            <a:spLocks noGrp="1"/>
          </p:cNvSpPr>
          <p:nvPr>
            <p:ph type="dt" sz="half" idx="10"/>
          </p:nvPr>
        </p:nvSpPr>
        <p:spPr/>
        <p:txBody>
          <a:bodyPr/>
          <a:lstStyle/>
          <a:p>
            <a:fld id="{1F42AA81-F62E-45BA-A43D-87D99EFE2B77}" type="datetimeFigureOut">
              <a:rPr lang="en-US" smtClean="0"/>
              <a:t>20/9/2024</a:t>
            </a:fld>
            <a:endParaRPr lang="en-US"/>
          </a:p>
        </p:txBody>
      </p:sp>
      <p:sp>
        <p:nvSpPr>
          <p:cNvPr id="5" name="Footer Placeholder 4">
            <a:extLst>
              <a:ext uri="{FF2B5EF4-FFF2-40B4-BE49-F238E27FC236}">
                <a16:creationId xmlns:a16="http://schemas.microsoft.com/office/drawing/2014/main" id="{DE2945EC-A207-D4A6-9EF0-EB9D26D9AA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DC5D5-1709-27D3-420D-C87054F486D6}"/>
              </a:ext>
            </a:extLst>
          </p:cNvPr>
          <p:cNvSpPr>
            <a:spLocks noGrp="1"/>
          </p:cNvSpPr>
          <p:nvPr>
            <p:ph type="sldNum" sz="quarter" idx="12"/>
          </p:nvPr>
        </p:nvSpPr>
        <p:spPr/>
        <p:txBody>
          <a:bodyPr/>
          <a:lstStyle/>
          <a:p>
            <a:fld id="{1B344BF3-B406-413D-81BD-6017B85CD2E8}" type="slidenum">
              <a:rPr lang="en-US" smtClean="0"/>
              <a:t>‹#›</a:t>
            </a:fld>
            <a:endParaRPr lang="en-US"/>
          </a:p>
        </p:txBody>
      </p:sp>
    </p:spTree>
    <p:extLst>
      <p:ext uri="{BB962C8B-B14F-4D97-AF65-F5344CB8AC3E}">
        <p14:creationId xmlns:p14="http://schemas.microsoft.com/office/powerpoint/2010/main" val="31984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310D-AF8D-7177-E046-E7A9AC1E0C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BC6356-262E-6F05-412A-58DCBF6C65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0325D9-EC9E-A406-0E17-EA864B7FDDF3}"/>
              </a:ext>
            </a:extLst>
          </p:cNvPr>
          <p:cNvSpPr>
            <a:spLocks noGrp="1"/>
          </p:cNvSpPr>
          <p:nvPr>
            <p:ph type="dt" sz="half" idx="10"/>
          </p:nvPr>
        </p:nvSpPr>
        <p:spPr/>
        <p:txBody>
          <a:bodyPr/>
          <a:lstStyle/>
          <a:p>
            <a:fld id="{1F42AA81-F62E-45BA-A43D-87D99EFE2B77}" type="datetimeFigureOut">
              <a:rPr lang="en-US" smtClean="0"/>
              <a:t>20/9/2024</a:t>
            </a:fld>
            <a:endParaRPr lang="en-US"/>
          </a:p>
        </p:txBody>
      </p:sp>
      <p:sp>
        <p:nvSpPr>
          <p:cNvPr id="5" name="Footer Placeholder 4">
            <a:extLst>
              <a:ext uri="{FF2B5EF4-FFF2-40B4-BE49-F238E27FC236}">
                <a16:creationId xmlns:a16="http://schemas.microsoft.com/office/drawing/2014/main" id="{F8C3C453-E630-A806-7003-829BFB56A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9232C-388F-7F69-65BC-B7A61F0D3E39}"/>
              </a:ext>
            </a:extLst>
          </p:cNvPr>
          <p:cNvSpPr>
            <a:spLocks noGrp="1"/>
          </p:cNvSpPr>
          <p:nvPr>
            <p:ph type="sldNum" sz="quarter" idx="12"/>
          </p:nvPr>
        </p:nvSpPr>
        <p:spPr/>
        <p:txBody>
          <a:bodyPr/>
          <a:lstStyle/>
          <a:p>
            <a:fld id="{1B344BF3-B406-413D-81BD-6017B85CD2E8}" type="slidenum">
              <a:rPr lang="en-US" smtClean="0"/>
              <a:t>‹#›</a:t>
            </a:fld>
            <a:endParaRPr lang="en-US"/>
          </a:p>
        </p:txBody>
      </p:sp>
    </p:spTree>
    <p:extLst>
      <p:ext uri="{BB962C8B-B14F-4D97-AF65-F5344CB8AC3E}">
        <p14:creationId xmlns:p14="http://schemas.microsoft.com/office/powerpoint/2010/main" val="3779727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E380D-21FD-CCEB-81B8-04AE78F9FC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FF5906-3445-3875-843F-EEF2863E3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F3C598-2A88-BB4F-8B85-31E854FD4E92}"/>
              </a:ext>
            </a:extLst>
          </p:cNvPr>
          <p:cNvSpPr>
            <a:spLocks noGrp="1"/>
          </p:cNvSpPr>
          <p:nvPr>
            <p:ph type="dt" sz="half" idx="10"/>
          </p:nvPr>
        </p:nvSpPr>
        <p:spPr/>
        <p:txBody>
          <a:bodyPr/>
          <a:lstStyle/>
          <a:p>
            <a:fld id="{1F42AA81-F62E-45BA-A43D-87D99EFE2B77}" type="datetimeFigureOut">
              <a:rPr lang="en-US" smtClean="0"/>
              <a:t>20/9/2024</a:t>
            </a:fld>
            <a:endParaRPr lang="en-US"/>
          </a:p>
        </p:txBody>
      </p:sp>
      <p:sp>
        <p:nvSpPr>
          <p:cNvPr id="5" name="Footer Placeholder 4">
            <a:extLst>
              <a:ext uri="{FF2B5EF4-FFF2-40B4-BE49-F238E27FC236}">
                <a16:creationId xmlns:a16="http://schemas.microsoft.com/office/drawing/2014/main" id="{D8440EED-4934-40A4-EC10-0CF1AE079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9A7EE-26F7-93DE-AD1C-0EC85DFD9704}"/>
              </a:ext>
            </a:extLst>
          </p:cNvPr>
          <p:cNvSpPr>
            <a:spLocks noGrp="1"/>
          </p:cNvSpPr>
          <p:nvPr>
            <p:ph type="sldNum" sz="quarter" idx="12"/>
          </p:nvPr>
        </p:nvSpPr>
        <p:spPr/>
        <p:txBody>
          <a:bodyPr/>
          <a:lstStyle/>
          <a:p>
            <a:fld id="{1B344BF3-B406-413D-81BD-6017B85CD2E8}" type="slidenum">
              <a:rPr lang="en-US" smtClean="0"/>
              <a:t>‹#›</a:t>
            </a:fld>
            <a:endParaRPr lang="en-US"/>
          </a:p>
        </p:txBody>
      </p:sp>
    </p:spTree>
    <p:extLst>
      <p:ext uri="{BB962C8B-B14F-4D97-AF65-F5344CB8AC3E}">
        <p14:creationId xmlns:p14="http://schemas.microsoft.com/office/powerpoint/2010/main" val="3645476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955D6-022E-7D54-4E82-356BF607E5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3582A9-597E-0C9F-525A-E1FD73BA81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7517D5-0877-9BC7-BB07-652D4F4C4B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509D40-E668-A854-21C3-DDF1C3BA9FB3}"/>
              </a:ext>
            </a:extLst>
          </p:cNvPr>
          <p:cNvSpPr>
            <a:spLocks noGrp="1"/>
          </p:cNvSpPr>
          <p:nvPr>
            <p:ph type="dt" sz="half" idx="10"/>
          </p:nvPr>
        </p:nvSpPr>
        <p:spPr/>
        <p:txBody>
          <a:bodyPr/>
          <a:lstStyle/>
          <a:p>
            <a:fld id="{1F42AA81-F62E-45BA-A43D-87D99EFE2B77}" type="datetimeFigureOut">
              <a:rPr lang="en-US" smtClean="0"/>
              <a:t>20/9/2024</a:t>
            </a:fld>
            <a:endParaRPr lang="en-US"/>
          </a:p>
        </p:txBody>
      </p:sp>
      <p:sp>
        <p:nvSpPr>
          <p:cNvPr id="6" name="Footer Placeholder 5">
            <a:extLst>
              <a:ext uri="{FF2B5EF4-FFF2-40B4-BE49-F238E27FC236}">
                <a16:creationId xmlns:a16="http://schemas.microsoft.com/office/drawing/2014/main" id="{5A00D2CC-F6AA-06E9-6508-CA24115A9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D8A8D-7892-73DC-0C22-54FECE313824}"/>
              </a:ext>
            </a:extLst>
          </p:cNvPr>
          <p:cNvSpPr>
            <a:spLocks noGrp="1"/>
          </p:cNvSpPr>
          <p:nvPr>
            <p:ph type="sldNum" sz="quarter" idx="12"/>
          </p:nvPr>
        </p:nvSpPr>
        <p:spPr/>
        <p:txBody>
          <a:bodyPr/>
          <a:lstStyle/>
          <a:p>
            <a:fld id="{1B344BF3-B406-413D-81BD-6017B85CD2E8}" type="slidenum">
              <a:rPr lang="en-US" smtClean="0"/>
              <a:t>‹#›</a:t>
            </a:fld>
            <a:endParaRPr lang="en-US"/>
          </a:p>
        </p:txBody>
      </p:sp>
    </p:spTree>
    <p:extLst>
      <p:ext uri="{BB962C8B-B14F-4D97-AF65-F5344CB8AC3E}">
        <p14:creationId xmlns:p14="http://schemas.microsoft.com/office/powerpoint/2010/main" val="88943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6E7FD-018F-106E-7830-842146ABCA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24E636-3AD4-8370-52F7-B410F0D13F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D22F9-E6BA-FF0D-364F-3BD52921AE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617CDE-9FE4-9B2D-16A3-3939567865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90B761-F50F-51AD-ECC7-C99143ECE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ADE10-3E7C-51A2-3101-BEF5255A37E8}"/>
              </a:ext>
            </a:extLst>
          </p:cNvPr>
          <p:cNvSpPr>
            <a:spLocks noGrp="1"/>
          </p:cNvSpPr>
          <p:nvPr>
            <p:ph type="dt" sz="half" idx="10"/>
          </p:nvPr>
        </p:nvSpPr>
        <p:spPr/>
        <p:txBody>
          <a:bodyPr/>
          <a:lstStyle/>
          <a:p>
            <a:fld id="{1F42AA81-F62E-45BA-A43D-87D99EFE2B77}" type="datetimeFigureOut">
              <a:rPr lang="en-US" smtClean="0"/>
              <a:t>20/9/2024</a:t>
            </a:fld>
            <a:endParaRPr lang="en-US"/>
          </a:p>
        </p:txBody>
      </p:sp>
      <p:sp>
        <p:nvSpPr>
          <p:cNvPr id="8" name="Footer Placeholder 7">
            <a:extLst>
              <a:ext uri="{FF2B5EF4-FFF2-40B4-BE49-F238E27FC236}">
                <a16:creationId xmlns:a16="http://schemas.microsoft.com/office/drawing/2014/main" id="{F668A271-FF99-99D0-0059-6418B399E9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9D9006-E7A7-FD39-61A1-12875DA13D71}"/>
              </a:ext>
            </a:extLst>
          </p:cNvPr>
          <p:cNvSpPr>
            <a:spLocks noGrp="1"/>
          </p:cNvSpPr>
          <p:nvPr>
            <p:ph type="sldNum" sz="quarter" idx="12"/>
          </p:nvPr>
        </p:nvSpPr>
        <p:spPr/>
        <p:txBody>
          <a:bodyPr/>
          <a:lstStyle/>
          <a:p>
            <a:fld id="{1B344BF3-B406-413D-81BD-6017B85CD2E8}" type="slidenum">
              <a:rPr lang="en-US" smtClean="0"/>
              <a:t>‹#›</a:t>
            </a:fld>
            <a:endParaRPr lang="en-US"/>
          </a:p>
        </p:txBody>
      </p:sp>
    </p:spTree>
    <p:extLst>
      <p:ext uri="{BB962C8B-B14F-4D97-AF65-F5344CB8AC3E}">
        <p14:creationId xmlns:p14="http://schemas.microsoft.com/office/powerpoint/2010/main" val="348516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DB7AD-BDBE-7057-A5C9-5A69A164B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6FA320-B7F5-9069-3692-2896E7C9DBC7}"/>
              </a:ext>
            </a:extLst>
          </p:cNvPr>
          <p:cNvSpPr>
            <a:spLocks noGrp="1"/>
          </p:cNvSpPr>
          <p:nvPr>
            <p:ph type="dt" sz="half" idx="10"/>
          </p:nvPr>
        </p:nvSpPr>
        <p:spPr/>
        <p:txBody>
          <a:bodyPr/>
          <a:lstStyle/>
          <a:p>
            <a:fld id="{1F42AA81-F62E-45BA-A43D-87D99EFE2B77}" type="datetimeFigureOut">
              <a:rPr lang="en-US" smtClean="0"/>
              <a:t>20/9/2024</a:t>
            </a:fld>
            <a:endParaRPr lang="en-US"/>
          </a:p>
        </p:txBody>
      </p:sp>
      <p:sp>
        <p:nvSpPr>
          <p:cNvPr id="4" name="Footer Placeholder 3">
            <a:extLst>
              <a:ext uri="{FF2B5EF4-FFF2-40B4-BE49-F238E27FC236}">
                <a16:creationId xmlns:a16="http://schemas.microsoft.com/office/drawing/2014/main" id="{BDAB9CB0-4B60-1F00-0B4F-237D95A637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949655-DEEE-2F66-A0B1-1B9D32267F9B}"/>
              </a:ext>
            </a:extLst>
          </p:cNvPr>
          <p:cNvSpPr>
            <a:spLocks noGrp="1"/>
          </p:cNvSpPr>
          <p:nvPr>
            <p:ph type="sldNum" sz="quarter" idx="12"/>
          </p:nvPr>
        </p:nvSpPr>
        <p:spPr/>
        <p:txBody>
          <a:bodyPr/>
          <a:lstStyle/>
          <a:p>
            <a:fld id="{1B344BF3-B406-413D-81BD-6017B85CD2E8}" type="slidenum">
              <a:rPr lang="en-US" smtClean="0"/>
              <a:t>‹#›</a:t>
            </a:fld>
            <a:endParaRPr lang="en-US"/>
          </a:p>
        </p:txBody>
      </p:sp>
    </p:spTree>
    <p:extLst>
      <p:ext uri="{BB962C8B-B14F-4D97-AF65-F5344CB8AC3E}">
        <p14:creationId xmlns:p14="http://schemas.microsoft.com/office/powerpoint/2010/main" val="2101644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0C1CDC-E21C-5BD1-EB82-4F1E7C056BCC}"/>
              </a:ext>
            </a:extLst>
          </p:cNvPr>
          <p:cNvSpPr>
            <a:spLocks noGrp="1"/>
          </p:cNvSpPr>
          <p:nvPr>
            <p:ph type="dt" sz="half" idx="10"/>
          </p:nvPr>
        </p:nvSpPr>
        <p:spPr/>
        <p:txBody>
          <a:bodyPr/>
          <a:lstStyle/>
          <a:p>
            <a:fld id="{1F42AA81-F62E-45BA-A43D-87D99EFE2B77}" type="datetimeFigureOut">
              <a:rPr lang="en-US" smtClean="0"/>
              <a:t>20/9/2024</a:t>
            </a:fld>
            <a:endParaRPr lang="en-US"/>
          </a:p>
        </p:txBody>
      </p:sp>
      <p:sp>
        <p:nvSpPr>
          <p:cNvPr id="3" name="Footer Placeholder 2">
            <a:extLst>
              <a:ext uri="{FF2B5EF4-FFF2-40B4-BE49-F238E27FC236}">
                <a16:creationId xmlns:a16="http://schemas.microsoft.com/office/drawing/2014/main" id="{A1C0BD53-6D92-39D2-AF19-0FB543462B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600C20-2ED1-C45E-1943-61DDD3A0DEEF}"/>
              </a:ext>
            </a:extLst>
          </p:cNvPr>
          <p:cNvSpPr>
            <a:spLocks noGrp="1"/>
          </p:cNvSpPr>
          <p:nvPr>
            <p:ph type="sldNum" sz="quarter" idx="12"/>
          </p:nvPr>
        </p:nvSpPr>
        <p:spPr/>
        <p:txBody>
          <a:bodyPr/>
          <a:lstStyle/>
          <a:p>
            <a:fld id="{1B344BF3-B406-413D-81BD-6017B85CD2E8}" type="slidenum">
              <a:rPr lang="en-US" smtClean="0"/>
              <a:t>‹#›</a:t>
            </a:fld>
            <a:endParaRPr lang="en-US"/>
          </a:p>
        </p:txBody>
      </p:sp>
    </p:spTree>
    <p:extLst>
      <p:ext uri="{BB962C8B-B14F-4D97-AF65-F5344CB8AC3E}">
        <p14:creationId xmlns:p14="http://schemas.microsoft.com/office/powerpoint/2010/main" val="196900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B1AC9-3231-4A37-8A31-6D88E8614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16B8A4-53B5-C3A4-E13F-50BCB59173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D5045C-D583-FFFF-0C7B-14420024D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F06DAA-EAF3-8477-7F65-332170120F19}"/>
              </a:ext>
            </a:extLst>
          </p:cNvPr>
          <p:cNvSpPr>
            <a:spLocks noGrp="1"/>
          </p:cNvSpPr>
          <p:nvPr>
            <p:ph type="dt" sz="half" idx="10"/>
          </p:nvPr>
        </p:nvSpPr>
        <p:spPr/>
        <p:txBody>
          <a:bodyPr/>
          <a:lstStyle/>
          <a:p>
            <a:fld id="{1F42AA81-F62E-45BA-A43D-87D99EFE2B77}" type="datetimeFigureOut">
              <a:rPr lang="en-US" smtClean="0"/>
              <a:t>20/9/2024</a:t>
            </a:fld>
            <a:endParaRPr lang="en-US"/>
          </a:p>
        </p:txBody>
      </p:sp>
      <p:sp>
        <p:nvSpPr>
          <p:cNvPr id="6" name="Footer Placeholder 5">
            <a:extLst>
              <a:ext uri="{FF2B5EF4-FFF2-40B4-BE49-F238E27FC236}">
                <a16:creationId xmlns:a16="http://schemas.microsoft.com/office/drawing/2014/main" id="{FDED4A63-BC69-BFFC-4E5A-07576E2B3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6D60B-F535-8310-BD40-4933356B4022}"/>
              </a:ext>
            </a:extLst>
          </p:cNvPr>
          <p:cNvSpPr>
            <a:spLocks noGrp="1"/>
          </p:cNvSpPr>
          <p:nvPr>
            <p:ph type="sldNum" sz="quarter" idx="12"/>
          </p:nvPr>
        </p:nvSpPr>
        <p:spPr/>
        <p:txBody>
          <a:bodyPr/>
          <a:lstStyle/>
          <a:p>
            <a:fld id="{1B344BF3-B406-413D-81BD-6017B85CD2E8}" type="slidenum">
              <a:rPr lang="en-US" smtClean="0"/>
              <a:t>‹#›</a:t>
            </a:fld>
            <a:endParaRPr lang="en-US"/>
          </a:p>
        </p:txBody>
      </p:sp>
    </p:spTree>
    <p:extLst>
      <p:ext uri="{BB962C8B-B14F-4D97-AF65-F5344CB8AC3E}">
        <p14:creationId xmlns:p14="http://schemas.microsoft.com/office/powerpoint/2010/main" val="87830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865BB-AB16-502C-711C-29B1889649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9934B7-23F0-0E08-7339-210DB3C738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8550D5-1C98-5C06-5189-B1F5B5599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00A246-0F50-D909-CA55-B06F900BE297}"/>
              </a:ext>
            </a:extLst>
          </p:cNvPr>
          <p:cNvSpPr>
            <a:spLocks noGrp="1"/>
          </p:cNvSpPr>
          <p:nvPr>
            <p:ph type="dt" sz="half" idx="10"/>
          </p:nvPr>
        </p:nvSpPr>
        <p:spPr/>
        <p:txBody>
          <a:bodyPr/>
          <a:lstStyle/>
          <a:p>
            <a:fld id="{1F42AA81-F62E-45BA-A43D-87D99EFE2B77}" type="datetimeFigureOut">
              <a:rPr lang="en-US" smtClean="0"/>
              <a:t>20/9/2024</a:t>
            </a:fld>
            <a:endParaRPr lang="en-US"/>
          </a:p>
        </p:txBody>
      </p:sp>
      <p:sp>
        <p:nvSpPr>
          <p:cNvPr id="6" name="Footer Placeholder 5">
            <a:extLst>
              <a:ext uri="{FF2B5EF4-FFF2-40B4-BE49-F238E27FC236}">
                <a16:creationId xmlns:a16="http://schemas.microsoft.com/office/drawing/2014/main" id="{4647F898-B740-BAAF-6DC8-752D802C9C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244CF-1E48-8781-81C0-E4E534C5EEEE}"/>
              </a:ext>
            </a:extLst>
          </p:cNvPr>
          <p:cNvSpPr>
            <a:spLocks noGrp="1"/>
          </p:cNvSpPr>
          <p:nvPr>
            <p:ph type="sldNum" sz="quarter" idx="12"/>
          </p:nvPr>
        </p:nvSpPr>
        <p:spPr/>
        <p:txBody>
          <a:bodyPr/>
          <a:lstStyle/>
          <a:p>
            <a:fld id="{1B344BF3-B406-413D-81BD-6017B85CD2E8}" type="slidenum">
              <a:rPr lang="en-US" smtClean="0"/>
              <a:t>‹#›</a:t>
            </a:fld>
            <a:endParaRPr lang="en-US"/>
          </a:p>
        </p:txBody>
      </p:sp>
    </p:spTree>
    <p:extLst>
      <p:ext uri="{BB962C8B-B14F-4D97-AF65-F5344CB8AC3E}">
        <p14:creationId xmlns:p14="http://schemas.microsoft.com/office/powerpoint/2010/main" val="1778194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653B4D-B8EF-019D-C2A4-128E483844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6109FF-DB0A-2431-F62E-6050D941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FAD14-1734-35B1-C64D-08A3D8169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2AA81-F62E-45BA-A43D-87D99EFE2B77}" type="datetimeFigureOut">
              <a:rPr lang="en-US" smtClean="0"/>
              <a:t>20/9/2024</a:t>
            </a:fld>
            <a:endParaRPr lang="en-US"/>
          </a:p>
        </p:txBody>
      </p:sp>
      <p:sp>
        <p:nvSpPr>
          <p:cNvPr id="5" name="Footer Placeholder 4">
            <a:extLst>
              <a:ext uri="{FF2B5EF4-FFF2-40B4-BE49-F238E27FC236}">
                <a16:creationId xmlns:a16="http://schemas.microsoft.com/office/drawing/2014/main" id="{71C4E7C1-AA93-21BA-E744-78CC5AC8C4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6140CA-CFC8-363B-DA3B-9BE0ABB346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44BF3-B406-413D-81BD-6017B85CD2E8}" type="slidenum">
              <a:rPr lang="en-US" smtClean="0"/>
              <a:t>‹#›</a:t>
            </a:fld>
            <a:endParaRPr lang="en-US"/>
          </a:p>
        </p:txBody>
      </p:sp>
    </p:spTree>
    <p:extLst>
      <p:ext uri="{BB962C8B-B14F-4D97-AF65-F5344CB8AC3E}">
        <p14:creationId xmlns:p14="http://schemas.microsoft.com/office/powerpoint/2010/main" val="816036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vi.wikipedia.org/wiki/Vi%E1%BB%85n_th%C3%B4ng" TargetMode="External"/><Relationship Id="rId2" Type="http://schemas.openxmlformats.org/officeDocument/2006/relationships/image" Target="../media/image14.jfif"/><Relationship Id="rId1" Type="http://schemas.openxmlformats.org/officeDocument/2006/relationships/slideLayout" Target="../slideLayouts/slideLayout7.xml"/><Relationship Id="rId5" Type="http://schemas.openxmlformats.org/officeDocument/2006/relationships/hyperlink" Target="https://vi.wikipedia.org/wiki/Ng%C3%B4n_ng%E1%BB%AF_vi%E1%BA%BFt" TargetMode="External"/><Relationship Id="rId4" Type="http://schemas.openxmlformats.org/officeDocument/2006/relationships/hyperlink" Target="https://vi.wikipedia.org/wiki/M%C3%A3_h%C3%B3a"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36C746-3B0E-550C-DBF0-36FAF46C093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12881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22109" cy="6858000"/>
          </a:xfrm>
          <a:prstGeom prst="rect">
            <a:avLst/>
          </a:prstGeom>
          <a:ln w="12700">
            <a:solidFill>
              <a:schemeClr val="tx1"/>
            </a:solidFill>
          </a:ln>
        </p:spPr>
      </p:pic>
      <p:sp>
        <p:nvSpPr>
          <p:cNvPr id="3" name="TextBox 2"/>
          <p:cNvSpPr txBox="1"/>
          <p:nvPr/>
        </p:nvSpPr>
        <p:spPr>
          <a:xfrm>
            <a:off x="6234545" y="428269"/>
            <a:ext cx="5726547" cy="6093976"/>
          </a:xfrm>
          <a:prstGeom prst="rect">
            <a:avLst/>
          </a:prstGeom>
          <a:solidFill>
            <a:schemeClr val="accent2">
              <a:lumMod val="20000"/>
              <a:lumOff val="80000"/>
            </a:schemeClr>
          </a:solidFill>
          <a:ln w="28575">
            <a:solidFill>
              <a:srgbClr val="00B050"/>
            </a:solidFill>
          </a:ln>
        </p:spPr>
        <p:txBody>
          <a:bodyPr wrap="square" rtlCol="0">
            <a:spAutoFit/>
          </a:bodyPr>
          <a:lstStyle/>
          <a:p>
            <a:pPr algn="just"/>
            <a:r>
              <a:rPr lang="en-US" sz="3000" b="1" dirty="0" err="1">
                <a:solidFill>
                  <a:srgbClr val="FF0000"/>
                </a:solidFill>
                <a:latin typeface="Times New Roman" panose="02020603050405020304" pitchFamily="18" charset="0"/>
                <a:cs typeface="Times New Roman" panose="02020603050405020304" pitchFamily="18" charset="0"/>
              </a:rPr>
              <a:t>Giêm</a:t>
            </a:r>
            <a:r>
              <a:rPr lang="en-US" sz="3000" b="1" dirty="0">
                <a:solidFill>
                  <a:srgbClr val="FF0000"/>
                </a:solidFill>
                <a:latin typeface="Times New Roman" panose="02020603050405020304" pitchFamily="18" charset="0"/>
                <a:cs typeface="Times New Roman" panose="02020603050405020304" pitchFamily="18" charset="0"/>
              </a:rPr>
              <a:t> Ha-</a:t>
            </a:r>
            <a:r>
              <a:rPr lang="en-US" sz="3000" b="1" dirty="0" err="1">
                <a:solidFill>
                  <a:srgbClr val="FF0000"/>
                </a:solidFill>
                <a:latin typeface="Times New Roman" panose="02020603050405020304" pitchFamily="18" charset="0"/>
                <a:cs typeface="Times New Roman" panose="02020603050405020304" pitchFamily="18" charset="0"/>
              </a:rPr>
              <a:t>gri</a:t>
            </a:r>
            <a:r>
              <a:rPr lang="en-US" sz="3000" b="1" dirty="0">
                <a:solidFill>
                  <a:srgbClr val="FF0000"/>
                </a:solidFill>
                <a:latin typeface="Times New Roman" panose="02020603050405020304" pitchFamily="18" charset="0"/>
                <a:cs typeface="Times New Roman" panose="02020603050405020304" pitchFamily="18" charset="0"/>
              </a:rPr>
              <a:t>-</a:t>
            </a:r>
            <a:r>
              <a:rPr lang="en-US" sz="3000" b="1" dirty="0" err="1">
                <a:solidFill>
                  <a:srgbClr val="FF0000"/>
                </a:solidFill>
                <a:latin typeface="Times New Roman" panose="02020603050405020304" pitchFamily="18" charset="0"/>
                <a:cs typeface="Times New Roman" panose="02020603050405020304" pitchFamily="18" charset="0"/>
              </a:rPr>
              <a:t>vơ</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(1720-1778)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sợi</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Gien-ni</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1764</a:t>
            </a:r>
            <a:r>
              <a:rPr lang="en-US" sz="3000" b="1" dirty="0">
                <a:latin typeface="Times New Roman" panose="02020603050405020304" pitchFamily="18" charset="0"/>
                <a:cs typeface="Times New Roman" panose="02020603050405020304" pitchFamily="18" charset="0"/>
              </a:rPr>
              <a:t>.</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Lớn</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lên</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trong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cảnh</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bần</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hàn</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ông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sớm</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đã</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thành</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thạo</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việc</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sử</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dụng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các</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công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cụ</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nghề</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mộc</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và</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nhanh</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chóng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trở</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thành</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người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thợ</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giỏi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dưới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sự</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kèm</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cặp</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của</a:t>
            </a:r>
            <a:r>
              <a:rPr lang="en-US" sz="3000" b="1" dirty="0">
                <a:latin typeface="Times New Roman" panose="02020603050405020304" pitchFamily="18" charset="0"/>
                <a:ea typeface="Times New Roman" panose="02020603050405020304" pitchFamily="18" charset="0"/>
              </a:rPr>
              <a:t> cha </a:t>
            </a:r>
            <a:r>
              <a:rPr lang="en-US" sz="3000" b="1" dirty="0" err="1">
                <a:latin typeface="Times New Roman" panose="02020603050405020304" pitchFamily="18" charset="0"/>
                <a:ea typeface="Times New Roman" panose="02020603050405020304" pitchFamily="18" charset="0"/>
              </a:rPr>
              <a:t>và</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ông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nội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Với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phát</a:t>
            </a:r>
            <a:r>
              <a:rPr lang="en-US" sz="3000" b="1" dirty="0">
                <a:latin typeface="Times New Roman" panose="02020603050405020304" pitchFamily="18" charset="0"/>
                <a:ea typeface="Times New Roman" panose="02020603050405020304" pitchFamily="18" charset="0"/>
              </a:rPr>
              <a:t> minh </a:t>
            </a:r>
            <a:r>
              <a:rPr lang="en-US" sz="3000" b="1" dirty="0" err="1">
                <a:latin typeface="Times New Roman" panose="02020603050405020304" pitchFamily="18" charset="0"/>
                <a:ea typeface="Times New Roman" panose="02020603050405020304" pitchFamily="18" charset="0"/>
              </a:rPr>
              <a:t>máy</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kéo</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sợ</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Gien-ni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ông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trở</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thành</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một</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trong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những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người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nổi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tiếng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nhất</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cuộc</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cách</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mạng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công</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nghiệp</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tại</a:t>
            </a:r>
            <a:r>
              <a:rPr lang="en-US" sz="3000" b="1" dirty="0">
                <a:latin typeface="Times New Roman" panose="02020603050405020304" pitchFamily="18" charset="0"/>
                <a:ea typeface="Times New Roman" panose="02020603050405020304" pitchFamily="18" charset="0"/>
              </a:rPr>
              <a:t> </a:t>
            </a:r>
            <a:r>
              <a:rPr lang="en-US" sz="3000" b="1" dirty="0" err="1">
                <a:latin typeface="Times New Roman" panose="02020603050405020304" pitchFamily="18" charset="0"/>
                <a:ea typeface="Times New Roman" panose="02020603050405020304" pitchFamily="18" charset="0"/>
              </a:rPr>
              <a:t>Anh</a:t>
            </a:r>
            <a:r>
              <a:rPr lang="en-US" sz="3000" b="1" dirty="0">
                <a:latin typeface="Times New Roman" panose="02020603050405020304" pitchFamily="18" charset="0"/>
                <a:ea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0427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73" y="203200"/>
            <a:ext cx="5745018" cy="6474691"/>
          </a:xfrm>
          <a:prstGeom prst="rect">
            <a:avLst/>
          </a:prstGeom>
          <a:ln w="19050">
            <a:solidFill>
              <a:schemeClr val="tx1"/>
            </a:solidFill>
          </a:ln>
        </p:spPr>
      </p:pic>
      <p:sp>
        <p:nvSpPr>
          <p:cNvPr id="3" name="Rectangle 2"/>
          <p:cNvSpPr/>
          <p:nvPr/>
        </p:nvSpPr>
        <p:spPr>
          <a:xfrm>
            <a:off x="6954982" y="790638"/>
            <a:ext cx="4267200" cy="2708434"/>
          </a:xfrm>
          <a:prstGeom prst="rect">
            <a:avLst/>
          </a:prstGeom>
          <a:solidFill>
            <a:schemeClr val="accent2">
              <a:lumMod val="20000"/>
              <a:lumOff val="80000"/>
            </a:schemeClr>
          </a:solidFill>
          <a:ln w="12700">
            <a:solidFill>
              <a:schemeClr val="tx1"/>
            </a:solidFill>
          </a:ln>
        </p:spPr>
        <p:txBody>
          <a:bodyPr wrap="square">
            <a:spAutoFit/>
          </a:bodyPr>
          <a:lstStyle/>
          <a:p>
            <a:pPr marL="27305" marR="27305" lvl="0" algn="just">
              <a:spcBef>
                <a:spcPts val="100"/>
              </a:spcBef>
              <a:spcAft>
                <a:spcPts val="100"/>
              </a:spcAft>
            </a:pP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1785</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Ét-mơn</a:t>
            </a:r>
            <a:r>
              <a:rPr lang="en-US" sz="3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-rai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dệt</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40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đệt</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3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2673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png"/>
          <p:cNvPicPr/>
          <p:nvPr/>
        </p:nvPicPr>
        <p:blipFill>
          <a:blip r:embed="rId2"/>
          <a:srcRect/>
          <a:stretch>
            <a:fillRect/>
          </a:stretch>
        </p:blipFill>
        <p:spPr>
          <a:xfrm>
            <a:off x="0" y="0"/>
            <a:ext cx="12099636" cy="6927273"/>
          </a:xfrm>
          <a:prstGeom prst="rect">
            <a:avLst/>
          </a:prstGeom>
          <a:ln/>
        </p:spPr>
      </p:pic>
    </p:spTree>
    <p:extLst>
      <p:ext uri="{BB962C8B-B14F-4D97-AF65-F5344CB8AC3E}">
        <p14:creationId xmlns:p14="http://schemas.microsoft.com/office/powerpoint/2010/main" val="4002452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75680" cy="6858000"/>
          </a:xfrm>
          <a:prstGeom prst="rect">
            <a:avLst/>
          </a:prstGeom>
          <a:ln w="19050">
            <a:solidFill>
              <a:schemeClr val="tx1"/>
            </a:solidFill>
          </a:ln>
        </p:spPr>
      </p:pic>
      <p:sp>
        <p:nvSpPr>
          <p:cNvPr id="3" name="Rectangle 2"/>
          <p:cNvSpPr/>
          <p:nvPr/>
        </p:nvSpPr>
        <p:spPr>
          <a:xfrm>
            <a:off x="7019636" y="1175656"/>
            <a:ext cx="4562764" cy="3995966"/>
          </a:xfrm>
          <a:prstGeom prst="rect">
            <a:avLst/>
          </a:prstGeom>
          <a:ln w="12700">
            <a:solidFill>
              <a:schemeClr val="tx1"/>
            </a:solidFill>
          </a:ln>
        </p:spPr>
        <p:txBody>
          <a:bodyPr wrap="square">
            <a:spAutoFit/>
          </a:bodyPr>
          <a:lstStyle/>
          <a:p>
            <a:pPr marL="27305" marR="27305" lvl="0" algn="just">
              <a:spcBef>
                <a:spcPts val="100"/>
              </a:spcBef>
              <a:spcAft>
                <a:spcPts val="100"/>
              </a:spcAft>
            </a:pP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1784,</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Hen-</a:t>
            </a:r>
            <a:r>
              <a:rPr lang="en-US" sz="3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ri</a:t>
            </a:r>
            <a:r>
              <a:rPr lang="en-US" sz="3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Cót</a:t>
            </a:r>
            <a:r>
              <a:rPr lang="en-US" sz="3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gang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27305" marR="27305" lvl="0" algn="just">
              <a:spcBef>
                <a:spcPts val="100"/>
              </a:spcBef>
              <a:spcAft>
                <a:spcPts val="100"/>
              </a:spcAft>
            </a:pP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1790,</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Han-man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thép</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03281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6.png"/>
          <p:cNvPicPr/>
          <p:nvPr/>
        </p:nvPicPr>
        <p:blipFill>
          <a:blip r:embed="rId2"/>
          <a:srcRect/>
          <a:stretch>
            <a:fillRect/>
          </a:stretch>
        </p:blipFill>
        <p:spPr>
          <a:xfrm>
            <a:off x="0" y="0"/>
            <a:ext cx="12127345" cy="6858000"/>
          </a:xfrm>
          <a:prstGeom prst="rect">
            <a:avLst/>
          </a:prstGeom>
          <a:ln/>
        </p:spPr>
      </p:pic>
      <p:sp>
        <p:nvSpPr>
          <p:cNvPr id="3" name="TextBox 2"/>
          <p:cNvSpPr txBox="1"/>
          <p:nvPr/>
        </p:nvSpPr>
        <p:spPr>
          <a:xfrm>
            <a:off x="1453415" y="5938786"/>
            <a:ext cx="10327907" cy="800219"/>
          </a:xfrm>
          <a:prstGeom prst="rect">
            <a:avLst/>
          </a:prstGeom>
          <a:solidFill>
            <a:schemeClr val="bg1"/>
          </a:solidFill>
          <a:ln w="19050">
            <a:solidFill>
              <a:schemeClr val="tx1"/>
            </a:solidFill>
          </a:ln>
        </p:spPr>
        <p:txBody>
          <a:bodyPr wrap="square" rtlCol="0">
            <a:spAutoFit/>
          </a:bodyPr>
          <a:lstStyle/>
          <a:p>
            <a:pPr algn="ctr"/>
            <a:r>
              <a:rPr lang="en-US" sz="4600" b="1" dirty="0">
                <a:solidFill>
                  <a:srgbClr val="9900FF"/>
                </a:solidFill>
                <a:latin typeface="Times New Roman" panose="02020603050405020304" pitchFamily="18" charset="0"/>
                <a:cs typeface="Times New Roman" panose="02020603050405020304" pitchFamily="18" charset="0"/>
              </a:rPr>
              <a:t>1831, </a:t>
            </a:r>
            <a:r>
              <a:rPr lang="en-US" sz="4600" b="1" dirty="0" err="1">
                <a:solidFill>
                  <a:srgbClr val="9900FF"/>
                </a:solidFill>
                <a:latin typeface="Times New Roman" panose="02020603050405020304" pitchFamily="18" charset="0"/>
                <a:cs typeface="Times New Roman" panose="02020603050405020304" pitchFamily="18" charset="0"/>
              </a:rPr>
              <a:t>Cô-míc</a:t>
            </a:r>
            <a:r>
              <a:rPr lang="en-US" sz="4600" b="1" dirty="0">
                <a:solidFill>
                  <a:srgbClr val="9900FF"/>
                </a:solidFill>
                <a:latin typeface="Times New Roman" panose="02020603050405020304" pitchFamily="18" charset="0"/>
                <a:cs typeface="Times New Roman" panose="02020603050405020304" pitchFamily="18" charset="0"/>
              </a:rPr>
              <a:t> </a:t>
            </a:r>
            <a:r>
              <a:rPr lang="en-US" sz="4600" b="1" dirty="0" err="1">
                <a:solidFill>
                  <a:srgbClr val="9900FF"/>
                </a:solidFill>
                <a:latin typeface="Times New Roman" panose="02020603050405020304" pitchFamily="18" charset="0"/>
                <a:cs typeface="Times New Roman" panose="02020603050405020304" pitchFamily="18" charset="0"/>
              </a:rPr>
              <a:t>phát</a:t>
            </a:r>
            <a:r>
              <a:rPr lang="en-US" sz="4600" b="1" dirty="0">
                <a:solidFill>
                  <a:srgbClr val="9900FF"/>
                </a:solidFill>
                <a:latin typeface="Times New Roman" panose="02020603050405020304" pitchFamily="18" charset="0"/>
                <a:cs typeface="Times New Roman" panose="02020603050405020304" pitchFamily="18" charset="0"/>
              </a:rPr>
              <a:t> minh </a:t>
            </a:r>
            <a:r>
              <a:rPr lang="en-US" sz="4600" b="1" dirty="0" err="1">
                <a:solidFill>
                  <a:srgbClr val="9900FF"/>
                </a:solidFill>
                <a:latin typeface="Times New Roman" panose="02020603050405020304" pitchFamily="18" charset="0"/>
                <a:cs typeface="Times New Roman" panose="02020603050405020304" pitchFamily="18" charset="0"/>
              </a:rPr>
              <a:t>máy</a:t>
            </a:r>
            <a:r>
              <a:rPr lang="en-US" sz="4600" b="1" dirty="0">
                <a:solidFill>
                  <a:srgbClr val="9900FF"/>
                </a:solidFill>
                <a:latin typeface="Times New Roman" panose="02020603050405020304" pitchFamily="18" charset="0"/>
                <a:cs typeface="Times New Roman" panose="02020603050405020304" pitchFamily="18" charset="0"/>
              </a:rPr>
              <a:t> </a:t>
            </a:r>
            <a:r>
              <a:rPr lang="en-US" sz="4600" b="1" dirty="0" err="1">
                <a:solidFill>
                  <a:srgbClr val="9900FF"/>
                </a:solidFill>
                <a:latin typeface="Times New Roman" panose="02020603050405020304" pitchFamily="18" charset="0"/>
                <a:cs typeface="Times New Roman" panose="02020603050405020304" pitchFamily="18" charset="0"/>
              </a:rPr>
              <a:t>gặt</a:t>
            </a:r>
            <a:r>
              <a:rPr lang="en-US" sz="4600" b="1" dirty="0">
                <a:solidFill>
                  <a:srgbClr val="9900FF"/>
                </a:solidFill>
                <a:latin typeface="Times New Roman" panose="02020603050405020304" pitchFamily="18" charset="0"/>
                <a:cs typeface="Times New Roman" panose="02020603050405020304" pitchFamily="18" charset="0"/>
              </a:rPr>
              <a:t> </a:t>
            </a:r>
            <a:r>
              <a:rPr lang="en-US" sz="4600" b="1" dirty="0" err="1">
                <a:solidFill>
                  <a:srgbClr val="9900FF"/>
                </a:solidFill>
                <a:latin typeface="Times New Roman" panose="02020603050405020304" pitchFamily="18" charset="0"/>
                <a:cs typeface="Times New Roman" panose="02020603050405020304" pitchFamily="18" charset="0"/>
              </a:rPr>
              <a:t>cơ</a:t>
            </a:r>
            <a:r>
              <a:rPr lang="en-US" sz="4600" b="1" dirty="0">
                <a:solidFill>
                  <a:srgbClr val="9900FF"/>
                </a:solidFill>
                <a:latin typeface="Times New Roman" panose="02020603050405020304" pitchFamily="18" charset="0"/>
                <a:cs typeface="Times New Roman" panose="02020603050405020304" pitchFamily="18" charset="0"/>
              </a:rPr>
              <a:t> </a:t>
            </a:r>
            <a:r>
              <a:rPr lang="en-US" sz="4600" b="1" dirty="0" err="1">
                <a:solidFill>
                  <a:srgbClr val="9900FF"/>
                </a:solidFill>
                <a:latin typeface="Times New Roman" panose="02020603050405020304" pitchFamily="18" charset="0"/>
                <a:cs typeface="Times New Roman" panose="02020603050405020304" pitchFamily="18" charset="0"/>
              </a:rPr>
              <a:t>khí</a:t>
            </a:r>
            <a:endParaRPr lang="en-US" sz="4600" b="1" dirty="0">
              <a:solidFill>
                <a:srgbClr val="99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33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32149"/>
            <a:ext cx="5448300" cy="6302001"/>
          </a:xfrm>
          <a:prstGeom prst="rect">
            <a:avLst/>
          </a:prstGeom>
          <a:solidFill>
            <a:schemeClr val="accent2">
              <a:lumMod val="20000"/>
              <a:lumOff val="80000"/>
            </a:schemeClr>
          </a:solidFill>
          <a:ln w="19050">
            <a:solidFill>
              <a:schemeClr val="tx1"/>
            </a:solidFill>
          </a:ln>
        </p:spPr>
      </p:pic>
      <p:sp>
        <p:nvSpPr>
          <p:cNvPr id="3" name="Rectangle 2"/>
          <p:cNvSpPr/>
          <p:nvPr/>
        </p:nvSpPr>
        <p:spPr>
          <a:xfrm>
            <a:off x="6276975" y="555999"/>
            <a:ext cx="5457825" cy="5509200"/>
          </a:xfrm>
          <a:prstGeom prst="rect">
            <a:avLst/>
          </a:prstGeom>
          <a:solidFill>
            <a:schemeClr val="accent2">
              <a:lumMod val="20000"/>
              <a:lumOff val="80000"/>
            </a:schemeClr>
          </a:solidFill>
          <a:ln w="12700">
            <a:solidFill>
              <a:schemeClr val="tx1"/>
            </a:solidFill>
          </a:ln>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Moóc-xơ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040C28"/>
                </a:solidFill>
                <a:latin typeface="Times New Roman" panose="02020603050405020304" pitchFamily="18" charset="0"/>
                <a:cs typeface="Times New Roman" panose="02020603050405020304" pitchFamily="18" charset="0"/>
              </a:rPr>
              <a:t> (1791-1872) ở </a:t>
            </a:r>
            <a:r>
              <a:rPr lang="en-US" sz="3200" b="1" dirty="0" err="1">
                <a:solidFill>
                  <a:srgbClr val="040C28"/>
                </a:solidFill>
                <a:latin typeface="Times New Roman" panose="02020603050405020304" pitchFamily="18" charset="0"/>
                <a:cs typeface="Times New Roman" panose="02020603050405020304" pitchFamily="18" charset="0"/>
              </a:rPr>
              <a:t>thành</a:t>
            </a:r>
            <a:r>
              <a:rPr lang="en-US" sz="3200" b="1" dirty="0">
                <a:solidFill>
                  <a:srgbClr val="040C28"/>
                </a:solidFill>
                <a:latin typeface="Times New Roman" panose="02020603050405020304" pitchFamily="18" charset="0"/>
                <a:cs typeface="Times New Roman" panose="02020603050405020304" pitchFamily="18" charset="0"/>
              </a:rPr>
              <a:t> </a:t>
            </a:r>
            <a:r>
              <a:rPr lang="en-US" sz="3200" b="1" dirty="0" err="1">
                <a:solidFill>
                  <a:srgbClr val="040C28"/>
                </a:solidFill>
                <a:latin typeface="Times New Roman" panose="02020603050405020304" pitchFamily="18" charset="0"/>
                <a:cs typeface="Times New Roman" panose="02020603050405020304" pitchFamily="18" charset="0"/>
              </a:rPr>
              <a:t>phố</a:t>
            </a:r>
            <a:r>
              <a:rPr lang="en-US" sz="3200" b="1" dirty="0">
                <a:solidFill>
                  <a:srgbClr val="040C28"/>
                </a:solidFill>
                <a:latin typeface="Times New Roman" panose="02020603050405020304" pitchFamily="18" charset="0"/>
                <a:cs typeface="Times New Roman" panose="02020603050405020304" pitchFamily="18" charset="0"/>
              </a:rPr>
              <a:t> New York </a:t>
            </a:r>
            <a:r>
              <a:rPr lang="en-US" sz="3200" b="1" dirty="0" err="1">
                <a:solidFill>
                  <a:srgbClr val="040C28"/>
                </a:solidFill>
                <a:latin typeface="Times New Roman" panose="02020603050405020304" pitchFamily="18" charset="0"/>
                <a:cs typeface="Times New Roman" panose="02020603050405020304" pitchFamily="18" charset="0"/>
              </a:rPr>
              <a:t>là</a:t>
            </a:r>
            <a:r>
              <a:rPr lang="en-US" sz="3200" b="1" dirty="0">
                <a:solidFill>
                  <a:srgbClr val="040C28"/>
                </a:solidFill>
                <a:latin typeface="Times New Roman" panose="02020603050405020304" pitchFamily="18" charset="0"/>
                <a:cs typeface="Times New Roman" panose="02020603050405020304" pitchFamily="18" charset="0"/>
              </a:rPr>
              <a:t> </a:t>
            </a:r>
            <a:r>
              <a:rPr lang="vi-VN" sz="3200" b="1" dirty="0">
                <a:solidFill>
                  <a:srgbClr val="040C28"/>
                </a:solidFill>
                <a:latin typeface="Times New Roman" panose="02020603050405020304" pitchFamily="18" charset="0"/>
                <a:cs typeface="Times New Roman" panose="02020603050405020304" pitchFamily="18" charset="0"/>
              </a:rPr>
              <a:t>nhà phát minh tín hiệu vô tuyến điện và bảng chữ cái</a:t>
            </a:r>
            <a:r>
              <a:rPr lang="en-US" sz="3200" b="1" dirty="0">
                <a:solidFill>
                  <a:srgbClr val="040C28"/>
                </a:solidFill>
                <a:latin typeface="Times New Roman" panose="02020603050405020304" pitchFamily="18" charset="0"/>
                <a:cs typeface="Times New Roman" panose="02020603050405020304" pitchFamily="18" charset="0"/>
              </a:rPr>
              <a:t>. </a:t>
            </a:r>
          </a:p>
          <a:p>
            <a:pPr algn="just"/>
            <a:r>
              <a:rPr lang="vi-VN" sz="3200" b="1" dirty="0">
                <a:solidFill>
                  <a:srgbClr val="FF00FF"/>
                </a:solidFill>
                <a:latin typeface="Times New Roman" panose="02020603050405020304" pitchFamily="18" charset="0"/>
                <a:cs typeface="Times New Roman" panose="02020603050405020304" pitchFamily="18" charset="0"/>
              </a:rPr>
              <a:t>Mã Moóc-xơ</a:t>
            </a:r>
            <a:r>
              <a:rPr lang="vi-VN" sz="3200" b="1" dirty="0">
                <a:solidFill>
                  <a:srgbClr val="202122"/>
                </a:solidFill>
                <a:latin typeface="Times New Roman" panose="02020603050405020304" pitchFamily="18" charset="0"/>
                <a:cs typeface="Times New Roman" panose="02020603050405020304" pitchFamily="18" charset="0"/>
              </a:rPr>
              <a:t> là một phương pháp được sử dụng trong </a:t>
            </a:r>
            <a:r>
              <a:rPr lang="vi-VN" sz="3200" b="1" dirty="0">
                <a:solidFill>
                  <a:srgbClr val="3366CC"/>
                </a:solidFill>
                <a:latin typeface="Times New Roman" panose="02020603050405020304" pitchFamily="18" charset="0"/>
                <a:cs typeface="Times New Roman" panose="02020603050405020304" pitchFamily="18" charset="0"/>
                <a:hlinkClick r:id="rId3" tooltip="Viễn thông"/>
              </a:rPr>
              <a:t>viễn thông</a:t>
            </a:r>
            <a:r>
              <a:rPr lang="vi-VN" sz="3200" b="1" dirty="0">
                <a:solidFill>
                  <a:srgbClr val="202122"/>
                </a:solidFill>
                <a:latin typeface="Times New Roman" panose="02020603050405020304" pitchFamily="18" charset="0"/>
                <a:cs typeface="Times New Roman" panose="02020603050405020304" pitchFamily="18" charset="0"/>
              </a:rPr>
              <a:t> để </a:t>
            </a:r>
            <a:r>
              <a:rPr lang="vi-VN" sz="3200" b="1" dirty="0">
                <a:solidFill>
                  <a:srgbClr val="3366CC"/>
                </a:solidFill>
                <a:latin typeface="Times New Roman" panose="02020603050405020304" pitchFamily="18" charset="0"/>
                <a:cs typeface="Times New Roman" panose="02020603050405020304" pitchFamily="18" charset="0"/>
                <a:hlinkClick r:id="rId4" tooltip="Mã hóa"/>
              </a:rPr>
              <a:t>mã hóa</a:t>
            </a:r>
            <a:r>
              <a:rPr lang="vi-VN" sz="3200" b="1" dirty="0">
                <a:solidFill>
                  <a:srgbClr val="202122"/>
                </a:solidFill>
                <a:latin typeface="Times New Roman" panose="02020603050405020304" pitchFamily="18" charset="0"/>
                <a:cs typeface="Times New Roman" panose="02020603050405020304" pitchFamily="18" charset="0"/>
              </a:rPr>
              <a:t> </a:t>
            </a:r>
            <a:r>
              <a:rPr lang="vi-VN" sz="3200" b="1" dirty="0">
                <a:solidFill>
                  <a:srgbClr val="3366CC"/>
                </a:solidFill>
                <a:latin typeface="Times New Roman" panose="02020603050405020304" pitchFamily="18" charset="0"/>
                <a:cs typeface="Times New Roman" panose="02020603050405020304" pitchFamily="18" charset="0"/>
                <a:hlinkClick r:id="rId5" tooltip="Ngôn ngữ viết"/>
              </a:rPr>
              <a:t>văn bản</a:t>
            </a:r>
            <a:r>
              <a:rPr lang="vi-VN" sz="3200" b="1" dirty="0">
                <a:solidFill>
                  <a:srgbClr val="202122"/>
                </a:solidFill>
                <a:latin typeface="Times New Roman" panose="02020603050405020304" pitchFamily="18" charset="0"/>
                <a:cs typeface="Times New Roman" panose="02020603050405020304" pitchFamily="18" charset="0"/>
              </a:rPr>
              <a:t> ký tự như trình tự chuẩn của hai khoảng thời gian tín hiệu khác nhau, được gọi là </a:t>
            </a:r>
            <a:r>
              <a:rPr lang="vi-VN" sz="3200" b="1" i="1" dirty="0">
                <a:solidFill>
                  <a:srgbClr val="202122"/>
                </a:solidFill>
                <a:latin typeface="Times New Roman" panose="02020603050405020304" pitchFamily="18" charset="0"/>
                <a:cs typeface="Times New Roman" panose="02020603050405020304" pitchFamily="18" charset="0"/>
              </a:rPr>
              <a:t>dấu chấm</a:t>
            </a:r>
            <a:r>
              <a:rPr lang="vi-VN" sz="3200" b="1" dirty="0">
                <a:solidFill>
                  <a:srgbClr val="202122"/>
                </a:solidFill>
                <a:latin typeface="Times New Roman" panose="02020603050405020304" pitchFamily="18" charset="0"/>
                <a:cs typeface="Times New Roman" panose="02020603050405020304" pitchFamily="18" charset="0"/>
              </a:rPr>
              <a:t> và </a:t>
            </a:r>
            <a:r>
              <a:rPr lang="vi-VN" sz="3200" b="1" i="1" dirty="0">
                <a:solidFill>
                  <a:srgbClr val="202122"/>
                </a:solidFill>
                <a:latin typeface="Times New Roman" panose="02020603050405020304" pitchFamily="18" charset="0"/>
                <a:cs typeface="Times New Roman" panose="02020603050405020304" pitchFamily="18" charset="0"/>
              </a:rPr>
              <a:t>dấu gạch ngang</a:t>
            </a:r>
            <a:r>
              <a:rPr lang="en-US" sz="3200" b="1" i="1" dirty="0">
                <a:solidFill>
                  <a:srgbClr val="202122"/>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3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48D2D0-C3E6-7F83-B9BC-4DC1C31DF312}"/>
              </a:ext>
            </a:extLst>
          </p:cNvPr>
          <p:cNvPicPr>
            <a:picLocks noChangeAspect="1"/>
          </p:cNvPicPr>
          <p:nvPr/>
        </p:nvPicPr>
        <p:blipFill>
          <a:blip r:embed="rId2"/>
          <a:stretch>
            <a:fillRect/>
          </a:stretch>
        </p:blipFill>
        <p:spPr>
          <a:xfrm>
            <a:off x="0" y="0"/>
            <a:ext cx="12192000" cy="6619875"/>
          </a:xfrm>
          <a:prstGeom prst="rect">
            <a:avLst/>
          </a:prstGeom>
        </p:spPr>
      </p:pic>
    </p:spTree>
    <p:extLst>
      <p:ext uri="{BB962C8B-B14F-4D97-AF65-F5344CB8AC3E}">
        <p14:creationId xmlns:p14="http://schemas.microsoft.com/office/powerpoint/2010/main" val="1659670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png"/>
          <p:cNvPicPr/>
          <p:nvPr/>
        </p:nvPicPr>
        <p:blipFill>
          <a:blip r:embed="rId2"/>
          <a:srcRect/>
          <a:stretch>
            <a:fillRect/>
          </a:stretch>
        </p:blipFill>
        <p:spPr>
          <a:xfrm>
            <a:off x="0" y="-219075"/>
            <a:ext cx="12192000" cy="6858000"/>
          </a:xfrm>
          <a:prstGeom prst="rect">
            <a:avLst/>
          </a:prstGeom>
          <a:solidFill>
            <a:schemeClr val="bg1"/>
          </a:solidFill>
          <a:ln/>
        </p:spPr>
      </p:pic>
      <p:sp>
        <p:nvSpPr>
          <p:cNvPr id="5" name="Rectangle 4"/>
          <p:cNvSpPr/>
          <p:nvPr/>
        </p:nvSpPr>
        <p:spPr>
          <a:xfrm>
            <a:off x="229402" y="5736259"/>
            <a:ext cx="11733195" cy="1015663"/>
          </a:xfrm>
          <a:prstGeom prst="rect">
            <a:avLst/>
          </a:prstGeom>
          <a:solidFill>
            <a:schemeClr val="bg1"/>
          </a:solidFill>
        </p:spPr>
        <p:txBody>
          <a:bodyPr wrap="square">
            <a:spAutoFit/>
          </a:bodyPr>
          <a:lstStyle/>
          <a:p>
            <a:pPr lvl="0" algn="just">
              <a:spcBef>
                <a:spcPts val="600"/>
              </a:spcBef>
              <a:defRPr sz="1800" b="0" i="0" u="none" strike="noStrike" kern="0" cap="none" spc="0" baseline="0">
                <a:solidFill>
                  <a:srgbClr val="000000"/>
                </a:solidFill>
                <a:uFillTx/>
              </a:defRPr>
            </a:pP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2.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Từ</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việc</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quan</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sát</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hình</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2.1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và</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0000FF"/>
                </a:solidFill>
                <a:latin typeface="Times New Roman" panose="02020603050405020304" pitchFamily="18" charset="0"/>
                <a:ea typeface="Calibri" pitchFamily="34"/>
                <a:cs typeface="Times New Roman" panose="02020603050405020304" pitchFamily="18" charset="0"/>
              </a:rPr>
              <a:t>hình</a:t>
            </a:r>
            <a:r>
              <a:rPr lang="en-US" sz="3000" b="1" kern="0" dirty="0">
                <a:solidFill>
                  <a:srgbClr val="0000FF"/>
                </a:solidFill>
                <a:latin typeface="Times New Roman" panose="02020603050405020304" pitchFamily="18" charset="0"/>
                <a:ea typeface="Calibri" pitchFamily="34"/>
                <a:cs typeface="Times New Roman" panose="02020603050405020304" pitchFamily="18" charset="0"/>
              </a:rPr>
              <a:t> 2.2,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em</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hãy</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cho</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biết</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Máy</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kéo</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sợi</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Gien-ny</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đã</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có</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cãi</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tiến</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quan</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trọng</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 </a:t>
            </a:r>
            <a:r>
              <a:rPr lang="en-US" sz="3000" b="1" kern="0" dirty="0" err="1">
                <a:solidFill>
                  <a:srgbClr val="FF0000"/>
                </a:solidFill>
                <a:latin typeface="Times New Roman" panose="02020603050405020304" pitchFamily="18" charset="0"/>
                <a:ea typeface="Calibri" pitchFamily="34"/>
                <a:cs typeface="Times New Roman" panose="02020603050405020304" pitchFamily="18" charset="0"/>
              </a:rPr>
              <a:t>gì</a:t>
            </a:r>
            <a:r>
              <a:rPr lang="en-US" sz="3000" b="1" kern="0" dirty="0">
                <a:solidFill>
                  <a:srgbClr val="FF0000"/>
                </a:solidFill>
                <a:latin typeface="Times New Roman" panose="02020603050405020304" pitchFamily="18" charset="0"/>
                <a:ea typeface="Calibri" pitchFamily="34"/>
                <a:cs typeface="Times New Roman" panose="02020603050405020304" pitchFamily="18" charset="0"/>
              </a:rPr>
              <a:t>?</a:t>
            </a:r>
            <a:endParaRPr lang="en-US" sz="3000" b="1" dirty="0">
              <a:solidFill>
                <a:srgbClr val="FF0000"/>
              </a:solidFill>
              <a:latin typeface="Times New Roman" panose="02020603050405020304" pitchFamily="18" charset="0"/>
              <a:ea typeface="Calibri" pitchFamily="34"/>
              <a:cs typeface="Times New Roman" panose="02020603050405020304" pitchFamily="18" charset="0"/>
            </a:endParaRPr>
          </a:p>
        </p:txBody>
      </p:sp>
    </p:spTree>
    <p:extLst>
      <p:ext uri="{BB962C8B-B14F-4D97-AF65-F5344CB8AC3E}">
        <p14:creationId xmlns:p14="http://schemas.microsoft.com/office/powerpoint/2010/main" val="353873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60A8B6-F36B-DAC3-DDBE-654451C80990}"/>
              </a:ext>
            </a:extLst>
          </p:cNvPr>
          <p:cNvSpPr/>
          <p:nvPr/>
        </p:nvSpPr>
        <p:spPr>
          <a:xfrm>
            <a:off x="156753" y="0"/>
            <a:ext cx="11033760" cy="553998"/>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tabLst/>
              <a:defRPr/>
            </a:pPr>
            <a:r>
              <a:rPr lang="en-US" altLang="en-US" sz="3000" b="1" dirty="0">
                <a:latin typeface="Times New Roman" panose="02020603050405020304" pitchFamily="18" charset="0"/>
                <a:cs typeface="Times New Roman" panose="02020603050405020304" pitchFamily="18" charset="0"/>
              </a:rPr>
              <a:t>1. </a:t>
            </a:r>
            <a:r>
              <a:rPr kumimoji="0" lang="en-US" altLang="en-US" sz="30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altLang="en-US" sz="3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thành</a:t>
            </a:r>
            <a:r>
              <a:rPr kumimoji="0" lang="en-US" altLang="en-US" sz="3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tựu</a:t>
            </a:r>
            <a:r>
              <a:rPr kumimoji="0" lang="en-US" altLang="en-US" sz="3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tiêu</a:t>
            </a:r>
            <a:r>
              <a:rPr kumimoji="0" lang="en-US" altLang="en-US" sz="3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biểu</a:t>
            </a:r>
            <a:r>
              <a:rPr kumimoji="0" lang="en-US" altLang="en-US" sz="3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trong</a:t>
            </a:r>
            <a:r>
              <a:rPr kumimoji="0" lang="en-US" altLang="en-US" sz="3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cách</a:t>
            </a:r>
            <a:r>
              <a:rPr kumimoji="0" lang="en-US" altLang="en-US" sz="3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mạng</a:t>
            </a:r>
            <a:r>
              <a:rPr kumimoji="0" lang="en-US" altLang="en-US" sz="3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công</a:t>
            </a:r>
            <a:r>
              <a:rPr kumimoji="0" lang="en-US" altLang="en-US" sz="30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nghiệp</a:t>
            </a:r>
            <a:endParaRPr kumimoji="0" lang="en-US" altLang="en-US" sz="3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1F1B0D8-F663-1ADD-5F98-BCA97098A4AF}"/>
              </a:ext>
            </a:extLst>
          </p:cNvPr>
          <p:cNvSpPr txBox="1"/>
          <p:nvPr/>
        </p:nvSpPr>
        <p:spPr>
          <a:xfrm>
            <a:off x="165463" y="494320"/>
            <a:ext cx="11704320" cy="3452227"/>
          </a:xfrm>
          <a:prstGeom prst="rect">
            <a:avLst/>
          </a:prstGeom>
          <a:noFill/>
        </p:spPr>
        <p:txBody>
          <a:bodyPr wrap="square">
            <a:spAutoFit/>
          </a:bodyPr>
          <a:lstStyle/>
          <a:p>
            <a:pPr marL="27305" marR="27305" algn="just">
              <a:spcBef>
                <a:spcPts val="100"/>
              </a:spcBef>
              <a:spcAft>
                <a:spcPts val="100"/>
              </a:spcAft>
            </a:pPr>
            <a:r>
              <a:rPr lang="en-US" sz="3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 Anh: </a:t>
            </a:r>
            <a:endParaRPr lang="en-US" sz="3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marL="27305" marR="27305" algn="just">
              <a:spcBef>
                <a:spcPts val="100"/>
              </a:spcBef>
              <a:spcAft>
                <a:spcPts val="100"/>
              </a:spcAf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1764,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Giêm</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gri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vơ</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sợi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Gien-ni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27305" marR="27305" algn="just">
              <a:spcBef>
                <a:spcPts val="100"/>
              </a:spcBef>
              <a:spcAft>
                <a:spcPts val="100"/>
              </a:spcAf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1785,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Ét-mơn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-rai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dệt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27305" marR="27305" algn="just">
              <a:spcBef>
                <a:spcPts val="100"/>
              </a:spcBef>
              <a:spcAft>
                <a:spcPts val="100"/>
              </a:spcAf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1784,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Giêm</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Oát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27305" marR="27305" algn="just">
              <a:spcBef>
                <a:spcPts val="100"/>
              </a:spcBef>
              <a:spcAft>
                <a:spcPts val="100"/>
              </a:spcAf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- 1784, Hen-</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gang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27305" marR="27305" algn="just">
              <a:spcBef>
                <a:spcPts val="100"/>
              </a:spcBef>
              <a:spcAft>
                <a:spcPts val="100"/>
              </a:spcAf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1790, Han-man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thép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284D848-74C1-BBD5-C6D4-CF5613FDCE2B}"/>
              </a:ext>
            </a:extLst>
          </p:cNvPr>
          <p:cNvSpPr txBox="1"/>
          <p:nvPr/>
        </p:nvSpPr>
        <p:spPr>
          <a:xfrm>
            <a:off x="165463" y="3887635"/>
            <a:ext cx="11510552" cy="1015663"/>
          </a:xfrm>
          <a:prstGeom prst="rect">
            <a:avLst/>
          </a:prstGeom>
          <a:noFill/>
        </p:spPr>
        <p:txBody>
          <a:bodyPr wrap="square">
            <a:spAutoFit/>
          </a:bodyPr>
          <a:lstStyle/>
          <a:p>
            <a:pPr marL="27305" marR="27305" algn="just">
              <a:spcBef>
                <a:spcPts val="100"/>
              </a:spcBef>
              <a:spcAft>
                <a:spcPts val="100"/>
              </a:spcAft>
            </a:pPr>
            <a:r>
              <a:rPr lang="en-US" sz="3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3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uất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hơi</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ngành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gang,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thép</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72FCC09-A3C8-5D68-F46B-501ED3AA45B2}"/>
              </a:ext>
            </a:extLst>
          </p:cNvPr>
          <p:cNvSpPr txBox="1"/>
          <p:nvPr/>
        </p:nvSpPr>
        <p:spPr>
          <a:xfrm>
            <a:off x="165463" y="4842064"/>
            <a:ext cx="12035247" cy="2015936"/>
          </a:xfrm>
          <a:prstGeom prst="rect">
            <a:avLst/>
          </a:prstGeom>
          <a:noFill/>
        </p:spPr>
        <p:txBody>
          <a:bodyPr wrap="square">
            <a:spAutoFit/>
          </a:bodyPr>
          <a:lstStyle/>
          <a:p>
            <a:pPr algn="just">
              <a:spcBef>
                <a:spcPts val="100"/>
              </a:spcBef>
              <a:spcAft>
                <a:spcPts val="100"/>
              </a:spcAft>
            </a:pPr>
            <a:r>
              <a:rPr lang="en-US" sz="3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3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00"/>
              </a:spcBef>
              <a:spcAft>
                <a:spcPts val="100"/>
              </a:spcAf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1793,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minh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tỉa</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hạt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bông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00"/>
              </a:spcBef>
              <a:spcAft>
                <a:spcPts val="100"/>
              </a:spcAft>
            </a:pP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1831,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minh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gặt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cắt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bó</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ngũ</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cốc</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100"/>
              </a:spcBef>
              <a:spcAft>
                <a:spcPts val="100"/>
              </a:spcAft>
            </a:pP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1838,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minh</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điện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tín</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mã</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Moóc-xơ</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358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4AAB3F-972B-4104-CE66-CB91D6D14B31}"/>
              </a:ext>
            </a:extLst>
          </p:cNvPr>
          <p:cNvSpPr txBox="1"/>
          <p:nvPr/>
        </p:nvSpPr>
        <p:spPr>
          <a:xfrm>
            <a:off x="228600" y="179755"/>
            <a:ext cx="11734800" cy="1015663"/>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altLang="en-US" sz="30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Những</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động</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cách</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mạng</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công</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nghiệp</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đối</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sản</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xuất</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đời</a:t>
            </a:r>
            <a:r>
              <a:rPr kumimoji="0" lang="en-US" altLang="en-US" sz="3000" b="1"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sống</a:t>
            </a:r>
            <a:endParaRPr kumimoji="0" lang="en-US" altLang="en-US" sz="3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6" name="Thought Bubble: Cloud 5">
            <a:extLst>
              <a:ext uri="{FF2B5EF4-FFF2-40B4-BE49-F238E27FC236}">
                <a16:creationId xmlns:a16="http://schemas.microsoft.com/office/drawing/2014/main" id="{141051A6-01CA-F898-351D-829EFA2A7DF0}"/>
              </a:ext>
            </a:extLst>
          </p:cNvPr>
          <p:cNvSpPr/>
          <p:nvPr/>
        </p:nvSpPr>
        <p:spPr>
          <a:xfrm>
            <a:off x="5974080" y="1195418"/>
            <a:ext cx="5654040" cy="5083462"/>
          </a:xfrm>
          <a:prstGeom prst="cloudCallout">
            <a:avLst>
              <a:gd name="adj1" fmla="val -59917"/>
              <a:gd name="adj2" fmla="val 29822"/>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en-US" sz="3500" b="1" i="0" u="none" strike="noStrike" kern="0" cap="none" spc="0" normalizeH="0" baseline="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Cách</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mạng</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công</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nghiệp</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đã</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tác</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động</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như</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thế</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nào</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đến</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hoạt</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động</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sản</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xuất</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và</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đời</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sống</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xã</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500" b="1" i="0" u="none" strike="noStrike" kern="0" cap="none" spc="0" normalizeH="0" noProof="0" dirty="0" err="1">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hội</a:t>
            </a:r>
            <a:r>
              <a:rPr kumimoji="0" lang="en-US" sz="3500" b="1" i="0" u="none" strike="noStrike" kern="0" cap="none" spc="0" normalizeH="0" noProof="0" dirty="0">
                <a:ln>
                  <a:noFill/>
                </a:ln>
                <a:solidFill>
                  <a:srgbClr val="C00000"/>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lang="en-US" sz="3500" b="1" kern="0" dirty="0">
                <a:solidFill>
                  <a:srgbClr val="C00000"/>
                </a:solidFill>
                <a:uFill>
                  <a:solidFill>
                    <a:srgbClr val="000000"/>
                  </a:solidFill>
                </a:uFill>
                <a:latin typeface="Times New Roman" panose="02020603050405020304" pitchFamily="18" charset="0"/>
                <a:ea typeface="Calibri" pitchFamily="34"/>
                <a:cs typeface="Times New Roman" panose="02020603050405020304" pitchFamily="18" charset="0"/>
              </a:rPr>
              <a:t>?</a:t>
            </a:r>
            <a:endParaRPr kumimoji="0" lang="en-US" sz="3500" b="1" i="0" u="none" strike="noStrike" kern="1200" cap="none" spc="0" normalizeH="0" baseline="0" noProof="0" dirty="0">
              <a:ln>
                <a:noFill/>
              </a:ln>
              <a:solidFill>
                <a:srgbClr val="C00000"/>
              </a:solidFill>
              <a:effectLst/>
              <a:uLnTx/>
              <a:uFillTx/>
              <a:latin typeface="Times New Roman" panose="02020603050405020304" pitchFamily="18" charset="0"/>
              <a:ea typeface="Calibri" pitchFamily="34"/>
              <a:cs typeface="Times New Roman" panose="02020603050405020304" pitchFamily="18" charset="0"/>
            </a:endParaRPr>
          </a:p>
        </p:txBody>
      </p:sp>
    </p:spTree>
    <p:extLst>
      <p:ext uri="{BB962C8B-B14F-4D97-AF65-F5344CB8AC3E}">
        <p14:creationId xmlns:p14="http://schemas.microsoft.com/office/powerpoint/2010/main" val="200248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A72B9E-21E5-C1F1-0E95-303614D661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70660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40773" y="353568"/>
            <a:ext cx="6951227" cy="5919537"/>
          </a:xfrm>
          <a:prstGeom prst="rect">
            <a:avLst/>
          </a:prstGeom>
          <a:noFill/>
          <a:ln w="12700">
            <a:solidFill>
              <a:schemeClr val="tx1"/>
            </a:solidFill>
          </a:ln>
        </p:spPr>
      </p:pic>
      <p:sp>
        <p:nvSpPr>
          <p:cNvPr id="4" name="TextBox 3"/>
          <p:cNvSpPr txBox="1"/>
          <p:nvPr/>
        </p:nvSpPr>
        <p:spPr>
          <a:xfrm>
            <a:off x="95668" y="147836"/>
            <a:ext cx="3771901" cy="584775"/>
          </a:xfrm>
          <a:prstGeom prst="rect">
            <a:avLst/>
          </a:prstGeom>
          <a:no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a)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xuất</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50801" y="1028615"/>
            <a:ext cx="4810125" cy="2746906"/>
          </a:xfrm>
          <a:prstGeom prst="rect">
            <a:avLst/>
          </a:prstGeom>
          <a:solidFill>
            <a:schemeClr val="bg1"/>
          </a:solidFill>
          <a:ln w="28575">
            <a:solidFill>
              <a:srgbClr val="3366FF"/>
            </a:solidFill>
          </a:ln>
        </p:spPr>
        <p:txBody>
          <a:bodyPr wrap="square">
            <a:spAutoFit/>
          </a:bodyPr>
          <a:lstStyle/>
          <a:p>
            <a:pPr marL="27305" marR="27305" lvl="0" algn="just">
              <a:lnSpc>
                <a:spcPct val="115000"/>
              </a:lnSpc>
              <a:defRPr/>
            </a:pP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đẩy</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mỏ</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6209999" y="201"/>
            <a:ext cx="1962150" cy="523220"/>
          </a:xfrm>
          <a:prstGeom prst="rect">
            <a:avLst/>
          </a:prstGeom>
          <a:solidFill>
            <a:schemeClr val="bg1"/>
          </a:solid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Tàu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thuỷ</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545353" y="116502"/>
            <a:ext cx="1962150" cy="523220"/>
          </a:xfrm>
          <a:prstGeom prst="rect">
            <a:avLst/>
          </a:prstGeom>
          <a:solidFill>
            <a:schemeClr val="bg1"/>
          </a:solidFill>
        </p:spPr>
        <p:txBody>
          <a:bodyPr wrap="square" rtlCol="0">
            <a:spAutoFit/>
          </a:bodyPr>
          <a:lstStyle/>
          <a:p>
            <a:pPr algn="ctr"/>
            <a:r>
              <a:rPr lang="en-US" sz="2800" b="1" dirty="0" err="1">
                <a:solidFill>
                  <a:srgbClr val="FF00FF"/>
                </a:solidFill>
                <a:latin typeface="Times New Roman" panose="02020603050405020304" pitchFamily="18" charset="0"/>
                <a:cs typeface="Times New Roman" panose="02020603050405020304" pitchFamily="18" charset="0"/>
              </a:rPr>
              <a:t>Tàu</a:t>
            </a:r>
            <a:r>
              <a:rPr lang="en-US" sz="2800" b="1" dirty="0">
                <a:solidFill>
                  <a:srgbClr val="FF00FF"/>
                </a:solidFill>
                <a:latin typeface="Times New Roman" panose="02020603050405020304" pitchFamily="18" charset="0"/>
                <a:cs typeface="Times New Roman" panose="02020603050405020304" pitchFamily="18" charset="0"/>
              </a:rPr>
              <a:t> </a:t>
            </a:r>
            <a:r>
              <a:rPr lang="en-US" sz="2800" b="1" dirty="0" err="1">
                <a:solidFill>
                  <a:srgbClr val="FF00FF"/>
                </a:solidFill>
                <a:latin typeface="Times New Roman" panose="02020603050405020304" pitchFamily="18" charset="0"/>
                <a:cs typeface="Times New Roman" panose="02020603050405020304" pitchFamily="18" charset="0"/>
              </a:rPr>
              <a:t>hoả</a:t>
            </a:r>
            <a:endParaRPr lang="en-US" sz="2800" b="1" dirty="0">
              <a:solidFill>
                <a:srgbClr val="FF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815539" y="6211106"/>
            <a:ext cx="3410150" cy="523220"/>
          </a:xfrm>
          <a:prstGeom prst="rect">
            <a:avLst/>
          </a:prstGeom>
          <a:solidFill>
            <a:schemeClr val="bg1"/>
          </a:solidFill>
        </p:spPr>
        <p:txBody>
          <a:bodyPr wrap="square" rtlCol="0">
            <a:spAutoFit/>
          </a:bodyPr>
          <a:lstStyle/>
          <a:p>
            <a:pPr algn="ctr"/>
            <a:r>
              <a:rPr lang="en-US" sz="2800" b="1" dirty="0" err="1">
                <a:solidFill>
                  <a:srgbClr val="9900FF"/>
                </a:solidFill>
                <a:latin typeface="Times New Roman" panose="02020603050405020304" pitchFamily="18" charset="0"/>
                <a:cs typeface="Times New Roman" panose="02020603050405020304" pitchFamily="18" charset="0"/>
              </a:rPr>
              <a:t>Máy</a:t>
            </a:r>
            <a:r>
              <a:rPr lang="en-US" sz="2800" b="1" dirty="0">
                <a:solidFill>
                  <a:srgbClr val="9900FF"/>
                </a:solidFill>
                <a:latin typeface="Times New Roman" panose="02020603050405020304" pitchFamily="18" charset="0"/>
                <a:cs typeface="Times New Roman" panose="02020603050405020304" pitchFamily="18" charset="0"/>
              </a:rPr>
              <a:t> </a:t>
            </a:r>
            <a:r>
              <a:rPr lang="en-US" sz="2800" b="1" dirty="0" err="1">
                <a:solidFill>
                  <a:srgbClr val="9900FF"/>
                </a:solidFill>
                <a:latin typeface="Times New Roman" panose="02020603050405020304" pitchFamily="18" charset="0"/>
                <a:cs typeface="Times New Roman" panose="02020603050405020304" pitchFamily="18" charset="0"/>
              </a:rPr>
              <a:t>khai</a:t>
            </a:r>
            <a:r>
              <a:rPr lang="en-US" sz="2800" b="1" dirty="0">
                <a:solidFill>
                  <a:srgbClr val="9900FF"/>
                </a:solidFill>
                <a:latin typeface="Times New Roman" panose="02020603050405020304" pitchFamily="18" charset="0"/>
                <a:cs typeface="Times New Roman" panose="02020603050405020304" pitchFamily="18" charset="0"/>
              </a:rPr>
              <a:t> </a:t>
            </a:r>
            <a:r>
              <a:rPr lang="en-US" sz="2800" b="1" dirty="0" err="1">
                <a:solidFill>
                  <a:srgbClr val="9900FF"/>
                </a:solidFill>
                <a:latin typeface="Times New Roman" panose="02020603050405020304" pitchFamily="18" charset="0"/>
                <a:cs typeface="Times New Roman" panose="02020603050405020304" pitchFamily="18" charset="0"/>
              </a:rPr>
              <a:t>thác</a:t>
            </a:r>
            <a:r>
              <a:rPr lang="en-US" sz="2800" b="1" dirty="0">
                <a:solidFill>
                  <a:srgbClr val="9900FF"/>
                </a:solidFill>
                <a:latin typeface="Times New Roman" panose="02020603050405020304" pitchFamily="18" charset="0"/>
                <a:cs typeface="Times New Roman" panose="02020603050405020304" pitchFamily="18" charset="0"/>
              </a:rPr>
              <a:t> than</a:t>
            </a:r>
          </a:p>
        </p:txBody>
      </p:sp>
      <p:sp>
        <p:nvSpPr>
          <p:cNvPr id="17" name="TextBox 16"/>
          <p:cNvSpPr txBox="1"/>
          <p:nvPr/>
        </p:nvSpPr>
        <p:spPr>
          <a:xfrm>
            <a:off x="5789797" y="6273105"/>
            <a:ext cx="2800349" cy="523220"/>
          </a:xfrm>
          <a:prstGeom prst="rect">
            <a:avLst/>
          </a:prstGeom>
          <a:solidFill>
            <a:schemeClr val="bg1"/>
          </a:solidFill>
        </p:spPr>
        <p:txBody>
          <a:bodyPr wrap="square" rtlCol="0">
            <a:spAutoFit/>
          </a:bodyPr>
          <a:lstStyle/>
          <a:p>
            <a:pPr algn="ctr"/>
            <a:r>
              <a:rPr lang="en-US" sz="2800" b="1" dirty="0" err="1">
                <a:solidFill>
                  <a:srgbClr val="C00000"/>
                </a:solidFill>
                <a:latin typeface="Times New Roman" panose="02020603050405020304" pitchFamily="18" charset="0"/>
                <a:cs typeface="Times New Roman" panose="02020603050405020304" pitchFamily="18" charset="0"/>
              </a:rPr>
              <a:t>Máy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tuốt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lúa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mì</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6020676" y="24169"/>
            <a:ext cx="5589725" cy="615553"/>
          </a:xfrm>
          <a:prstGeom prst="rect">
            <a:avLst/>
          </a:prstGeom>
          <a:solidFill>
            <a:schemeClr val="bg1"/>
          </a:solidFill>
        </p:spPr>
        <p:txBody>
          <a:bodyPr wrap="square" rtlCol="0">
            <a:spAutoFit/>
          </a:bodyPr>
          <a:lstStyle/>
          <a:p>
            <a:pPr algn="ctr"/>
            <a:r>
              <a:rPr lang="en-US" sz="3400" b="1" dirty="0" err="1">
                <a:solidFill>
                  <a:srgbClr val="CC0099"/>
                </a:solidFill>
                <a:latin typeface="Times New Roman" panose="02020603050405020304" pitchFamily="18" charset="0"/>
                <a:cs typeface="Times New Roman" panose="02020603050405020304" pitchFamily="18" charset="0"/>
              </a:rPr>
              <a:t>Hình</a:t>
            </a:r>
            <a:r>
              <a:rPr lang="en-US" sz="3400" b="1" dirty="0">
                <a:solidFill>
                  <a:srgbClr val="CC0099"/>
                </a:solidFill>
                <a:latin typeface="Times New Roman" panose="02020603050405020304" pitchFamily="18" charset="0"/>
                <a:cs typeface="Times New Roman" panose="02020603050405020304" pitchFamily="18" charset="0"/>
              </a:rPr>
              <a:t> 1, 2 </a:t>
            </a:r>
            <a:r>
              <a:rPr lang="en-US" sz="3400" b="1" dirty="0" err="1">
                <a:solidFill>
                  <a:srgbClr val="CC0099"/>
                </a:solidFill>
                <a:latin typeface="Times New Roman" panose="02020603050405020304" pitchFamily="18" charset="0"/>
                <a:cs typeface="Times New Roman" panose="02020603050405020304" pitchFamily="18" charset="0"/>
              </a:rPr>
              <a:t>Giao</a:t>
            </a:r>
            <a:r>
              <a:rPr lang="en-US" sz="3400" b="1" dirty="0">
                <a:solidFill>
                  <a:srgbClr val="CC0099"/>
                </a:solidFill>
                <a:latin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cs typeface="Times New Roman" panose="02020603050405020304" pitchFamily="18" charset="0"/>
              </a:rPr>
              <a:t>thông</a:t>
            </a:r>
            <a:r>
              <a:rPr lang="en-US" sz="3400" b="1" dirty="0">
                <a:solidFill>
                  <a:srgbClr val="CC0099"/>
                </a:solidFill>
                <a:latin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cs typeface="Times New Roman" panose="02020603050405020304" pitchFamily="18" charset="0"/>
              </a:rPr>
              <a:t>vận</a:t>
            </a:r>
            <a:r>
              <a:rPr lang="en-US" sz="3400" b="1" dirty="0">
                <a:solidFill>
                  <a:srgbClr val="CC0099"/>
                </a:solidFill>
                <a:latin typeface="Times New Roman" panose="02020603050405020304" pitchFamily="18" charset="0"/>
                <a:cs typeface="Times New Roman" panose="02020603050405020304" pitchFamily="18" charset="0"/>
              </a:rPr>
              <a:t> </a:t>
            </a:r>
            <a:r>
              <a:rPr lang="en-US" sz="3400" b="1" dirty="0" err="1">
                <a:solidFill>
                  <a:srgbClr val="CC0099"/>
                </a:solidFill>
                <a:latin typeface="Times New Roman" panose="02020603050405020304" pitchFamily="18" charset="0"/>
                <a:cs typeface="Times New Roman" panose="02020603050405020304" pitchFamily="18" charset="0"/>
              </a:rPr>
              <a:t>tải</a:t>
            </a:r>
            <a:endParaRPr lang="en-US" sz="3400" b="1" dirty="0">
              <a:solidFill>
                <a:srgbClr val="CC0099"/>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4960926" y="6242106"/>
            <a:ext cx="3669691" cy="523220"/>
          </a:xfrm>
          <a:prstGeom prst="rect">
            <a:avLst/>
          </a:prstGeom>
          <a:solidFill>
            <a:schemeClr val="bg1"/>
          </a:solidFill>
        </p:spPr>
        <p:txBody>
          <a:bodyPr wrap="square" rtlCol="0">
            <a:spAutoFit/>
          </a:bodyPr>
          <a:lstStyle/>
          <a:p>
            <a:pPr algn="ctr"/>
            <a:r>
              <a:rPr lang="en-US" sz="2800" b="1" dirty="0" err="1">
                <a:solidFill>
                  <a:srgbClr val="CC0099"/>
                </a:solidFill>
                <a:latin typeface="Times New Roman" panose="02020603050405020304" pitchFamily="18" charset="0"/>
                <a:cs typeface="Times New Roman" panose="02020603050405020304" pitchFamily="18" charset="0"/>
              </a:rPr>
              <a:t>Hình</a:t>
            </a:r>
            <a:r>
              <a:rPr lang="en-US" sz="2800" b="1" dirty="0">
                <a:solidFill>
                  <a:srgbClr val="CC0099"/>
                </a:solidFill>
                <a:latin typeface="Times New Roman" panose="02020603050405020304" pitchFamily="18" charset="0"/>
                <a:cs typeface="Times New Roman" panose="02020603050405020304" pitchFamily="18" charset="0"/>
              </a:rPr>
              <a:t> 3: </a:t>
            </a:r>
            <a:r>
              <a:rPr lang="en-US" sz="2800" b="1" dirty="0" err="1">
                <a:solidFill>
                  <a:srgbClr val="CC0099"/>
                </a:solidFill>
                <a:latin typeface="Times New Roman" panose="02020603050405020304" pitchFamily="18" charset="0"/>
                <a:cs typeface="Times New Roman" panose="02020603050405020304" pitchFamily="18" charset="0"/>
              </a:rPr>
              <a:t>Nông</a:t>
            </a:r>
            <a:r>
              <a:rPr lang="en-US" sz="2800" b="1" dirty="0">
                <a:solidFill>
                  <a:srgbClr val="CC0099"/>
                </a:solidFill>
                <a:latin typeface="Times New Roman" panose="02020603050405020304" pitchFamily="18" charset="0"/>
                <a:cs typeface="Times New Roman" panose="02020603050405020304" pitchFamily="18" charset="0"/>
              </a:rPr>
              <a:t> </a:t>
            </a:r>
            <a:r>
              <a:rPr lang="en-US" sz="2800" b="1" dirty="0" err="1">
                <a:solidFill>
                  <a:srgbClr val="CC0099"/>
                </a:solidFill>
                <a:latin typeface="Times New Roman" panose="02020603050405020304" pitchFamily="18" charset="0"/>
                <a:cs typeface="Times New Roman" panose="02020603050405020304" pitchFamily="18" charset="0"/>
              </a:rPr>
              <a:t>nghiệp</a:t>
            </a:r>
            <a:endParaRPr lang="en-US" sz="2800" b="1" dirty="0">
              <a:solidFill>
                <a:srgbClr val="CC0099"/>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8919890" y="6149551"/>
            <a:ext cx="3201447" cy="584775"/>
          </a:xfrm>
          <a:prstGeom prst="rect">
            <a:avLst/>
          </a:prstGeom>
          <a:solidFill>
            <a:schemeClr val="bg1"/>
          </a:solidFill>
        </p:spPr>
        <p:txBody>
          <a:bodyPr wrap="square" rtlCol="0">
            <a:spAutoFit/>
          </a:bodyPr>
          <a:lstStyle/>
          <a:p>
            <a:pPr algn="ctr"/>
            <a:r>
              <a:rPr lang="en-US" sz="3200" b="1" dirty="0" err="1">
                <a:solidFill>
                  <a:srgbClr val="CC0099"/>
                </a:solidFill>
                <a:latin typeface="Times New Roman" panose="02020603050405020304" pitchFamily="18" charset="0"/>
                <a:cs typeface="Times New Roman" panose="02020603050405020304" pitchFamily="18" charset="0"/>
              </a:rPr>
              <a:t>Hình</a:t>
            </a:r>
            <a:r>
              <a:rPr lang="en-US" sz="3200" b="1" dirty="0">
                <a:solidFill>
                  <a:srgbClr val="CC0099"/>
                </a:solidFill>
                <a:latin typeface="Times New Roman" panose="02020603050405020304" pitchFamily="18" charset="0"/>
                <a:cs typeface="Times New Roman" panose="02020603050405020304" pitchFamily="18" charset="0"/>
              </a:rPr>
              <a:t> 4: </a:t>
            </a:r>
            <a:r>
              <a:rPr lang="en-US" sz="3200" b="1" dirty="0" err="1">
                <a:solidFill>
                  <a:srgbClr val="CC0099"/>
                </a:solidFill>
                <a:latin typeface="Times New Roman" panose="02020603050405020304" pitchFamily="18" charset="0"/>
                <a:cs typeface="Times New Roman" panose="02020603050405020304" pitchFamily="18" charset="0"/>
              </a:rPr>
              <a:t>Khai</a:t>
            </a:r>
            <a:r>
              <a:rPr lang="en-US" sz="3200" b="1" dirty="0">
                <a:solidFill>
                  <a:srgbClr val="CC0099"/>
                </a:solidFill>
                <a:latin typeface="Times New Roman" panose="02020603050405020304" pitchFamily="18" charset="0"/>
                <a:cs typeface="Times New Roman" panose="02020603050405020304" pitchFamily="18" charset="0"/>
              </a:rPr>
              <a:t> </a:t>
            </a:r>
            <a:r>
              <a:rPr lang="en-US" sz="3200" b="1" dirty="0" err="1">
                <a:solidFill>
                  <a:srgbClr val="CC0099"/>
                </a:solidFill>
                <a:latin typeface="Times New Roman" panose="02020603050405020304" pitchFamily="18" charset="0"/>
                <a:cs typeface="Times New Roman" panose="02020603050405020304" pitchFamily="18" charset="0"/>
              </a:rPr>
              <a:t>mỏ</a:t>
            </a:r>
            <a:r>
              <a:rPr lang="en-US" sz="3200" b="1" dirty="0">
                <a:solidFill>
                  <a:srgbClr val="CC0099"/>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9280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9" grpId="0" animBg="1"/>
      <p:bldP spid="17" grpId="0" animBg="1"/>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0"/>
            <a:ext cx="12191999" cy="6858000"/>
          </a:xfrm>
          <a:prstGeom prst="rect">
            <a:avLst/>
          </a:prstGeom>
        </p:spPr>
      </p:pic>
      <p:sp>
        <p:nvSpPr>
          <p:cNvPr id="17" name="TextBox 16"/>
          <p:cNvSpPr txBox="1"/>
          <p:nvPr/>
        </p:nvSpPr>
        <p:spPr>
          <a:xfrm>
            <a:off x="6692422" y="156587"/>
            <a:ext cx="4785567" cy="523220"/>
          </a:xfrm>
          <a:prstGeom prst="rect">
            <a:avLst/>
          </a:prstGeom>
          <a:solidFill>
            <a:schemeClr val="bg1"/>
          </a:solidFill>
        </p:spPr>
        <p:txBody>
          <a:bodyPr wrap="square" rtlCol="0">
            <a:spAutoFit/>
          </a:bodyPr>
          <a:lstStyle/>
          <a:p>
            <a:pPr lvl="0" algn="ctr">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Xe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lửa</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Xti-phen-xơn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ea typeface="Times New Roman" panose="02020603050405020304" pitchFamily="18" charset="0"/>
              </a:rPr>
              <a:t>1825)</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05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0516"/>
            <a:ext cx="7382577" cy="6132945"/>
          </a:xfrm>
          <a:prstGeom prst="rect">
            <a:avLst/>
          </a:prstGeom>
          <a:noFill/>
          <a:ln>
            <a:noFill/>
          </a:ln>
        </p:spPr>
      </p:pic>
      <p:pic>
        <p:nvPicPr>
          <p:cNvPr id="3" name="Picture 2"/>
          <p:cNvPicPr/>
          <p:nvPr/>
        </p:nvPicPr>
        <p:blipFill>
          <a:blip r:embed="rId3" cstate="email">
            <a:extLst>
              <a:ext uri="{28A0092B-C50C-407E-A947-70E740481C1C}">
                <a14:useLocalDpi xmlns:a14="http://schemas.microsoft.com/office/drawing/2010/main"/>
              </a:ext>
            </a:extLst>
          </a:blip>
          <a:srcRect/>
          <a:stretch>
            <a:fillRect/>
          </a:stretch>
        </p:blipFill>
        <p:spPr bwMode="auto">
          <a:xfrm>
            <a:off x="384525" y="6139584"/>
            <a:ext cx="6208780" cy="718416"/>
          </a:xfrm>
          <a:prstGeom prst="rect">
            <a:avLst/>
          </a:prstGeom>
          <a:noFill/>
          <a:ln>
            <a:noFill/>
          </a:ln>
        </p:spPr>
      </p:pic>
      <p:sp>
        <p:nvSpPr>
          <p:cNvPr id="4" name="Rectangle 3"/>
          <p:cNvSpPr/>
          <p:nvPr/>
        </p:nvSpPr>
        <p:spPr>
          <a:xfrm>
            <a:off x="7555832" y="511788"/>
            <a:ext cx="4138862" cy="3702552"/>
          </a:xfrm>
          <a:prstGeom prst="rect">
            <a:avLst/>
          </a:prstGeom>
          <a:solidFill>
            <a:schemeClr val="accent2">
              <a:lumMod val="20000"/>
              <a:lumOff val="80000"/>
            </a:schemeClr>
          </a:solidFill>
          <a:ln w="12700">
            <a:solidFill>
              <a:schemeClr val="tx1"/>
            </a:solidFill>
          </a:ln>
        </p:spPr>
        <p:txBody>
          <a:bodyPr wrap="square">
            <a:spAutoFit/>
          </a:bodyPr>
          <a:lstStyle/>
          <a:p>
            <a:pPr marL="27305" marR="27305" lvl="0" algn="just">
              <a:lnSpc>
                <a:spcPct val="115000"/>
              </a:lnSpc>
              <a:defRPr/>
            </a:pP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sản</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lao</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nâng</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cải</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dồi</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dào</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34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01" y="-67376"/>
            <a:ext cx="4475746" cy="6183789"/>
          </a:xfrm>
          <a:prstGeom prst="rect">
            <a:avLst/>
          </a:prstGeom>
          <a:noFill/>
          <a:ln>
            <a:noFill/>
          </a:ln>
        </p:spPr>
      </p:pic>
      <p:pic>
        <p:nvPicPr>
          <p:cNvPr id="3" name="Picture 2"/>
          <p:cNvPicPr/>
          <p:nvPr/>
        </p:nvPicPr>
        <p:blipFill>
          <a:blip r:embed="rId3" cstate="email">
            <a:extLst>
              <a:ext uri="{28A0092B-C50C-407E-A947-70E740481C1C}">
                <a14:useLocalDpi xmlns:a14="http://schemas.microsoft.com/office/drawing/2010/main"/>
              </a:ext>
            </a:extLst>
          </a:blip>
          <a:srcRect/>
          <a:stretch>
            <a:fillRect/>
          </a:stretch>
        </p:blipFill>
        <p:spPr bwMode="auto">
          <a:xfrm>
            <a:off x="-69513" y="6053407"/>
            <a:ext cx="4333506" cy="718416"/>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373" y="0"/>
            <a:ext cx="7706627" cy="6858000"/>
          </a:xfrm>
          <a:prstGeom prst="rect">
            <a:avLst/>
          </a:prstGeom>
          <a:ln w="19050">
            <a:solidFill>
              <a:schemeClr val="tx1"/>
            </a:solidFill>
          </a:ln>
        </p:spPr>
      </p:pic>
    </p:spTree>
    <p:extLst>
      <p:ext uri="{BB962C8B-B14F-4D97-AF65-F5344CB8AC3E}">
        <p14:creationId xmlns:p14="http://schemas.microsoft.com/office/powerpoint/2010/main" val="74877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0.png"/>
          <p:cNvPicPr/>
          <p:nvPr/>
        </p:nvPicPr>
        <p:blipFill>
          <a:blip r:embed="rId2"/>
          <a:srcRect/>
          <a:stretch>
            <a:fillRect/>
          </a:stretch>
        </p:blipFill>
        <p:spPr>
          <a:xfrm>
            <a:off x="279134" y="904776"/>
            <a:ext cx="11434812" cy="5151168"/>
          </a:xfrm>
          <a:prstGeom prst="rect">
            <a:avLst/>
          </a:prstGeom>
          <a:ln/>
        </p:spPr>
      </p:pic>
      <p:sp>
        <p:nvSpPr>
          <p:cNvPr id="3" name="Rectangle 2"/>
          <p:cNvSpPr/>
          <p:nvPr/>
        </p:nvSpPr>
        <p:spPr>
          <a:xfrm>
            <a:off x="664143" y="6055943"/>
            <a:ext cx="11405937" cy="538609"/>
          </a:xfrm>
          <a:prstGeom prst="rect">
            <a:avLst/>
          </a:prstGeom>
        </p:spPr>
        <p:txBody>
          <a:bodyPr wrap="square">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2900" b="1" i="0" u="none" strike="noStrike" kern="1200" cap="none" spc="0" normalizeH="0" baseline="0" noProof="0" dirty="0">
                <a:ln>
                  <a:noFill/>
                </a:ln>
                <a:solidFill>
                  <a:srgbClr val="99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a:t>
            </a:r>
            <a:r>
              <a:rPr kumimoji="0" lang="vi-VN" sz="2900" b="1" i="0" u="none" strike="noStrike" kern="1200" cap="none" spc="0" normalizeH="0" baseline="0" noProof="0" dirty="0">
                <a:ln>
                  <a:noFill/>
                </a:ln>
                <a:solidFill>
                  <a:srgbClr val="9900FF"/>
                </a:solidFill>
                <a:effectLst/>
                <a:uLnTx/>
                <a:uFillTx/>
                <a:latin typeface="Times New Roman" panose="02020603050405020304" pitchFamily="18" charset="0"/>
                <a:ea typeface="Calibri" panose="020F0502020204030204" pitchFamily="34" charset="0"/>
                <a:cs typeface="Times New Roman" panose="02020603050405020304" pitchFamily="18" charset="0"/>
              </a:rPr>
              <a:t>iểu đồ sự thay đổi trong cấu trúc dân số giữa nông thôn và thành thị</a:t>
            </a:r>
            <a:endParaRPr kumimoji="0" lang="en-US" sz="2900" b="1" i="0" u="none" strike="noStrike" kern="1200" cap="none" spc="0" normalizeH="0" baseline="0" noProof="0" dirty="0">
              <a:ln>
                <a:noFill/>
              </a:ln>
              <a:solidFill>
                <a:srgbClr val="99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175830" y="75100"/>
            <a:ext cx="3048633" cy="553998"/>
          </a:xfrm>
          <a:prstGeom prst="rect">
            <a:avLst/>
          </a:prstGeom>
          <a:noFill/>
        </p:spPr>
        <p:txBody>
          <a:bodyPr wrap="square" rtlCol="0">
            <a:spAutoFit/>
          </a:bodyPr>
          <a:lstStyle/>
          <a:p>
            <a:pPr algn="ctr"/>
            <a:r>
              <a:rPr lang="en-US" sz="3000" b="1" dirty="0">
                <a:solidFill>
                  <a:srgbClr val="FF0000"/>
                </a:solidFill>
                <a:latin typeface="Times New Roman" panose="02020603050405020304" pitchFamily="18" charset="0"/>
                <a:cs typeface="Times New Roman" panose="02020603050405020304" pitchFamily="18" charset="0"/>
              </a:rPr>
              <a:t>b) </a:t>
            </a:r>
            <a:r>
              <a:rPr lang="en-US" sz="3000" b="1" dirty="0" err="1">
                <a:solidFill>
                  <a:srgbClr val="FF0000"/>
                </a:solidFill>
                <a:latin typeface="Times New Roman" panose="02020603050405020304" pitchFamily="18" charset="0"/>
                <a:cs typeface="Times New Roman" panose="02020603050405020304" pitchFamily="18" charset="0"/>
              </a:rPr>
              <a:t>Đối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với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xã</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hội</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12707" y="75100"/>
            <a:ext cx="8912994" cy="553998"/>
          </a:xfrm>
          <a:prstGeom prst="rect">
            <a:avLst/>
          </a:prstGeom>
        </p:spPr>
        <p:txBody>
          <a:bodyPr wrap="square">
            <a:spAutoFit/>
          </a:bodyPr>
          <a:lstStyle/>
          <a:p>
            <a:pPr lvl="0" algn="just">
              <a:defRPr/>
            </a:pPr>
            <a:r>
              <a:rPr lang="en-US" sz="3000" b="1" dirty="0">
                <a:solidFill>
                  <a:srgbClr val="00000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Thay</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đổi</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đời</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sống</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của</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người</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dân</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và</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cấu</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trúc</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xã</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hội</a:t>
            </a:r>
            <a:r>
              <a:rPr lang="en-US" sz="3000" b="1" dirty="0">
                <a:solidFill>
                  <a:srgbClr val="002060"/>
                </a:solidFill>
                <a:latin typeface="Times New Roman" panose="02020603050405020304" pitchFamily="18" charset="0"/>
                <a:ea typeface="Times New Roman" panose="02020603050405020304" pitchFamily="18" charset="0"/>
              </a:rPr>
              <a:t>.</a:t>
            </a:r>
            <a:endParaRPr lang="en-US" sz="3000" b="1" dirty="0">
              <a:solidFill>
                <a:srgbClr val="002060"/>
              </a:solidFill>
            </a:endParaRPr>
          </a:p>
        </p:txBody>
      </p:sp>
    </p:spTree>
    <p:extLst>
      <p:ext uri="{BB962C8B-B14F-4D97-AF65-F5344CB8AC3E}">
        <p14:creationId xmlns:p14="http://schemas.microsoft.com/office/powerpoint/2010/main" val="9208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5575" y="2200275"/>
            <a:ext cx="6972300" cy="1477328"/>
          </a:xfrm>
          <a:prstGeom prst="rect">
            <a:avLst/>
          </a:prstGeom>
          <a:solidFill>
            <a:srgbClr val="FFFF00"/>
          </a:solidFill>
          <a:ln w="38100">
            <a:solidFill>
              <a:schemeClr val="tx1"/>
            </a:solidFill>
          </a:ln>
        </p:spPr>
        <p:txBody>
          <a:bodyPr wrap="square" rtlCol="0">
            <a:spAutoFit/>
          </a:bodyPr>
          <a:lstStyle/>
          <a:p>
            <a:pPr algn="ctr"/>
            <a:r>
              <a:rPr lang="en-US" sz="9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525211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649" y="0"/>
            <a:ext cx="11896725" cy="1384995"/>
          </a:xfrm>
          <a:prstGeom prst="rect">
            <a:avLst/>
          </a:prstGeom>
        </p:spPr>
        <p:txBody>
          <a:bodyPr wrap="square">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1.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Lập bảng thống kê các thành tựu tiêu biểu của cách mạng công nghiệp. Nếu chọn một thành tựu làm biểu tượng của cuộc cách mạng công nghiệp, em sẽ chọn thanh tựu nào? Vì sao?</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mn-cs"/>
            </a:endParaRPr>
          </a:p>
        </p:txBody>
      </p:sp>
      <p:graphicFrame>
        <p:nvGraphicFramePr>
          <p:cNvPr id="3" name="Table 2"/>
          <p:cNvGraphicFramePr>
            <a:graphicFrameLocks noGrp="1"/>
          </p:cNvGraphicFramePr>
          <p:nvPr/>
        </p:nvGraphicFramePr>
        <p:xfrm>
          <a:off x="203200" y="1487303"/>
          <a:ext cx="11731625" cy="4487239"/>
        </p:xfrm>
        <a:graphic>
          <a:graphicData uri="http://schemas.openxmlformats.org/drawingml/2006/table">
            <a:tbl>
              <a:tblPr bandRow="1"/>
              <a:tblGrid>
                <a:gridCol w="2260786">
                  <a:extLst>
                    <a:ext uri="{9D8B030D-6E8A-4147-A177-3AD203B41FA5}">
                      <a16:colId xmlns:a16="http://schemas.microsoft.com/office/drawing/2014/main" val="3642330206"/>
                    </a:ext>
                  </a:extLst>
                </a:gridCol>
                <a:gridCol w="9470839">
                  <a:extLst>
                    <a:ext uri="{9D8B030D-6E8A-4147-A177-3AD203B41FA5}">
                      <a16:colId xmlns:a16="http://schemas.microsoft.com/office/drawing/2014/main" val="2333817806"/>
                    </a:ext>
                  </a:extLst>
                </a:gridCol>
              </a:tblGrid>
              <a:tr h="0">
                <a:tc>
                  <a:txBody>
                    <a:bodyPr/>
                    <a:lstStyle/>
                    <a:p>
                      <a:pPr algn="ctr">
                        <a:lnSpc>
                          <a:spcPct val="150000"/>
                        </a:lnSpc>
                        <a:spcAft>
                          <a:spcPts val="1000"/>
                        </a:spcAft>
                      </a:pPr>
                      <a:r>
                        <a:rPr lang="vi-VN" sz="2800" b="1" dirty="0">
                          <a:solidFill>
                            <a:srgbClr val="CC0099"/>
                          </a:solidFill>
                          <a:effectLst/>
                          <a:latin typeface="+mj-lt"/>
                          <a:ea typeface="Calibri" panose="020F0502020204030204" pitchFamily="34" charset="0"/>
                        </a:rPr>
                        <a:t>Lĩnh vực</a:t>
                      </a:r>
                      <a:endParaRPr lang="en-US" sz="2800" b="1" dirty="0">
                        <a:solidFill>
                          <a:srgbClr val="CC0099"/>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vi-VN" sz="2800" b="1" dirty="0">
                          <a:solidFill>
                            <a:srgbClr val="CC0099"/>
                          </a:solidFill>
                          <a:effectLst/>
                          <a:latin typeface="+mj-lt"/>
                          <a:ea typeface="Calibri" panose="020F0502020204030204" pitchFamily="34" charset="0"/>
                        </a:rPr>
                        <a:t>Thành tựu tiêu biểu</a:t>
                      </a:r>
                      <a:endParaRPr lang="en-US" sz="2800" b="1" dirty="0">
                        <a:solidFill>
                          <a:srgbClr val="CC0099"/>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046261"/>
                  </a:ext>
                </a:extLst>
              </a:tr>
              <a:tr h="0">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Dệt</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753772"/>
                  </a:ext>
                </a:extLst>
              </a:tr>
              <a:tr h="1204173">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Nông nghiệp</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1756201"/>
                  </a:ext>
                </a:extLst>
              </a:tr>
              <a:tr h="753584">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Truyền thông</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7782365"/>
                  </a:ext>
                </a:extLst>
              </a:tr>
              <a:tr h="0">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Giao thông</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393421"/>
                  </a:ext>
                </a:extLst>
              </a:tr>
              <a:tr h="810029">
                <a:tc>
                  <a:txBody>
                    <a:bodyPr/>
                    <a:lstStyle/>
                    <a:p>
                      <a:pPr algn="ctr">
                        <a:lnSpc>
                          <a:spcPct val="150000"/>
                        </a:lnSpc>
                        <a:spcAft>
                          <a:spcPts val="1000"/>
                        </a:spcAft>
                      </a:pPr>
                      <a:r>
                        <a:rPr lang="vi-VN" sz="2800" b="1" dirty="0">
                          <a:solidFill>
                            <a:srgbClr val="0000FF"/>
                          </a:solidFill>
                          <a:effectLst/>
                          <a:latin typeface="+mj-lt"/>
                          <a:ea typeface="Calibri" panose="020F0502020204030204" pitchFamily="34" charset="0"/>
                        </a:rPr>
                        <a:t>Năng lượng</a:t>
                      </a:r>
                      <a:endParaRPr lang="en-US" sz="2800" b="1" dirty="0">
                        <a:solidFill>
                          <a:srgbClr val="0000FF"/>
                        </a:solidFill>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1000"/>
                        </a:spcAft>
                      </a:pPr>
                      <a:endParaRPr lang="en-US" sz="2800" b="1" dirty="0">
                        <a:effectLst/>
                        <a:latin typeface="+mj-lt"/>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39023"/>
                  </a:ext>
                </a:extLst>
              </a:tr>
            </a:tbl>
          </a:graphicData>
        </a:graphic>
      </p:graphicFrame>
      <p:sp>
        <p:nvSpPr>
          <p:cNvPr id="4" name="Rectangle 3"/>
          <p:cNvSpPr/>
          <p:nvPr/>
        </p:nvSpPr>
        <p:spPr>
          <a:xfrm>
            <a:off x="2493818" y="1966066"/>
            <a:ext cx="9384145" cy="738664"/>
          </a:xfrm>
          <a:prstGeom prst="rect">
            <a:avLst/>
          </a:prstGeom>
        </p:spPr>
        <p:txBody>
          <a:bodyPr wrap="square">
            <a:spAutoFit/>
          </a:bodyPr>
          <a:lstStyle/>
          <a:p>
            <a:pPr lvl="0" algn="just">
              <a:lnSpc>
                <a:spcPct val="150000"/>
              </a:lnSpc>
              <a:spcAft>
                <a:spcPts val="1000"/>
              </a:spcAft>
            </a:pPr>
            <a:r>
              <a:rPr lang="vi-VN" sz="2800" b="1" dirty="0">
                <a:solidFill>
                  <a:prstClr val="black"/>
                </a:solidFill>
                <a:latin typeface="Times New Roman" panose="02020603050405020304" pitchFamily="18" charset="0"/>
                <a:ea typeface="Calibri" panose="020F0502020204030204" pitchFamily="34" charset="0"/>
              </a:rPr>
              <a:t>Máy kéo sợi </a:t>
            </a:r>
            <a:r>
              <a:rPr lang="vi-VN" sz="2800" b="1" dirty="0">
                <a:solidFill>
                  <a:srgbClr val="FF00FF"/>
                </a:solidFill>
                <a:latin typeface="Times New Roman" panose="02020603050405020304" pitchFamily="18" charset="0"/>
                <a:ea typeface="Calibri" panose="020F0502020204030204" pitchFamily="34" charset="0"/>
              </a:rPr>
              <a:t>Gien-ni</a:t>
            </a:r>
            <a:r>
              <a:rPr lang="en-US" sz="2800" b="1" dirty="0">
                <a:solidFill>
                  <a:srgbClr val="FF00FF"/>
                </a:solidFill>
                <a:latin typeface="Times New Roman" panose="02020603050405020304" pitchFamily="18" charset="0"/>
                <a:ea typeface="Calibri" panose="020F0502020204030204" pitchFamily="34" charset="0"/>
              </a:rPr>
              <a:t> (1764)</a:t>
            </a:r>
            <a:r>
              <a:rPr lang="vi-VN" sz="2800" b="1" dirty="0">
                <a:solidFill>
                  <a:prstClr val="black"/>
                </a:solidFill>
                <a:latin typeface="Times New Roman" panose="02020603050405020304" pitchFamily="18" charset="0"/>
                <a:ea typeface="Calibri" panose="020F0502020204030204" pitchFamily="34" charset="0"/>
              </a:rPr>
              <a:t>, máy dệt </a:t>
            </a:r>
            <a:r>
              <a:rPr lang="vi-VN" sz="2800" b="1" dirty="0">
                <a:solidFill>
                  <a:srgbClr val="FF00FF"/>
                </a:solidFill>
                <a:latin typeface="Times New Roman" panose="02020603050405020304" pitchFamily="18" charset="0"/>
                <a:ea typeface="Calibri" panose="020F0502020204030204" pitchFamily="34" charset="0"/>
              </a:rPr>
              <a:t>Ét-mơn Các-rai</a:t>
            </a:r>
            <a:r>
              <a:rPr lang="en-US" sz="2800" b="1" dirty="0">
                <a:solidFill>
                  <a:srgbClr val="FF00FF"/>
                </a:solidFill>
                <a:latin typeface="Times New Roman" panose="02020603050405020304" pitchFamily="18" charset="0"/>
                <a:ea typeface="Calibri" panose="020F0502020204030204" pitchFamily="34" charset="0"/>
              </a:rPr>
              <a:t> (1785)</a:t>
            </a:r>
            <a:r>
              <a:rPr lang="vi-VN" sz="2800" b="1" dirty="0">
                <a:solidFill>
                  <a:prstClr val="black"/>
                </a:solidFill>
                <a:latin typeface="Times New Roman" panose="02020603050405020304" pitchFamily="18" charset="0"/>
                <a:ea typeface="Calibri" panose="020F0502020204030204" pitchFamily="34" charset="0"/>
              </a:rPr>
              <a:t>.</a:t>
            </a:r>
            <a:endParaRPr lang="en-US" sz="2800" b="1" dirty="0">
              <a:solidFill>
                <a:prstClr val="black"/>
              </a:solidFill>
              <a:latin typeface="Calibri Light" panose="020F0302020204030204"/>
              <a:ea typeface="Calibri" panose="020F0502020204030204" pitchFamily="34" charset="0"/>
            </a:endParaRPr>
          </a:p>
        </p:txBody>
      </p:sp>
      <p:sp>
        <p:nvSpPr>
          <p:cNvPr id="5" name="Rectangle 4"/>
          <p:cNvSpPr/>
          <p:nvPr/>
        </p:nvSpPr>
        <p:spPr>
          <a:xfrm>
            <a:off x="2419204" y="5180689"/>
            <a:ext cx="9533371" cy="738664"/>
          </a:xfrm>
          <a:prstGeom prst="rect">
            <a:avLst/>
          </a:prstGeom>
        </p:spPr>
        <p:txBody>
          <a:bodyPr wrap="square">
            <a:spAutoFit/>
          </a:bodyPr>
          <a:lstStyle/>
          <a:p>
            <a:pPr lvl="0" algn="just">
              <a:lnSpc>
                <a:spcPct val="150000"/>
              </a:lnSpc>
              <a:spcAft>
                <a:spcPts val="1000"/>
              </a:spcAft>
            </a:pPr>
            <a:r>
              <a:rPr lang="vi-VN" sz="2800" b="1" dirty="0">
                <a:solidFill>
                  <a:prstClr val="black"/>
                </a:solidFill>
                <a:latin typeface="Times New Roman" panose="02020603050405020304" pitchFamily="18" charset="0"/>
                <a:ea typeface="Calibri" panose="020F0502020204030204" pitchFamily="34" charset="0"/>
              </a:rPr>
              <a:t>Máy hơi nước, lò luyện gang, thép sử dụng động cơ hơi</a:t>
            </a:r>
            <a:r>
              <a:rPr lang="en-US" sz="2800" b="1" dirty="0">
                <a:solidFill>
                  <a:prstClr val="black"/>
                </a:solidFill>
                <a:latin typeface="Times New Roman" panose="02020603050405020304" pitchFamily="18" charset="0"/>
                <a:ea typeface="Calibri" panose="020F0502020204030204" pitchFamily="34" charset="0"/>
              </a:rPr>
              <a:t> </a:t>
            </a:r>
            <a:r>
              <a:rPr lang="en-US" sz="2800" b="1" dirty="0" err="1">
                <a:solidFill>
                  <a:prstClr val="black"/>
                </a:solidFill>
                <a:latin typeface="Times New Roman" panose="02020603050405020304" pitchFamily="18" charset="0"/>
                <a:ea typeface="Calibri" panose="020F0502020204030204" pitchFamily="34" charset="0"/>
              </a:rPr>
              <a:t>nước</a:t>
            </a:r>
            <a:r>
              <a:rPr lang="en-US" sz="2800" b="1" dirty="0">
                <a:solidFill>
                  <a:prstClr val="black"/>
                </a:solidFill>
                <a:latin typeface="Calibri Light" panose="020F0302020204030204"/>
                <a:ea typeface="Calibri" panose="020F0502020204030204" pitchFamily="34" charset="0"/>
              </a:rPr>
              <a:t>.</a:t>
            </a:r>
          </a:p>
        </p:txBody>
      </p:sp>
      <p:sp>
        <p:nvSpPr>
          <p:cNvPr id="6" name="Rectangle 5"/>
          <p:cNvSpPr/>
          <p:nvPr/>
        </p:nvSpPr>
        <p:spPr>
          <a:xfrm>
            <a:off x="2493818" y="2525556"/>
            <a:ext cx="9441007" cy="1315873"/>
          </a:xfrm>
          <a:prstGeom prst="rect">
            <a:avLst/>
          </a:prstGeom>
        </p:spPr>
        <p:txBody>
          <a:bodyPr wrap="square">
            <a:spAutoFit/>
          </a:bodyPr>
          <a:lstStyle/>
          <a:p>
            <a:pPr lvl="0" algn="just">
              <a:lnSpc>
                <a:spcPct val="150000"/>
              </a:lnSpc>
              <a:spcAft>
                <a:spcPts val="1000"/>
              </a:spcAft>
            </a:pPr>
            <a:r>
              <a:rPr lang="vi-VN" sz="2800" b="1" dirty="0">
                <a:solidFill>
                  <a:prstClr val="black"/>
                </a:solidFill>
                <a:latin typeface="Times New Roman" panose="02020603050405020304" pitchFamily="18" charset="0"/>
                <a:ea typeface="Calibri" panose="020F0502020204030204" pitchFamily="34" charset="0"/>
              </a:rPr>
              <a:t>Máy tỉa hạt bông </a:t>
            </a:r>
            <a:r>
              <a:rPr lang="vi-VN" sz="2800" b="1" dirty="0">
                <a:solidFill>
                  <a:srgbClr val="FF00FF"/>
                </a:solidFill>
                <a:latin typeface="Times New Roman" panose="02020603050405020304" pitchFamily="18" charset="0"/>
                <a:ea typeface="Calibri" panose="020F0502020204030204" pitchFamily="34" charset="0"/>
              </a:rPr>
              <a:t>(1793)</a:t>
            </a:r>
            <a:r>
              <a:rPr lang="vi-VN" sz="2800" b="1" dirty="0">
                <a:solidFill>
                  <a:prstClr val="black"/>
                </a:solidFill>
                <a:latin typeface="Times New Roman" panose="02020603050405020304" pitchFamily="18" charset="0"/>
                <a:ea typeface="Calibri" panose="020F0502020204030204" pitchFamily="34" charset="0"/>
              </a:rPr>
              <a:t>, máy gặt cơ khí tự động cắt và bó ngũ cốc </a:t>
            </a:r>
            <a:r>
              <a:rPr lang="vi-VN" sz="2800" b="1" dirty="0">
                <a:solidFill>
                  <a:srgbClr val="FF00FF"/>
                </a:solidFill>
                <a:latin typeface="Times New Roman" panose="02020603050405020304" pitchFamily="18" charset="0"/>
                <a:ea typeface="Calibri" panose="020F0502020204030204" pitchFamily="34" charset="0"/>
              </a:rPr>
              <a:t>(1831).</a:t>
            </a:r>
            <a:endParaRPr lang="en-US" sz="2800" b="1" dirty="0">
              <a:solidFill>
                <a:srgbClr val="FF00FF"/>
              </a:solidFill>
              <a:latin typeface="Calibri Light" panose="020F0302020204030204"/>
              <a:ea typeface="Calibri" panose="020F0502020204030204" pitchFamily="34" charset="0"/>
            </a:endParaRPr>
          </a:p>
        </p:txBody>
      </p:sp>
      <p:sp>
        <p:nvSpPr>
          <p:cNvPr id="7" name="Rectangle 6"/>
          <p:cNvSpPr/>
          <p:nvPr/>
        </p:nvSpPr>
        <p:spPr>
          <a:xfrm>
            <a:off x="2493818" y="3731537"/>
            <a:ext cx="9200860" cy="669542"/>
          </a:xfrm>
          <a:prstGeom prst="rect">
            <a:avLst/>
          </a:prstGeom>
        </p:spPr>
        <p:txBody>
          <a:bodyPr wrap="square">
            <a:spAutoFit/>
          </a:bodyPr>
          <a:lstStyle/>
          <a:p>
            <a:pPr lvl="0" algn="just">
              <a:lnSpc>
                <a:spcPct val="150000"/>
              </a:lnSpc>
              <a:spcAft>
                <a:spcPts val="1000"/>
              </a:spcAft>
            </a:pPr>
            <a:r>
              <a:rPr lang="vi-VN" sz="2800" b="1" dirty="0">
                <a:solidFill>
                  <a:prstClr val="black"/>
                </a:solidFill>
                <a:latin typeface="Times New Roman" panose="02020603050405020304" pitchFamily="18" charset="0"/>
                <a:ea typeface="Calibri" panose="020F0502020204030204" pitchFamily="34" charset="0"/>
              </a:rPr>
              <a:t>Hệ thống điện tín sử dụng </a:t>
            </a:r>
            <a:r>
              <a:rPr lang="vi-VN" sz="2800" b="1" dirty="0">
                <a:solidFill>
                  <a:srgbClr val="FF00FF"/>
                </a:solidFill>
                <a:latin typeface="Times New Roman" panose="02020603050405020304" pitchFamily="18" charset="0"/>
                <a:ea typeface="Calibri" panose="020F0502020204030204" pitchFamily="34" charset="0"/>
              </a:rPr>
              <a:t>mã Mo</a:t>
            </a:r>
            <a:r>
              <a:rPr lang="en-US" sz="2800" b="1" dirty="0">
                <a:solidFill>
                  <a:srgbClr val="FF00FF"/>
                </a:solidFill>
                <a:latin typeface="Calibri Light" panose="020F0302020204030204"/>
                <a:ea typeface="Calibri" panose="020F0502020204030204" pitchFamily="34" charset="0"/>
              </a:rPr>
              <a:t>ó</a:t>
            </a:r>
            <a:r>
              <a:rPr lang="vi-VN" sz="2800" b="1" dirty="0">
                <a:solidFill>
                  <a:srgbClr val="FF00FF"/>
                </a:solidFill>
                <a:latin typeface="Times New Roman" panose="02020603050405020304" pitchFamily="18" charset="0"/>
                <a:ea typeface="Calibri" panose="020F0502020204030204" pitchFamily="34" charset="0"/>
              </a:rPr>
              <a:t>c-xơ (1838).</a:t>
            </a:r>
            <a:endParaRPr lang="en-US" sz="2800" b="1" dirty="0">
              <a:solidFill>
                <a:srgbClr val="FF00FF"/>
              </a:solidFill>
              <a:latin typeface="Calibri Light" panose="020F0302020204030204"/>
              <a:ea typeface="Calibri" panose="020F0502020204030204" pitchFamily="34" charset="0"/>
            </a:endParaRPr>
          </a:p>
        </p:txBody>
      </p:sp>
      <p:sp>
        <p:nvSpPr>
          <p:cNvPr id="8" name="Rectangle 7"/>
          <p:cNvSpPr/>
          <p:nvPr/>
        </p:nvSpPr>
        <p:spPr>
          <a:xfrm>
            <a:off x="2493818" y="4451048"/>
            <a:ext cx="6135013" cy="738664"/>
          </a:xfrm>
          <a:prstGeom prst="rect">
            <a:avLst/>
          </a:prstGeom>
        </p:spPr>
        <p:txBody>
          <a:bodyPr wrap="none">
            <a:spAutoFit/>
          </a:bodyPr>
          <a:lstStyle/>
          <a:p>
            <a:pPr lvl="0" algn="just">
              <a:lnSpc>
                <a:spcPct val="150000"/>
              </a:lnSpc>
              <a:spcAft>
                <a:spcPts val="1000"/>
              </a:spcAft>
            </a:pPr>
            <a:r>
              <a:rPr lang="vi-VN" sz="2800" b="1" dirty="0">
                <a:solidFill>
                  <a:prstClr val="black"/>
                </a:solidFill>
                <a:latin typeface="Times New Roman" panose="02020603050405020304" pitchFamily="18" charset="0"/>
                <a:ea typeface="Calibri" panose="020F0502020204030204" pitchFamily="34" charset="0"/>
              </a:rPr>
              <a:t>Tàu hỏa, tàu thủy chạy bằng sức nước.</a:t>
            </a:r>
            <a:endParaRPr lang="en-US" sz="2800" b="1" dirty="0">
              <a:solidFill>
                <a:prstClr val="black"/>
              </a:solidFill>
              <a:latin typeface="Calibri Light" panose="020F0302020204030204"/>
              <a:ea typeface="Calibri" panose="020F0502020204030204" pitchFamily="34" charset="0"/>
            </a:endParaRPr>
          </a:p>
        </p:txBody>
      </p:sp>
    </p:spTree>
    <p:extLst>
      <p:ext uri="{BB962C8B-B14F-4D97-AF65-F5344CB8AC3E}">
        <p14:creationId xmlns:p14="http://schemas.microsoft.com/office/powerpoint/2010/main" val="84049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FCFC23-F475-A317-0F86-903739A89120}"/>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30648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5575" y="2200275"/>
            <a:ext cx="6972300" cy="1477328"/>
          </a:xfrm>
          <a:prstGeom prst="rect">
            <a:avLst/>
          </a:prstGeom>
          <a:solidFill>
            <a:srgbClr val="0000FF"/>
          </a:solidFill>
          <a:ln w="38100">
            <a:solidFill>
              <a:srgbClr val="33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endParaRPr kumimoji="0" lang="en-US" sz="9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466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436" y="73155"/>
            <a:ext cx="11785599" cy="2359620"/>
          </a:xfrm>
          <a:prstGeom prst="rect">
            <a:avLst/>
          </a:prstGeom>
        </p:spPr>
        <p:txBody>
          <a:bodyPr wrap="square">
            <a:spAutoFit/>
          </a:bodyPr>
          <a:lstStyle/>
          <a:p>
            <a:pPr algn="just">
              <a:spcBef>
                <a:spcPts val="100"/>
              </a:spcBef>
              <a:spcAft>
                <a:spcPts val="100"/>
              </a:spcAft>
            </a:pPr>
            <a:r>
              <a:rPr lang="en-US" sz="2400" b="1" dirty="0">
                <a:solidFill>
                  <a:srgbClr val="FF0000"/>
                </a:solidFill>
                <a:latin typeface="Times New Roman" panose="02020603050405020304" pitchFamily="18" charset="0"/>
                <a:ea typeface="Times New Roman" panose="02020603050405020304" pitchFamily="18" charset="0"/>
              </a:rPr>
              <a:t>2.</a:t>
            </a:r>
            <a:r>
              <a:rPr lang="en-US" sz="2400" b="1"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Dưới tác động của cách mạng công nghiệp, lao động trẻ em trở nên phổ biến trong các đô thị ở châu Âu và Bắc Mỹ từ cuối thế kỉ XVIII. Quan sát lịch làm việc của bé trai 10 tuổi vào năm 1832 ở nước Anh, em hãy:</a:t>
            </a:r>
            <a:endParaRPr lang="en-US" sz="2400" b="1" dirty="0">
              <a:latin typeface="Calibri" panose="020F0502020204030204" pitchFamily="34" charset="0"/>
              <a:ea typeface="Calibri" panose="020F0502020204030204" pitchFamily="34" charset="0"/>
            </a:endParaRPr>
          </a:p>
          <a:p>
            <a:pPr algn="just">
              <a:spcBef>
                <a:spcPts val="100"/>
              </a:spcBef>
              <a:spcAft>
                <a:spcPts val="100"/>
              </a:spcAft>
            </a:pPr>
            <a:r>
              <a:rPr lang="vi-VN" sz="2400" b="1" dirty="0">
                <a:solidFill>
                  <a:srgbClr val="0000FF"/>
                </a:solidFill>
                <a:latin typeface="Times New Roman" panose="02020603050405020304" pitchFamily="18" charset="0"/>
                <a:ea typeface="Times New Roman" panose="02020603050405020304" pitchFamily="18" charset="0"/>
              </a:rPr>
              <a:t>- Tính thời gian trẻ em phải làm việc trong một ngày.</a:t>
            </a:r>
            <a:endParaRPr lang="en-US" sz="2400" b="1" dirty="0">
              <a:solidFill>
                <a:srgbClr val="0000FF"/>
              </a:solidFill>
              <a:latin typeface="Calibri" panose="020F0502020204030204" pitchFamily="34" charset="0"/>
              <a:ea typeface="Calibri" panose="020F0502020204030204" pitchFamily="34" charset="0"/>
            </a:endParaRPr>
          </a:p>
          <a:p>
            <a:pPr algn="just">
              <a:spcBef>
                <a:spcPts val="100"/>
              </a:spcBef>
              <a:spcAft>
                <a:spcPts val="100"/>
              </a:spcAft>
            </a:pPr>
            <a:r>
              <a:rPr lang="vi-VN" sz="2400" b="1" dirty="0">
                <a:solidFill>
                  <a:srgbClr val="0000FF"/>
                </a:solidFill>
                <a:latin typeface="Times New Roman" panose="02020603050405020304" pitchFamily="18" charset="0"/>
                <a:ea typeface="Times New Roman" panose="02020603050405020304" pitchFamily="18" charset="0"/>
              </a:rPr>
              <a:t>- Lập thời gian biểu</a:t>
            </a:r>
            <a:r>
              <a:rPr lang="en-US" sz="2400" b="1" dirty="0">
                <a:solidFill>
                  <a:srgbClr val="0000FF"/>
                </a:solidFill>
                <a:latin typeface="Times New Roman" panose="02020603050405020304" pitchFamily="18" charset="0"/>
                <a:ea typeface="Times New Roman" panose="02020603050405020304" pitchFamily="18" charset="0"/>
              </a:rPr>
              <a:t> </a:t>
            </a:r>
            <a:r>
              <a:rPr lang="vi-VN" sz="2400" b="1" dirty="0">
                <a:solidFill>
                  <a:srgbClr val="0000FF"/>
                </a:solidFill>
                <a:latin typeface="Times New Roman" panose="02020603050405020304" pitchFamily="18" charset="0"/>
                <a:ea typeface="Times New Roman" panose="02020603050405020304" pitchFamily="18" charset="0"/>
              </a:rPr>
              <a:t>của em tương đương với thời gian trong ngày của hai bạn trong câu chuyện để thấy rõ hơn tác động của cách mạng công nghiệp lên xã hội đương thời.</a:t>
            </a:r>
            <a:endParaRPr lang="en-US" sz="2400" b="1" dirty="0">
              <a:solidFill>
                <a:srgbClr val="0000FF"/>
              </a:solidFill>
              <a:effectLst/>
              <a:latin typeface="Calibri" panose="020F0502020204030204" pitchFamily="34" charset="0"/>
              <a:ea typeface="Calibri" panose="020F0502020204030204" pitchFamily="34" charset="0"/>
            </a:endParaRPr>
          </a:p>
        </p:txBody>
      </p:sp>
      <p:pic>
        <p:nvPicPr>
          <p:cNvPr id="3" name="image30.png"/>
          <p:cNvPicPr/>
          <p:nvPr/>
        </p:nvPicPr>
        <p:blipFill>
          <a:blip r:embed="rId2"/>
          <a:srcRect/>
          <a:stretch>
            <a:fillRect/>
          </a:stretch>
        </p:blipFill>
        <p:spPr>
          <a:xfrm>
            <a:off x="212436" y="2422616"/>
            <a:ext cx="11785599" cy="4304594"/>
          </a:xfrm>
          <a:prstGeom prst="rect">
            <a:avLst/>
          </a:prstGeom>
          <a:ln/>
        </p:spPr>
      </p:pic>
      <p:sp>
        <p:nvSpPr>
          <p:cNvPr id="4" name="TextBox 3"/>
          <p:cNvSpPr txBox="1"/>
          <p:nvPr/>
        </p:nvSpPr>
        <p:spPr>
          <a:xfrm>
            <a:off x="212436" y="-79245"/>
            <a:ext cx="11979564" cy="2431435"/>
          </a:xfrm>
          <a:prstGeom prst="rect">
            <a:avLst/>
          </a:prstGeom>
          <a:solidFill>
            <a:schemeClr val="bg1"/>
          </a:solidFill>
        </p:spPr>
        <p:txBody>
          <a:bodyPr wrap="square" rtlCol="0">
            <a:spAutoFit/>
          </a:bodyPr>
          <a:lstStyle/>
          <a:p>
            <a:r>
              <a:rPr lang="en-US" sz="3800" b="1" dirty="0">
                <a:solidFill>
                  <a:srgbClr val="FF0000"/>
                </a:solidFill>
                <a:latin typeface="Times New Roman" panose="02020603050405020304" pitchFamily="18" charset="0"/>
                <a:cs typeface="Times New Roman" panose="02020603050405020304" pitchFamily="18" charset="0"/>
              </a:rPr>
              <a:t>5 </a:t>
            </a:r>
            <a:r>
              <a:rPr lang="en-US" sz="3800" b="1" dirty="0" err="1">
                <a:solidFill>
                  <a:srgbClr val="FF0000"/>
                </a:solidFill>
                <a:latin typeface="Times New Roman" panose="02020603050405020304" pitchFamily="18" charset="0"/>
                <a:cs typeface="Times New Roman" panose="02020603050405020304" pitchFamily="18" charset="0"/>
              </a:rPr>
              <a:t>Giờ</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sáng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làm</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việc</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đến</a:t>
            </a:r>
            <a:r>
              <a:rPr lang="en-US" sz="3800" b="1" dirty="0">
                <a:solidFill>
                  <a:srgbClr val="FF0000"/>
                </a:solidFill>
                <a:latin typeface="Times New Roman" panose="02020603050405020304" pitchFamily="18" charset="0"/>
                <a:cs typeface="Times New Roman" panose="02020603050405020304" pitchFamily="18" charset="0"/>
              </a:rPr>
              <a:t> 21 </a:t>
            </a:r>
            <a:r>
              <a:rPr lang="en-US" sz="3800" b="1" dirty="0" err="1">
                <a:solidFill>
                  <a:srgbClr val="FF0000"/>
                </a:solidFill>
                <a:latin typeface="Times New Roman" panose="02020603050405020304" pitchFamily="18" charset="0"/>
                <a:cs typeface="Times New Roman" panose="02020603050405020304" pitchFamily="18" charset="0"/>
              </a:rPr>
              <a:t>giờ</a:t>
            </a:r>
            <a:r>
              <a:rPr lang="en-US" sz="3800" b="1" dirty="0">
                <a:solidFill>
                  <a:srgbClr val="FF0000"/>
                </a:solidFill>
                <a:latin typeface="Times New Roman" panose="02020603050405020304" pitchFamily="18" charset="0"/>
                <a:cs typeface="Times New Roman" panose="02020603050405020304" pitchFamily="18" charset="0"/>
              </a:rPr>
              <a:t>: </a:t>
            </a:r>
          </a:p>
          <a:p>
            <a:r>
              <a:rPr lang="en-US" sz="3800" b="1" dirty="0">
                <a:latin typeface="Times New Roman" panose="02020603050405020304" pitchFamily="18" charset="0"/>
                <a:cs typeface="Times New Roman" panose="02020603050405020304" pitchFamily="18" charset="0"/>
              </a:rPr>
              <a:t>21 </a:t>
            </a:r>
            <a:r>
              <a:rPr lang="en-US" sz="3800" b="1" dirty="0" err="1">
                <a:latin typeface="Times New Roman" panose="02020603050405020304" pitchFamily="18" charset="0"/>
                <a:cs typeface="Times New Roman" panose="02020603050405020304" pitchFamily="18" charset="0"/>
              </a:rPr>
              <a:t>giờ</a:t>
            </a:r>
            <a:r>
              <a:rPr lang="en-US" sz="3800" b="1" dirty="0">
                <a:latin typeface="Times New Roman" panose="02020603050405020304" pitchFamily="18" charset="0"/>
                <a:cs typeface="Times New Roman" panose="02020603050405020304" pitchFamily="18" charset="0"/>
              </a:rPr>
              <a:t> - 5 </a:t>
            </a:r>
            <a:r>
              <a:rPr lang="en-US" sz="3800" b="1" dirty="0" err="1">
                <a:latin typeface="Times New Roman" panose="02020603050405020304" pitchFamily="18" charset="0"/>
                <a:cs typeface="Times New Roman" panose="02020603050405020304" pitchFamily="18" charset="0"/>
              </a:rPr>
              <a:t>giờ</a:t>
            </a:r>
            <a:r>
              <a:rPr lang="en-US" sz="3800" b="1" dirty="0">
                <a:latin typeface="Times New Roman" panose="02020603050405020304" pitchFamily="18" charset="0"/>
                <a:cs typeface="Times New Roman" panose="02020603050405020304" pitchFamily="18" charset="0"/>
              </a:rPr>
              <a:t> = 16 </a:t>
            </a:r>
            <a:r>
              <a:rPr lang="en-US" sz="3800" b="1" dirty="0" err="1">
                <a:latin typeface="Times New Roman" panose="02020603050405020304" pitchFamily="18" charset="0"/>
                <a:cs typeface="Times New Roman" panose="02020603050405020304" pitchFamily="18" charset="0"/>
              </a:rPr>
              <a:t>giờ</a:t>
            </a:r>
            <a:r>
              <a:rPr lang="en-US" sz="3800" b="1" dirty="0">
                <a:latin typeface="Times New Roman" panose="02020603050405020304" pitchFamily="18" charset="0"/>
                <a:cs typeface="Times New Roman" panose="02020603050405020304" pitchFamily="18" charset="0"/>
              </a:rPr>
              <a:t> - 40 </a:t>
            </a:r>
            <a:r>
              <a:rPr lang="en-US" sz="3800" b="1" dirty="0" err="1">
                <a:latin typeface="Times New Roman" panose="02020603050405020304" pitchFamily="18" charset="0"/>
                <a:cs typeface="Times New Roman" panose="02020603050405020304" pitchFamily="18" charset="0"/>
              </a:rPr>
              <a:t>phút</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ăn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trưa</a:t>
            </a:r>
            <a:r>
              <a:rPr lang="en-US" sz="3800" b="1" dirty="0">
                <a:latin typeface="Times New Roman" panose="02020603050405020304" pitchFamily="18" charset="0"/>
                <a:cs typeface="Times New Roman" panose="02020603050405020304" pitchFamily="18" charset="0"/>
              </a:rPr>
              <a:t> = 15 </a:t>
            </a:r>
            <a:r>
              <a:rPr lang="en-US" sz="3800" b="1" dirty="0" err="1">
                <a:latin typeface="Times New Roman" panose="02020603050405020304" pitchFamily="18" charset="0"/>
                <a:cs typeface="Times New Roman" panose="02020603050405020304" pitchFamily="18" charset="0"/>
              </a:rPr>
              <a:t>giờ</a:t>
            </a:r>
            <a:r>
              <a:rPr lang="en-US" sz="3800" b="1" dirty="0">
                <a:latin typeface="Times New Roman" panose="02020603050405020304" pitchFamily="18" charset="0"/>
                <a:cs typeface="Times New Roman" panose="02020603050405020304" pitchFamily="18" charset="0"/>
              </a:rPr>
              <a:t> 20 </a:t>
            </a:r>
            <a:r>
              <a:rPr lang="en-US" sz="3800" b="1" dirty="0" err="1">
                <a:latin typeface="Times New Roman" panose="02020603050405020304" pitchFamily="18" charset="0"/>
                <a:cs typeface="Times New Roman" panose="02020603050405020304" pitchFamily="18" charset="0"/>
              </a:rPr>
              <a:t>phút</a:t>
            </a:r>
            <a:endParaRPr lang="en-US" sz="3800" b="1" dirty="0">
              <a:latin typeface="Times New Roman" panose="02020603050405020304" pitchFamily="18" charset="0"/>
              <a:cs typeface="Times New Roman" panose="02020603050405020304" pitchFamily="18" charset="0"/>
            </a:endParaRPr>
          </a:p>
          <a:p>
            <a:r>
              <a:rPr lang="en-US" sz="3800" b="1" dirty="0" err="1">
                <a:solidFill>
                  <a:srgbClr val="FF0000"/>
                </a:solidFill>
                <a:latin typeface="Times New Roman" panose="02020603050405020304" pitchFamily="18" charset="0"/>
                <a:cs typeface="Times New Roman" panose="02020603050405020304" pitchFamily="18" charset="0"/>
              </a:rPr>
              <a:t>Thời</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gian</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trẻ</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em</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làm</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việc</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trong</a:t>
            </a:r>
            <a:r>
              <a:rPr lang="en-US" sz="3800" b="1" dirty="0">
                <a:solidFill>
                  <a:srgbClr val="FF0000"/>
                </a:solidFill>
                <a:latin typeface="Times New Roman" panose="02020603050405020304" pitchFamily="18" charset="0"/>
                <a:cs typeface="Times New Roman" panose="02020603050405020304" pitchFamily="18" charset="0"/>
              </a:rPr>
              <a:t> 1 </a:t>
            </a:r>
            <a:r>
              <a:rPr lang="en-US" sz="3800" b="1" dirty="0" err="1">
                <a:solidFill>
                  <a:srgbClr val="FF0000"/>
                </a:solidFill>
                <a:latin typeface="Times New Roman" panose="02020603050405020304" pitchFamily="18" charset="0"/>
                <a:cs typeface="Times New Roman" panose="02020603050405020304" pitchFamily="18" charset="0"/>
              </a:rPr>
              <a:t>ngày</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a:solidFill>
                  <a:srgbClr val="0000FF"/>
                </a:solidFill>
                <a:latin typeface="Times New Roman" panose="02020603050405020304" pitchFamily="18" charset="0"/>
                <a:cs typeface="Times New Roman" panose="02020603050405020304" pitchFamily="18" charset="0"/>
              </a:rPr>
              <a:t>15 </a:t>
            </a:r>
            <a:r>
              <a:rPr lang="en-US" sz="3800" b="1" dirty="0" err="1">
                <a:solidFill>
                  <a:srgbClr val="0000FF"/>
                </a:solidFill>
                <a:latin typeface="Times New Roman" panose="02020603050405020304" pitchFamily="18" charset="0"/>
                <a:cs typeface="Times New Roman" panose="02020603050405020304" pitchFamily="18" charset="0"/>
              </a:rPr>
              <a:t>giờ</a:t>
            </a:r>
            <a:r>
              <a:rPr lang="en-US" sz="3800" b="1" dirty="0">
                <a:solidFill>
                  <a:srgbClr val="0000FF"/>
                </a:solidFill>
                <a:latin typeface="Times New Roman" panose="02020603050405020304" pitchFamily="18" charset="0"/>
                <a:cs typeface="Times New Roman" panose="02020603050405020304" pitchFamily="18" charset="0"/>
              </a:rPr>
              <a:t> 20 </a:t>
            </a:r>
            <a:r>
              <a:rPr lang="en-US" sz="3800" b="1" dirty="0" err="1">
                <a:solidFill>
                  <a:srgbClr val="0000FF"/>
                </a:solidFill>
                <a:latin typeface="Times New Roman" panose="02020603050405020304" pitchFamily="18" charset="0"/>
                <a:cs typeface="Times New Roman" panose="02020603050405020304" pitchFamily="18" charset="0"/>
              </a:rPr>
              <a:t>phút</a:t>
            </a:r>
            <a:endParaRPr lang="en-US" sz="3800" b="1" dirty="0">
              <a:solidFill>
                <a:srgbClr val="0000FF"/>
              </a:solidFill>
              <a:latin typeface="Times New Roman" panose="02020603050405020304" pitchFamily="18" charset="0"/>
              <a:cs typeface="Times New Roman" panose="02020603050405020304" pitchFamily="18" charset="0"/>
            </a:endParaRPr>
          </a:p>
          <a:p>
            <a:endParaRPr lang="en-US" sz="3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205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B3E3AE-1859-41DB-3EA3-7743EB983303}"/>
              </a:ext>
            </a:extLst>
          </p:cNvPr>
          <p:cNvPicPr>
            <a:picLocks noChangeAspect="1"/>
          </p:cNvPicPr>
          <p:nvPr/>
        </p:nvPicPr>
        <p:blipFill>
          <a:blip r:embed="rId2"/>
          <a:stretch>
            <a:fillRect/>
          </a:stretch>
        </p:blipFill>
        <p:spPr>
          <a:xfrm>
            <a:off x="189844" y="0"/>
            <a:ext cx="6180475" cy="6858000"/>
          </a:xfrm>
          <a:prstGeom prst="rect">
            <a:avLst/>
          </a:prstGeom>
        </p:spPr>
      </p:pic>
      <p:sp>
        <p:nvSpPr>
          <p:cNvPr id="4" name="TextBox 3">
            <a:extLst>
              <a:ext uri="{FF2B5EF4-FFF2-40B4-BE49-F238E27FC236}">
                <a16:creationId xmlns:a16="http://schemas.microsoft.com/office/drawing/2014/main" id="{67F7CAAE-9113-7464-A120-5EEA56A8F3DF}"/>
              </a:ext>
            </a:extLst>
          </p:cNvPr>
          <p:cNvSpPr txBox="1"/>
          <p:nvPr/>
        </p:nvSpPr>
        <p:spPr>
          <a:xfrm>
            <a:off x="6705600" y="501134"/>
            <a:ext cx="4693920" cy="2185214"/>
          </a:xfrm>
          <a:prstGeom prst="rect">
            <a:avLst/>
          </a:prstGeom>
          <a:noFill/>
        </p:spPr>
        <p:txBody>
          <a:bodyPr wrap="square">
            <a:spAutoFit/>
          </a:bodyPr>
          <a:lstStyle/>
          <a:p>
            <a:pPr algn="just"/>
            <a:r>
              <a:rPr lang="en-US" sz="3400" b="1" dirty="0">
                <a:solidFill>
                  <a:srgbClr val="1F1F1F"/>
                </a:solidFill>
                <a:latin typeface="Times New Roman" panose="02020603050405020304" pitchFamily="18" charset="0"/>
                <a:cs typeface="Times New Roman" panose="02020603050405020304" pitchFamily="18" charset="0"/>
              </a:rPr>
              <a:t>K</a:t>
            </a:r>
            <a:r>
              <a:rPr lang="vi-VN" sz="3400" b="1" i="0" dirty="0">
                <a:solidFill>
                  <a:srgbClr val="1F1F1F"/>
                </a:solidFill>
                <a:effectLst/>
                <a:latin typeface="+mj-lt"/>
              </a:rPr>
              <a:t>hoảng cách đường bộ </a:t>
            </a:r>
            <a:r>
              <a:rPr lang="en-US" sz="3400" b="1" dirty="0" err="1">
                <a:solidFill>
                  <a:srgbClr val="1F1F1F"/>
                </a:solidFill>
                <a:latin typeface="Times New Roman" panose="02020603050405020304" pitchFamily="18" charset="0"/>
                <a:cs typeface="Times New Roman" panose="02020603050405020304" pitchFamily="18" charset="0"/>
              </a:rPr>
              <a:t>từ</a:t>
            </a:r>
            <a:r>
              <a:rPr lang="en-US" sz="3400" b="1" dirty="0">
                <a:solidFill>
                  <a:srgbClr val="1F1F1F"/>
                </a:solidFill>
                <a:latin typeface="Times New Roman" panose="02020603050405020304" pitchFamily="18" charset="0"/>
                <a:cs typeface="Times New Roman" panose="02020603050405020304" pitchFamily="18" charset="0"/>
              </a:rPr>
              <a:t> </a:t>
            </a:r>
            <a:r>
              <a:rPr lang="en-US" sz="3400" b="1" dirty="0" err="1">
                <a:solidFill>
                  <a:srgbClr val="1F1F1F"/>
                </a:solidFill>
                <a:latin typeface="Times New Roman" panose="02020603050405020304" pitchFamily="18" charset="0"/>
                <a:cs typeface="Times New Roman" panose="02020603050405020304" pitchFamily="18" charset="0"/>
              </a:rPr>
              <a:t>xứ</a:t>
            </a:r>
            <a:r>
              <a:rPr lang="en-US" sz="3400" b="1" dirty="0">
                <a:solidFill>
                  <a:srgbClr val="1F1F1F"/>
                </a:solidFill>
                <a:latin typeface="Times New Roman" panose="02020603050405020304" pitchFamily="18" charset="0"/>
                <a:cs typeface="Times New Roman" panose="02020603050405020304" pitchFamily="18" charset="0"/>
              </a:rPr>
              <a:t> Glasgow </a:t>
            </a:r>
            <a:r>
              <a:rPr lang="en-US" sz="3400" b="1" dirty="0" err="1">
                <a:solidFill>
                  <a:srgbClr val="1F1F1F"/>
                </a:solidFill>
                <a:latin typeface="Times New Roman" panose="02020603050405020304" pitchFamily="18" charset="0"/>
                <a:cs typeface="Times New Roman" panose="02020603050405020304" pitchFamily="18" charset="0"/>
              </a:rPr>
              <a:t>tới</a:t>
            </a:r>
            <a:r>
              <a:rPr lang="en-US" sz="3400" b="1" dirty="0">
                <a:solidFill>
                  <a:srgbClr val="1F1F1F"/>
                </a:solidFill>
                <a:latin typeface="Times New Roman" panose="02020603050405020304" pitchFamily="18" charset="0"/>
                <a:cs typeface="Times New Roman" panose="02020603050405020304" pitchFamily="18" charset="0"/>
              </a:rPr>
              <a:t> </a:t>
            </a:r>
            <a:r>
              <a:rPr lang="en-US" sz="3400" b="1" dirty="0" err="1">
                <a:solidFill>
                  <a:srgbClr val="1F1F1F"/>
                </a:solidFill>
                <a:latin typeface="Times New Roman" panose="02020603050405020304" pitchFamily="18" charset="0"/>
                <a:cs typeface="Times New Roman" panose="02020603050405020304" pitchFamily="18" charset="0"/>
              </a:rPr>
              <a:t>Luân</a:t>
            </a:r>
            <a:r>
              <a:rPr lang="en-US" sz="3400" b="1" dirty="0">
                <a:solidFill>
                  <a:srgbClr val="1F1F1F"/>
                </a:solidFill>
                <a:latin typeface="Times New Roman" panose="02020603050405020304" pitchFamily="18" charset="0"/>
                <a:cs typeface="Times New Roman" panose="02020603050405020304" pitchFamily="18" charset="0"/>
              </a:rPr>
              <a:t> </a:t>
            </a:r>
            <a:r>
              <a:rPr lang="en-US" sz="3400" b="1" dirty="0" err="1">
                <a:solidFill>
                  <a:srgbClr val="1F1F1F"/>
                </a:solidFill>
                <a:latin typeface="Times New Roman" panose="02020603050405020304" pitchFamily="18" charset="0"/>
                <a:cs typeface="Times New Roman" panose="02020603050405020304" pitchFamily="18" charset="0"/>
              </a:rPr>
              <a:t>Đôn</a:t>
            </a:r>
            <a:r>
              <a:rPr lang="en-US" sz="3400" b="1" dirty="0">
                <a:solidFill>
                  <a:srgbClr val="1F1F1F"/>
                </a:solidFill>
                <a:latin typeface="Times New Roman" panose="02020603050405020304" pitchFamily="18" charset="0"/>
                <a:cs typeface="Times New Roman" panose="02020603050405020304" pitchFamily="18" charset="0"/>
              </a:rPr>
              <a:t> ( </a:t>
            </a:r>
            <a:r>
              <a:rPr lang="en-US" sz="3400" b="1" dirty="0" err="1">
                <a:solidFill>
                  <a:srgbClr val="1F1F1F"/>
                </a:solidFill>
                <a:latin typeface="Times New Roman" panose="02020603050405020304" pitchFamily="18" charset="0"/>
                <a:cs typeface="Times New Roman" panose="02020603050405020304" pitchFamily="18" charset="0"/>
              </a:rPr>
              <a:t>Nước</a:t>
            </a:r>
            <a:r>
              <a:rPr lang="en-US" sz="3400" b="1" dirty="0">
                <a:solidFill>
                  <a:srgbClr val="1F1F1F"/>
                </a:solidFill>
                <a:latin typeface="Times New Roman" panose="02020603050405020304" pitchFamily="18" charset="0"/>
                <a:cs typeface="Times New Roman" panose="02020603050405020304" pitchFamily="18" charset="0"/>
              </a:rPr>
              <a:t> Anh)</a:t>
            </a:r>
            <a:r>
              <a:rPr lang="vi-VN" sz="3400" b="1" i="0" dirty="0">
                <a:solidFill>
                  <a:srgbClr val="1F1F1F"/>
                </a:solidFill>
                <a:effectLst/>
                <a:latin typeface="Times New Roman" panose="02020603050405020304" pitchFamily="18" charset="0"/>
                <a:cs typeface="Times New Roman" panose="02020603050405020304" pitchFamily="18" charset="0"/>
              </a:rPr>
              <a:t> </a:t>
            </a:r>
            <a:r>
              <a:rPr lang="vi-VN" sz="3400" b="1" i="0" dirty="0">
                <a:solidFill>
                  <a:srgbClr val="1F1F1F"/>
                </a:solidFill>
                <a:effectLst/>
                <a:latin typeface="+mj-lt"/>
              </a:rPr>
              <a:t>là 837 dặm (</a:t>
            </a:r>
            <a:r>
              <a:rPr lang="vi-VN" sz="3400" b="1" i="0" dirty="0">
                <a:solidFill>
                  <a:srgbClr val="040C28"/>
                </a:solidFill>
                <a:effectLst/>
                <a:latin typeface="+mj-lt"/>
              </a:rPr>
              <a:t>1.346 km</a:t>
            </a:r>
            <a:r>
              <a:rPr lang="vi-VN" sz="3400" b="1" i="0" dirty="0">
                <a:solidFill>
                  <a:srgbClr val="1F1F1F"/>
                </a:solidFill>
                <a:effectLst/>
                <a:latin typeface="+mj-lt"/>
              </a:rPr>
              <a:t>)</a:t>
            </a:r>
            <a:endParaRPr lang="en-US" sz="3400" b="1" dirty="0">
              <a:latin typeface="+mj-lt"/>
            </a:endParaRPr>
          </a:p>
        </p:txBody>
      </p:sp>
    </p:spTree>
    <p:extLst>
      <p:ext uri="{BB962C8B-B14F-4D97-AF65-F5344CB8AC3E}">
        <p14:creationId xmlns:p14="http://schemas.microsoft.com/office/powerpoint/2010/main" val="3557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1157" y="78511"/>
            <a:ext cx="6380480" cy="738664"/>
          </a:xfrm>
          <a:prstGeom prst="rect">
            <a:avLst/>
          </a:prstGeom>
          <a:solidFill>
            <a:schemeClr val="accent4">
              <a:lumMod val="20000"/>
              <a:lumOff val="80000"/>
            </a:schemeClr>
          </a:solidFill>
          <a:ln w="28575">
            <a:solidFill>
              <a:schemeClr val="tx1"/>
            </a:solidFill>
          </a:ln>
        </p:spPr>
        <p:txBody>
          <a:bodyPr wrap="square" rtlCol="0">
            <a:spAutoFit/>
          </a:bodyPr>
          <a:lstStyle/>
          <a:p>
            <a:pPr algn="ctr"/>
            <a:r>
              <a:rPr lang="en-US" sz="4200" b="1" dirty="0">
                <a:solidFill>
                  <a:srgbClr val="FF0000"/>
                </a:solidFill>
                <a:latin typeface="Times New Roman" panose="02020603050405020304" pitchFamily="18" charset="0"/>
                <a:cs typeface="Times New Roman" panose="02020603050405020304" pitchFamily="18" charset="0"/>
              </a:rPr>
              <a:t>HƯỚNG DẪN TỰ HỌC</a:t>
            </a:r>
          </a:p>
        </p:txBody>
      </p:sp>
      <p:sp>
        <p:nvSpPr>
          <p:cNvPr id="3" name="TextBox 2"/>
          <p:cNvSpPr txBox="1"/>
          <p:nvPr/>
        </p:nvSpPr>
        <p:spPr>
          <a:xfrm>
            <a:off x="304800" y="1071418"/>
            <a:ext cx="11499272" cy="5509200"/>
          </a:xfrm>
          <a:prstGeom prst="rect">
            <a:avLst/>
          </a:prstGeom>
          <a:solidFill>
            <a:schemeClr val="bg1">
              <a:lumMod val="95000"/>
            </a:schemeClr>
          </a:solidFill>
          <a:ln w="28575">
            <a:solidFill>
              <a:schemeClr val="tx1"/>
            </a:solidFill>
          </a:ln>
        </p:spPr>
        <p:txBody>
          <a:bodyPr wrap="square" rtlCol="0">
            <a:spAutoFit/>
          </a:bodyPr>
          <a:lstStyle/>
          <a:p>
            <a:pPr algn="just"/>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Học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bài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tập</a:t>
            </a:r>
            <a:r>
              <a:rPr lang="en-US" sz="3200" b="1" dirty="0">
                <a:solidFill>
                  <a:srgbClr val="0000FF"/>
                </a:solidFill>
                <a:latin typeface="Times New Roman" panose="02020603050405020304" pitchFamily="18" charset="0"/>
                <a:cs typeface="Times New Roman" panose="02020603050405020304" pitchFamily="18" charset="0"/>
              </a:rPr>
              <a:t> 1, 2 ở </a:t>
            </a:r>
            <a:r>
              <a:rPr lang="en-US" sz="3200" b="1" dirty="0" err="1">
                <a:solidFill>
                  <a:srgbClr val="0000FF"/>
                </a:solidFill>
                <a:latin typeface="Times New Roman" panose="02020603050405020304" pitchFamily="18" charset="0"/>
                <a:cs typeface="Times New Roman" panose="02020603050405020304" pitchFamily="18" charset="0"/>
              </a:rPr>
              <a:t>phần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luyện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tập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vận</a:t>
            </a:r>
            <a:r>
              <a:rPr lang="en-US" sz="3200" b="1" dirty="0">
                <a:solidFill>
                  <a:srgbClr val="0000FF"/>
                </a:solidFill>
                <a:latin typeface="Times New Roman" panose="02020603050405020304" pitchFamily="18" charset="0"/>
                <a:cs typeface="Times New Roman" panose="02020603050405020304" pitchFamily="18" charset="0"/>
              </a:rPr>
              <a:t> dung </a:t>
            </a:r>
            <a:r>
              <a:rPr lang="en-US" sz="3200" b="1" dirty="0" err="1">
                <a:solidFill>
                  <a:srgbClr val="0000FF"/>
                </a:solidFill>
                <a:latin typeface="Times New Roman" panose="02020603050405020304" pitchFamily="18" charset="0"/>
                <a:cs typeface="Times New Roman" panose="02020603050405020304" pitchFamily="18" charset="0"/>
              </a:rPr>
              <a:t>trang</a:t>
            </a:r>
            <a:r>
              <a:rPr lang="en-US" sz="3200" b="1" dirty="0">
                <a:solidFill>
                  <a:srgbClr val="0000FF"/>
                </a:solidFill>
                <a:latin typeface="Times New Roman" panose="02020603050405020304" pitchFamily="18" charset="0"/>
                <a:cs typeface="Times New Roman" panose="02020603050405020304" pitchFamily="18" charset="0"/>
              </a:rPr>
              <a:t> 19 SGK.</a:t>
            </a:r>
          </a:p>
          <a:p>
            <a:pPr algn="just"/>
            <a:r>
              <a:rPr lang="en-US" sz="3200" b="1" dirty="0">
                <a:solidFill>
                  <a:srgbClr val="CC0099"/>
                </a:solidFill>
                <a:latin typeface="Times New Roman" panose="02020603050405020304" pitchFamily="18" charset="0"/>
                <a:cs typeface="Times New Roman" panose="02020603050405020304" pitchFamily="18" charset="0"/>
              </a:rPr>
              <a:t>- </a:t>
            </a:r>
            <a:r>
              <a:rPr lang="en-US" sz="3200" b="1" dirty="0" err="1">
                <a:solidFill>
                  <a:srgbClr val="CC0099"/>
                </a:solidFill>
                <a:latin typeface="Times New Roman" panose="02020603050405020304" pitchFamily="18" charset="0"/>
                <a:cs typeface="Times New Roman" panose="02020603050405020304" pitchFamily="18" charset="0"/>
              </a:rPr>
              <a:t>Tìm</a:t>
            </a:r>
            <a:r>
              <a:rPr lang="en-US" sz="3200" b="1" dirty="0">
                <a:solidFill>
                  <a:srgbClr val="CC0099"/>
                </a:solidFill>
                <a:latin typeface="Times New Roman" panose="02020603050405020304" pitchFamily="18" charset="0"/>
                <a:cs typeface="Times New Roman" panose="02020603050405020304" pitchFamily="18" charset="0"/>
              </a:rPr>
              <a:t> </a:t>
            </a:r>
            <a:r>
              <a:rPr lang="en-US" sz="3200" b="1" dirty="0" err="1">
                <a:solidFill>
                  <a:srgbClr val="CC0099"/>
                </a:solidFill>
                <a:latin typeface="Times New Roman" panose="02020603050405020304" pitchFamily="18" charset="0"/>
                <a:cs typeface="Times New Roman" panose="02020603050405020304" pitchFamily="18" charset="0"/>
              </a:rPr>
              <a:t>hiểu</a:t>
            </a:r>
            <a:r>
              <a:rPr lang="en-US" sz="3200" b="1" dirty="0">
                <a:solidFill>
                  <a:srgbClr val="CC0099"/>
                </a:solidFill>
                <a:latin typeface="Times New Roman" panose="02020603050405020304" pitchFamily="18" charset="0"/>
                <a:cs typeface="Times New Roman" panose="02020603050405020304" pitchFamily="18" charset="0"/>
              </a:rPr>
              <a:t> </a:t>
            </a:r>
            <a:r>
              <a:rPr lang="en-US" sz="3200" b="1" dirty="0" err="1">
                <a:solidFill>
                  <a:srgbClr val="CC0099"/>
                </a:solidFill>
                <a:latin typeface="Times New Roman" panose="02020603050405020304" pitchFamily="18" charset="0"/>
                <a:cs typeface="Times New Roman" panose="02020603050405020304" pitchFamily="18" charset="0"/>
              </a:rPr>
              <a:t>bài</a:t>
            </a:r>
            <a:r>
              <a:rPr lang="en-US" sz="3200" b="1" dirty="0">
                <a:solidFill>
                  <a:srgbClr val="CC0099"/>
                </a:solidFill>
                <a:latin typeface="Times New Roman" panose="02020603050405020304" pitchFamily="18" charset="0"/>
                <a:cs typeface="Times New Roman" panose="02020603050405020304" pitchFamily="18" charset="0"/>
              </a:rPr>
              <a:t> 3: </a:t>
            </a:r>
            <a:r>
              <a:rPr lang="en-US" sz="3200" b="1" dirty="0" err="1">
                <a:solidFill>
                  <a:srgbClr val="CC0099"/>
                </a:solidFill>
                <a:latin typeface="Times New Roman" panose="02020603050405020304" pitchFamily="18" charset="0"/>
                <a:cs typeface="Times New Roman" panose="02020603050405020304" pitchFamily="18" charset="0"/>
              </a:rPr>
              <a:t>Tình</a:t>
            </a:r>
            <a:r>
              <a:rPr lang="en-US" sz="3200" b="1" dirty="0">
                <a:solidFill>
                  <a:srgbClr val="CC0099"/>
                </a:solidFill>
                <a:latin typeface="Times New Roman" panose="02020603050405020304" pitchFamily="18" charset="0"/>
                <a:cs typeface="Times New Roman" panose="02020603050405020304" pitchFamily="18" charset="0"/>
              </a:rPr>
              <a:t> </a:t>
            </a:r>
            <a:r>
              <a:rPr lang="en-US" sz="3200" b="1" dirty="0" err="1">
                <a:solidFill>
                  <a:srgbClr val="CC0099"/>
                </a:solidFill>
                <a:latin typeface="Times New Roman" panose="02020603050405020304" pitchFamily="18" charset="0"/>
                <a:cs typeface="Times New Roman" panose="02020603050405020304" pitchFamily="18" charset="0"/>
              </a:rPr>
              <a:t>hình</a:t>
            </a:r>
            <a:r>
              <a:rPr lang="en-US" sz="3200" b="1" dirty="0">
                <a:solidFill>
                  <a:srgbClr val="CC0099"/>
                </a:solidFill>
                <a:latin typeface="Times New Roman" panose="02020603050405020304" pitchFamily="18" charset="0"/>
                <a:cs typeface="Times New Roman" panose="02020603050405020304" pitchFamily="18" charset="0"/>
              </a:rPr>
              <a:t> </a:t>
            </a:r>
            <a:r>
              <a:rPr lang="en-US" sz="3200" b="1" dirty="0" err="1">
                <a:solidFill>
                  <a:srgbClr val="CC0099"/>
                </a:solidFill>
                <a:latin typeface="Times New Roman" panose="02020603050405020304" pitchFamily="18" charset="0"/>
                <a:cs typeface="Times New Roman" panose="02020603050405020304" pitchFamily="18" charset="0"/>
              </a:rPr>
              <a:t>Đông</a:t>
            </a:r>
            <a:r>
              <a:rPr lang="en-US" sz="3200" b="1" dirty="0">
                <a:solidFill>
                  <a:srgbClr val="CC0099"/>
                </a:solidFill>
                <a:latin typeface="Times New Roman" panose="02020603050405020304" pitchFamily="18" charset="0"/>
                <a:cs typeface="Times New Roman" panose="02020603050405020304" pitchFamily="18" charset="0"/>
              </a:rPr>
              <a:t> Nam Á </a:t>
            </a:r>
            <a:r>
              <a:rPr lang="en-US" sz="3200" b="1" dirty="0" err="1">
                <a:solidFill>
                  <a:srgbClr val="CC0099"/>
                </a:solidFill>
                <a:latin typeface="Times New Roman" panose="02020603050405020304" pitchFamily="18" charset="0"/>
                <a:cs typeface="Times New Roman" panose="02020603050405020304" pitchFamily="18" charset="0"/>
              </a:rPr>
              <a:t>từ</a:t>
            </a:r>
            <a:r>
              <a:rPr lang="en-US" sz="3200" b="1" dirty="0">
                <a:solidFill>
                  <a:srgbClr val="CC0099"/>
                </a:solidFill>
                <a:latin typeface="Times New Roman" panose="02020603050405020304" pitchFamily="18" charset="0"/>
                <a:cs typeface="Times New Roman" panose="02020603050405020304" pitchFamily="18" charset="0"/>
              </a:rPr>
              <a:t> </a:t>
            </a:r>
            <a:r>
              <a:rPr lang="en-US" sz="3200" b="1" dirty="0" err="1">
                <a:solidFill>
                  <a:srgbClr val="CC0099"/>
                </a:solidFill>
                <a:latin typeface="Times New Roman" panose="02020603050405020304" pitchFamily="18" charset="0"/>
                <a:cs typeface="Times New Roman" panose="02020603050405020304" pitchFamily="18" charset="0"/>
              </a:rPr>
              <a:t>nửa</a:t>
            </a:r>
            <a:r>
              <a:rPr lang="en-US" sz="3200" b="1" dirty="0">
                <a:solidFill>
                  <a:srgbClr val="CC0099"/>
                </a:solidFill>
                <a:latin typeface="Times New Roman" panose="02020603050405020304" pitchFamily="18" charset="0"/>
                <a:cs typeface="Times New Roman" panose="02020603050405020304" pitchFamily="18" charset="0"/>
              </a:rPr>
              <a:t> </a:t>
            </a:r>
            <a:r>
              <a:rPr lang="en-US" sz="3200" b="1" dirty="0" err="1">
                <a:solidFill>
                  <a:srgbClr val="CC0099"/>
                </a:solidFill>
                <a:latin typeface="Times New Roman" panose="02020603050405020304" pitchFamily="18" charset="0"/>
                <a:cs typeface="Times New Roman" panose="02020603050405020304" pitchFamily="18" charset="0"/>
              </a:rPr>
              <a:t>sau</a:t>
            </a:r>
            <a:r>
              <a:rPr lang="en-US" sz="3200" b="1" dirty="0">
                <a:solidFill>
                  <a:srgbClr val="CC0099"/>
                </a:solidFill>
                <a:latin typeface="Times New Roman" panose="02020603050405020304" pitchFamily="18" charset="0"/>
                <a:cs typeface="Times New Roman" panose="02020603050405020304" pitchFamily="18" charset="0"/>
              </a:rPr>
              <a:t> </a:t>
            </a:r>
            <a:r>
              <a:rPr lang="en-US" sz="3200" b="1" dirty="0" err="1">
                <a:solidFill>
                  <a:srgbClr val="CC0099"/>
                </a:solidFill>
                <a:latin typeface="Times New Roman" panose="02020603050405020304" pitchFamily="18" charset="0"/>
                <a:cs typeface="Times New Roman" panose="02020603050405020304" pitchFamily="18" charset="0"/>
              </a:rPr>
              <a:t>thế</a:t>
            </a:r>
            <a:r>
              <a:rPr lang="en-US" sz="3200" b="1" dirty="0">
                <a:solidFill>
                  <a:srgbClr val="CC0099"/>
                </a:solidFill>
                <a:latin typeface="Times New Roman" panose="02020603050405020304" pitchFamily="18" charset="0"/>
                <a:cs typeface="Times New Roman" panose="02020603050405020304" pitchFamily="18" charset="0"/>
              </a:rPr>
              <a:t> </a:t>
            </a:r>
            <a:r>
              <a:rPr lang="en-US" sz="3200" b="1" dirty="0" err="1">
                <a:solidFill>
                  <a:srgbClr val="CC0099"/>
                </a:solidFill>
                <a:latin typeface="Times New Roman" panose="02020603050405020304" pitchFamily="18" charset="0"/>
                <a:cs typeface="Times New Roman" panose="02020603050405020304" pitchFamily="18" charset="0"/>
              </a:rPr>
              <a:t>kỉ</a:t>
            </a:r>
            <a:r>
              <a:rPr lang="en-US" sz="3200" b="1" dirty="0">
                <a:solidFill>
                  <a:srgbClr val="CC0099"/>
                </a:solidFill>
                <a:latin typeface="Times New Roman" panose="02020603050405020304" pitchFamily="18" charset="0"/>
                <a:cs typeface="Times New Roman" panose="02020603050405020304" pitchFamily="18" charset="0"/>
              </a:rPr>
              <a:t> XVI </a:t>
            </a:r>
            <a:r>
              <a:rPr lang="en-US" sz="3200" b="1" dirty="0" err="1">
                <a:solidFill>
                  <a:srgbClr val="CC0099"/>
                </a:solidFill>
                <a:latin typeface="Times New Roman" panose="02020603050405020304" pitchFamily="18" charset="0"/>
                <a:cs typeface="Times New Roman" panose="02020603050405020304" pitchFamily="18" charset="0"/>
              </a:rPr>
              <a:t>đến</a:t>
            </a:r>
            <a:r>
              <a:rPr lang="en-US" sz="3200" b="1" dirty="0">
                <a:solidFill>
                  <a:srgbClr val="CC0099"/>
                </a:solidFill>
                <a:latin typeface="Times New Roman" panose="02020603050405020304" pitchFamily="18" charset="0"/>
                <a:cs typeface="Times New Roman" panose="02020603050405020304" pitchFamily="18" charset="0"/>
              </a:rPr>
              <a:t> </a:t>
            </a:r>
            <a:r>
              <a:rPr lang="en-US" sz="3200" b="1" dirty="0" err="1">
                <a:solidFill>
                  <a:srgbClr val="CC0099"/>
                </a:solidFill>
                <a:latin typeface="Times New Roman" panose="02020603050405020304" pitchFamily="18" charset="0"/>
                <a:cs typeface="Times New Roman" panose="02020603050405020304" pitchFamily="18" charset="0"/>
              </a:rPr>
              <a:t>thế</a:t>
            </a:r>
            <a:r>
              <a:rPr lang="en-US" sz="3200" b="1" dirty="0">
                <a:solidFill>
                  <a:srgbClr val="CC0099"/>
                </a:solidFill>
                <a:latin typeface="Times New Roman" panose="02020603050405020304" pitchFamily="18" charset="0"/>
                <a:cs typeface="Times New Roman" panose="02020603050405020304" pitchFamily="18" charset="0"/>
              </a:rPr>
              <a:t> </a:t>
            </a:r>
            <a:r>
              <a:rPr lang="en-US" sz="3200" b="1" dirty="0" err="1">
                <a:solidFill>
                  <a:srgbClr val="CC0099"/>
                </a:solidFill>
                <a:latin typeface="Times New Roman" panose="02020603050405020304" pitchFamily="18" charset="0"/>
                <a:cs typeface="Times New Roman" panose="02020603050405020304" pitchFamily="18" charset="0"/>
              </a:rPr>
              <a:t>kỉ</a:t>
            </a:r>
            <a:r>
              <a:rPr lang="en-US" sz="3200" b="1" dirty="0">
                <a:solidFill>
                  <a:srgbClr val="CC0099"/>
                </a:solidFill>
                <a:latin typeface="Times New Roman" panose="02020603050405020304" pitchFamily="18" charset="0"/>
                <a:cs typeface="Times New Roman" panose="02020603050405020304" pitchFamily="18" charset="0"/>
              </a:rPr>
              <a:t> XIX</a:t>
            </a:r>
          </a:p>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tin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nét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xâm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Đông</a:t>
            </a:r>
            <a:r>
              <a:rPr lang="en-US" sz="3200" b="1" dirty="0">
                <a:latin typeface="Times New Roman" panose="02020603050405020304" pitchFamily="18" charset="0"/>
                <a:cs typeface="Times New Roman" panose="02020603050405020304" pitchFamily="18" charset="0"/>
              </a:rPr>
              <a:t> Nam Á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kỉ</a:t>
            </a:r>
            <a:r>
              <a:rPr lang="en-US" sz="3200" b="1" dirty="0">
                <a:latin typeface="Times New Roman" panose="02020603050405020304" pitchFamily="18" charset="0"/>
                <a:cs typeface="Times New Roman" panose="02020603050405020304" pitchFamily="18" charset="0"/>
              </a:rPr>
              <a:t> XVI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kỉ</a:t>
            </a:r>
            <a:r>
              <a:rPr lang="en-US" sz="3200" b="1" dirty="0">
                <a:latin typeface="Times New Roman" panose="02020603050405020304" pitchFamily="18" charset="0"/>
                <a:cs typeface="Times New Roman" panose="02020603050405020304" pitchFamily="18" charset="0"/>
              </a:rPr>
              <a:t> XIX.</a:t>
            </a:r>
          </a:p>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cs typeface="Times New Roman" panose="02020603050405020304" pitchFamily="18" charset="0"/>
              </a:rPr>
              <a:t> Ma-</a:t>
            </a:r>
            <a:r>
              <a:rPr lang="en-US" sz="3200" b="1" dirty="0" err="1">
                <a:latin typeface="Times New Roman" panose="02020603050405020304" pitchFamily="18" charset="0"/>
                <a:cs typeface="Times New Roman" panose="02020603050405020304" pitchFamily="18" charset="0"/>
              </a:rPr>
              <a:t>lắc</a:t>
            </a:r>
            <a:r>
              <a:rPr lang="en-US" sz="3200" b="1" dirty="0">
                <a:latin typeface="Times New Roman" panose="02020603050405020304" pitchFamily="18" charset="0"/>
                <a:cs typeface="Times New Roman" panose="02020603050405020304" pitchFamily="18" charset="0"/>
              </a:rPr>
              <a:t>-ca </a:t>
            </a:r>
            <a:r>
              <a:rPr lang="en-US" sz="3200" b="1" dirty="0" err="1">
                <a:latin typeface="Times New Roman" panose="02020603050405020304" pitchFamily="18" charset="0"/>
                <a:cs typeface="Times New Roman" panose="02020603050405020304" pitchFamily="18" charset="0"/>
              </a:rPr>
              <a:t>lại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Tây</a:t>
            </a:r>
            <a:r>
              <a:rPr lang="en-US" sz="3200" b="1" dirty="0">
                <a:latin typeface="Times New Roman" panose="02020603050405020304" pitchFamily="18" charset="0"/>
                <a:cs typeface="Times New Roman" panose="02020603050405020304" pitchFamily="18" charset="0"/>
              </a:rPr>
              <a:t>.</a:t>
            </a:r>
          </a:p>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nét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Đông</a:t>
            </a:r>
            <a:r>
              <a:rPr lang="en-US" sz="3200" b="1" dirty="0">
                <a:latin typeface="Times New Roman" panose="02020603050405020304" pitchFamily="18" charset="0"/>
                <a:cs typeface="Times New Roman" panose="02020603050405020304" pitchFamily="18" charset="0"/>
              </a:rPr>
              <a:t> Nam Á </a:t>
            </a:r>
            <a:r>
              <a:rPr lang="en-US" sz="3200" b="1" dirty="0" err="1">
                <a:latin typeface="Times New Roman" panose="02020603050405020304" pitchFamily="18" charset="0"/>
                <a:cs typeface="Times New Roman" panose="02020603050405020304" pitchFamily="18" charset="0"/>
              </a:rPr>
              <a:t>dưới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hộ</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Tây</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970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79481B-2510-45A4-BB58-3B0EE02A76CD}"/>
              </a:ext>
            </a:extLst>
          </p:cNvPr>
          <p:cNvPicPr>
            <a:picLocks noChangeAspect="1"/>
          </p:cNvPicPr>
          <p:nvPr/>
        </p:nvPicPr>
        <p:blipFill>
          <a:blip r:embed="rId2"/>
          <a:stretch>
            <a:fillRect/>
          </a:stretch>
        </p:blipFill>
        <p:spPr>
          <a:xfrm>
            <a:off x="0" y="861062"/>
            <a:ext cx="12192000" cy="3688079"/>
          </a:xfrm>
          <a:prstGeom prst="rect">
            <a:avLst/>
          </a:prstGeom>
        </p:spPr>
      </p:pic>
      <p:cxnSp>
        <p:nvCxnSpPr>
          <p:cNvPr id="4" name="Straight Arrow Connector 3">
            <a:extLst>
              <a:ext uri="{FF2B5EF4-FFF2-40B4-BE49-F238E27FC236}">
                <a16:creationId xmlns:a16="http://schemas.microsoft.com/office/drawing/2014/main" id="{7CC1AD0F-4E16-A2C8-3D35-A1C2EED59F6C}"/>
              </a:ext>
            </a:extLst>
          </p:cNvPr>
          <p:cNvCxnSpPr/>
          <p:nvPr/>
        </p:nvCxnSpPr>
        <p:spPr>
          <a:xfrm>
            <a:off x="502920" y="396240"/>
            <a:ext cx="1139952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 name="Straight Arrow Connector 4">
            <a:extLst>
              <a:ext uri="{FF2B5EF4-FFF2-40B4-BE49-F238E27FC236}">
                <a16:creationId xmlns:a16="http://schemas.microsoft.com/office/drawing/2014/main" id="{EA4017EC-6F1A-69E0-48CA-8A6D97527756}"/>
              </a:ext>
            </a:extLst>
          </p:cNvPr>
          <p:cNvCxnSpPr/>
          <p:nvPr/>
        </p:nvCxnSpPr>
        <p:spPr>
          <a:xfrm>
            <a:off x="472440" y="4853940"/>
            <a:ext cx="1139952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Rectangle: Rounded Corners 5">
            <a:extLst>
              <a:ext uri="{FF2B5EF4-FFF2-40B4-BE49-F238E27FC236}">
                <a16:creationId xmlns:a16="http://schemas.microsoft.com/office/drawing/2014/main" id="{BB162705-76EF-9589-CA1B-82758C479C76}"/>
              </a:ext>
            </a:extLst>
          </p:cNvPr>
          <p:cNvSpPr/>
          <p:nvPr/>
        </p:nvSpPr>
        <p:spPr>
          <a:xfrm>
            <a:off x="1188720" y="106680"/>
            <a:ext cx="1889760" cy="6095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1775</a:t>
            </a:r>
          </a:p>
        </p:txBody>
      </p:sp>
      <p:sp>
        <p:nvSpPr>
          <p:cNvPr id="7" name="Rectangle: Rounded Corners 6">
            <a:extLst>
              <a:ext uri="{FF2B5EF4-FFF2-40B4-BE49-F238E27FC236}">
                <a16:creationId xmlns:a16="http://schemas.microsoft.com/office/drawing/2014/main" id="{AB4D95C1-BF4A-D339-44B7-6F15F4AB2C04}"/>
              </a:ext>
            </a:extLst>
          </p:cNvPr>
          <p:cNvSpPr/>
          <p:nvPr/>
        </p:nvSpPr>
        <p:spPr>
          <a:xfrm>
            <a:off x="822960" y="4564380"/>
            <a:ext cx="2575561" cy="6095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12 </a:t>
            </a:r>
            <a:r>
              <a:rPr lang="en-US" sz="2800" dirty="0" err="1">
                <a:latin typeface="Times New Roman" panose="02020603050405020304" pitchFamily="18" charset="0"/>
                <a:cs typeface="Times New Roman" panose="02020603050405020304" pitchFamily="18" charset="0"/>
              </a:rPr>
              <a:t>ngày</a:t>
            </a:r>
            <a:endParaRPr lang="en-US" sz="2800"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7DDE5C32-7808-2DF2-1FEF-155BC8086D07}"/>
              </a:ext>
            </a:extLst>
          </p:cNvPr>
          <p:cNvSpPr/>
          <p:nvPr/>
        </p:nvSpPr>
        <p:spPr>
          <a:xfrm>
            <a:off x="4663440" y="106680"/>
            <a:ext cx="1889760" cy="6095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1905</a:t>
            </a:r>
          </a:p>
        </p:txBody>
      </p:sp>
      <p:sp>
        <p:nvSpPr>
          <p:cNvPr id="9" name="Rectangle: Rounded Corners 8">
            <a:extLst>
              <a:ext uri="{FF2B5EF4-FFF2-40B4-BE49-F238E27FC236}">
                <a16:creationId xmlns:a16="http://schemas.microsoft.com/office/drawing/2014/main" id="{93AC004D-12EA-54D0-E900-ACF441145D4F}"/>
              </a:ext>
            </a:extLst>
          </p:cNvPr>
          <p:cNvSpPr/>
          <p:nvPr/>
        </p:nvSpPr>
        <p:spPr>
          <a:xfrm>
            <a:off x="8869680" y="106680"/>
            <a:ext cx="1889760" cy="6095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2020</a:t>
            </a:r>
          </a:p>
        </p:txBody>
      </p:sp>
      <p:sp>
        <p:nvSpPr>
          <p:cNvPr id="10" name="Rectangle: Rounded Corners 9">
            <a:extLst>
              <a:ext uri="{FF2B5EF4-FFF2-40B4-BE49-F238E27FC236}">
                <a16:creationId xmlns:a16="http://schemas.microsoft.com/office/drawing/2014/main" id="{DF536519-6EE7-39B4-34E4-3269D158FF3B}"/>
              </a:ext>
            </a:extLst>
          </p:cNvPr>
          <p:cNvSpPr/>
          <p:nvPr/>
        </p:nvSpPr>
        <p:spPr>
          <a:xfrm>
            <a:off x="8260079" y="4564380"/>
            <a:ext cx="2575561" cy="6095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giờ</a:t>
            </a:r>
            <a:endParaRPr lang="en-US" sz="28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BB1AA81A-8590-C3ED-E5E7-89E25F7B8D43}"/>
              </a:ext>
            </a:extLst>
          </p:cNvPr>
          <p:cNvSpPr/>
          <p:nvPr/>
        </p:nvSpPr>
        <p:spPr>
          <a:xfrm>
            <a:off x="4053839" y="4549141"/>
            <a:ext cx="2895601" cy="6095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8 </a:t>
            </a:r>
            <a:r>
              <a:rPr lang="en-US" sz="2800" dirty="0" err="1">
                <a:latin typeface="Times New Roman" panose="02020603050405020304" pitchFamily="18" charset="0"/>
                <a:cs typeface="Times New Roman" panose="02020603050405020304" pitchFamily="18" charset="0"/>
              </a:rPr>
              <a:t>giờ</a:t>
            </a:r>
            <a:endParaRPr lang="en-US" sz="2800" dirty="0">
              <a:latin typeface="Times New Roman" panose="02020603050405020304" pitchFamily="18" charset="0"/>
              <a:cs typeface="Times New Roman" panose="02020603050405020304" pitchFamily="18" charset="0"/>
            </a:endParaRPr>
          </a:p>
        </p:txBody>
      </p:sp>
      <p:sp>
        <p:nvSpPr>
          <p:cNvPr id="12" name="Arrow: Right 11">
            <a:extLst>
              <a:ext uri="{FF2B5EF4-FFF2-40B4-BE49-F238E27FC236}">
                <a16:creationId xmlns:a16="http://schemas.microsoft.com/office/drawing/2014/main" id="{9FFD3423-53C5-207F-4CE3-5A3BBB555D30}"/>
              </a:ext>
            </a:extLst>
          </p:cNvPr>
          <p:cNvSpPr/>
          <p:nvPr/>
        </p:nvSpPr>
        <p:spPr>
          <a:xfrm>
            <a:off x="335280" y="5684520"/>
            <a:ext cx="1021080" cy="777239"/>
          </a:xfrm>
          <a:prstGeom prst="rightArrow">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555A0F1-3610-2065-20F7-8AB3B5E34F31}"/>
              </a:ext>
            </a:extLst>
          </p:cNvPr>
          <p:cNvSpPr/>
          <p:nvPr/>
        </p:nvSpPr>
        <p:spPr>
          <a:xfrm>
            <a:off x="1409700" y="5394962"/>
            <a:ext cx="10287000" cy="13106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kỉ</a:t>
            </a:r>
            <a:r>
              <a:rPr lang="en-US" sz="2600" dirty="0">
                <a:latin typeface="Times New Roman" panose="02020603050405020304" pitchFamily="18" charset="0"/>
                <a:cs typeface="Times New Roman" panose="02020603050405020304" pitchFamily="18" charset="0"/>
              </a:rPr>
              <a:t> XVIII-XIX </a:t>
            </a:r>
            <a:r>
              <a:rPr lang="en-US" sz="2600" dirty="0" err="1">
                <a:latin typeface="Times New Roman" panose="02020603050405020304" pitchFamily="18" charset="0"/>
                <a:cs typeface="Times New Roman" panose="02020603050405020304" pitchFamily="18" charset="0"/>
              </a:rPr>
              <a:t>mang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1754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CF25D-AFC2-2320-0E68-DE636845CFF5}"/>
              </a:ext>
            </a:extLst>
          </p:cNvPr>
          <p:cNvPicPr>
            <a:picLocks noChangeAspect="1"/>
          </p:cNvPicPr>
          <p:nvPr/>
        </p:nvPicPr>
        <p:blipFill>
          <a:blip r:embed="rId2"/>
          <a:stretch>
            <a:fillRect/>
          </a:stretch>
        </p:blipFill>
        <p:spPr>
          <a:xfrm>
            <a:off x="0" y="1"/>
            <a:ext cx="12192000" cy="6691312"/>
          </a:xfrm>
          <a:prstGeom prst="rect">
            <a:avLst/>
          </a:prstGeom>
        </p:spPr>
      </p:pic>
      <p:sp>
        <p:nvSpPr>
          <p:cNvPr id="4" name="TextBox 3">
            <a:extLst>
              <a:ext uri="{FF2B5EF4-FFF2-40B4-BE49-F238E27FC236}">
                <a16:creationId xmlns:a16="http://schemas.microsoft.com/office/drawing/2014/main" id="{4F99ACF8-074C-43CA-280E-8F4DBC3D5517}"/>
              </a:ext>
            </a:extLst>
          </p:cNvPr>
          <p:cNvSpPr txBox="1"/>
          <p:nvPr/>
        </p:nvSpPr>
        <p:spPr>
          <a:xfrm>
            <a:off x="2095500" y="1461254"/>
            <a:ext cx="5067300" cy="1015663"/>
          </a:xfrm>
          <a:prstGeom prst="rect">
            <a:avLst/>
          </a:prstGeom>
          <a:noFill/>
        </p:spPr>
        <p:txBody>
          <a:bodyPr wrap="square">
            <a:spAutoFit/>
          </a:bodyPr>
          <a:lstStyle/>
          <a:p>
            <a:r>
              <a:rPr lang="en-US" sz="6000" b="1" dirty="0">
                <a:solidFill>
                  <a:srgbClr val="FF0000"/>
                </a:solidFill>
                <a:latin typeface="Times New Roman" panose="02020603050405020304" pitchFamily="18" charset="0"/>
                <a:cs typeface="Times New Roman" panose="02020603050405020304" pitchFamily="18" charset="0"/>
              </a:rPr>
              <a:t>TIẾT 4 - </a:t>
            </a:r>
            <a:endParaRPr lang="en-US" sz="6000" dirty="0">
              <a:solidFill>
                <a:srgbClr val="FF0000"/>
              </a:solidFill>
            </a:endParaRPr>
          </a:p>
        </p:txBody>
      </p:sp>
      <p:cxnSp>
        <p:nvCxnSpPr>
          <p:cNvPr id="6" name="Straight Connector 5">
            <a:extLst>
              <a:ext uri="{FF2B5EF4-FFF2-40B4-BE49-F238E27FC236}">
                <a16:creationId xmlns:a16="http://schemas.microsoft.com/office/drawing/2014/main" id="{F5535F0E-B3B5-9DE2-F4D8-79B76BD92CA5}"/>
              </a:ext>
            </a:extLst>
          </p:cNvPr>
          <p:cNvCxnSpPr>
            <a:cxnSpLocks/>
          </p:cNvCxnSpPr>
          <p:nvPr/>
        </p:nvCxnSpPr>
        <p:spPr>
          <a:xfrm>
            <a:off x="2316480" y="2339757"/>
            <a:ext cx="44805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849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1D703A-1B2E-2588-6FCC-B1979A5195C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4015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97C5-0AC1-D6DD-2C21-33A2B25513E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2798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5745" y="163376"/>
            <a:ext cx="8567859" cy="615553"/>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FF"/>
                </a:solidFill>
                <a:effectLst/>
                <a:uLnTx/>
                <a:uFillTx/>
                <a:latin typeface="Times New Roman" panose="02020603050405020304" pitchFamily="18" charset="0"/>
                <a:ea typeface="+mn-ea"/>
                <a:cs typeface="Times New Roman" panose="02020603050405020304" pitchFamily="18" charset="0"/>
              </a:rPr>
              <a:t>HỌC SINH LÀM VIỆC NHÓM  </a:t>
            </a:r>
            <a:r>
              <a:rPr kumimoji="0" lang="en-US" sz="3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PHÚT)</a:t>
            </a:r>
          </a:p>
        </p:txBody>
      </p:sp>
      <p:sp>
        <p:nvSpPr>
          <p:cNvPr id="5" name="Rectangle 11"/>
          <p:cNvSpPr/>
          <p:nvPr/>
        </p:nvSpPr>
        <p:spPr>
          <a:xfrm>
            <a:off x="354675" y="1754620"/>
            <a:ext cx="11430000" cy="378782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w="38100" cap="flat">
            <a:solidFill>
              <a:schemeClr val="accent4">
                <a:lumMod val="60000"/>
                <a:lumOff val="40000"/>
              </a:schemeClr>
            </a:solidFill>
            <a:prstDash val="solid"/>
            <a:miter/>
          </a:ln>
        </p:spPr>
        <p:txBody>
          <a:bodyPr vert="horz" wrap="square" lIns="90004" tIns="46798" rIns="90004" bIns="46798" anchor="t" anchorCtr="0" compatLnSpc="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Yêu</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cầu</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p>
          <a:p>
            <a:pPr marL="0" marR="0" lvl="0" indent="0" algn="just"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lang="en-US" sz="3000" b="1" dirty="0">
                <a:solidFill>
                  <a:srgbClr val="0000FF"/>
                </a:solidFill>
                <a:uFill>
                  <a:solidFill>
                    <a:srgbClr val="000000"/>
                  </a:solidFill>
                </a:uFill>
                <a:latin typeface="Times New Roman" panose="02020603050405020304" pitchFamily="18" charset="0"/>
                <a:ea typeface="Calibri" pitchFamily="34"/>
                <a:cs typeface="Times New Roman" panose="02020603050405020304" pitchFamily="18" charset="0"/>
              </a:rPr>
              <a:t>1.</a:t>
            </a:r>
            <a:r>
              <a:rPr kumimoji="0" lang="en-US" sz="3000" b="1" i="0" u="none" strike="noStrike" kern="1200" cap="none" spc="0" normalizeH="0" baseline="0" noProof="0" dirty="0">
                <a:ln>
                  <a:noFill/>
                </a:ln>
                <a:solidFill>
                  <a:srgbClr val="0000FF"/>
                </a:solidFill>
                <a:effectLst/>
                <a:uLnTx/>
                <a:uFill>
                  <a:solidFill>
                    <a:srgbClr val="000000"/>
                  </a:solidFill>
                </a:uFill>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Dựa</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vào</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thông</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 tin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trong</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bài</a:t>
            </a:r>
            <a:r>
              <a:rPr kumimoji="0" lang="en-US" sz="3000" b="1" i="0" u="none" strike="noStrike" kern="1200" cap="none" spc="0" normalizeH="0" baseline="0" noProof="0" dirty="0">
                <a:ln>
                  <a:noFill/>
                </a:ln>
                <a:solidFill>
                  <a:srgbClr val="0000FF"/>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em</a:t>
            </a:r>
            <a:r>
              <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hãy</a:t>
            </a:r>
            <a:r>
              <a:rPr kumimoji="0" lang="en-US" sz="3000" b="1" i="0" u="none" strike="noStrike" kern="1200" cap="none" spc="0" normalizeH="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nêu</a:t>
            </a:r>
            <a:r>
              <a:rPr kumimoji="0" lang="en-US" sz="3000" b="1" i="0" u="none" strike="noStrike" kern="1200" cap="none" spc="0" normalizeH="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những</a:t>
            </a:r>
            <a:r>
              <a:rPr kumimoji="0" lang="en-US" sz="3000" b="1" i="0" u="none" strike="noStrike" kern="1200" cap="none" spc="0" normalizeH="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thành</a:t>
            </a:r>
            <a:r>
              <a:rPr kumimoji="0" lang="en-US" sz="3000" b="1" i="0" u="none" strike="noStrike" kern="1200" cap="none" spc="0" normalizeH="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tựu</a:t>
            </a:r>
            <a:r>
              <a:rPr kumimoji="0" lang="en-US" sz="3000" b="1" i="0" u="none" strike="noStrike" kern="1200" cap="none" spc="0" normalizeH="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tiêu</a:t>
            </a:r>
            <a:r>
              <a:rPr kumimoji="0" lang="en-US" sz="3000" b="1" i="0" u="none" strike="noStrike" kern="1200" cap="none" spc="0" normalizeH="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biểu</a:t>
            </a:r>
            <a:r>
              <a:rPr kumimoji="0" lang="en-US" sz="3000" b="1" i="0" u="none" strike="noStrike" kern="1200" cap="none" spc="0" normalizeH="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của</a:t>
            </a:r>
            <a:r>
              <a:rPr kumimoji="0" lang="en-US" sz="3000" b="1" i="0" u="none" strike="noStrike" kern="1200" cap="none" spc="0" normalizeH="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cách</a:t>
            </a:r>
            <a:r>
              <a:rPr kumimoji="0" lang="en-US" sz="3000" b="1" i="0" u="none" strike="noStrike" kern="1200" cap="none" spc="0" normalizeH="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mạng</a:t>
            </a:r>
            <a:r>
              <a:rPr kumimoji="0" lang="en-US" sz="3000" b="1" i="0" u="none" strike="noStrike" kern="1200" cap="none" spc="0" normalizeH="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công</a:t>
            </a:r>
            <a:r>
              <a:rPr kumimoji="0" lang="en-US" sz="3000" b="1" i="0" u="none" strike="noStrike" kern="1200" cap="none" spc="0" normalizeH="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 </a:t>
            </a:r>
            <a:r>
              <a:rPr kumimoji="0" lang="en-US" sz="3000" b="1" i="0" u="none" strike="noStrike" kern="1200" cap="none" spc="0" normalizeH="0" noProof="0" dirty="0" err="1">
                <a:ln>
                  <a:noFill/>
                </a:ln>
                <a:solidFill>
                  <a:srgbClr val="000000"/>
                </a:solidFill>
                <a:effectLst/>
                <a:uLnTx/>
                <a:uFillTx/>
                <a:latin typeface="Times New Roman" panose="02020603050405020304" pitchFamily="18" charset="0"/>
                <a:ea typeface="Calibri" pitchFamily="34"/>
                <a:cs typeface="Times New Roman" panose="02020603050405020304" pitchFamily="18" charset="0"/>
              </a:rPr>
              <a:t>nghiệp</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a:solidFill>
                  <a:srgbClr val="C00000"/>
                </a:solidFill>
                <a:latin typeface="Times New Roman" panose="02020603050405020304" pitchFamily="18" charset="0"/>
                <a:ea typeface="Calibri" pitchFamily="34"/>
                <a:cs typeface="Times New Roman" panose="02020603050405020304" pitchFamily="18" charset="0"/>
              </a:rPr>
              <a:t>(</a:t>
            </a:r>
            <a:r>
              <a:rPr lang="en-US" sz="3000" b="1" dirty="0" err="1">
                <a:solidFill>
                  <a:srgbClr val="C00000"/>
                </a:solidFill>
                <a:latin typeface="Times New Roman" panose="02020603050405020304" pitchFamily="18" charset="0"/>
                <a:ea typeface="Calibri" pitchFamily="34"/>
                <a:cs typeface="Times New Roman" panose="02020603050405020304" pitchFamily="18" charset="0"/>
              </a:rPr>
              <a:t>Anh</a:t>
            </a:r>
            <a:r>
              <a:rPr lang="en-US" sz="3000" b="1" dirty="0">
                <a:solidFill>
                  <a:srgbClr val="C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C00000"/>
                </a:solidFill>
                <a:latin typeface="Times New Roman" panose="02020603050405020304" pitchFamily="18" charset="0"/>
                <a:ea typeface="Calibri" pitchFamily="34"/>
                <a:cs typeface="Times New Roman" panose="02020603050405020304" pitchFamily="18" charset="0"/>
              </a:rPr>
              <a:t>Đức</a:t>
            </a:r>
            <a:r>
              <a:rPr lang="en-US" sz="3000" b="1" dirty="0">
                <a:solidFill>
                  <a:srgbClr val="C00000"/>
                </a:solidFill>
                <a:latin typeface="Times New Roman" panose="02020603050405020304" pitchFamily="18" charset="0"/>
                <a:ea typeface="Calibri" pitchFamily="34"/>
                <a:cs typeface="Times New Roman" panose="02020603050405020304" pitchFamily="18" charset="0"/>
              </a:rPr>
              <a:t> – </a:t>
            </a:r>
            <a:r>
              <a:rPr lang="en-US" sz="3000" b="1" dirty="0" err="1">
                <a:solidFill>
                  <a:srgbClr val="C00000"/>
                </a:solidFill>
                <a:latin typeface="Times New Roman" panose="02020603050405020304" pitchFamily="18" charset="0"/>
                <a:ea typeface="Calibri" pitchFamily="34"/>
                <a:cs typeface="Times New Roman" panose="02020603050405020304" pitchFamily="18" charset="0"/>
              </a:rPr>
              <a:t>Pháp</a:t>
            </a:r>
            <a:r>
              <a:rPr lang="en-US" sz="3000" b="1" dirty="0">
                <a:solidFill>
                  <a:srgbClr val="C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C00000"/>
                </a:solidFill>
                <a:latin typeface="Times New Roman" panose="02020603050405020304" pitchFamily="18" charset="0"/>
                <a:ea typeface="Calibri" pitchFamily="34"/>
                <a:cs typeface="Times New Roman" panose="02020603050405020304" pitchFamily="18" charset="0"/>
              </a:rPr>
              <a:t>Mỹ</a:t>
            </a:r>
            <a:r>
              <a:rPr lang="en-US" sz="3000" b="1" dirty="0">
                <a:solidFill>
                  <a:srgbClr val="C00000"/>
                </a:solidFill>
                <a:latin typeface="Times New Roman" panose="02020603050405020304" pitchFamily="18" charset="0"/>
                <a:ea typeface="Calibri" pitchFamily="34"/>
                <a:cs typeface="Times New Roman" panose="02020603050405020304" pitchFamily="18" charset="0"/>
              </a:rPr>
              <a:t>).</a:t>
            </a:r>
            <a:endParaRPr kumimoji="0" lang="en-US" sz="3000" b="1" i="0" u="none" strike="noStrike" kern="1200" cap="none" spc="0" normalizeH="0" noProof="0" dirty="0">
              <a:ln>
                <a:noFill/>
              </a:ln>
              <a:solidFill>
                <a:srgbClr val="C00000"/>
              </a:solidFill>
              <a:effectLst/>
              <a:uLnTx/>
              <a:uFillTx/>
              <a:latin typeface="Times New Roman" panose="02020603050405020304" pitchFamily="18" charset="0"/>
              <a:ea typeface="Calibri" pitchFamily="34"/>
              <a:cs typeface="Times New Roman" panose="02020603050405020304" pitchFamily="18" charset="0"/>
            </a:endParaRPr>
          </a:p>
          <a:p>
            <a:pPr marL="0" marR="0" lvl="0" indent="0" algn="just" defTabSz="914400" rtl="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lang="en-US" sz="3000" b="1" baseline="0" dirty="0">
                <a:solidFill>
                  <a:srgbClr val="0000FF"/>
                </a:solidFill>
                <a:latin typeface="Times New Roman" panose="02020603050405020304" pitchFamily="18" charset="0"/>
                <a:ea typeface="Calibri" pitchFamily="34"/>
                <a:cs typeface="Times New Roman" panose="02020603050405020304" pitchFamily="18" charset="0"/>
              </a:rPr>
              <a:t>2. </a:t>
            </a:r>
            <a:r>
              <a:rPr lang="en-US" sz="3000" b="1" baseline="0" dirty="0" err="1">
                <a:solidFill>
                  <a:srgbClr val="0000FF"/>
                </a:solidFill>
                <a:latin typeface="Times New Roman" panose="02020603050405020304" pitchFamily="18" charset="0"/>
                <a:ea typeface="Calibri" pitchFamily="34"/>
                <a:cs typeface="Times New Roman" panose="02020603050405020304" pitchFamily="18" charset="0"/>
              </a:rPr>
              <a:t>Từ</a:t>
            </a:r>
            <a:r>
              <a:rPr lang="en-US" sz="3000" b="1"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FF"/>
                </a:solidFill>
                <a:latin typeface="Times New Roman" panose="02020603050405020304" pitchFamily="18" charset="0"/>
                <a:ea typeface="Calibri" pitchFamily="34"/>
                <a:cs typeface="Times New Roman" panose="02020603050405020304" pitchFamily="18" charset="0"/>
              </a:rPr>
              <a:t>việc</a:t>
            </a:r>
            <a:r>
              <a:rPr lang="en-US" sz="3000" b="1"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FF"/>
                </a:solidFill>
                <a:latin typeface="Times New Roman" panose="02020603050405020304" pitchFamily="18" charset="0"/>
                <a:ea typeface="Calibri" pitchFamily="34"/>
                <a:cs typeface="Times New Roman" panose="02020603050405020304" pitchFamily="18" charset="0"/>
              </a:rPr>
              <a:t>quan</a:t>
            </a:r>
            <a:r>
              <a:rPr lang="en-US" sz="3000" b="1"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FF"/>
                </a:solidFill>
                <a:latin typeface="Times New Roman" panose="02020603050405020304" pitchFamily="18" charset="0"/>
                <a:ea typeface="Calibri" pitchFamily="34"/>
                <a:cs typeface="Times New Roman" panose="02020603050405020304" pitchFamily="18" charset="0"/>
              </a:rPr>
              <a:t>sát</a:t>
            </a:r>
            <a:r>
              <a:rPr lang="en-US" sz="3000" b="1"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FF"/>
                </a:solidFill>
                <a:latin typeface="Times New Roman" panose="02020603050405020304" pitchFamily="18" charset="0"/>
                <a:ea typeface="Calibri" pitchFamily="34"/>
                <a:cs typeface="Times New Roman" panose="02020603050405020304" pitchFamily="18" charset="0"/>
              </a:rPr>
              <a:t>hình</a:t>
            </a:r>
            <a:r>
              <a:rPr lang="en-US" sz="3000" b="1" dirty="0">
                <a:solidFill>
                  <a:srgbClr val="0000FF"/>
                </a:solidFill>
                <a:latin typeface="Times New Roman" panose="02020603050405020304" pitchFamily="18" charset="0"/>
                <a:ea typeface="Calibri" pitchFamily="34"/>
                <a:cs typeface="Times New Roman" panose="02020603050405020304" pitchFamily="18" charset="0"/>
              </a:rPr>
              <a:t> 2.1 </a:t>
            </a:r>
            <a:r>
              <a:rPr lang="en-US" sz="3000" b="1" dirty="0" err="1">
                <a:solidFill>
                  <a:srgbClr val="0000FF"/>
                </a:solidFill>
                <a:latin typeface="Times New Roman" panose="02020603050405020304" pitchFamily="18" charset="0"/>
                <a:ea typeface="Calibri" pitchFamily="34"/>
                <a:cs typeface="Times New Roman" panose="02020603050405020304" pitchFamily="18" charset="0"/>
              </a:rPr>
              <a:t>và</a:t>
            </a:r>
            <a:r>
              <a:rPr lang="en-US" sz="3000" b="1" dirty="0">
                <a:solidFill>
                  <a:srgbClr val="0000FF"/>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FF"/>
                </a:solidFill>
                <a:latin typeface="Times New Roman" panose="02020603050405020304" pitchFamily="18" charset="0"/>
                <a:ea typeface="Calibri" pitchFamily="34"/>
                <a:cs typeface="Times New Roman" panose="02020603050405020304" pitchFamily="18" charset="0"/>
              </a:rPr>
              <a:t>hình</a:t>
            </a:r>
            <a:r>
              <a:rPr lang="en-US" sz="3000" b="1" dirty="0">
                <a:solidFill>
                  <a:srgbClr val="0000FF"/>
                </a:solidFill>
                <a:latin typeface="Times New Roman" panose="02020603050405020304" pitchFamily="18" charset="0"/>
                <a:ea typeface="Calibri" pitchFamily="34"/>
                <a:cs typeface="Times New Roman" panose="02020603050405020304" pitchFamily="18" charset="0"/>
              </a:rPr>
              <a:t> 2.2,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em</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hãy</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cho</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biết</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Máy</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kéo</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sợi</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Gien-ny</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đã</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có</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cãi</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tiến</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quan</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trọng</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 </a:t>
            </a:r>
            <a:r>
              <a:rPr lang="en-US" sz="3000" b="1" dirty="0" err="1">
                <a:solidFill>
                  <a:srgbClr val="000000"/>
                </a:solidFill>
                <a:latin typeface="Times New Roman" panose="02020603050405020304" pitchFamily="18" charset="0"/>
                <a:ea typeface="Calibri" pitchFamily="34"/>
                <a:cs typeface="Times New Roman" panose="02020603050405020304" pitchFamily="18" charset="0"/>
              </a:rPr>
              <a:t>gì</a:t>
            </a:r>
            <a:r>
              <a:rPr lang="en-US" sz="3000" b="1" dirty="0">
                <a:solidFill>
                  <a:srgbClr val="000000"/>
                </a:solidFill>
                <a:latin typeface="Times New Roman" panose="02020603050405020304" pitchFamily="18" charset="0"/>
                <a:ea typeface="Calibri" pitchFamily="34"/>
                <a:cs typeface="Times New Roman" panose="02020603050405020304" pitchFamily="18" charset="0"/>
              </a:rPr>
              <a:t>?</a:t>
            </a:r>
            <a:endParaRPr kumimoji="0" 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Calibri" pitchFamily="34"/>
              <a:cs typeface="Times New Roman" panose="02020603050405020304" pitchFamily="18" charset="0"/>
            </a:endParaRPr>
          </a:p>
          <a:p>
            <a:pPr marL="0" marR="0" lvl="0" indent="0" algn="just"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Nhiệm</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vụ</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Thảo</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luận</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nhóm</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trả</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lời</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câu</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hỏi</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trên</a:t>
            </a:r>
            <a:r>
              <a:rPr kumimoji="0" lang="en-US" sz="30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a:t>
            </a:r>
          </a:p>
          <a:p>
            <a:pPr marL="0" marR="0" lvl="0" indent="0" algn="just"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Sản</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phẩm</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HS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gạch</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hoặc</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làm</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dấu</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SGK,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trình</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bày</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kết</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quả</a:t>
            </a:r>
            <a:r>
              <a:rPr kumimoji="0" lang="en-US" sz="3000" b="1" i="0" u="none" strike="noStrike" kern="1200" cap="none" spc="0" normalizeH="0" baseline="0" noProof="0" dirty="0">
                <a:ln>
                  <a:noFill/>
                </a:ln>
                <a:solidFill>
                  <a:schemeClr val="accent2">
                    <a:lumMod val="50000"/>
                  </a:schemeClr>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a:t>
            </a:r>
          </a:p>
          <a:p>
            <a:pPr marL="0" marR="0" lvl="0" indent="0" algn="just"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Đánh</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1200" cap="none" spc="0" normalizeH="0" baseline="0" noProof="0" dirty="0" err="1">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giá</a:t>
            </a:r>
            <a:r>
              <a:rPr kumimoji="0" lang="en-US" sz="3000" b="1" i="0" u="none" strike="noStrike" kern="1200" cap="none" spc="0" normalizeH="0" baseline="0" noProof="0" dirty="0">
                <a:ln>
                  <a:noFill/>
                </a:ln>
                <a:solidFill>
                  <a:srgbClr val="FF0000"/>
                </a:solidFill>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Các</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nhóm</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nhận</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xét</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a:t>
            </a:r>
            <a:r>
              <a:rPr kumimoji="0" lang="en-US" sz="3000" b="1" i="0" u="none" strike="noStrike" kern="0" cap="none" spc="0" normalizeH="0" baseline="0" noProof="0" dirty="0" err="1">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bổ</a:t>
            </a:r>
            <a:r>
              <a:rPr kumimoji="0" lang="en-US" sz="3000" b="1" i="0" u="none" strike="noStrike" kern="0" cap="none" spc="0" normalizeH="0" baseline="0" noProof="0" dirty="0">
                <a:ln>
                  <a:noFill/>
                </a:ln>
                <a:solidFill>
                  <a:schemeClr val="accent2">
                    <a:lumMod val="50000"/>
                  </a:schemeClr>
                </a:solidFill>
                <a:effectLst/>
                <a:uLnTx/>
                <a:uFillTx/>
                <a:latin typeface="Times New Roman" panose="02020603050405020304" pitchFamily="18" charset="0"/>
                <a:ea typeface="Arial Unicode MS" pitchFamily="2"/>
                <a:cs typeface="Times New Roman" panose="02020603050405020304" pitchFamily="18" charset="0"/>
              </a:rPr>
              <a:t> sung</a:t>
            </a:r>
            <a:r>
              <a:rPr kumimoji="0" lang="en-US" sz="3000" b="1" i="0" u="none" strike="noStrike" kern="1200" cap="none" spc="0" normalizeH="0" baseline="0" noProof="0" dirty="0">
                <a:ln>
                  <a:noFill/>
                </a:ln>
                <a:solidFill>
                  <a:schemeClr val="accent2">
                    <a:lumMod val="50000"/>
                  </a:schemeClr>
                </a:solidFill>
                <a:effectLst>
                  <a:outerShdw dist="17962" dir="2700000">
                    <a:srgbClr val="000000"/>
                  </a:outerShdw>
                </a:effectLst>
                <a:uLnTx/>
                <a:uFillTx/>
                <a:latin typeface="Times New Roman" panose="02020603050405020304" pitchFamily="18" charset="0"/>
                <a:ea typeface="Arial Unicode MS" pitchFamily="2"/>
                <a:cs typeface="Times New Roman" panose="02020603050405020304" pitchFamily="18" charset="0"/>
              </a:rPr>
              <a:t>.</a:t>
            </a:r>
          </a:p>
        </p:txBody>
      </p:sp>
    </p:spTree>
    <p:extLst>
      <p:ext uri="{BB962C8B-B14F-4D97-AF65-F5344CB8AC3E}">
        <p14:creationId xmlns:p14="http://schemas.microsoft.com/office/powerpoint/2010/main" val="42503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png"/>
          <p:cNvPicPr/>
          <p:nvPr/>
        </p:nvPicPr>
        <p:blipFill>
          <a:blip r:embed="rId2"/>
          <a:srcRect/>
          <a:stretch>
            <a:fillRect/>
          </a:stretch>
        </p:blipFill>
        <p:spPr>
          <a:xfrm>
            <a:off x="0" y="-219075"/>
            <a:ext cx="12192000" cy="6858000"/>
          </a:xfrm>
          <a:prstGeom prst="rect">
            <a:avLst/>
          </a:prstGeom>
          <a:solidFill>
            <a:schemeClr val="bg1"/>
          </a:solidFill>
          <a:ln/>
        </p:spPr>
      </p:pic>
      <p:sp>
        <p:nvSpPr>
          <p:cNvPr id="3" name="Rectangle 2"/>
          <p:cNvSpPr/>
          <p:nvPr/>
        </p:nvSpPr>
        <p:spPr>
          <a:xfrm>
            <a:off x="5918835" y="5807928"/>
            <a:ext cx="6096000" cy="830997"/>
          </a:xfrm>
          <a:prstGeom prst="rect">
            <a:avLst/>
          </a:prstGeom>
          <a:solidFill>
            <a:schemeClr val="bg1"/>
          </a:solidFill>
          <a:ln w="6350">
            <a:solidFill>
              <a:schemeClr val="tx1"/>
            </a:solidFill>
          </a:ln>
        </p:spPr>
        <p:txBody>
          <a:bodyPr>
            <a:spAutoFit/>
          </a:bodyPr>
          <a:lstStyle/>
          <a:p>
            <a:pPr marL="27305" marR="27305" lvl="0" algn="just">
              <a:spcBef>
                <a:spcPts val="100"/>
              </a:spcBef>
              <a:spcAft>
                <a:spcPts val="100"/>
              </a:spcAft>
            </a:pP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1764,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Giêm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gri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vơ</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kéo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sợi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Gien-ni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768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1212</Words>
  <Application>Microsoft Office PowerPoint</Application>
  <PresentationFormat>Widescreen</PresentationFormat>
  <Paragraphs>80</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Trương Thị  Minh</dc:creator>
  <cp:lastModifiedBy>Trương Thị  Minh</cp:lastModifiedBy>
  <cp:revision>11</cp:revision>
  <dcterms:created xsi:type="dcterms:W3CDTF">2024-09-20T08:39:20Z</dcterms:created>
  <dcterms:modified xsi:type="dcterms:W3CDTF">2024-09-20T09:44:02Z</dcterms:modified>
</cp:coreProperties>
</file>