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409" autoAdjust="0"/>
  </p:normalViewPr>
  <p:slideViewPr>
    <p:cSldViewPr snapToGrid="0">
      <p:cViewPr varScale="1">
        <p:scale>
          <a:sx n="83" d="100"/>
          <a:sy n="83" d="100"/>
        </p:scale>
        <p:origin x="610" y="101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6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655320" imgH="5279136" progId="CorelDRAW.Graphic.11">
                    <p:embed/>
                  </p:oleObj>
                </mc:Choice>
                <mc:Fallback>
                  <p:oleObj name="CorelDRAW" r:id="rId4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19300" imgH="457200" progId="Equation.DSMT4">
                  <p:embed/>
                </p:oleObj>
              </mc:Choice>
              <mc:Fallback>
                <p:oleObj r:id="rId3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88367" imgH="444307" progId="Equation.DSMT4">
                  <p:embed/>
                </p:oleObj>
              </mc:Choice>
              <mc:Fallback>
                <p:oleObj r:id="rId5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51000" imgH="457200" progId="Equation.DSMT4">
                  <p:embed/>
                </p:oleObj>
              </mc:Choice>
              <mc:Fallback>
                <p:oleObj r:id="rId7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2138</Words>
  <Application>Microsoft Office PowerPoint</Application>
  <PresentationFormat>Widescreen</PresentationFormat>
  <Paragraphs>415</Paragraphs>
  <Slides>27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等线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Times New Roman</vt:lpstr>
      <vt:lpstr>Times New Roman Regular</vt:lpstr>
      <vt:lpstr>Wingdings</vt:lpstr>
      <vt:lpstr>Yeseva One</vt:lpstr>
      <vt:lpstr>2-1031-7</vt:lpstr>
      <vt:lpstr>Default Design</vt:lpstr>
      <vt:lpstr>1_Default Design</vt:lpstr>
      <vt:lpstr>MathType 7.0 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Ly Dao</cp:lastModifiedBy>
  <cp:revision>144</cp:revision>
  <dcterms:created xsi:type="dcterms:W3CDTF">2018-12-13T14:11:00Z</dcterms:created>
  <dcterms:modified xsi:type="dcterms:W3CDTF">2025-02-26T07:25:47Z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