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E151F-F9BA-4DD4-9CF9-A2250301EFE5}" v="158" dt="2022-09-20T16:56:22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ếnn Hảii" userId="8892aa6b5a5ca152" providerId="LiveId" clId="{A85E151F-F9BA-4DD4-9CF9-A2250301EFE5}"/>
    <pc:docChg chg="undo redo custSel modSld">
      <pc:chgData name="Yếnn Hảii" userId="8892aa6b5a5ca152" providerId="LiveId" clId="{A85E151F-F9BA-4DD4-9CF9-A2250301EFE5}" dt="2022-09-20T16:56:27.216" v="162" actId="1076"/>
      <pc:docMkLst>
        <pc:docMk/>
      </pc:docMkLst>
      <pc:sldChg chg="delSp mod delAnim">
        <pc:chgData name="Yếnn Hảii" userId="8892aa6b5a5ca152" providerId="LiveId" clId="{A85E151F-F9BA-4DD4-9CF9-A2250301EFE5}" dt="2022-09-20T16:42:34.451" v="0" actId="478"/>
        <pc:sldMkLst>
          <pc:docMk/>
          <pc:sldMk cId="0" sldId="256"/>
        </pc:sldMkLst>
        <pc:spChg chg="del">
          <ac:chgData name="Yếnn Hảii" userId="8892aa6b5a5ca152" providerId="LiveId" clId="{A85E151F-F9BA-4DD4-9CF9-A2250301EFE5}" dt="2022-09-20T16:42:34.451" v="0" actId="478"/>
          <ac:spMkLst>
            <pc:docMk/>
            <pc:sldMk cId="0" sldId="256"/>
            <ac:spMk id="2" creationId="{0F83ED85-9CE7-E294-3EBA-65CC3F826EB8}"/>
          </ac:spMkLst>
        </pc:spChg>
      </pc:sldChg>
      <pc:sldChg chg="modSp">
        <pc:chgData name="Yếnn Hảii" userId="8892aa6b5a5ca152" providerId="LiveId" clId="{A85E151F-F9BA-4DD4-9CF9-A2250301EFE5}" dt="2022-09-20T16:43:33.487" v="4" actId="20577"/>
        <pc:sldMkLst>
          <pc:docMk/>
          <pc:sldMk cId="0" sldId="260"/>
        </pc:sldMkLst>
        <pc:spChg chg="mod">
          <ac:chgData name="Yếnn Hảii" userId="8892aa6b5a5ca152" providerId="LiveId" clId="{A85E151F-F9BA-4DD4-9CF9-A2250301EFE5}" dt="2022-09-20T16:43:33.487" v="4" actId="20577"/>
          <ac:spMkLst>
            <pc:docMk/>
            <pc:sldMk cId="0" sldId="260"/>
            <ac:spMk id="4" creationId="{6721D50C-4C73-4875-388E-453F1A2E0DB6}"/>
          </ac:spMkLst>
        </pc:spChg>
      </pc:sldChg>
      <pc:sldChg chg="delSp modSp mod delAnim">
        <pc:chgData name="Yếnn Hảii" userId="8892aa6b5a5ca152" providerId="LiveId" clId="{A85E151F-F9BA-4DD4-9CF9-A2250301EFE5}" dt="2022-09-20T16:42:54.956" v="2" actId="1076"/>
        <pc:sldMkLst>
          <pc:docMk/>
          <pc:sldMk cId="0" sldId="262"/>
        </pc:sldMkLst>
        <pc:spChg chg="mod">
          <ac:chgData name="Yếnn Hảii" userId="8892aa6b5a5ca152" providerId="LiveId" clId="{A85E151F-F9BA-4DD4-9CF9-A2250301EFE5}" dt="2022-09-20T16:42:54.956" v="2" actId="1076"/>
          <ac:spMkLst>
            <pc:docMk/>
            <pc:sldMk cId="0" sldId="262"/>
            <ac:spMk id="52" creationId="{A6EADD37-10C9-5B4A-A5F4-2174E47D9FAB}"/>
          </ac:spMkLst>
        </pc:spChg>
        <pc:spChg chg="del">
          <ac:chgData name="Yếnn Hảii" userId="8892aa6b5a5ca152" providerId="LiveId" clId="{A85E151F-F9BA-4DD4-9CF9-A2250301EFE5}" dt="2022-09-20T16:42:51.261" v="1" actId="478"/>
          <ac:spMkLst>
            <pc:docMk/>
            <pc:sldMk cId="0" sldId="262"/>
            <ac:spMk id="53" creationId="{AEBBB83E-8FA3-857D-2295-CAF60A120F53}"/>
          </ac:spMkLst>
        </pc:spChg>
      </pc:sldChg>
      <pc:sldChg chg="addSp delSp modSp mod addAnim delAnim modAnim">
        <pc:chgData name="Yếnn Hảii" userId="8892aa6b5a5ca152" providerId="LiveId" clId="{A85E151F-F9BA-4DD4-9CF9-A2250301EFE5}" dt="2022-09-20T16:45:12.854" v="16"/>
        <pc:sldMkLst>
          <pc:docMk/>
          <pc:sldMk cId="0" sldId="266"/>
        </pc:sldMkLst>
        <pc:spChg chg="add del">
          <ac:chgData name="Yếnn Hảii" userId="8892aa6b5a5ca152" providerId="LiveId" clId="{A85E151F-F9BA-4DD4-9CF9-A2250301EFE5}" dt="2022-09-20T16:44:49.003" v="10" actId="478"/>
          <ac:spMkLst>
            <pc:docMk/>
            <pc:sldMk cId="0" sldId="266"/>
            <ac:spMk id="138" creationId="{0D42AA25-AA2C-197A-4BC5-2D386F7B7C95}"/>
          </ac:spMkLst>
        </pc:spChg>
        <pc:spChg chg="add del">
          <ac:chgData name="Yếnn Hảii" userId="8892aa6b5a5ca152" providerId="LiveId" clId="{A85E151F-F9BA-4DD4-9CF9-A2250301EFE5}" dt="2022-09-20T16:44:48.743" v="9" actId="478"/>
          <ac:spMkLst>
            <pc:docMk/>
            <pc:sldMk cId="0" sldId="266"/>
            <ac:spMk id="139" creationId="{A1D64CC2-7A12-A8C7-97F5-53D1C9495EF4}"/>
          </ac:spMkLst>
        </pc:spChg>
        <pc:spChg chg="mod">
          <ac:chgData name="Yếnn Hảii" userId="8892aa6b5a5ca152" providerId="LiveId" clId="{A85E151F-F9BA-4DD4-9CF9-A2250301EFE5}" dt="2022-09-20T16:44:48.544" v="8" actId="20577"/>
          <ac:spMkLst>
            <pc:docMk/>
            <pc:sldMk cId="0" sldId="266"/>
            <ac:spMk id="140" creationId="{0B07892C-5F51-1008-726C-9A12A3E63FAC}"/>
          </ac:spMkLst>
        </pc:spChg>
      </pc:sldChg>
      <pc:sldChg chg="delSp modSp mod">
        <pc:chgData name="Yếnn Hảii" userId="8892aa6b5a5ca152" providerId="LiveId" clId="{A85E151F-F9BA-4DD4-9CF9-A2250301EFE5}" dt="2022-09-20T16:45:54.507" v="21" actId="1076"/>
        <pc:sldMkLst>
          <pc:docMk/>
          <pc:sldMk cId="0" sldId="268"/>
        </pc:sldMkLst>
        <pc:spChg chg="mod">
          <ac:chgData name="Yếnn Hảii" userId="8892aa6b5a5ca152" providerId="LiveId" clId="{A85E151F-F9BA-4DD4-9CF9-A2250301EFE5}" dt="2022-09-20T16:45:54.507" v="21" actId="1076"/>
          <ac:spMkLst>
            <pc:docMk/>
            <pc:sldMk cId="0" sldId="268"/>
            <ac:spMk id="41" creationId="{1E4C033D-E470-CF93-481D-B1D00CB3487B}"/>
          </ac:spMkLst>
        </pc:spChg>
        <pc:spChg chg="del">
          <ac:chgData name="Yếnn Hảii" userId="8892aa6b5a5ca152" providerId="LiveId" clId="{A85E151F-F9BA-4DD4-9CF9-A2250301EFE5}" dt="2022-09-20T16:45:48.229" v="18" actId="478"/>
          <ac:spMkLst>
            <pc:docMk/>
            <pc:sldMk cId="0" sldId="268"/>
            <ac:spMk id="1274" creationId="{00000000-0000-0000-0000-000000000000}"/>
          </ac:spMkLst>
        </pc:spChg>
        <pc:spChg chg="del">
          <ac:chgData name="Yếnn Hảii" userId="8892aa6b5a5ca152" providerId="LiveId" clId="{A85E151F-F9BA-4DD4-9CF9-A2250301EFE5}" dt="2022-09-20T16:45:52.480" v="20" actId="478"/>
          <ac:spMkLst>
            <pc:docMk/>
            <pc:sldMk cId="0" sldId="268"/>
            <ac:spMk id="1275" creationId="{00000000-0000-0000-0000-000000000000}"/>
          </ac:spMkLst>
        </pc:spChg>
      </pc:sldChg>
      <pc:sldChg chg="modSp mod">
        <pc:chgData name="Yếnn Hảii" userId="8892aa6b5a5ca152" providerId="LiveId" clId="{A85E151F-F9BA-4DD4-9CF9-A2250301EFE5}" dt="2022-09-20T16:52:29.100" v="103" actId="1076"/>
        <pc:sldMkLst>
          <pc:docMk/>
          <pc:sldMk cId="0" sldId="273"/>
        </pc:sldMkLst>
        <pc:spChg chg="mod">
          <ac:chgData name="Yếnn Hảii" userId="8892aa6b5a5ca152" providerId="LiveId" clId="{A85E151F-F9BA-4DD4-9CF9-A2250301EFE5}" dt="2022-09-20T16:52:25.568" v="102" actId="1076"/>
          <ac:spMkLst>
            <pc:docMk/>
            <pc:sldMk cId="0" sldId="273"/>
            <ac:spMk id="2" creationId="{F2DEBB09-0FA1-A785-8EA6-D75EC73FA6B4}"/>
          </ac:spMkLst>
        </pc:spChg>
        <pc:spChg chg="mod">
          <ac:chgData name="Yếnn Hảii" userId="8892aa6b5a5ca152" providerId="LiveId" clId="{A85E151F-F9BA-4DD4-9CF9-A2250301EFE5}" dt="2022-09-20T16:52:29.100" v="103" actId="1076"/>
          <ac:spMkLst>
            <pc:docMk/>
            <pc:sldMk cId="0" sldId="273"/>
            <ac:spMk id="95" creationId="{C4EAF42D-C8DD-3977-33F3-4BAAE7949F45}"/>
          </ac:spMkLst>
        </pc:spChg>
      </pc:sldChg>
      <pc:sldChg chg="modAnim">
        <pc:chgData name="Yếnn Hảii" userId="8892aa6b5a5ca152" providerId="LiveId" clId="{A85E151F-F9BA-4DD4-9CF9-A2250301EFE5}" dt="2022-09-20T16:52:54.085" v="107"/>
        <pc:sldMkLst>
          <pc:docMk/>
          <pc:sldMk cId="0" sldId="274"/>
        </pc:sldMkLst>
      </pc:sldChg>
      <pc:sldChg chg="addSp modSp mod modAnim">
        <pc:chgData name="Yếnn Hảii" userId="8892aa6b5a5ca152" providerId="LiveId" clId="{A85E151F-F9BA-4DD4-9CF9-A2250301EFE5}" dt="2022-09-20T16:54:55.751" v="136"/>
        <pc:sldMkLst>
          <pc:docMk/>
          <pc:sldMk cId="0" sldId="276"/>
        </pc:sldMkLst>
        <pc:spChg chg="add mod">
          <ac:chgData name="Yếnn Hảii" userId="8892aa6b5a5ca152" providerId="LiveId" clId="{A85E151F-F9BA-4DD4-9CF9-A2250301EFE5}" dt="2022-09-20T16:50:22.617" v="40" actId="1076"/>
          <ac:spMkLst>
            <pc:docMk/>
            <pc:sldMk cId="0" sldId="276"/>
            <ac:spMk id="2" creationId="{E1E650E0-36E8-29B7-D228-9FAA6207298A}"/>
          </ac:spMkLst>
        </pc:spChg>
        <pc:spChg chg="add mod">
          <ac:chgData name="Yếnn Hảii" userId="8892aa6b5a5ca152" providerId="LiveId" clId="{A85E151F-F9BA-4DD4-9CF9-A2250301EFE5}" dt="2022-09-20T16:51:04.209" v="53" actId="1076"/>
          <ac:spMkLst>
            <pc:docMk/>
            <pc:sldMk cId="0" sldId="276"/>
            <ac:spMk id="3" creationId="{B4DBF215-EDFA-D41A-719B-7AC970FD94F3}"/>
          </ac:spMkLst>
        </pc:spChg>
        <pc:spChg chg="mod">
          <ac:chgData name="Yếnn Hảii" userId="8892aa6b5a5ca152" providerId="LiveId" clId="{A85E151F-F9BA-4DD4-9CF9-A2250301EFE5}" dt="2022-09-20T16:50:15.063" v="38" actId="20577"/>
          <ac:spMkLst>
            <pc:docMk/>
            <pc:sldMk cId="0" sldId="276"/>
            <ac:spMk id="4" creationId="{A89FBDF4-609F-1915-F487-7508528D65B3}"/>
          </ac:spMkLst>
        </pc:spChg>
        <pc:spChg chg="mod">
          <ac:chgData name="Yếnn Hảii" userId="8892aa6b5a5ca152" providerId="LiveId" clId="{A85E151F-F9BA-4DD4-9CF9-A2250301EFE5}" dt="2022-09-20T16:50:05.432" v="33" actId="1076"/>
          <ac:spMkLst>
            <pc:docMk/>
            <pc:sldMk cId="0" sldId="276"/>
            <ac:spMk id="373" creationId="{0258B062-7A12-0BD6-E1D7-FAFB482EDC63}"/>
          </ac:spMkLst>
        </pc:spChg>
        <pc:spChg chg="mod">
          <ac:chgData name="Yếnn Hảii" userId="8892aa6b5a5ca152" providerId="LiveId" clId="{A85E151F-F9BA-4DD4-9CF9-A2250301EFE5}" dt="2022-09-20T16:50:45.529" v="45" actId="1076"/>
          <ac:spMkLst>
            <pc:docMk/>
            <pc:sldMk cId="0" sldId="276"/>
            <ac:spMk id="375" creationId="{39A84BB6-7564-8660-53C1-49DA93C531E2}"/>
          </ac:spMkLst>
        </pc:spChg>
        <pc:spChg chg="mod">
          <ac:chgData name="Yếnn Hảii" userId="8892aa6b5a5ca152" providerId="LiveId" clId="{A85E151F-F9BA-4DD4-9CF9-A2250301EFE5}" dt="2022-09-20T16:50:35.164" v="42" actId="1076"/>
          <ac:spMkLst>
            <pc:docMk/>
            <pc:sldMk cId="0" sldId="276"/>
            <ac:spMk id="377" creationId="{727D39FD-BC66-7D55-A040-E800C79DD05F}"/>
          </ac:spMkLst>
        </pc:spChg>
        <pc:spChg chg="mod">
          <ac:chgData name="Yếnn Hảii" userId="8892aa6b5a5ca152" providerId="LiveId" clId="{A85E151F-F9BA-4DD4-9CF9-A2250301EFE5}" dt="2022-09-20T16:50:29.469" v="41" actId="1076"/>
          <ac:spMkLst>
            <pc:docMk/>
            <pc:sldMk cId="0" sldId="276"/>
            <ac:spMk id="380" creationId="{593A2442-1C4E-D270-4C57-4513077CFF95}"/>
          </ac:spMkLst>
        </pc:spChg>
        <pc:spChg chg="mod">
          <ac:chgData name="Yếnn Hảii" userId="8892aa6b5a5ca152" providerId="LiveId" clId="{A85E151F-F9BA-4DD4-9CF9-A2250301EFE5}" dt="2022-09-20T16:50:55.705" v="51" actId="20577"/>
          <ac:spMkLst>
            <pc:docMk/>
            <pc:sldMk cId="0" sldId="276"/>
            <ac:spMk id="383" creationId="{21CEC6A2-1BC5-75CF-97E4-E0016D833A6A}"/>
          </ac:spMkLst>
        </pc:spChg>
        <pc:spChg chg="mod">
          <ac:chgData name="Yếnn Hảii" userId="8892aa6b5a5ca152" providerId="LiveId" clId="{A85E151F-F9BA-4DD4-9CF9-A2250301EFE5}" dt="2022-09-20T16:51:10.919" v="55" actId="1076"/>
          <ac:spMkLst>
            <pc:docMk/>
            <pc:sldMk cId="0" sldId="276"/>
            <ac:spMk id="384" creationId="{D9306C1B-7617-46E5-74E8-FEC8175BFD9C}"/>
          </ac:spMkLst>
        </pc:spChg>
        <pc:spChg chg="mod">
          <ac:chgData name="Yếnn Hảii" userId="8892aa6b5a5ca152" providerId="LiveId" clId="{A85E151F-F9BA-4DD4-9CF9-A2250301EFE5}" dt="2022-09-20T16:51:08.361" v="54" actId="1076"/>
          <ac:spMkLst>
            <pc:docMk/>
            <pc:sldMk cId="0" sldId="276"/>
            <ac:spMk id="385" creationId="{2BFE3120-1C53-BC45-BC30-50925A9CB281}"/>
          </ac:spMkLst>
        </pc:spChg>
      </pc:sldChg>
      <pc:sldChg chg="addSp modSp mod modAnim">
        <pc:chgData name="Yếnn Hảii" userId="8892aa6b5a5ca152" providerId="LiveId" clId="{A85E151F-F9BA-4DD4-9CF9-A2250301EFE5}" dt="2022-09-20T16:56:27.216" v="162" actId="1076"/>
        <pc:sldMkLst>
          <pc:docMk/>
          <pc:sldMk cId="0" sldId="284"/>
        </pc:sldMkLst>
        <pc:spChg chg="add mod">
          <ac:chgData name="Yếnn Hảii" userId="8892aa6b5a5ca152" providerId="LiveId" clId="{A85E151F-F9BA-4DD4-9CF9-A2250301EFE5}" dt="2022-09-20T16:55:46.538" v="148" actId="1076"/>
          <ac:spMkLst>
            <pc:docMk/>
            <pc:sldMk cId="0" sldId="284"/>
            <ac:spMk id="2" creationId="{91349994-63AA-A6F4-B605-7F7AF546883B}"/>
          </ac:spMkLst>
        </pc:spChg>
        <pc:spChg chg="add mod">
          <ac:chgData name="Yếnn Hảii" userId="8892aa6b5a5ca152" providerId="LiveId" clId="{A85E151F-F9BA-4DD4-9CF9-A2250301EFE5}" dt="2022-09-20T16:56:27.216" v="162" actId="1076"/>
          <ac:spMkLst>
            <pc:docMk/>
            <pc:sldMk cId="0" sldId="284"/>
            <ac:spMk id="3" creationId="{0E286E01-5697-F201-9638-3BA1732FA0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0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2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86.svg"/><Relationship Id="rId4" Type="http://schemas.openxmlformats.org/officeDocument/2006/relationships/image" Target="../media/image99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5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7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1.svg"/><Relationship Id="rId7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0.png"/><Relationship Id="rId4" Type="http://schemas.openxmlformats.org/officeDocument/2006/relationships/image" Target="../media/image1190.png"/><Relationship Id="rId9" Type="http://schemas.openxmlformats.org/officeDocument/2006/relationships/image" Target="../media/image12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sv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svg"/><Relationship Id="rId3" Type="http://schemas.openxmlformats.org/officeDocument/2006/relationships/image" Target="../media/image151.sv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2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50.png"/><Relationship Id="rId18" Type="http://schemas.openxmlformats.org/officeDocument/2006/relationships/image" Target="../media/image168.png"/><Relationship Id="rId3" Type="http://schemas.openxmlformats.org/officeDocument/2006/relationships/image" Target="../media/image152.png"/><Relationship Id="rId21" Type="http://schemas.openxmlformats.org/officeDocument/2006/relationships/slide" Target="slide37.xml"/><Relationship Id="rId7" Type="http://schemas.openxmlformats.org/officeDocument/2006/relationships/image" Target="../media/image156.png"/><Relationship Id="rId12" Type="http://schemas.openxmlformats.org/officeDocument/2006/relationships/image" Target="../media/image164.png"/><Relationship Id="rId17" Type="http://schemas.openxmlformats.org/officeDocument/2006/relationships/image" Target="../media/image167.png"/><Relationship Id="rId2" Type="http://schemas.openxmlformats.org/officeDocument/2006/relationships/audio" Target="../media/audio1.wav"/><Relationship Id="rId16" Type="http://schemas.openxmlformats.org/officeDocument/2006/relationships/image" Target="../media/image166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5.png"/><Relationship Id="rId11" Type="http://schemas.openxmlformats.org/officeDocument/2006/relationships/image" Target="../media/image163.png"/><Relationship Id="rId24" Type="http://schemas.openxmlformats.org/officeDocument/2006/relationships/slide" Target="slide40.xml"/><Relationship Id="rId5" Type="http://schemas.openxmlformats.org/officeDocument/2006/relationships/image" Target="../media/image154.png"/><Relationship Id="rId15" Type="http://schemas.openxmlformats.org/officeDocument/2006/relationships/image" Target="../media/image165.png"/><Relationship Id="rId23" Type="http://schemas.openxmlformats.org/officeDocument/2006/relationships/slide" Target="slide39.xml"/><Relationship Id="rId10" Type="http://schemas.openxmlformats.org/officeDocument/2006/relationships/image" Target="../media/image159.png"/><Relationship Id="rId19" Type="http://schemas.openxmlformats.org/officeDocument/2006/relationships/image" Target="../media/image16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51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svg"/><Relationship Id="rId2" Type="http://schemas.openxmlformats.org/officeDocument/2006/relationships/audio" Target="../media/media1.mp3"/><Relationship Id="rId16" Type="http://schemas.openxmlformats.org/officeDocument/2006/relationships/image" Target="../media/image180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9.svg"/><Relationship Id="rId10" Type="http://schemas.openxmlformats.org/officeDocument/2006/relationships/image" Target="../media/image174.png"/><Relationship Id="rId19" Type="http://schemas.openxmlformats.org/officeDocument/2006/relationships/image" Target="../media/image182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7.svg"/><Relationship Id="rId12" Type="http://schemas.openxmlformats.org/officeDocument/2006/relationships/image" Target="../media/image18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6.png"/><Relationship Id="rId11" Type="http://schemas.openxmlformats.org/officeDocument/2006/relationships/image" Target="../media/image180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75.png"/><Relationship Id="rId4" Type="http://schemas.openxmlformats.org/officeDocument/2006/relationships/audio" Target="../media/media2.mp3"/><Relationship Id="rId9" Type="http://schemas.openxmlformats.org/officeDocument/2006/relationships/image" Target="../media/image179.svg"/><Relationship Id="rId1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75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9.svg"/><Relationship Id="rId17" Type="http://schemas.openxmlformats.org/officeDocument/2006/relationships/image" Target="../media/image182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7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81.svg"/><Relationship Id="rId10" Type="http://schemas.openxmlformats.org/officeDocument/2006/relationships/image" Target="../media/image177.svg"/><Relationship Id="rId4" Type="http://schemas.openxmlformats.org/officeDocument/2006/relationships/audio" Target="../media/media2.mp3"/><Relationship Id="rId9" Type="http://schemas.openxmlformats.org/officeDocument/2006/relationships/image" Target="../media/image176.png"/><Relationship Id="rId14" Type="http://schemas.openxmlformats.org/officeDocument/2006/relationships/image" Target="../media/image1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9.svg"/><Relationship Id="rId18" Type="http://schemas.openxmlformats.org/officeDocument/2006/relationships/image" Target="../media/image182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78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81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77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77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76.png"/><Relationship Id="rId17" Type="http://schemas.openxmlformats.org/officeDocument/2006/relationships/image" Target="../media/image181.svg"/><Relationship Id="rId2" Type="http://schemas.openxmlformats.org/officeDocument/2006/relationships/audio" Target="../media/media1.mp3"/><Relationship Id="rId16" Type="http://schemas.openxmlformats.org/officeDocument/2006/relationships/image" Target="../media/image180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9.svg"/><Relationship Id="rId10" Type="http://schemas.openxmlformats.org/officeDocument/2006/relationships/image" Target="../media/image194.png"/><Relationship Id="rId19" Type="http://schemas.openxmlformats.org/officeDocument/2006/relationships/image" Target="../media/image182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93553" y="3798175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553" y="3798175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659217" y="2096392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17" y="2096392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916094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94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757395" y="1639752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95" y="1639752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665127" y="376996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27" y="376996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4526214" y="2857267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14" y="2857267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3343222" y="2857268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22" y="2857268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2024743" y="1895171"/>
                <a:ext cx="1719253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43" y="1895171"/>
                <a:ext cx="1719253" cy="616194"/>
              </a:xfrm>
              <a:prstGeom prst="rect">
                <a:avLst/>
              </a:prstGeom>
              <a:blipFill>
                <a:blip r:embed="rId7"/>
                <a:stretch>
                  <a:fillRect l="-531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2151094" y="3820080"/>
                <a:ext cx="2647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,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094" y="3820080"/>
                <a:ext cx="2647149" cy="461665"/>
              </a:xfrm>
              <a:prstGeom prst="rect">
                <a:avLst/>
              </a:prstGeom>
              <a:blipFill>
                <a:blip r:embed="rId8"/>
                <a:stretch>
                  <a:fillRect l="-3687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4760859" y="4336724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859" y="4336724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3612144" y="4336724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144" y="4336724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372">
                <a:extLst>
                  <a:ext uri="{FF2B5EF4-FFF2-40B4-BE49-F238E27FC236}">
                    <a16:creationId xmlns:a16="http://schemas.microsoft.com/office/drawing/2014/main" id="{E1E650E0-36E8-29B7-D228-9FAA6207298A}"/>
                  </a:ext>
                </a:extLst>
              </p:cNvPr>
              <p:cNvSpPr txBox="1"/>
              <p:nvPr/>
            </p:nvSpPr>
            <p:spPr>
              <a:xfrm>
                <a:off x="2138673" y="2493039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Hộp Văn bản 372">
                <a:extLst>
                  <a:ext uri="{FF2B5EF4-FFF2-40B4-BE49-F238E27FC236}">
                    <a16:creationId xmlns:a16="http://schemas.microsoft.com/office/drawing/2014/main" id="{E1E650E0-36E8-29B7-D228-9FAA62072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73" y="2493039"/>
                <a:ext cx="1386597" cy="11648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374">
                <a:extLst>
                  <a:ext uri="{FF2B5EF4-FFF2-40B4-BE49-F238E27FC236}">
                    <a16:creationId xmlns:a16="http://schemas.microsoft.com/office/drawing/2014/main" id="{B4DBF215-EDFA-D41A-719B-7AC970FD94F3}"/>
                  </a:ext>
                </a:extLst>
              </p:cNvPr>
              <p:cNvSpPr txBox="1"/>
              <p:nvPr/>
            </p:nvSpPr>
            <p:spPr>
              <a:xfrm>
                <a:off x="2162020" y="4336724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Hộp Văn bản 374">
                <a:extLst>
                  <a:ext uri="{FF2B5EF4-FFF2-40B4-BE49-F238E27FC236}">
                    <a16:creationId xmlns:a16="http://schemas.microsoft.com/office/drawing/2014/main" id="{B4DBF215-EDFA-D41A-719B-7AC970FD9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020" y="4336724"/>
                <a:ext cx="1444698" cy="465833"/>
              </a:xfrm>
              <a:prstGeom prst="rect">
                <a:avLst/>
              </a:prstGeom>
              <a:blipFill>
                <a:blip r:embed="rId14"/>
                <a:stretch>
                  <a:fillRect r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0,3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8−2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0,3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2.3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0,3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0,3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5−3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91349994-63AA-A6F4-B605-7F7AF546883B}"/>
                  </a:ext>
                </a:extLst>
              </p:cNvPr>
              <p:cNvSpPr txBox="1"/>
              <p:nvPr/>
            </p:nvSpPr>
            <p:spPr>
              <a:xfrm>
                <a:off x="1079394" y="4462864"/>
                <a:ext cx="17608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sz="2400" b="0" dirty="0" err="1"/>
                  <a:t>Vậy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=1,44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2" name="Hộp Văn bản 12">
                <a:extLst>
                  <a:ext uri="{FF2B5EF4-FFF2-40B4-BE49-F238E27FC236}">
                    <a16:creationId xmlns:a16="http://schemas.microsoft.com/office/drawing/2014/main" id="{91349994-63AA-A6F4-B605-7F7AF5468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94" y="4462864"/>
                <a:ext cx="1760803" cy="369332"/>
              </a:xfrm>
              <a:prstGeom prst="rect">
                <a:avLst/>
              </a:prstGeom>
              <a:blipFill>
                <a:blip r:embed="rId16"/>
                <a:stretch>
                  <a:fillRect l="-10381" t="-22951" r="-5536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16">
                <a:extLst>
                  <a:ext uri="{FF2B5EF4-FFF2-40B4-BE49-F238E27FC236}">
                    <a16:creationId xmlns:a16="http://schemas.microsoft.com/office/drawing/2014/main" id="{0E286E01-5697-F201-9638-3BA1732FA051}"/>
                  </a:ext>
                </a:extLst>
              </p:cNvPr>
              <p:cNvSpPr txBox="1"/>
              <p:nvPr/>
            </p:nvSpPr>
            <p:spPr>
              <a:xfrm>
                <a:off x="6018136" y="3729227"/>
                <a:ext cx="1415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Hộp Văn bản 16">
                <a:extLst>
                  <a:ext uri="{FF2B5EF4-FFF2-40B4-BE49-F238E27FC236}">
                    <a16:creationId xmlns:a16="http://schemas.microsoft.com/office/drawing/2014/main" id="{0E286E01-5697-F201-9638-3BA1732FA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136" y="3729227"/>
                <a:ext cx="1415003" cy="6938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6,417.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5,9724.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3013961" y="3511887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882058" y="3791797"/>
                <a:ext cx="454848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Quy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58" y="3791797"/>
                <a:ext cx="4548489" cy="938719"/>
              </a:xfrm>
              <a:prstGeom prst="rect">
                <a:avLst/>
              </a:prstGeom>
              <a:blipFill>
                <a:blip r:embed="rId4"/>
                <a:stretch>
                  <a:fillRect l="-2145" r="-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1510</Words>
  <Application>Microsoft Office PowerPoint</Application>
  <PresentationFormat>On-screen Show (16:9)</PresentationFormat>
  <Paragraphs>246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 Light</vt:lpstr>
      <vt:lpstr>Wingdings</vt:lpstr>
      <vt:lpstr>Open Sans</vt:lpstr>
      <vt:lpstr>Calibri</vt:lpstr>
      <vt:lpstr>Times New Roman</vt:lpstr>
      <vt:lpstr>Cambria Math</vt:lpstr>
      <vt:lpstr>Arial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Yếnn Hảii</cp:lastModifiedBy>
  <cp:revision>8</cp:revision>
  <dcterms:modified xsi:type="dcterms:W3CDTF">2022-09-20T16:56:47Z</dcterms:modified>
</cp:coreProperties>
</file>