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5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A87CE-AC0E-74EE-B273-082F48C60D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D1B561-FA3D-BA7E-7333-8AA6A84F73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2581E-1C26-169B-A5CE-28B50D458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1B9C3-BE8B-4F81-953B-FC896DADC470}" type="datetimeFigureOut">
              <a:rPr lang="vi-VN" smtClean="0"/>
              <a:t>15/02/2025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8A3062-A471-BC45-5A02-7BA238C46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ED07C5-A24F-CC4C-8BEB-CD1DAEA80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B6D15-D472-469E-88F1-5DC3F65D0F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4056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CD065-CAFB-8BB3-5A8A-6F1AC847B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0DA347-64FF-F23C-2FD3-82E80AEB8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F99B5-C72D-AF69-14BE-2707F2EC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1B9C3-BE8B-4F81-953B-FC896DADC470}" type="datetimeFigureOut">
              <a:rPr lang="vi-VN" smtClean="0"/>
              <a:t>15/02/2025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B58C5-3428-C496-C1AD-0E0BA0B93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1B30B-F4DA-2E23-4B54-A670C0088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B6D15-D472-469E-88F1-5DC3F65D0F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71478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2FBFC1-7E2B-E954-234A-6866AC082D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E75EC0-A89A-3AA5-7F12-6B2DE2F887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B2D26E-9CAC-6A3F-EDD8-FECCDBEA0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1B9C3-BE8B-4F81-953B-FC896DADC470}" type="datetimeFigureOut">
              <a:rPr lang="vi-VN" smtClean="0"/>
              <a:t>15/02/2025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00BCB1-3973-68F6-472A-5AFA6F374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E0D01-38FB-9027-695A-E84524831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B6D15-D472-469E-88F1-5DC3F65D0F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8767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66C6F-C9F3-05DE-2ED7-DD25C0A02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726E3-01FF-6FD2-21C9-692ABD840E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C14-0F5A-065B-AD5F-1B9AE5455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1B9C3-BE8B-4F81-953B-FC896DADC470}" type="datetimeFigureOut">
              <a:rPr lang="vi-VN" smtClean="0"/>
              <a:t>15/02/2025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99E40-9D35-BEB9-5D36-9B44F6329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BE9A3-28BC-1A69-BCE3-F36E8F7AC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B6D15-D472-469E-88F1-5DC3F65D0F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75481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AF60B-0FDF-DD26-C32A-E6F7EF88B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5687EF-7864-9A42-EDC3-E3EDA73E0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63D97D-B588-3C10-EBF1-4B5940BEE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1B9C3-BE8B-4F81-953B-FC896DADC470}" type="datetimeFigureOut">
              <a:rPr lang="vi-VN" smtClean="0"/>
              <a:t>15/02/2025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629A3-67DF-3788-F385-7A45468C0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B4666-A16C-FEF5-C6DE-29673FED6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B6D15-D472-469E-88F1-5DC3F65D0F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8626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6CA26-48F5-2F26-CFF2-74B08A68F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E5FC9-5C5E-16A7-E981-E6837EFD9D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315467-C46E-6371-492B-F67328D15B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F071EC-D3FD-9C6C-ADD4-96272F21B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1B9C3-BE8B-4F81-953B-FC896DADC470}" type="datetimeFigureOut">
              <a:rPr lang="vi-VN" smtClean="0"/>
              <a:t>15/02/2025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FD22C2-4249-F363-3770-A3C158DC8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893455-04ED-8E55-3FB1-C4DB00B1A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B6D15-D472-469E-88F1-5DC3F65D0F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8208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721DF-D688-ED56-CCA0-B972E5BA9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F6C64-4F72-6E42-0268-3A339BE18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91C585-B040-8EB9-88C8-61321FF2C7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E8CECE-30EC-0D60-48DD-1630D15755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6B0469-1AE3-5610-95F0-700B58E5FD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3D7A87-D1E3-D766-870B-DFEB6FCFA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1B9C3-BE8B-4F81-953B-FC896DADC470}" type="datetimeFigureOut">
              <a:rPr lang="vi-VN" smtClean="0"/>
              <a:t>15/02/2025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411B98-2B52-0E6B-809B-14C972ED3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1BF2E6-0F5C-03C4-860C-1B3EA7606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B6D15-D472-469E-88F1-5DC3F65D0F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91953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E127A-C6C3-E3D5-C305-8CC66ED23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2714C7-D2FA-1A97-C291-6D85E9FB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1B9C3-BE8B-4F81-953B-FC896DADC470}" type="datetimeFigureOut">
              <a:rPr lang="vi-VN" smtClean="0"/>
              <a:t>15/02/2025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CB117D-F902-EE77-AD0C-EBBB8E34A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1E09E9-3479-176D-D421-A2864ADEC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B6D15-D472-469E-88F1-5DC3F65D0F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171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1ADA7C-801D-77EB-7A60-E8C14A9CE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1B9C3-BE8B-4F81-953B-FC896DADC470}" type="datetimeFigureOut">
              <a:rPr lang="vi-VN" smtClean="0"/>
              <a:t>15/02/2025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2AE483-1C24-DF24-068C-71751D251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1483A9-EF9F-1A75-CC63-07C6BB903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B6D15-D472-469E-88F1-5DC3F65D0F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1349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42F4E-503F-D2C8-2AF0-B2C4CFFA3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BFBB2-73EB-49EB-DDBA-EFF6F74F5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49A77E-3E05-18BF-BE64-A6F2D095DF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893B19-41BD-22E8-D4EE-4367CD96E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1B9C3-BE8B-4F81-953B-FC896DADC470}" type="datetimeFigureOut">
              <a:rPr lang="vi-VN" smtClean="0"/>
              <a:t>15/02/2025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CD84B7-7FD6-D5D5-9B27-A3DCD090B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6CFBE9-2608-56D4-ED18-1ED8EFCD8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B6D15-D472-469E-88F1-5DC3F65D0F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35839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E9B6D-875F-D8B6-0F09-2CA1BE623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411F8B-8FC3-0801-9B7F-23A6283432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81562B-28B3-34C4-C9D3-913D0ABB6C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F3D930-1BA6-9E77-45C0-79C20343C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1B9C3-BE8B-4F81-953B-FC896DADC470}" type="datetimeFigureOut">
              <a:rPr lang="vi-VN" smtClean="0"/>
              <a:t>15/02/2025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6F8160-FD31-1FF2-0878-8D1A6408E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3E33DB-2430-7BB1-62FE-D2D93292D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B6D15-D472-469E-88F1-5DC3F65D0F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11767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0733C9-6472-5ED5-7852-7DC4F41B1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F6D4D9-7E3D-96D4-17F7-96A37870D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E289FE-B805-D907-ACF9-5628F66DAA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1B9C3-BE8B-4F81-953B-FC896DADC470}" type="datetimeFigureOut">
              <a:rPr lang="vi-VN" smtClean="0"/>
              <a:t>15/02/2025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12C5E6-FC4F-26E8-4F85-92B6D59A69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55890-16F8-5C89-1874-6BFA7E25A3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B6D15-D472-469E-88F1-5DC3F65D0F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53433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B92F3-5B70-6D53-CCC5-991F896C65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30622" y="218379"/>
            <a:ext cx="6054762" cy="1164796"/>
          </a:xfrm>
        </p:spPr>
        <p:txBody>
          <a:bodyPr>
            <a:normAutofit/>
          </a:bodyPr>
          <a:lstStyle/>
          <a:p>
            <a:r>
              <a:rPr lang="en-US" sz="3600" b="1" dirty="0" err="1"/>
              <a:t>Tiết</a:t>
            </a:r>
            <a:r>
              <a:rPr lang="en-US" sz="3600" b="1" dirty="0"/>
              <a:t> 33: </a:t>
            </a:r>
            <a:r>
              <a:rPr lang="en-US" sz="3600" b="1" dirty="0" err="1"/>
              <a:t>Bài</a:t>
            </a:r>
            <a:r>
              <a:rPr lang="en-US" sz="3600" b="1" dirty="0"/>
              <a:t> 3:</a:t>
            </a:r>
            <a:br>
              <a:rPr lang="en-US" sz="3600" b="1" dirty="0"/>
            </a:br>
            <a:r>
              <a:rPr lang="en-US" sz="3600" b="1" dirty="0"/>
              <a:t>KHU NHÀ TƯƠNG LAI (</a:t>
            </a:r>
            <a:r>
              <a:rPr lang="en-US" sz="3600" b="1" dirty="0" err="1"/>
              <a:t>Tiết</a:t>
            </a:r>
            <a:r>
              <a:rPr lang="en-US" sz="3600" b="1" dirty="0"/>
              <a:t> 1)</a:t>
            </a:r>
            <a:endParaRPr lang="vi-VN" sz="36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1D4518-6E8D-E651-68BD-E5E977AC7C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41A1727C-CC0C-87C1-CD6D-001F2EC9C9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484" y="1506920"/>
            <a:ext cx="8067038" cy="4600733"/>
          </a:xfrm>
        </p:spPr>
      </p:pic>
    </p:spTree>
    <p:extLst>
      <p:ext uri="{BB962C8B-B14F-4D97-AF65-F5344CB8AC3E}">
        <p14:creationId xmlns:p14="http://schemas.microsoft.com/office/powerpoint/2010/main" val="33420888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2F7EE-CCA4-14BF-098A-8F80F80B4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8479" y="388027"/>
            <a:ext cx="5436777" cy="889243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vi-VN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8583A49-69D4-2BFC-1335-7A4231264A48}"/>
              </a:ext>
            </a:extLst>
          </p:cNvPr>
          <p:cNvSpPr txBox="1">
            <a:spLocks/>
          </p:cNvSpPr>
          <p:nvPr/>
        </p:nvSpPr>
        <p:spPr>
          <a:xfrm>
            <a:off x="434339" y="1332603"/>
            <a:ext cx="11323321" cy="8892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vi-VN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72B9BDD-C9D8-CC9A-1AE7-1BC2B6D997D3}"/>
              </a:ext>
            </a:extLst>
          </p:cNvPr>
          <p:cNvSpPr txBox="1">
            <a:spLocks/>
          </p:cNvSpPr>
          <p:nvPr/>
        </p:nvSpPr>
        <p:spPr>
          <a:xfrm>
            <a:off x="434339" y="2303882"/>
            <a:ext cx="11323321" cy="8892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endParaRPr lang="vi-VN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D1E7A7D-6104-7AFA-2548-C4073C6334C0}"/>
              </a:ext>
            </a:extLst>
          </p:cNvPr>
          <p:cNvSpPr txBox="1">
            <a:spLocks/>
          </p:cNvSpPr>
          <p:nvPr/>
        </p:nvSpPr>
        <p:spPr>
          <a:xfrm>
            <a:off x="434339" y="3350698"/>
            <a:ext cx="11323321" cy="8892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vi-VN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5BF396D-D5A8-D542-3019-D9F933B8F3BD}"/>
              </a:ext>
            </a:extLst>
          </p:cNvPr>
          <p:cNvSpPr txBox="1">
            <a:spLocks/>
          </p:cNvSpPr>
          <p:nvPr/>
        </p:nvSpPr>
        <p:spPr>
          <a:xfrm>
            <a:off x="434339" y="4399569"/>
            <a:ext cx="11323321" cy="8892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vi-VN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723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8912159-CE4A-4167-D346-FA507FFBA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288" y="774208"/>
            <a:ext cx="11113545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vi-VN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315007C-B3F3-74DD-5CF1-02EE58DD4B28}"/>
              </a:ext>
            </a:extLst>
          </p:cNvPr>
          <p:cNvSpPr txBox="1">
            <a:spLocks/>
          </p:cNvSpPr>
          <p:nvPr/>
        </p:nvSpPr>
        <p:spPr>
          <a:xfrm>
            <a:off x="823408" y="2011640"/>
            <a:ext cx="8036858" cy="997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vi-VN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3660693-66D7-AAFC-D27A-BAB0DD09C5DF}"/>
              </a:ext>
            </a:extLst>
          </p:cNvPr>
          <p:cNvSpPr txBox="1">
            <a:spLocks/>
          </p:cNvSpPr>
          <p:nvPr/>
        </p:nvSpPr>
        <p:spPr>
          <a:xfrm>
            <a:off x="629769" y="3015336"/>
            <a:ext cx="9386944" cy="901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lai</a:t>
            </a:r>
            <a:endParaRPr lang="vi-VN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42E23BF-A238-832F-9103-915D36B39F5D}"/>
              </a:ext>
            </a:extLst>
          </p:cNvPr>
          <p:cNvSpPr txBox="1">
            <a:spLocks/>
          </p:cNvSpPr>
          <p:nvPr/>
        </p:nvSpPr>
        <p:spPr>
          <a:xfrm>
            <a:off x="726588" y="382915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endParaRPr lang="vi-VN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EC0B6C8-1CA2-793F-8192-71EFCEA8FE31}"/>
              </a:ext>
            </a:extLst>
          </p:cNvPr>
          <p:cNvSpPr txBox="1">
            <a:spLocks/>
          </p:cNvSpPr>
          <p:nvPr/>
        </p:nvSpPr>
        <p:spPr>
          <a:xfrm>
            <a:off x="909470" y="489377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lai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vi-VN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71C782F-5F76-93EC-D272-954D60644F5B}"/>
              </a:ext>
            </a:extLst>
          </p:cNvPr>
          <p:cNvSpPr txBox="1">
            <a:spLocks/>
          </p:cNvSpPr>
          <p:nvPr/>
        </p:nvSpPr>
        <p:spPr>
          <a:xfrm>
            <a:off x="3205330" y="105509"/>
            <a:ext cx="5598458" cy="1082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TRÚC BÀI HỌC</a:t>
            </a:r>
            <a:endParaRPr lang="vi-VN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370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BB5E9AA-6EDC-34A1-CF2F-6805E91419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566" y="1339326"/>
            <a:ext cx="7572868" cy="2500587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F799ECC-137C-DF3C-600B-B4B65AA67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933" y="150607"/>
            <a:ext cx="3841376" cy="797804"/>
          </a:xfrm>
        </p:spPr>
        <p:txBody>
          <a:bodyPr>
            <a:normAutofit/>
          </a:bodyPr>
          <a:lstStyle/>
          <a:p>
            <a:r>
              <a:rPr lang="en-US" sz="2400" b="1" dirty="0"/>
              <a:t>              </a:t>
            </a:r>
            <a:r>
              <a:rPr lang="en-US" sz="2400" b="1" dirty="0" err="1"/>
              <a:t>Tiết</a:t>
            </a:r>
            <a:r>
              <a:rPr lang="en-US" sz="2400" b="1" dirty="0"/>
              <a:t> 33: </a:t>
            </a:r>
            <a:r>
              <a:rPr lang="en-US" sz="2400" b="1" dirty="0" err="1"/>
              <a:t>Bài</a:t>
            </a:r>
            <a:r>
              <a:rPr lang="en-US" sz="2400" b="1" dirty="0"/>
              <a:t> 3:</a:t>
            </a:r>
            <a:br>
              <a:rPr lang="en-US" sz="2400" b="1" dirty="0"/>
            </a:br>
            <a:r>
              <a:rPr lang="en-US" sz="2400" b="1" dirty="0"/>
              <a:t>KHU NHÀ TƯƠNG LAI (</a:t>
            </a:r>
            <a:r>
              <a:rPr lang="en-US" sz="2400" b="1" dirty="0" err="1"/>
              <a:t>Tiết</a:t>
            </a:r>
            <a:r>
              <a:rPr lang="en-US" sz="2400" b="1" dirty="0"/>
              <a:t> 1)</a:t>
            </a:r>
            <a:endParaRPr lang="vi-VN" sz="2400" b="1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E4D2F2-F5C9-93B0-86CD-C7CBBF69DB00}"/>
              </a:ext>
            </a:extLst>
          </p:cNvPr>
          <p:cNvSpPr txBox="1">
            <a:spLocks/>
          </p:cNvSpPr>
          <p:nvPr/>
        </p:nvSpPr>
        <p:spPr>
          <a:xfrm>
            <a:off x="2258209" y="793985"/>
            <a:ext cx="7923903" cy="6219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C117B89C-8501-A916-BD42-D7C36CB289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01933" y="3996464"/>
            <a:ext cx="4415637" cy="250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03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7630729-A037-7E28-F0FB-0BC779FEBA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655" y="1412922"/>
            <a:ext cx="7020110" cy="3166146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DB02007-2A08-A0C0-3B83-0C9CA37F3716}"/>
              </a:ext>
            </a:extLst>
          </p:cNvPr>
          <p:cNvSpPr txBox="1">
            <a:spLocks/>
          </p:cNvSpPr>
          <p:nvPr/>
        </p:nvSpPr>
        <p:spPr>
          <a:xfrm>
            <a:off x="4404605" y="109043"/>
            <a:ext cx="3841376" cy="7978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              </a:t>
            </a:r>
            <a:r>
              <a:rPr lang="en-US" sz="2400" b="1" dirty="0" err="1"/>
              <a:t>Tiết</a:t>
            </a:r>
            <a:r>
              <a:rPr lang="en-US" sz="2400" b="1" dirty="0"/>
              <a:t> 33: </a:t>
            </a:r>
            <a:r>
              <a:rPr lang="en-US" sz="2400" b="1" dirty="0" err="1"/>
              <a:t>Bài</a:t>
            </a:r>
            <a:r>
              <a:rPr lang="en-US" sz="2400" b="1" dirty="0"/>
              <a:t> 3:</a:t>
            </a:r>
            <a:br>
              <a:rPr lang="en-US" sz="2400" b="1" dirty="0"/>
            </a:br>
            <a:r>
              <a:rPr lang="en-US" sz="2400" b="1" dirty="0"/>
              <a:t>KHU NHÀ TƯƠNG LAI (</a:t>
            </a:r>
            <a:r>
              <a:rPr lang="en-US" sz="2400" b="1" dirty="0" err="1"/>
              <a:t>Tiết</a:t>
            </a:r>
            <a:r>
              <a:rPr lang="en-US" sz="2400" b="1" dirty="0"/>
              <a:t> 1)</a:t>
            </a:r>
            <a:endParaRPr lang="vi-VN" sz="2400" b="1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1C6E116-E3D9-1318-F3FD-AACCC9D923B3}"/>
              </a:ext>
            </a:extLst>
          </p:cNvPr>
          <p:cNvSpPr txBox="1">
            <a:spLocks/>
          </p:cNvSpPr>
          <p:nvPr/>
        </p:nvSpPr>
        <p:spPr>
          <a:xfrm>
            <a:off x="1462387" y="730799"/>
            <a:ext cx="7923903" cy="6219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FEF4874-65CD-2161-3B49-2B2A85BD4027}"/>
              </a:ext>
            </a:extLst>
          </p:cNvPr>
          <p:cNvSpPr txBox="1">
            <a:spLocks/>
          </p:cNvSpPr>
          <p:nvPr/>
        </p:nvSpPr>
        <p:spPr>
          <a:xfrm>
            <a:off x="1591479" y="4592794"/>
            <a:ext cx="7923903" cy="6219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6DAACB4-C155-A285-828E-88DAA1438FB9}"/>
              </a:ext>
            </a:extLst>
          </p:cNvPr>
          <p:cNvSpPr txBox="1">
            <a:spLocks/>
          </p:cNvSpPr>
          <p:nvPr/>
        </p:nvSpPr>
        <p:spPr>
          <a:xfrm>
            <a:off x="1591478" y="5228474"/>
            <a:ext cx="7923903" cy="6219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77232E0-AB8E-6CFA-8152-39F09424CC64}"/>
              </a:ext>
            </a:extLst>
          </p:cNvPr>
          <p:cNvSpPr txBox="1">
            <a:spLocks/>
          </p:cNvSpPr>
          <p:nvPr/>
        </p:nvSpPr>
        <p:spPr>
          <a:xfrm>
            <a:off x="1591477" y="5991280"/>
            <a:ext cx="7923903" cy="6219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793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A3C8CAF-7471-1740-5927-55954AEDEF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62263" y="2205318"/>
            <a:ext cx="3261524" cy="1847010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7EC36FD-A596-D89C-F625-A0AF61079A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50482" y="1021109"/>
            <a:ext cx="6896548" cy="518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9C6E5F9-7036-15AE-E16A-988BA16B4DC7}"/>
              </a:ext>
            </a:extLst>
          </p:cNvPr>
          <p:cNvSpPr txBox="1">
            <a:spLocks/>
          </p:cNvSpPr>
          <p:nvPr/>
        </p:nvSpPr>
        <p:spPr>
          <a:xfrm>
            <a:off x="3801933" y="150607"/>
            <a:ext cx="3841376" cy="7978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/>
              <a:t>              Tiết 33: Bài 3:</a:t>
            </a:r>
            <a:br>
              <a:rPr lang="en-US" sz="2400" b="1"/>
            </a:br>
            <a:r>
              <a:rPr lang="en-US" sz="2400" b="1"/>
              <a:t>KHU NHÀ TƯƠNG LAI (Tiết 1)</a:t>
            </a:r>
            <a:endParaRPr lang="vi-VN" sz="2400" b="1" dirty="0"/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C99CE89E-499E-F45B-C374-8DBB04ED73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27" y="2167666"/>
            <a:ext cx="3261524" cy="1847010"/>
          </a:xfrm>
          <a:prstGeom prst="rect">
            <a:avLst/>
          </a:prstGeom>
        </p:spPr>
      </p:pic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B2EA8A07-8A0C-BBA9-CD0A-F91154BA56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92480" y="2205318"/>
            <a:ext cx="3012553" cy="184701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D222482-AE19-4798-66F7-8F08ACC3B9A5}"/>
              </a:ext>
            </a:extLst>
          </p:cNvPr>
          <p:cNvSpPr txBox="1">
            <a:spLocks/>
          </p:cNvSpPr>
          <p:nvPr/>
        </p:nvSpPr>
        <p:spPr>
          <a:xfrm>
            <a:off x="684031" y="4232601"/>
            <a:ext cx="2840915" cy="16625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85EA086-E77E-114B-1CB9-25E9C52727B3}"/>
              </a:ext>
            </a:extLst>
          </p:cNvPr>
          <p:cNvSpPr txBox="1">
            <a:spLocks/>
          </p:cNvSpPr>
          <p:nvPr/>
        </p:nvSpPr>
        <p:spPr>
          <a:xfrm>
            <a:off x="4598445" y="4164330"/>
            <a:ext cx="3270773" cy="15641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3301122-B7A3-D4EB-C608-0FE661189B58}"/>
              </a:ext>
            </a:extLst>
          </p:cNvPr>
          <p:cNvSpPr txBox="1">
            <a:spLocks/>
          </p:cNvSpPr>
          <p:nvPr/>
        </p:nvSpPr>
        <p:spPr>
          <a:xfrm>
            <a:off x="8667056" y="4200329"/>
            <a:ext cx="2754854" cy="18938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Trang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7933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2DB8CEE-72BF-76C9-CA66-6FDE69A8770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78068" y="0"/>
            <a:ext cx="3841376" cy="92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              </a:t>
            </a:r>
            <a:r>
              <a:rPr lang="en-US" sz="2400" b="1" dirty="0" err="1"/>
              <a:t>Tiết</a:t>
            </a:r>
            <a:r>
              <a:rPr lang="en-US" sz="2400" b="1" dirty="0"/>
              <a:t> 33: </a:t>
            </a:r>
            <a:r>
              <a:rPr lang="en-US" sz="2400" b="1" dirty="0" err="1"/>
              <a:t>Bài</a:t>
            </a:r>
            <a:r>
              <a:rPr lang="en-US" sz="2400" b="1" dirty="0"/>
              <a:t> 3:</a:t>
            </a:r>
            <a:br>
              <a:rPr lang="en-US" sz="2400" b="1" dirty="0"/>
            </a:br>
            <a:r>
              <a:rPr lang="en-US" sz="2400" b="1" dirty="0"/>
              <a:t>KHU NHÀ TƯƠNG LAI (</a:t>
            </a:r>
            <a:r>
              <a:rPr lang="en-US" sz="2400" b="1" dirty="0" err="1"/>
              <a:t>Tiết</a:t>
            </a:r>
            <a:r>
              <a:rPr lang="en-US" sz="2400" b="1" dirty="0"/>
              <a:t> 1)</a:t>
            </a:r>
            <a:endParaRPr lang="vi-VN" sz="2400" b="1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C2F313D-A4D1-A6DD-2D3D-CBE2E631EA9B}"/>
              </a:ext>
            </a:extLst>
          </p:cNvPr>
          <p:cNvSpPr txBox="1">
            <a:spLocks/>
          </p:cNvSpPr>
          <p:nvPr/>
        </p:nvSpPr>
        <p:spPr>
          <a:xfrm>
            <a:off x="2604270" y="926896"/>
            <a:ext cx="6896548" cy="518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9E7F2A3F-0339-C38A-06AF-4F8710369C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94536" y="2505495"/>
            <a:ext cx="3261524" cy="1847010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706162C-95D5-01D2-8963-38D79948CB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91" y="2420471"/>
            <a:ext cx="3261524" cy="1847010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E1EEAA17-C6D2-5148-A322-4A664BE5C4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79525" y="1758876"/>
            <a:ext cx="3012553" cy="184701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4EEF222-CDDF-6FCF-1504-A06E028C8E99}"/>
              </a:ext>
            </a:extLst>
          </p:cNvPr>
          <p:cNvSpPr txBox="1">
            <a:spLocks/>
          </p:cNvSpPr>
          <p:nvPr/>
        </p:nvSpPr>
        <p:spPr>
          <a:xfrm>
            <a:off x="2486192" y="4267481"/>
            <a:ext cx="6799217" cy="243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589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5DB94B7-6030-07B3-A578-0BF9B4A99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9933" y="73230"/>
            <a:ext cx="3852134" cy="1009651"/>
          </a:xfrm>
        </p:spPr>
        <p:txBody>
          <a:bodyPr>
            <a:normAutofit/>
          </a:bodyPr>
          <a:lstStyle/>
          <a:p>
            <a:r>
              <a:rPr lang="en-US" sz="2400" b="1" dirty="0"/>
              <a:t>              </a:t>
            </a:r>
            <a:r>
              <a:rPr lang="en-US" sz="2400" b="1" dirty="0" err="1"/>
              <a:t>Tiết</a:t>
            </a:r>
            <a:r>
              <a:rPr lang="en-US" sz="2400" b="1" dirty="0"/>
              <a:t> 33: </a:t>
            </a:r>
            <a:r>
              <a:rPr lang="en-US" sz="2400" b="1" dirty="0" err="1"/>
              <a:t>Bài</a:t>
            </a:r>
            <a:r>
              <a:rPr lang="en-US" sz="2400" b="1" dirty="0"/>
              <a:t> 3:</a:t>
            </a:r>
            <a:br>
              <a:rPr lang="en-US" sz="2400" b="1" dirty="0"/>
            </a:br>
            <a:r>
              <a:rPr lang="en-US" sz="2400" b="1" dirty="0"/>
              <a:t>KHU NHÀ TƯƠNG LAI (</a:t>
            </a:r>
            <a:r>
              <a:rPr lang="en-US" sz="2400" b="1" dirty="0" err="1"/>
              <a:t>Tiết</a:t>
            </a:r>
            <a:r>
              <a:rPr lang="en-US" sz="2400" b="1" dirty="0"/>
              <a:t> 1)</a:t>
            </a:r>
            <a:endParaRPr lang="vi-VN" sz="2400" b="1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3B71620-A516-076C-067B-4C86DCDD6EBE}"/>
              </a:ext>
            </a:extLst>
          </p:cNvPr>
          <p:cNvSpPr txBox="1">
            <a:spLocks/>
          </p:cNvSpPr>
          <p:nvPr/>
        </p:nvSpPr>
        <p:spPr>
          <a:xfrm>
            <a:off x="1966856" y="796185"/>
            <a:ext cx="9386944" cy="901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lai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2CA236F5-B7B1-E77C-F060-17A29A7A17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6741" y="3933449"/>
            <a:ext cx="4824298" cy="2751358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01BBA5B-71E4-10A5-6F1B-EB30EBF1B4D4}"/>
              </a:ext>
            </a:extLst>
          </p:cNvPr>
          <p:cNvSpPr txBox="1">
            <a:spLocks/>
          </p:cNvSpPr>
          <p:nvPr/>
        </p:nvSpPr>
        <p:spPr>
          <a:xfrm>
            <a:off x="5118847" y="1548872"/>
            <a:ext cx="2427643" cy="8332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5773F4-006B-C331-D605-2D39A0CA87E5}"/>
              </a:ext>
            </a:extLst>
          </p:cNvPr>
          <p:cNvSpPr txBox="1">
            <a:spLocks/>
          </p:cNvSpPr>
          <p:nvPr/>
        </p:nvSpPr>
        <p:spPr>
          <a:xfrm>
            <a:off x="1484556" y="2164122"/>
            <a:ext cx="9240818" cy="901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Em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lai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8BD2391-A5B7-DCC2-C60C-408FB5C79982}"/>
              </a:ext>
            </a:extLst>
          </p:cNvPr>
          <p:cNvSpPr txBox="1">
            <a:spLocks/>
          </p:cNvSpPr>
          <p:nvPr/>
        </p:nvSpPr>
        <p:spPr>
          <a:xfrm>
            <a:off x="1484556" y="2978027"/>
            <a:ext cx="8407100" cy="9019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A4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8279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420</Words>
  <Application>Microsoft Office PowerPoint</Application>
  <PresentationFormat>Widescreen</PresentationFormat>
  <Paragraphs>36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Tiết 33: Bài 3: KHU NHÀ TƯƠNG LAI (Tiết 1)</vt:lpstr>
      <vt:lpstr>YÊU CẦU CẦN ĐẠT</vt:lpstr>
      <vt:lpstr>I. Khám phá hình khối của mô hình các ngôi nhà</vt:lpstr>
      <vt:lpstr>              Tiết 33: Bài 3: KHU NHÀ TƯƠNG LAI (Tiết 1)</vt:lpstr>
      <vt:lpstr>PowerPoint Presentation</vt:lpstr>
      <vt:lpstr>II. Cách tạo mô hình khu nhà</vt:lpstr>
      <vt:lpstr>              Tiết 33: Bài 3: KHU NHÀ TƯƠNG LAI (Tiết 1)</vt:lpstr>
      <vt:lpstr>              Tiết 33: Bài 3: KHU NHÀ TƯƠNG LAI (Tiết 1)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Hi</dc:creator>
  <cp:lastModifiedBy>Hi</cp:lastModifiedBy>
  <cp:revision>12</cp:revision>
  <dcterms:created xsi:type="dcterms:W3CDTF">2025-02-14T16:14:32Z</dcterms:created>
  <dcterms:modified xsi:type="dcterms:W3CDTF">2025-02-15T17:01:07Z</dcterms:modified>
</cp:coreProperties>
</file>