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39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10E7BC-86A0-F115-6AEB-2F365BA05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ACE2A6D-AF1F-BD06-7645-E3E4AA689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77DA52-0B2A-64C7-A821-D2C32529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3BBDB9-7989-2621-470C-C1702C3E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1289871-7E63-E60F-CE3E-ACD31DE1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00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E7F3AC-4820-76C5-C59C-54952A0C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598BDE8-A2E3-262C-A452-E4FDCE0B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06A02B-0CB8-B17A-F934-C7F7A784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76BE991-8440-74E9-C02F-0DD83C73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44D13D-40BD-B870-8BFA-61474076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707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6EB39FB-BEA1-9670-20D5-3A6DE0F98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28D207A-1CAC-00A2-6980-8F9A2D59A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77A914-DEFD-CE5A-9825-4CDDF339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BF94949-D39F-82E9-0425-15EE849A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5E81E8-AD8A-622A-DC65-E43C67D8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82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23097A-B8F6-070E-A947-97553F1D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D262A65-C23F-79B0-1003-688576FD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F8F85B-EBFC-6F25-FF5D-8805E0F2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A4A011-1D29-B3CB-6F40-8A429857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526C7FE-8759-1C2B-4DEB-871617D6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114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8F93C5-1C4E-DCAD-7B62-44D95AF9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0778CE-9FE7-2C5D-8DA6-A2C36FE51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49C1B3-9A0F-CA69-AEA0-E6B44388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0FC8FC8-041B-B760-349F-50F23D4D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8D803D-790E-36F7-16D7-26C2B225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739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A22D11-AA01-A2B2-1AF4-C49E1B27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34EE041-452D-C076-3193-709DF853C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27A5DB6-70C6-CEDE-8550-B86FF5B2D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497B1AE-0E65-6681-D6C8-655EB3FA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B925BF4-F90B-9F5C-75C7-DDF7A245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30B381-792C-FC70-06AF-4DD27F60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185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B5941B-FD80-9B12-30B7-86EE0465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5EDFDB-6404-5FB0-D3FC-C1982DBD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965C97-E347-F899-18A3-FA2DD97BB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B6BA00-3533-4C4F-0057-0772434B6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34C8F19-92B4-7979-00E7-7F28F2091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1A247D8-4467-310B-9CAB-462DE25A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82B336C-425F-A697-9028-E7DCA272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EADD9A1-05E3-C359-D59F-4B0587A1D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870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39DD75-C72A-850E-98CD-9A09BEA4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12602BD-DB1E-BB8E-5AC4-C9A5CF65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5CC60D4-EE4B-077C-D252-0CC011413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3BB8D61-D591-EDB1-FB9E-F6F592CC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35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AFFDDC9-415C-C93E-5446-332C3240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27A612D-4C3F-1F86-674E-B61DD186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816BE68-B94B-C11B-9A48-97DC4312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72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574DE2-06E3-FD77-C87A-445B5584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D1928-83A2-1D77-45DB-6E0C8E52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C059156-04CD-843A-13E5-C9B2D8804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01D8CCD-89E9-931B-B07A-20BFC5BD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A17563-D177-6EAB-0959-68216377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74225A-7012-03D7-34E6-8B668397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69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4B9C26-9F57-9FC2-29F8-3181D4C5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B5E4203-14E3-ED4E-61A6-4A91CCAE8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035FC2-40B1-D7DD-6403-8C7410666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B453CAD-34BF-9632-3362-064CFA55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1B27277-A386-A341-F2CC-6798BF42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7511B8-D11D-055D-7D82-0A98B6E1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937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823D34E5-19C5-54AA-E63C-0855F9D2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E9F1F11-7777-1310-99D4-04A2C28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BA11BF6-F838-70AC-E43F-8B522C221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D515-2CFE-4719-9293-E05775EF5565}" type="datetimeFigureOut">
              <a:rPr lang="vi-VN" smtClean="0"/>
              <a:t>02/12/2024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A86ED0-401C-6867-1C6B-855E3A4BF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4BC746-8B8B-B13F-0729-AE58A2E23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A8B5-4109-48B9-AB46-C3C4272769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59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1.jpg"/><Relationship Id="rId5" Type="http://schemas.openxmlformats.org/officeDocument/2006/relationships/image" Target="../media/image8.jpg"/><Relationship Id="rId10" Type="http://schemas.openxmlformats.org/officeDocument/2006/relationships/image" Target="../media/image3.jpg"/><Relationship Id="rId4" Type="http://schemas.openxmlformats.org/officeDocument/2006/relationships/image" Target="../media/image7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80E183-F065-7D6B-62E5-F1B5BDA7A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964"/>
            <a:ext cx="9144000" cy="713524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Tiết</a:t>
            </a:r>
            <a:r>
              <a:rPr lang="en-US" sz="4800" b="1" dirty="0">
                <a:solidFill>
                  <a:srgbClr val="FF0000"/>
                </a:solidFill>
              </a:rPr>
              <a:t> 17: </a:t>
            </a:r>
            <a:r>
              <a:rPr lang="en-US" sz="4800" b="1" dirty="0" err="1">
                <a:solidFill>
                  <a:srgbClr val="FF0000"/>
                </a:solidFill>
              </a:rPr>
              <a:t>tổng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kết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kì</a:t>
            </a:r>
            <a:r>
              <a:rPr lang="en-US" sz="4800" b="1" dirty="0">
                <a:solidFill>
                  <a:srgbClr val="FF0000"/>
                </a:solidFill>
              </a:rPr>
              <a:t> I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997161D-7CB2-40E4-14A1-4CA4809D3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79768"/>
            <a:ext cx="9144000" cy="111405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TRƯNG BÀY SẢN PHẨM MĨ THUẬT</a:t>
            </a:r>
            <a:endParaRPr lang="vi-VN" sz="4400" b="1" dirty="0">
              <a:solidFill>
                <a:srgbClr val="0070C0"/>
              </a:solidFill>
            </a:endParaRP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44023DFD-F3ED-B78D-89C9-F2C18DDFF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409" y="2677923"/>
            <a:ext cx="1884100" cy="2512134"/>
          </a:xfrm>
          <a:prstGeom prst="rect">
            <a:avLst/>
          </a:prstGeom>
        </p:spPr>
      </p:pic>
      <p:pic>
        <p:nvPicPr>
          <p:cNvPr id="8" name="Chỗ dành sẵn cho Nội dung 6">
            <a:extLst>
              <a:ext uri="{FF2B5EF4-FFF2-40B4-BE49-F238E27FC236}">
                <a16:creationId xmlns:a16="http://schemas.microsoft.com/office/drawing/2014/main" id="{5FBCBA5F-0ED5-C1AC-42E5-73CACCDA3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089" y="2677923"/>
            <a:ext cx="1884100" cy="2512134"/>
          </a:xfrm>
          <a:prstGeom prst="rect">
            <a:avLst/>
          </a:prstGeom>
        </p:spPr>
      </p:pic>
      <p:pic>
        <p:nvPicPr>
          <p:cNvPr id="9" name="Chỗ dành sẵn cho Nội dung 6">
            <a:extLst>
              <a:ext uri="{FF2B5EF4-FFF2-40B4-BE49-F238E27FC236}">
                <a16:creationId xmlns:a16="http://schemas.microsoft.com/office/drawing/2014/main" id="{F843D102-B98B-F370-C65D-9946FC869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129" y="2677923"/>
            <a:ext cx="1884100" cy="2512134"/>
          </a:xfrm>
          <a:prstGeom prst="rect">
            <a:avLst/>
          </a:prstGeom>
        </p:spPr>
      </p:pic>
      <p:pic>
        <p:nvPicPr>
          <p:cNvPr id="10" name="Chỗ dành sẵn cho Nội dung 6">
            <a:extLst>
              <a:ext uri="{FF2B5EF4-FFF2-40B4-BE49-F238E27FC236}">
                <a16:creationId xmlns:a16="http://schemas.microsoft.com/office/drawing/2014/main" id="{A09BDF3B-E5E1-0BB8-5B03-706F8E0B5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4881" y="2677923"/>
            <a:ext cx="1817371" cy="2512134"/>
          </a:xfrm>
          <a:prstGeom prst="rect">
            <a:avLst/>
          </a:prstGeom>
        </p:spPr>
      </p:pic>
      <p:pic>
        <p:nvPicPr>
          <p:cNvPr id="11" name="Chỗ dành sẵn cho Nội dung 6">
            <a:extLst>
              <a:ext uri="{FF2B5EF4-FFF2-40B4-BE49-F238E27FC236}">
                <a16:creationId xmlns:a16="http://schemas.microsoft.com/office/drawing/2014/main" id="{F0BD5123-BC5E-3529-4ED2-FF148E8AE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769" y="2677923"/>
            <a:ext cx="1884100" cy="25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3AB312B8-4038-A325-8DFF-A9390BC6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52" y="1916975"/>
            <a:ext cx="2113891" cy="2818522"/>
          </a:xfrm>
        </p:spPr>
      </p:pic>
      <p:sp>
        <p:nvSpPr>
          <p:cNvPr id="4" name="Tiêu đề 1">
            <a:extLst>
              <a:ext uri="{FF2B5EF4-FFF2-40B4-BE49-F238E27FC236}">
                <a16:creationId xmlns:a16="http://schemas.microsoft.com/office/drawing/2014/main" id="{00F6399F-17CD-47A2-68FD-412AC336865A}"/>
              </a:ext>
            </a:extLst>
          </p:cNvPr>
          <p:cNvSpPr txBox="1">
            <a:spLocks/>
          </p:cNvSpPr>
          <p:nvPr/>
        </p:nvSpPr>
        <p:spPr>
          <a:xfrm>
            <a:off x="4427913" y="137303"/>
            <a:ext cx="2682239" cy="54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Tiết</a:t>
            </a:r>
            <a:r>
              <a:rPr lang="en-US" sz="2400" b="1" dirty="0"/>
              <a:t> 17: </a:t>
            </a:r>
            <a:r>
              <a:rPr lang="en-US" sz="2400" b="1" dirty="0" err="1"/>
              <a:t>tổng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kì</a:t>
            </a:r>
            <a:r>
              <a:rPr lang="en-US" sz="2400" b="1" dirty="0"/>
              <a:t> I</a:t>
            </a:r>
            <a:endParaRPr lang="vi-VN" sz="2400" b="1" dirty="0"/>
          </a:p>
        </p:txBody>
      </p:sp>
      <p:sp>
        <p:nvSpPr>
          <p:cNvPr id="5" name="Tiêu đề phụ 2">
            <a:extLst>
              <a:ext uri="{FF2B5EF4-FFF2-40B4-BE49-F238E27FC236}">
                <a16:creationId xmlns:a16="http://schemas.microsoft.com/office/drawing/2014/main" id="{ADB01AEB-3C6A-FB9C-7313-824E57763C59}"/>
              </a:ext>
            </a:extLst>
          </p:cNvPr>
          <p:cNvSpPr txBox="1">
            <a:spLocks/>
          </p:cNvSpPr>
          <p:nvPr/>
        </p:nvSpPr>
        <p:spPr>
          <a:xfrm>
            <a:off x="3419302" y="696998"/>
            <a:ext cx="4610794" cy="537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TRƯNG BÀY SẢN PHẨM MĨ THUẬT</a:t>
            </a:r>
            <a:endParaRPr lang="vi-VN" sz="2400" b="1" dirty="0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788DB986-D18B-0700-2E32-6F89337AC7E5}"/>
              </a:ext>
            </a:extLst>
          </p:cNvPr>
          <p:cNvSpPr txBox="1">
            <a:spLocks/>
          </p:cNvSpPr>
          <p:nvPr/>
        </p:nvSpPr>
        <p:spPr>
          <a:xfrm>
            <a:off x="539097" y="1066165"/>
            <a:ext cx="6438052" cy="850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I. </a:t>
            </a:r>
            <a:r>
              <a:rPr lang="en-US" b="1" dirty="0" err="1">
                <a:solidFill>
                  <a:schemeClr val="accent1"/>
                </a:solidFill>
              </a:rPr>
              <a:t>lựa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chọn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sản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phẩm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mĩ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thuật</a:t>
            </a:r>
            <a:endParaRPr lang="vi-VN" b="1" dirty="0">
              <a:solidFill>
                <a:schemeClr val="accent1"/>
              </a:solidFill>
            </a:endParaRPr>
          </a:p>
        </p:txBody>
      </p:sp>
      <p:pic>
        <p:nvPicPr>
          <p:cNvPr id="9" name="Chỗ dành sẵn cho Nội dung 6">
            <a:extLst>
              <a:ext uri="{FF2B5EF4-FFF2-40B4-BE49-F238E27FC236}">
                <a16:creationId xmlns:a16="http://schemas.microsoft.com/office/drawing/2014/main" id="{90D2AF1A-C2AC-C122-7A61-78591AAFD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8541" y="1916975"/>
            <a:ext cx="2031446" cy="2818522"/>
          </a:xfrm>
          <a:prstGeom prst="rect">
            <a:avLst/>
          </a:prstGeom>
        </p:spPr>
      </p:pic>
      <p:pic>
        <p:nvPicPr>
          <p:cNvPr id="10" name="Chỗ dành sẵn cho Nội dung 6">
            <a:extLst>
              <a:ext uri="{FF2B5EF4-FFF2-40B4-BE49-F238E27FC236}">
                <a16:creationId xmlns:a16="http://schemas.microsoft.com/office/drawing/2014/main" id="{49A5544F-2605-E2C5-0E5F-38A43416D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261" y="1916975"/>
            <a:ext cx="2113891" cy="2818522"/>
          </a:xfrm>
          <a:prstGeom prst="rect">
            <a:avLst/>
          </a:prstGeom>
        </p:spPr>
      </p:pic>
      <p:pic>
        <p:nvPicPr>
          <p:cNvPr id="11" name="Chỗ dành sẵn cho Nội dung 6">
            <a:extLst>
              <a:ext uri="{FF2B5EF4-FFF2-40B4-BE49-F238E27FC236}">
                <a16:creationId xmlns:a16="http://schemas.microsoft.com/office/drawing/2014/main" id="{87CF0DF8-189F-9689-C6DF-1A4371A80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5451" y="1916975"/>
            <a:ext cx="2102915" cy="2818522"/>
          </a:xfrm>
          <a:prstGeom prst="rect">
            <a:avLst/>
          </a:prstGeom>
        </p:spPr>
      </p:pic>
      <p:pic>
        <p:nvPicPr>
          <p:cNvPr id="12" name="Chỗ dành sẵn cho Nội dung 6">
            <a:extLst>
              <a:ext uri="{FF2B5EF4-FFF2-40B4-BE49-F238E27FC236}">
                <a16:creationId xmlns:a16="http://schemas.microsoft.com/office/drawing/2014/main" id="{97122154-D7B0-8C1A-F671-3FF992F28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1004" y="1916975"/>
            <a:ext cx="2159654" cy="2818522"/>
          </a:xfrm>
          <a:prstGeom prst="rect">
            <a:avLst/>
          </a:prstGeom>
        </p:spPr>
      </p:pic>
      <p:pic>
        <p:nvPicPr>
          <p:cNvPr id="2" name="Chỗ dành sẵn cho Nội dung 6">
            <a:extLst>
              <a:ext uri="{FF2B5EF4-FFF2-40B4-BE49-F238E27FC236}">
                <a16:creationId xmlns:a16="http://schemas.microsoft.com/office/drawing/2014/main" id="{D61A4DBF-194B-D0D9-2E43-B245EF886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097" y="5079456"/>
            <a:ext cx="1568811" cy="1186413"/>
          </a:xfrm>
          <a:prstGeom prst="rect">
            <a:avLst/>
          </a:prstGeom>
        </p:spPr>
      </p:pic>
      <p:pic>
        <p:nvPicPr>
          <p:cNvPr id="3" name="Chỗ dành sẵn cho Nội dung 6">
            <a:extLst>
              <a:ext uri="{FF2B5EF4-FFF2-40B4-BE49-F238E27FC236}">
                <a16:creationId xmlns:a16="http://schemas.microsoft.com/office/drawing/2014/main" id="{0018B247-F630-D8B5-B633-7832C9BD65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411" y="4927548"/>
            <a:ext cx="1100494" cy="1521202"/>
          </a:xfrm>
          <a:prstGeom prst="rect">
            <a:avLst/>
          </a:prstGeom>
        </p:spPr>
      </p:pic>
      <p:pic>
        <p:nvPicPr>
          <p:cNvPr id="6" name="Chỗ dành sẵn cho Nội dung 6">
            <a:extLst>
              <a:ext uri="{FF2B5EF4-FFF2-40B4-BE49-F238E27FC236}">
                <a16:creationId xmlns:a16="http://schemas.microsoft.com/office/drawing/2014/main" id="{EC1EC439-565C-D28F-702D-90CB40E25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074" y="4927548"/>
            <a:ext cx="1183694" cy="1521891"/>
          </a:xfrm>
          <a:prstGeom prst="rect">
            <a:avLst/>
          </a:prstGeom>
        </p:spPr>
      </p:pic>
      <p:pic>
        <p:nvPicPr>
          <p:cNvPr id="13" name="Chỗ dành sẵn cho Nội dung 6">
            <a:extLst>
              <a:ext uri="{FF2B5EF4-FFF2-40B4-BE49-F238E27FC236}">
                <a16:creationId xmlns:a16="http://schemas.microsoft.com/office/drawing/2014/main" id="{FF4E8111-6A11-6171-3FA4-93A6EA2C15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0096" y="4933139"/>
            <a:ext cx="1267533" cy="1516301"/>
          </a:xfrm>
          <a:prstGeom prst="rect">
            <a:avLst/>
          </a:prstGeom>
        </p:spPr>
      </p:pic>
      <p:pic>
        <p:nvPicPr>
          <p:cNvPr id="14" name="Chỗ dành sẵn cho Nội dung 6">
            <a:extLst>
              <a:ext uri="{FF2B5EF4-FFF2-40B4-BE49-F238E27FC236}">
                <a16:creationId xmlns:a16="http://schemas.microsoft.com/office/drawing/2014/main" id="{148B5F7B-FD87-0C1A-72A5-57F6DB347A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0380" y="4933139"/>
            <a:ext cx="1140901" cy="15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10A6933B-E872-6C8A-EA0B-3C5BE0C1581C}"/>
              </a:ext>
            </a:extLst>
          </p:cNvPr>
          <p:cNvSpPr txBox="1">
            <a:spLocks/>
          </p:cNvSpPr>
          <p:nvPr/>
        </p:nvSpPr>
        <p:spPr>
          <a:xfrm>
            <a:off x="4427913" y="137303"/>
            <a:ext cx="2682239" cy="54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Tiết</a:t>
            </a:r>
            <a:r>
              <a:rPr lang="en-US" sz="2400" b="1" dirty="0"/>
              <a:t> 17: </a:t>
            </a:r>
            <a:r>
              <a:rPr lang="en-US" sz="2400" b="1" dirty="0" err="1"/>
              <a:t>tổng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kì</a:t>
            </a:r>
            <a:r>
              <a:rPr lang="en-US" sz="2400" b="1" dirty="0"/>
              <a:t> I</a:t>
            </a:r>
            <a:endParaRPr lang="vi-VN" sz="2400" b="1" dirty="0"/>
          </a:p>
        </p:txBody>
      </p:sp>
      <p:sp>
        <p:nvSpPr>
          <p:cNvPr id="5" name="Tiêu đề phụ 2">
            <a:extLst>
              <a:ext uri="{FF2B5EF4-FFF2-40B4-BE49-F238E27FC236}">
                <a16:creationId xmlns:a16="http://schemas.microsoft.com/office/drawing/2014/main" id="{7EF58301-2E65-1816-B33B-6671EA32CBB0}"/>
              </a:ext>
            </a:extLst>
          </p:cNvPr>
          <p:cNvSpPr txBox="1">
            <a:spLocks/>
          </p:cNvSpPr>
          <p:nvPr/>
        </p:nvSpPr>
        <p:spPr>
          <a:xfrm>
            <a:off x="3419302" y="696998"/>
            <a:ext cx="4610794" cy="537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TRƯNG BÀY SẢN PHẨM MĨ THUẬT</a:t>
            </a:r>
            <a:endParaRPr lang="vi-VN" sz="2400" b="1" dirty="0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A1A101F4-9BB3-36DA-2C76-65DA4A0E37BA}"/>
              </a:ext>
            </a:extLst>
          </p:cNvPr>
          <p:cNvSpPr txBox="1">
            <a:spLocks/>
          </p:cNvSpPr>
          <p:nvPr/>
        </p:nvSpPr>
        <p:spPr>
          <a:xfrm>
            <a:off x="539097" y="916536"/>
            <a:ext cx="5556903" cy="850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/>
                </a:solidFill>
              </a:rPr>
              <a:t>II. </a:t>
            </a:r>
            <a:r>
              <a:rPr lang="en-US" sz="4000" b="1" dirty="0" err="1">
                <a:solidFill>
                  <a:schemeClr val="accent1"/>
                </a:solidFill>
              </a:rPr>
              <a:t>Trưng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bày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sản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phẩm</a:t>
            </a:r>
            <a:endParaRPr lang="vi-VN" sz="4000" b="1" dirty="0">
              <a:solidFill>
                <a:schemeClr val="accent1"/>
              </a:solidFill>
            </a:endParaRP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2E9D4530-7BBA-8FBE-864C-1D31357AF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69" y="1870110"/>
            <a:ext cx="2113891" cy="2818522"/>
          </a:xfrm>
        </p:spPr>
      </p:pic>
      <p:pic>
        <p:nvPicPr>
          <p:cNvPr id="8" name="Chỗ dành sẵn cho Nội dung 6">
            <a:extLst>
              <a:ext uri="{FF2B5EF4-FFF2-40B4-BE49-F238E27FC236}">
                <a16:creationId xmlns:a16="http://schemas.microsoft.com/office/drawing/2014/main" id="{5E8D44D0-901A-1309-F339-C72141CF9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6450" y="1870110"/>
            <a:ext cx="2057828" cy="2818522"/>
          </a:xfrm>
          <a:prstGeom prst="rect">
            <a:avLst/>
          </a:prstGeom>
        </p:spPr>
      </p:pic>
      <p:pic>
        <p:nvPicPr>
          <p:cNvPr id="9" name="Chỗ dành sẵn cho Nội dung 6">
            <a:extLst>
              <a:ext uri="{FF2B5EF4-FFF2-40B4-BE49-F238E27FC236}">
                <a16:creationId xmlns:a16="http://schemas.microsoft.com/office/drawing/2014/main" id="{EBD75DF0-8202-F95B-6164-D48E23C98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963" y="2219111"/>
            <a:ext cx="2113891" cy="2120517"/>
          </a:xfrm>
          <a:prstGeom prst="rect">
            <a:avLst/>
          </a:prstGeom>
        </p:spPr>
      </p:pic>
      <p:pic>
        <p:nvPicPr>
          <p:cNvPr id="10" name="Chỗ dành sẵn cho Nội dung 6">
            <a:extLst>
              <a:ext uri="{FF2B5EF4-FFF2-40B4-BE49-F238E27FC236}">
                <a16:creationId xmlns:a16="http://schemas.microsoft.com/office/drawing/2014/main" id="{9E6863D6-A626-6943-7CD3-317B8453D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044" y="2385666"/>
            <a:ext cx="2113891" cy="1787408"/>
          </a:xfrm>
          <a:prstGeom prst="rect">
            <a:avLst/>
          </a:prstGeom>
        </p:spPr>
      </p:pic>
      <p:pic>
        <p:nvPicPr>
          <p:cNvPr id="11" name="Chỗ dành sẵn cho Nội dung 6">
            <a:extLst>
              <a:ext uri="{FF2B5EF4-FFF2-40B4-BE49-F238E27FC236}">
                <a16:creationId xmlns:a16="http://schemas.microsoft.com/office/drawing/2014/main" id="{E5EE8596-A528-34C7-CA2C-09C1A2484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856" y="1767346"/>
            <a:ext cx="1854059" cy="2818522"/>
          </a:xfrm>
          <a:prstGeom prst="rect">
            <a:avLst/>
          </a:prstGeom>
        </p:spPr>
      </p:pic>
      <p:sp>
        <p:nvSpPr>
          <p:cNvPr id="12" name="Tiêu đề 1">
            <a:extLst>
              <a:ext uri="{FF2B5EF4-FFF2-40B4-BE49-F238E27FC236}">
                <a16:creationId xmlns:a16="http://schemas.microsoft.com/office/drawing/2014/main" id="{938EFCD7-2272-EA6E-08B2-434B1CC2EA9D}"/>
              </a:ext>
            </a:extLst>
          </p:cNvPr>
          <p:cNvSpPr txBox="1">
            <a:spLocks/>
          </p:cNvSpPr>
          <p:nvPr/>
        </p:nvSpPr>
        <p:spPr>
          <a:xfrm>
            <a:off x="162897" y="4488357"/>
            <a:ext cx="2012911" cy="151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Trang </a:t>
            </a:r>
            <a:r>
              <a:rPr lang="en-US" sz="2400" b="1" dirty="0" err="1">
                <a:solidFill>
                  <a:schemeClr val="accent1"/>
                </a:solidFill>
              </a:rPr>
              <a:t>trí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áo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dài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với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họa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tiết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dân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tộc</a:t>
            </a:r>
            <a:endParaRPr lang="vi-VN" sz="2400" b="1" dirty="0">
              <a:solidFill>
                <a:schemeClr val="accent1"/>
              </a:solidFill>
            </a:endParaRPr>
          </a:p>
        </p:txBody>
      </p:sp>
      <p:sp>
        <p:nvSpPr>
          <p:cNvPr id="13" name="Tiêu đề 1">
            <a:extLst>
              <a:ext uri="{FF2B5EF4-FFF2-40B4-BE49-F238E27FC236}">
                <a16:creationId xmlns:a16="http://schemas.microsoft.com/office/drawing/2014/main" id="{F86449B3-30E9-7828-5057-65060CB8D60F}"/>
              </a:ext>
            </a:extLst>
          </p:cNvPr>
          <p:cNvSpPr txBox="1">
            <a:spLocks/>
          </p:cNvSpPr>
          <p:nvPr/>
        </p:nvSpPr>
        <p:spPr>
          <a:xfrm>
            <a:off x="2776325" y="4488356"/>
            <a:ext cx="2012911" cy="151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Chao </a:t>
            </a:r>
            <a:r>
              <a:rPr lang="en-US" sz="2400" b="1" dirty="0" err="1">
                <a:solidFill>
                  <a:schemeClr val="accent1"/>
                </a:solidFill>
              </a:rPr>
              <a:t>đèn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trong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trang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trí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kiến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trúc</a:t>
            </a:r>
            <a:endParaRPr lang="vi-VN" sz="2400" b="1" dirty="0">
              <a:solidFill>
                <a:schemeClr val="accent1"/>
              </a:solidFill>
            </a:endParaRPr>
          </a:p>
        </p:txBody>
      </p:sp>
      <p:sp>
        <p:nvSpPr>
          <p:cNvPr id="14" name="Tiêu đề 1">
            <a:extLst>
              <a:ext uri="{FF2B5EF4-FFF2-40B4-BE49-F238E27FC236}">
                <a16:creationId xmlns:a16="http://schemas.microsoft.com/office/drawing/2014/main" id="{051184E2-A704-8EC4-6661-06E3DF9B7629}"/>
              </a:ext>
            </a:extLst>
          </p:cNvPr>
          <p:cNvSpPr txBox="1">
            <a:spLocks/>
          </p:cNvSpPr>
          <p:nvPr/>
        </p:nvSpPr>
        <p:spPr>
          <a:xfrm>
            <a:off x="5250421" y="4356442"/>
            <a:ext cx="1806822" cy="66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/>
                </a:solidFill>
              </a:rPr>
              <a:t>Chữ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trang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trí</a:t>
            </a:r>
            <a:endParaRPr lang="vi-VN" sz="2400" b="1" dirty="0">
              <a:solidFill>
                <a:schemeClr val="accent1"/>
              </a:solidFill>
            </a:endParaRPr>
          </a:p>
        </p:txBody>
      </p:sp>
      <p:sp>
        <p:nvSpPr>
          <p:cNvPr id="15" name="Tiêu đề 1">
            <a:extLst>
              <a:ext uri="{FF2B5EF4-FFF2-40B4-BE49-F238E27FC236}">
                <a16:creationId xmlns:a16="http://schemas.microsoft.com/office/drawing/2014/main" id="{636334E2-3A1E-F716-761C-243E060C5F98}"/>
              </a:ext>
            </a:extLst>
          </p:cNvPr>
          <p:cNvSpPr txBox="1">
            <a:spLocks/>
          </p:cNvSpPr>
          <p:nvPr/>
        </p:nvSpPr>
        <p:spPr>
          <a:xfrm>
            <a:off x="7693024" y="4339628"/>
            <a:ext cx="2012911" cy="1314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Trang </a:t>
            </a:r>
            <a:r>
              <a:rPr lang="en-US" sz="2400" b="1" dirty="0" err="1">
                <a:solidFill>
                  <a:schemeClr val="accent1"/>
                </a:solidFill>
              </a:rPr>
              <a:t>trí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áo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dài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với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họa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tiết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dân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tộc</a:t>
            </a:r>
            <a:endParaRPr lang="vi-VN" sz="2400" b="1" dirty="0">
              <a:solidFill>
                <a:schemeClr val="accent1"/>
              </a:solidFill>
            </a:endParaRPr>
          </a:p>
        </p:txBody>
      </p:sp>
      <p:sp>
        <p:nvSpPr>
          <p:cNvPr id="16" name="Tiêu đề 1">
            <a:extLst>
              <a:ext uri="{FF2B5EF4-FFF2-40B4-BE49-F238E27FC236}">
                <a16:creationId xmlns:a16="http://schemas.microsoft.com/office/drawing/2014/main" id="{C13DA196-EE13-40C2-97C2-CB54AE670FC7}"/>
              </a:ext>
            </a:extLst>
          </p:cNvPr>
          <p:cNvSpPr txBox="1">
            <a:spLocks/>
          </p:cNvSpPr>
          <p:nvPr/>
        </p:nvSpPr>
        <p:spPr>
          <a:xfrm>
            <a:off x="10131856" y="4719377"/>
            <a:ext cx="2012911" cy="1314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Trang </a:t>
            </a:r>
            <a:r>
              <a:rPr lang="en-US" sz="2400" b="1" dirty="0" err="1">
                <a:solidFill>
                  <a:schemeClr val="accent1"/>
                </a:solidFill>
              </a:rPr>
              <a:t>trí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áo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dài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với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họa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tiết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dân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tộc</a:t>
            </a:r>
            <a:endParaRPr lang="vi-VN" sz="2400" b="1" dirty="0">
              <a:solidFill>
                <a:schemeClr val="accent1"/>
              </a:solidFill>
            </a:endParaRPr>
          </a:p>
        </p:txBody>
      </p:sp>
      <p:sp>
        <p:nvSpPr>
          <p:cNvPr id="20" name="Tiêu đề 1">
            <a:extLst>
              <a:ext uri="{FF2B5EF4-FFF2-40B4-BE49-F238E27FC236}">
                <a16:creationId xmlns:a16="http://schemas.microsoft.com/office/drawing/2014/main" id="{448E4D92-A6A5-3F21-2C20-F24D54D413C3}"/>
              </a:ext>
            </a:extLst>
          </p:cNvPr>
          <p:cNvSpPr txBox="1">
            <a:spLocks/>
          </p:cNvSpPr>
          <p:nvPr/>
        </p:nvSpPr>
        <p:spPr>
          <a:xfrm>
            <a:off x="1756756" y="5899451"/>
            <a:ext cx="9055331" cy="66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</a:rPr>
              <a:t>Sử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ghế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giá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vẽ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dây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buộc</a:t>
            </a:r>
            <a:r>
              <a:rPr lang="en-US" sz="2400" b="1" dirty="0">
                <a:solidFill>
                  <a:srgbClr val="FF0000"/>
                </a:solidFill>
              </a:rPr>
              <a:t>,… </a:t>
            </a:r>
            <a:r>
              <a:rPr lang="en-US" sz="2400" b="1" dirty="0" err="1">
                <a:solidFill>
                  <a:srgbClr val="FF0000"/>
                </a:solidFill>
              </a:rPr>
              <a:t>để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trưng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bày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6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7DF70-68C1-75F1-2AD2-4FDEAA0B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36" y="1325337"/>
            <a:ext cx="6532984" cy="94689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IV. </a:t>
            </a:r>
            <a:r>
              <a:rPr lang="en-US" b="1" dirty="0" err="1">
                <a:solidFill>
                  <a:srgbClr val="0070C0"/>
                </a:solidFill>
              </a:rPr>
              <a:t>Thuyết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tọa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đàm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364E144-76FE-333B-CDF9-F285D42F1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4590"/>
            <a:ext cx="9157996" cy="606555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Các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hình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thức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thuật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được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thể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hiện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khu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trưng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bày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4" name="Chỗ dành sẵn cho Nội dung 2">
            <a:extLst>
              <a:ext uri="{FF2B5EF4-FFF2-40B4-BE49-F238E27FC236}">
                <a16:creationId xmlns:a16="http://schemas.microsoft.com/office/drawing/2014/main" id="{14008EC7-B38A-1D1D-4D63-AB8BC76BC91E}"/>
              </a:ext>
            </a:extLst>
          </p:cNvPr>
          <p:cNvSpPr txBox="1">
            <a:spLocks/>
          </p:cNvSpPr>
          <p:nvPr/>
        </p:nvSpPr>
        <p:spPr>
          <a:xfrm>
            <a:off x="838200" y="3627892"/>
            <a:ext cx="10515600" cy="60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0070C0"/>
                </a:solidFill>
              </a:rPr>
              <a:t>Các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yếu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nguyên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thẩm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được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phẩm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8CA8A4B9-90E6-9CB9-FE17-A3AB69645917}"/>
              </a:ext>
            </a:extLst>
          </p:cNvPr>
          <p:cNvSpPr txBox="1">
            <a:spLocks/>
          </p:cNvSpPr>
          <p:nvPr/>
        </p:nvSpPr>
        <p:spPr>
          <a:xfrm>
            <a:off x="831980" y="4389827"/>
            <a:ext cx="7938796" cy="60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Vai </a:t>
            </a:r>
            <a:r>
              <a:rPr lang="en-US" b="1" dirty="0" err="1">
                <a:solidFill>
                  <a:srgbClr val="0070C0"/>
                </a:solidFill>
              </a:rPr>
              <a:t>trò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ứng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sản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phẩm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cuộc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sống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2A252A26-075F-06A8-71BC-CAB1C2B72289}"/>
              </a:ext>
            </a:extLst>
          </p:cNvPr>
          <p:cNvSpPr txBox="1">
            <a:spLocks/>
          </p:cNvSpPr>
          <p:nvPr/>
        </p:nvSpPr>
        <p:spPr>
          <a:xfrm>
            <a:off x="831980" y="5229385"/>
            <a:ext cx="6906208" cy="60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0070C0"/>
                </a:solidFill>
              </a:rPr>
              <a:t>Tính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thẩm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mĩ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không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trưng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bày</a:t>
            </a:r>
            <a:endParaRPr lang="vi-VN" b="1" dirty="0">
              <a:solidFill>
                <a:srgbClr val="0070C0"/>
              </a:solidFill>
            </a:endParaRP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DCFA1BD1-2C7D-61CF-1C9A-97D8CAF7E374}"/>
              </a:ext>
            </a:extLst>
          </p:cNvPr>
          <p:cNvSpPr txBox="1">
            <a:spLocks/>
          </p:cNvSpPr>
          <p:nvPr/>
        </p:nvSpPr>
        <p:spPr>
          <a:xfrm>
            <a:off x="2922814" y="2121288"/>
            <a:ext cx="6346372" cy="60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</a:rPr>
              <a:t>Các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nội</a:t>
            </a:r>
            <a:r>
              <a:rPr lang="en-US" b="1" dirty="0">
                <a:solidFill>
                  <a:srgbClr val="FF0000"/>
                </a:solidFill>
              </a:rPr>
              <a:t> dung </a:t>
            </a:r>
            <a:r>
              <a:rPr lang="en-US" b="1" dirty="0" err="1">
                <a:solidFill>
                  <a:srgbClr val="FF0000"/>
                </a:solidFill>
              </a:rPr>
              <a:t>cần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thảo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luận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tọa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đàm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0C51F218-8D92-2F8F-97B0-7183CFE17049}"/>
              </a:ext>
            </a:extLst>
          </p:cNvPr>
          <p:cNvSpPr txBox="1">
            <a:spLocks/>
          </p:cNvSpPr>
          <p:nvPr/>
        </p:nvSpPr>
        <p:spPr>
          <a:xfrm>
            <a:off x="4676505" y="195943"/>
            <a:ext cx="2682239" cy="54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/>
              <a:t>Tiết</a:t>
            </a:r>
            <a:r>
              <a:rPr lang="en-US" sz="2400" b="1" dirty="0"/>
              <a:t> 17: </a:t>
            </a:r>
            <a:r>
              <a:rPr lang="en-US" sz="2400" b="1" dirty="0" err="1"/>
              <a:t>tổng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kì</a:t>
            </a:r>
            <a:r>
              <a:rPr lang="en-US" sz="2400" b="1" dirty="0"/>
              <a:t> I</a:t>
            </a:r>
            <a:endParaRPr lang="vi-VN" sz="2400" b="1" dirty="0"/>
          </a:p>
        </p:txBody>
      </p:sp>
      <p:sp>
        <p:nvSpPr>
          <p:cNvPr id="9" name="Tiêu đề phụ 2">
            <a:extLst>
              <a:ext uri="{FF2B5EF4-FFF2-40B4-BE49-F238E27FC236}">
                <a16:creationId xmlns:a16="http://schemas.microsoft.com/office/drawing/2014/main" id="{E0D80CC0-9BF6-7739-B0FE-FB87A1C22123}"/>
              </a:ext>
            </a:extLst>
          </p:cNvPr>
          <p:cNvSpPr txBox="1">
            <a:spLocks/>
          </p:cNvSpPr>
          <p:nvPr/>
        </p:nvSpPr>
        <p:spPr>
          <a:xfrm>
            <a:off x="3667894" y="755638"/>
            <a:ext cx="4610794" cy="537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TRƯNG BÀY SẢN PHẨM MĨ THUẬT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9403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184</Words>
  <Application>Microsoft Office PowerPoint</Application>
  <PresentationFormat>Màn hình rộng</PresentationFormat>
  <Paragraphs>22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Chủ đề Office</vt:lpstr>
      <vt:lpstr>Tiết 17: tổng kết kì I</vt:lpstr>
      <vt:lpstr>Bản trình bày PowerPoint</vt:lpstr>
      <vt:lpstr>Bản trình bày PowerPoint</vt:lpstr>
      <vt:lpstr>IV. Thuyết trình và tọa đàm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9</cp:revision>
  <dcterms:created xsi:type="dcterms:W3CDTF">2024-11-30T16:14:46Z</dcterms:created>
  <dcterms:modified xsi:type="dcterms:W3CDTF">2024-12-02T18:08:20Z</dcterms:modified>
</cp:coreProperties>
</file>