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5" r:id="rId3"/>
    <p:sldId id="286" r:id="rId4"/>
    <p:sldId id="287" r:id="rId5"/>
    <p:sldId id="288" r:id="rId6"/>
    <p:sldId id="289" r:id="rId7"/>
    <p:sldId id="29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47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6CB8-9075-CC3B-6B69-2B4F5A486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938A2-0BAF-1172-434F-F6F601506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A4055-E62A-40BA-CDF5-B8D962365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750B-54D7-48D8-9831-186C60510B18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656A3-018E-D190-2060-F53172C3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39EE3-7C9A-06EC-E151-87F617ED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2806-45CA-42C3-9FE0-C370887C98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76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1D9D-9391-48E0-D531-FE7E6063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82ADD-80C8-54DA-4A9C-B045A0A06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03558-5B6A-BE32-932C-2CBCA97A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750B-54D7-48D8-9831-186C60510B18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ABB2D-E6AD-A86E-6490-6FB414C08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6DE5B-45C7-DDD1-330D-AEB2CD15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2806-45CA-42C3-9FE0-C370887C98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47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EEE369-08FA-4C7C-9F71-4E45249E7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8946AD-F035-2B7B-AEFE-84D26B734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61458-E378-3F96-43E2-F92D1DEC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750B-54D7-48D8-9831-186C60510B18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5F79F-DCC0-BA29-7C38-92C2542D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EC8F9-C04C-B41E-EBC0-C909A664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2806-45CA-42C3-9FE0-C370887C98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157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D0A5-EBF0-023E-1F90-E58DAF45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12C4D-4358-4682-C64A-D99D30F01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374AC-CD3F-8BF0-4163-8E54326A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750B-54D7-48D8-9831-186C60510B18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2F5C6-19EF-0206-CFE0-05A8B0E2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BCAFE-8905-0CF7-0830-8AC03622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2806-45CA-42C3-9FE0-C370887C98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79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422B-0876-6394-C709-D726486F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B67EE-3EF5-D3E8-C793-5FF3D3512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94D37-1AA1-5473-85E9-34B76AAE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750B-54D7-48D8-9831-186C60510B18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2A9F-3EFA-CE1D-6C0B-1E4858BF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04CC7-800F-EE5A-D334-3984D7DC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2806-45CA-42C3-9FE0-C370887C98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28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BD99F-6062-40A3-CCF9-3FAD0C04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78DBF-08A7-9423-B926-A7694192D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C0C67-D18A-A3FE-9D7A-C0EAD28BF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A4161-9F3A-3238-21DE-CB3A387F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750B-54D7-48D8-9831-186C60510B18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99E27-F281-E7F4-AC50-BCF00A103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5DB86-9F23-6FB7-B910-3E7DF92E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2806-45CA-42C3-9FE0-C370887C98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818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1806-F369-4FA6-FD28-BACA767C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C25C2-C114-C862-B843-8E47D265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6DBDA-85F1-9C0E-EAD2-F2EC81C88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6A499-A60D-A297-B2E5-57C82ACB8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D1DB5-11A2-B094-BEAE-E782F7679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228ED9-BD6E-B4F5-FFC0-956E7E47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750B-54D7-48D8-9831-186C60510B18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F6067E-18C3-46FC-C708-CD4D1227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EF768E-FAA1-E215-336D-EF76D44F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2806-45CA-42C3-9FE0-C370887C98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31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34C6-96B1-9E6D-6089-8862340A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565E2-86AC-77A8-9996-BA917F06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750B-54D7-48D8-9831-186C60510B18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9EAD5-9B70-BDAB-B7B2-58AB0FB0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1741A-4303-15FF-7EDA-CC8E391D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2806-45CA-42C3-9FE0-C370887C98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424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D66666-F226-FD11-AF97-C3A83F83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750B-54D7-48D8-9831-186C60510B18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19155-AA56-D0C4-AAA8-C1D13380E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3ECB1-12D7-4A32-A737-467B099E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2806-45CA-42C3-9FE0-C370887C98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16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295F-19A3-8F18-B151-06D78779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B6255-610B-79A4-DC56-26D238D82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85A7E-6D5D-230E-7D40-8E590A9E9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A4153-1A88-C4C5-9F1A-B7AC17A37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750B-54D7-48D8-9831-186C60510B18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2308D-A400-628D-3E77-ECED3ADB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AC135-178F-581C-1DBC-4B9FC72E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2806-45CA-42C3-9FE0-C370887C98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890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FE95F-55C0-89DD-2C4D-137A7736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CBB3C8-67E6-7354-77F7-000B55CB52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D2880-6EB3-DB42-91CB-9A38F5597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C29CB-9790-FDF8-DBB3-51F54A75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750B-54D7-48D8-9831-186C60510B18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54149-6C74-F114-057B-8DEC622D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356CC-6D29-D7A9-3A5E-FCE190A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2806-45CA-42C3-9FE0-C370887C98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109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22556-0DEC-0113-A03A-EA8AF4C6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0E042-76D8-C740-2F2E-B2D596F0A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8A70-721E-13A2-E08D-2FD1F63E4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750B-54D7-48D8-9831-186C60510B18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52074-05A5-19BE-EAC7-C867B75C2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63FAA-AD53-FC35-A938-1AD3345DF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32806-45CA-42C3-9FE0-C370887C98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945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C8FDD61-8E20-7A3D-CF22-FDC40A0CEE3F}"/>
              </a:ext>
            </a:extLst>
          </p:cNvPr>
          <p:cNvSpPr/>
          <p:nvPr/>
        </p:nvSpPr>
        <p:spPr>
          <a:xfrm>
            <a:off x="7494588" y="0"/>
            <a:ext cx="4797425" cy="6858000"/>
          </a:xfrm>
          <a:custGeom>
            <a:avLst/>
            <a:gdLst>
              <a:gd name="connsiteX0" fmla="*/ 1837596 w 4798574"/>
              <a:gd name="connsiteY0" fmla="*/ 0 h 6858000"/>
              <a:gd name="connsiteX1" fmla="*/ 4798574 w 4798574"/>
              <a:gd name="connsiteY1" fmla="*/ 0 h 6858000"/>
              <a:gd name="connsiteX2" fmla="*/ 4798574 w 4798574"/>
              <a:gd name="connsiteY2" fmla="*/ 6858000 h 6858000"/>
              <a:gd name="connsiteX3" fmla="*/ 0 w 47985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8574" h="6858000">
                <a:moveTo>
                  <a:pt x="1837596" y="0"/>
                </a:moveTo>
                <a:lnTo>
                  <a:pt x="4798574" y="0"/>
                </a:lnTo>
                <a:lnTo>
                  <a:pt x="47985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8CF7EFBB-473F-109B-1D17-DA17FA4B3286}"/>
              </a:ext>
            </a:extLst>
          </p:cNvPr>
          <p:cNvSpPr/>
          <p:nvPr/>
        </p:nvSpPr>
        <p:spPr>
          <a:xfrm flipH="1" flipV="1">
            <a:off x="-19050" y="0"/>
            <a:ext cx="4799013" cy="6858000"/>
          </a:xfrm>
          <a:custGeom>
            <a:avLst/>
            <a:gdLst>
              <a:gd name="connsiteX0" fmla="*/ 1837596 w 4798574"/>
              <a:gd name="connsiteY0" fmla="*/ 0 h 6858000"/>
              <a:gd name="connsiteX1" fmla="*/ 4798574 w 4798574"/>
              <a:gd name="connsiteY1" fmla="*/ 0 h 6858000"/>
              <a:gd name="connsiteX2" fmla="*/ 4798574 w 4798574"/>
              <a:gd name="connsiteY2" fmla="*/ 6858000 h 6858000"/>
              <a:gd name="connsiteX3" fmla="*/ 0 w 47985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8574" h="6858000">
                <a:moveTo>
                  <a:pt x="1837596" y="0"/>
                </a:moveTo>
                <a:lnTo>
                  <a:pt x="4798574" y="0"/>
                </a:lnTo>
                <a:lnTo>
                  <a:pt x="47985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F73D81E3-ED16-0382-16A9-A1BC8366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13" r="24286"/>
          <a:stretch>
            <a:fillRect/>
          </a:stretch>
        </p:blipFill>
        <p:spPr>
          <a:xfrm>
            <a:off x="-589446" y="-8155"/>
            <a:ext cx="4864674" cy="6858000"/>
          </a:xfrm>
          <a:custGeom>
            <a:avLst/>
            <a:gdLst>
              <a:gd name="connsiteX0" fmla="*/ 0 w 4864674"/>
              <a:gd name="connsiteY0" fmla="*/ 0 h 6858000"/>
              <a:gd name="connsiteX1" fmla="*/ 4864674 w 4864674"/>
              <a:gd name="connsiteY1" fmla="*/ 0 h 6858000"/>
              <a:gd name="connsiteX2" fmla="*/ 3027078 w 4864674"/>
              <a:gd name="connsiteY2" fmla="*/ 6858000 h 6858000"/>
              <a:gd name="connsiteX3" fmla="*/ 0 w 48646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674" h="6858000">
                <a:moveTo>
                  <a:pt x="0" y="0"/>
                </a:moveTo>
                <a:lnTo>
                  <a:pt x="4864674" y="0"/>
                </a:lnTo>
                <a:lnTo>
                  <a:pt x="302707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01F761DF-7376-7DD0-4188-32448E37EB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13" r="24286"/>
          <a:stretch>
            <a:fillRect/>
          </a:stretch>
        </p:blipFill>
        <p:spPr>
          <a:xfrm flipH="1" flipV="1">
            <a:off x="7996252" y="0"/>
            <a:ext cx="4864674" cy="6858000"/>
          </a:xfrm>
          <a:custGeom>
            <a:avLst/>
            <a:gdLst>
              <a:gd name="connsiteX0" fmla="*/ 0 w 4864674"/>
              <a:gd name="connsiteY0" fmla="*/ 0 h 6858000"/>
              <a:gd name="connsiteX1" fmla="*/ 4864674 w 4864674"/>
              <a:gd name="connsiteY1" fmla="*/ 0 h 6858000"/>
              <a:gd name="connsiteX2" fmla="*/ 3027078 w 4864674"/>
              <a:gd name="connsiteY2" fmla="*/ 6858000 h 6858000"/>
              <a:gd name="connsiteX3" fmla="*/ 0 w 48646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674" h="6858000">
                <a:moveTo>
                  <a:pt x="0" y="0"/>
                </a:moveTo>
                <a:lnTo>
                  <a:pt x="4864674" y="0"/>
                </a:lnTo>
                <a:lnTo>
                  <a:pt x="302707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96942D5-B62F-6CB9-A69E-574CFA279008}"/>
              </a:ext>
            </a:extLst>
          </p:cNvPr>
          <p:cNvSpPr/>
          <p:nvPr/>
        </p:nvSpPr>
        <p:spPr>
          <a:xfrm>
            <a:off x="4217988" y="1527175"/>
            <a:ext cx="3803650" cy="3803650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5EFB69-25A6-B8A8-3E6B-CB5C07288B0E}"/>
              </a:ext>
            </a:extLst>
          </p:cNvPr>
          <p:cNvGrpSpPr/>
          <p:nvPr/>
        </p:nvGrpSpPr>
        <p:grpSpPr>
          <a:xfrm>
            <a:off x="2999173" y="300234"/>
            <a:ext cx="6241222" cy="6330916"/>
            <a:chOff x="2975388" y="308389"/>
            <a:chExt cx="6241222" cy="6330916"/>
          </a:xfrm>
          <a:solidFill>
            <a:srgbClr val="8BE1FF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83AC1C-29D9-BAFA-EE0F-040BF5069692}"/>
                </a:ext>
              </a:extLst>
            </p:cNvPr>
            <p:cNvGrpSpPr/>
            <p:nvPr/>
          </p:nvGrpSpPr>
          <p:grpSpPr>
            <a:xfrm>
              <a:off x="5759313" y="308389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6" name="Teardrop 5">
                <a:extLst>
                  <a:ext uri="{FF2B5EF4-FFF2-40B4-BE49-F238E27FC236}">
                    <a16:creationId xmlns:a16="http://schemas.microsoft.com/office/drawing/2014/main" id="{45E0DE53-F1BF-A3F6-F425-3998EBB5F658}"/>
                  </a:ext>
                </a:extLst>
              </p:cNvPr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Teardrop 29">
                <a:extLst>
                  <a:ext uri="{FF2B5EF4-FFF2-40B4-BE49-F238E27FC236}">
                    <a16:creationId xmlns:a16="http://schemas.microsoft.com/office/drawing/2014/main" id="{58F342B7-3FD6-62F9-24CD-874CBE132EAC}"/>
                  </a:ext>
                </a:extLst>
              </p:cNvPr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32785E9-37D7-E83F-E55D-00DE1E599900}"/>
                </a:ext>
              </a:extLst>
            </p:cNvPr>
            <p:cNvGrpSpPr/>
            <p:nvPr/>
          </p:nvGrpSpPr>
          <p:grpSpPr>
            <a:xfrm rot="900000">
              <a:off x="5759313" y="316543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33" name="Teardrop 32">
                <a:extLst>
                  <a:ext uri="{FF2B5EF4-FFF2-40B4-BE49-F238E27FC236}">
                    <a16:creationId xmlns:a16="http://schemas.microsoft.com/office/drawing/2014/main" id="{DB788E28-9EF4-FE38-1430-D47D46806148}"/>
                  </a:ext>
                </a:extLst>
              </p:cNvPr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Teardrop 34">
                <a:extLst>
                  <a:ext uri="{FF2B5EF4-FFF2-40B4-BE49-F238E27FC236}">
                    <a16:creationId xmlns:a16="http://schemas.microsoft.com/office/drawing/2014/main" id="{BAEE88A4-23BD-626E-D527-E74FDF17E064}"/>
                  </a:ext>
                </a:extLst>
              </p:cNvPr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B568552-73C2-A590-1D73-2B2E59CFB09B}"/>
                </a:ext>
              </a:extLst>
            </p:cNvPr>
            <p:cNvGrpSpPr/>
            <p:nvPr/>
          </p:nvGrpSpPr>
          <p:grpSpPr>
            <a:xfrm rot="1800000">
              <a:off x="5759313" y="324697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39" name="Teardrop 38">
                <a:extLst>
                  <a:ext uri="{FF2B5EF4-FFF2-40B4-BE49-F238E27FC236}">
                    <a16:creationId xmlns:a16="http://schemas.microsoft.com/office/drawing/2014/main" id="{C1CBA609-4445-511A-3637-7198B97A91A0}"/>
                  </a:ext>
                </a:extLst>
              </p:cNvPr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Teardrop 40">
                <a:extLst>
                  <a:ext uri="{FF2B5EF4-FFF2-40B4-BE49-F238E27FC236}">
                    <a16:creationId xmlns:a16="http://schemas.microsoft.com/office/drawing/2014/main" id="{66E69A06-61E5-000E-045E-5042ED3C0748}"/>
                  </a:ext>
                </a:extLst>
              </p:cNvPr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29163A6-4261-8E72-9B72-2A12603C32E0}"/>
                </a:ext>
              </a:extLst>
            </p:cNvPr>
            <p:cNvGrpSpPr/>
            <p:nvPr/>
          </p:nvGrpSpPr>
          <p:grpSpPr>
            <a:xfrm rot="2700000">
              <a:off x="5759313" y="332851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44" name="Teardrop 43">
                <a:extLst>
                  <a:ext uri="{FF2B5EF4-FFF2-40B4-BE49-F238E27FC236}">
                    <a16:creationId xmlns:a16="http://schemas.microsoft.com/office/drawing/2014/main" id="{E83A546E-7B19-BB26-C129-491EE9BEF69C}"/>
                  </a:ext>
                </a:extLst>
              </p:cNvPr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Teardrop 44">
                <a:extLst>
                  <a:ext uri="{FF2B5EF4-FFF2-40B4-BE49-F238E27FC236}">
                    <a16:creationId xmlns:a16="http://schemas.microsoft.com/office/drawing/2014/main" id="{D3959B45-2F4F-5990-ADA8-468DDD68C48E}"/>
                  </a:ext>
                </a:extLst>
              </p:cNvPr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F1590AD-96CB-8B24-61CE-AD50C0BF7992}"/>
                </a:ext>
              </a:extLst>
            </p:cNvPr>
            <p:cNvGrpSpPr/>
            <p:nvPr/>
          </p:nvGrpSpPr>
          <p:grpSpPr>
            <a:xfrm rot="3600000">
              <a:off x="5759313" y="341005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47" name="Teardrop 46">
                <a:extLst>
                  <a:ext uri="{FF2B5EF4-FFF2-40B4-BE49-F238E27FC236}">
                    <a16:creationId xmlns:a16="http://schemas.microsoft.com/office/drawing/2014/main" id="{884D07F2-C7AF-05A0-BE7F-77746BF80BDB}"/>
                  </a:ext>
                </a:extLst>
              </p:cNvPr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Teardrop 47">
                <a:extLst>
                  <a:ext uri="{FF2B5EF4-FFF2-40B4-BE49-F238E27FC236}">
                    <a16:creationId xmlns:a16="http://schemas.microsoft.com/office/drawing/2014/main" id="{A505F95A-F26C-1DE3-9EF4-DC0F0E4F6F0C}"/>
                  </a:ext>
                </a:extLst>
              </p:cNvPr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52793E7-D3D2-2507-7A7B-62C8A3F56DC4}"/>
                </a:ext>
              </a:extLst>
            </p:cNvPr>
            <p:cNvGrpSpPr/>
            <p:nvPr/>
          </p:nvGrpSpPr>
          <p:grpSpPr>
            <a:xfrm rot="4500000">
              <a:off x="5759313" y="349159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51" name="Teardrop 50">
                <a:extLst>
                  <a:ext uri="{FF2B5EF4-FFF2-40B4-BE49-F238E27FC236}">
                    <a16:creationId xmlns:a16="http://schemas.microsoft.com/office/drawing/2014/main" id="{5F929745-0357-A494-59D2-F6A202A5C17B}"/>
                  </a:ext>
                </a:extLst>
              </p:cNvPr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Teardrop 53">
                <a:extLst>
                  <a:ext uri="{FF2B5EF4-FFF2-40B4-BE49-F238E27FC236}">
                    <a16:creationId xmlns:a16="http://schemas.microsoft.com/office/drawing/2014/main" id="{1C941FCC-044D-28A5-E078-F8657EB40197}"/>
                  </a:ext>
                </a:extLst>
              </p:cNvPr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BFE2063-25EF-0C5D-A689-54318FB16D58}"/>
                </a:ext>
              </a:extLst>
            </p:cNvPr>
            <p:cNvGrpSpPr/>
            <p:nvPr/>
          </p:nvGrpSpPr>
          <p:grpSpPr>
            <a:xfrm rot="5400000">
              <a:off x="5759313" y="357313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56" name="Teardrop 55">
                <a:extLst>
                  <a:ext uri="{FF2B5EF4-FFF2-40B4-BE49-F238E27FC236}">
                    <a16:creationId xmlns:a16="http://schemas.microsoft.com/office/drawing/2014/main" id="{1882B4AF-9371-4FF2-9B83-B72788702931}"/>
                  </a:ext>
                </a:extLst>
              </p:cNvPr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Teardrop 56">
                <a:extLst>
                  <a:ext uri="{FF2B5EF4-FFF2-40B4-BE49-F238E27FC236}">
                    <a16:creationId xmlns:a16="http://schemas.microsoft.com/office/drawing/2014/main" id="{19691781-0E4F-C9C6-6671-FB562128B0A9}"/>
                  </a:ext>
                </a:extLst>
              </p:cNvPr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1E80FAD-F054-E322-8456-2E1BF8453749}"/>
                </a:ext>
              </a:extLst>
            </p:cNvPr>
            <p:cNvGrpSpPr/>
            <p:nvPr/>
          </p:nvGrpSpPr>
          <p:grpSpPr>
            <a:xfrm rot="6300000">
              <a:off x="5759313" y="365467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59" name="Teardrop 58">
                <a:extLst>
                  <a:ext uri="{FF2B5EF4-FFF2-40B4-BE49-F238E27FC236}">
                    <a16:creationId xmlns:a16="http://schemas.microsoft.com/office/drawing/2014/main" id="{C273FBD9-947C-0BAD-FC66-81E45562071B}"/>
                  </a:ext>
                </a:extLst>
              </p:cNvPr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Teardrop 59">
                <a:extLst>
                  <a:ext uri="{FF2B5EF4-FFF2-40B4-BE49-F238E27FC236}">
                    <a16:creationId xmlns:a16="http://schemas.microsoft.com/office/drawing/2014/main" id="{B2220C97-1E77-5FD0-9C4D-47756F36B705}"/>
                  </a:ext>
                </a:extLst>
              </p:cNvPr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CE12DF9-8DFA-B6DA-3231-675A227D1643}"/>
                </a:ext>
              </a:extLst>
            </p:cNvPr>
            <p:cNvGrpSpPr/>
            <p:nvPr/>
          </p:nvGrpSpPr>
          <p:grpSpPr>
            <a:xfrm rot="7200000">
              <a:off x="5759313" y="373621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62" name="Teardrop 61">
                <a:extLst>
                  <a:ext uri="{FF2B5EF4-FFF2-40B4-BE49-F238E27FC236}">
                    <a16:creationId xmlns:a16="http://schemas.microsoft.com/office/drawing/2014/main" id="{572F1037-CCA6-1055-4B53-7173E1360156}"/>
                  </a:ext>
                </a:extLst>
              </p:cNvPr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Teardrop 62">
                <a:extLst>
                  <a:ext uri="{FF2B5EF4-FFF2-40B4-BE49-F238E27FC236}">
                    <a16:creationId xmlns:a16="http://schemas.microsoft.com/office/drawing/2014/main" id="{5F240EBC-ACDD-4C2F-B22D-5AC1B49F3AB9}"/>
                  </a:ext>
                </a:extLst>
              </p:cNvPr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2210BED-ABAB-6F4A-EC27-DD61ADBF6E20}"/>
                </a:ext>
              </a:extLst>
            </p:cNvPr>
            <p:cNvGrpSpPr/>
            <p:nvPr/>
          </p:nvGrpSpPr>
          <p:grpSpPr>
            <a:xfrm rot="8100000">
              <a:off x="5759313" y="381775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65" name="Teardrop 64">
                <a:extLst>
                  <a:ext uri="{FF2B5EF4-FFF2-40B4-BE49-F238E27FC236}">
                    <a16:creationId xmlns:a16="http://schemas.microsoft.com/office/drawing/2014/main" id="{9021993F-B233-1403-EC08-C39B642D3C4C}"/>
                  </a:ext>
                </a:extLst>
              </p:cNvPr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Teardrop 65">
                <a:extLst>
                  <a:ext uri="{FF2B5EF4-FFF2-40B4-BE49-F238E27FC236}">
                    <a16:creationId xmlns:a16="http://schemas.microsoft.com/office/drawing/2014/main" id="{32E18822-73B8-E256-C6A2-02AE8398F073}"/>
                  </a:ext>
                </a:extLst>
              </p:cNvPr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2EA0190-632D-B697-668D-62BC9A1052D8}"/>
                </a:ext>
              </a:extLst>
            </p:cNvPr>
            <p:cNvGrpSpPr/>
            <p:nvPr/>
          </p:nvGrpSpPr>
          <p:grpSpPr>
            <a:xfrm rot="9000000">
              <a:off x="5759313" y="389929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68" name="Teardrop 67">
                <a:extLst>
                  <a:ext uri="{FF2B5EF4-FFF2-40B4-BE49-F238E27FC236}">
                    <a16:creationId xmlns:a16="http://schemas.microsoft.com/office/drawing/2014/main" id="{1AD24930-7899-32AA-9548-8AA60EA1DC55}"/>
                  </a:ext>
                </a:extLst>
              </p:cNvPr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Teardrop 68">
                <a:extLst>
                  <a:ext uri="{FF2B5EF4-FFF2-40B4-BE49-F238E27FC236}">
                    <a16:creationId xmlns:a16="http://schemas.microsoft.com/office/drawing/2014/main" id="{FE41FE44-BE54-AB6D-6BF8-07614EE11E88}"/>
                  </a:ext>
                </a:extLst>
              </p:cNvPr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4021278-52EB-7C3E-50C4-5CA05AE25CED}"/>
                </a:ext>
              </a:extLst>
            </p:cNvPr>
            <p:cNvGrpSpPr/>
            <p:nvPr/>
          </p:nvGrpSpPr>
          <p:grpSpPr>
            <a:xfrm rot="9900000">
              <a:off x="5759313" y="398083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71" name="Teardrop 70">
                <a:extLst>
                  <a:ext uri="{FF2B5EF4-FFF2-40B4-BE49-F238E27FC236}">
                    <a16:creationId xmlns:a16="http://schemas.microsoft.com/office/drawing/2014/main" id="{DE9A645E-30BD-FA6D-CB53-FDE3FB84FB5D}"/>
                  </a:ext>
                </a:extLst>
              </p:cNvPr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Teardrop 71">
                <a:extLst>
                  <a:ext uri="{FF2B5EF4-FFF2-40B4-BE49-F238E27FC236}">
                    <a16:creationId xmlns:a16="http://schemas.microsoft.com/office/drawing/2014/main" id="{FB300737-8486-CAEE-FAD9-E7C5A23CD356}"/>
                  </a:ext>
                </a:extLst>
              </p:cNvPr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7B034025-95B4-94E2-1645-B3CDA2DE27F1}"/>
              </a:ext>
            </a:extLst>
          </p:cNvPr>
          <p:cNvSpPr/>
          <p:nvPr/>
        </p:nvSpPr>
        <p:spPr>
          <a:xfrm>
            <a:off x="4570413" y="1871663"/>
            <a:ext cx="3098800" cy="309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218429B-29B9-58E0-BB68-1B964DA815D7}"/>
              </a:ext>
            </a:extLst>
          </p:cNvPr>
          <p:cNvSpPr/>
          <p:nvPr/>
        </p:nvSpPr>
        <p:spPr>
          <a:xfrm>
            <a:off x="6054725" y="2928938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466" name="Group 14">
            <a:extLst>
              <a:ext uri="{FF2B5EF4-FFF2-40B4-BE49-F238E27FC236}">
                <a16:creationId xmlns:a16="http://schemas.microsoft.com/office/drawing/2014/main" id="{28CF3DF7-F080-5BA1-2579-CCDE3700A3DD}"/>
              </a:ext>
            </a:extLst>
          </p:cNvPr>
          <p:cNvGrpSpPr>
            <a:grpSpLocks/>
          </p:cNvGrpSpPr>
          <p:nvPr/>
        </p:nvGrpSpPr>
        <p:grpSpPr bwMode="auto">
          <a:xfrm>
            <a:off x="4313238" y="1622425"/>
            <a:ext cx="3613150" cy="3597275"/>
            <a:chOff x="4303696" y="1644666"/>
            <a:chExt cx="3613934" cy="3597649"/>
          </a:xfrm>
        </p:grpSpPr>
        <p:grpSp>
          <p:nvGrpSpPr>
            <p:cNvPr id="19472" name="Group 12">
              <a:extLst>
                <a:ext uri="{FF2B5EF4-FFF2-40B4-BE49-F238E27FC236}">
                  <a16:creationId xmlns:a16="http://schemas.microsoft.com/office/drawing/2014/main" id="{C51BFF1C-66A9-D3E5-4938-451D66FED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0767" y="1644666"/>
              <a:ext cx="130462" cy="3597639"/>
              <a:chOff x="6030767" y="1644666"/>
              <a:chExt cx="130462" cy="359763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6F27C4D-540C-40E9-D45D-D699F41144DD}"/>
                  </a:ext>
                </a:extLst>
              </p:cNvPr>
              <p:cNvSpPr/>
              <p:nvPr/>
            </p:nvSpPr>
            <p:spPr>
              <a:xfrm>
                <a:off x="6031271" y="1644666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ACA0675-BBC9-20F3-E39F-F16C0E514D55}"/>
                  </a:ext>
                </a:extLst>
              </p:cNvPr>
              <p:cNvSpPr/>
              <p:nvPr/>
            </p:nvSpPr>
            <p:spPr>
              <a:xfrm>
                <a:off x="6031271" y="5112126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9473" name="Group 84">
              <a:extLst>
                <a:ext uri="{FF2B5EF4-FFF2-40B4-BE49-F238E27FC236}">
                  <a16:creationId xmlns:a16="http://schemas.microsoft.com/office/drawing/2014/main" id="{6FE5647F-2CE4-65A3-13A7-F472FB777DD2}"/>
                </a:ext>
              </a:extLst>
            </p:cNvPr>
            <p:cNvGrpSpPr>
              <a:grpSpLocks/>
            </p:cNvGrpSpPr>
            <p:nvPr/>
          </p:nvGrpSpPr>
          <p:grpSpPr bwMode="auto">
            <a:xfrm rot="900000">
              <a:off x="6030767" y="1644666"/>
              <a:ext cx="130462" cy="3597639"/>
              <a:chOff x="6030767" y="1644666"/>
              <a:chExt cx="130462" cy="3597639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B9AA80A-EB85-63AB-8C8F-69C8BB11CF29}"/>
                  </a:ext>
                </a:extLst>
              </p:cNvPr>
              <p:cNvSpPr/>
              <p:nvPr/>
            </p:nvSpPr>
            <p:spPr>
              <a:xfrm>
                <a:off x="6030234" y="1644713"/>
                <a:ext cx="128615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942EFAC-2582-9141-1AA3-13F39ED9D66D}"/>
                  </a:ext>
                </a:extLst>
              </p:cNvPr>
              <p:cNvSpPr/>
              <p:nvPr/>
            </p:nvSpPr>
            <p:spPr>
              <a:xfrm>
                <a:off x="6021711" y="5097276"/>
                <a:ext cx="127027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9474" name="Group 87">
              <a:extLst>
                <a:ext uri="{FF2B5EF4-FFF2-40B4-BE49-F238E27FC236}">
                  <a16:creationId xmlns:a16="http://schemas.microsoft.com/office/drawing/2014/main" id="{10B33715-D117-4DC0-4959-5CD1B72800AC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6034026" y="1644667"/>
              <a:ext cx="130462" cy="3597639"/>
              <a:chOff x="6030767" y="1644666"/>
              <a:chExt cx="130462" cy="3597639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D244285-AEB5-67A0-F873-3DD27A58458C}"/>
                  </a:ext>
                </a:extLst>
              </p:cNvPr>
              <p:cNvSpPr/>
              <p:nvPr/>
            </p:nvSpPr>
            <p:spPr>
              <a:xfrm>
                <a:off x="6030912" y="1644106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94F2ED6-A9B9-B7D5-578E-8B695DBC61D2}"/>
                  </a:ext>
                </a:extLst>
              </p:cNvPr>
              <p:cNvSpPr/>
              <p:nvPr/>
            </p:nvSpPr>
            <p:spPr>
              <a:xfrm>
                <a:off x="6029007" y="5108268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9475" name="Group 90">
              <a:extLst>
                <a:ext uri="{FF2B5EF4-FFF2-40B4-BE49-F238E27FC236}">
                  <a16:creationId xmlns:a16="http://schemas.microsoft.com/office/drawing/2014/main" id="{E9387BE6-C3EE-14A8-31C4-FCBA8C866C0D}"/>
                </a:ext>
              </a:extLst>
            </p:cNvPr>
            <p:cNvGrpSpPr>
              <a:grpSpLocks/>
            </p:cNvGrpSpPr>
            <p:nvPr/>
          </p:nvGrpSpPr>
          <p:grpSpPr bwMode="auto">
            <a:xfrm rot="2700000">
              <a:off x="6037285" y="1644668"/>
              <a:ext cx="130462" cy="3597639"/>
              <a:chOff x="6030767" y="1644666"/>
              <a:chExt cx="130462" cy="3597639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1F2653B-5492-87BD-AFCF-E4B4972209D4}"/>
                  </a:ext>
                </a:extLst>
              </p:cNvPr>
              <p:cNvSpPr/>
              <p:nvPr/>
            </p:nvSpPr>
            <p:spPr>
              <a:xfrm>
                <a:off x="6028807" y="1642428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86F9B62-9CF9-510B-F7B0-D6F0FB0192C2}"/>
                  </a:ext>
                </a:extLst>
              </p:cNvPr>
              <p:cNvSpPr/>
              <p:nvPr/>
            </p:nvSpPr>
            <p:spPr>
              <a:xfrm>
                <a:off x="6028807" y="5114050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9476" name="Group 93">
              <a:extLst>
                <a:ext uri="{FF2B5EF4-FFF2-40B4-BE49-F238E27FC236}">
                  <a16:creationId xmlns:a16="http://schemas.microsoft.com/office/drawing/2014/main" id="{C16D1767-BC0D-57B3-AB6D-F6CDBFEBFFA5}"/>
                </a:ext>
              </a:extLst>
            </p:cNvPr>
            <p:cNvGrpSpPr>
              <a:grpSpLocks/>
            </p:cNvGrpSpPr>
            <p:nvPr/>
          </p:nvGrpSpPr>
          <p:grpSpPr bwMode="auto">
            <a:xfrm rot="3600000">
              <a:off x="6040544" y="1644669"/>
              <a:ext cx="130462" cy="3597639"/>
              <a:chOff x="6030767" y="1644666"/>
              <a:chExt cx="130462" cy="3597639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F10B357F-08B8-5307-CC2B-B68A9B47BA8E}"/>
                  </a:ext>
                </a:extLst>
              </p:cNvPr>
              <p:cNvSpPr/>
              <p:nvPr/>
            </p:nvSpPr>
            <p:spPr>
              <a:xfrm>
                <a:off x="6029037" y="1644520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B0D7F8FF-389E-E7A7-8ED6-CE81F3BF2738}"/>
                  </a:ext>
                </a:extLst>
              </p:cNvPr>
              <p:cNvSpPr/>
              <p:nvPr/>
            </p:nvSpPr>
            <p:spPr>
              <a:xfrm>
                <a:off x="6030729" y="5112616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9477" name="Group 96">
              <a:extLst>
                <a:ext uri="{FF2B5EF4-FFF2-40B4-BE49-F238E27FC236}">
                  <a16:creationId xmlns:a16="http://schemas.microsoft.com/office/drawing/2014/main" id="{3B7C3AD5-90EC-E467-413E-535008B04966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6043803" y="1644670"/>
              <a:ext cx="130462" cy="3597639"/>
              <a:chOff x="6030767" y="1644666"/>
              <a:chExt cx="130462" cy="3597639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EB2BD18-D053-E0B7-54A3-BA4E9FDDDAF4}"/>
                  </a:ext>
                </a:extLst>
              </p:cNvPr>
              <p:cNvSpPr/>
              <p:nvPr/>
            </p:nvSpPr>
            <p:spPr>
              <a:xfrm>
                <a:off x="6013072" y="1647299"/>
                <a:ext cx="128601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E401B1E-5E0C-1EE9-0BD7-FC1D85402BA0}"/>
                  </a:ext>
                </a:extLst>
              </p:cNvPr>
              <p:cNvSpPr/>
              <p:nvPr/>
            </p:nvSpPr>
            <p:spPr>
              <a:xfrm>
                <a:off x="6018304" y="5118247"/>
                <a:ext cx="123838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9478" name="Group 99">
              <a:extLst>
                <a:ext uri="{FF2B5EF4-FFF2-40B4-BE49-F238E27FC236}">
                  <a16:creationId xmlns:a16="http://schemas.microsoft.com/office/drawing/2014/main" id="{F6B834CE-025C-C085-53FB-C563FE17D45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6047062" y="1644671"/>
              <a:ext cx="130462" cy="3597639"/>
              <a:chOff x="6030767" y="1644666"/>
              <a:chExt cx="130462" cy="3597639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43D0A1EA-1075-976C-5B3E-4D784C1D1D24}"/>
                  </a:ext>
                </a:extLst>
              </p:cNvPr>
              <p:cNvSpPr/>
              <p:nvPr/>
            </p:nvSpPr>
            <p:spPr>
              <a:xfrm>
                <a:off x="6030904" y="1644499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1E698239-76CE-9995-208F-ADFB657BC965}"/>
                  </a:ext>
                </a:extLst>
              </p:cNvPr>
              <p:cNvSpPr/>
              <p:nvPr/>
            </p:nvSpPr>
            <p:spPr>
              <a:xfrm>
                <a:off x="6030904" y="5112351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9479" name="Group 102">
              <a:extLst>
                <a:ext uri="{FF2B5EF4-FFF2-40B4-BE49-F238E27FC236}">
                  <a16:creationId xmlns:a16="http://schemas.microsoft.com/office/drawing/2014/main" id="{380B625D-E97D-AE40-7776-CDADA0ED68BE}"/>
                </a:ext>
              </a:extLst>
            </p:cNvPr>
            <p:cNvGrpSpPr>
              <a:grpSpLocks/>
            </p:cNvGrpSpPr>
            <p:nvPr/>
          </p:nvGrpSpPr>
          <p:grpSpPr bwMode="auto">
            <a:xfrm rot="6300000">
              <a:off x="6050321" y="1644672"/>
              <a:ext cx="130462" cy="3597639"/>
              <a:chOff x="6030767" y="1644666"/>
              <a:chExt cx="130462" cy="3597639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818D4738-3237-A5ED-C56F-98BCA4EDC905}"/>
                  </a:ext>
                </a:extLst>
              </p:cNvPr>
              <p:cNvSpPr/>
              <p:nvPr/>
            </p:nvSpPr>
            <p:spPr>
              <a:xfrm>
                <a:off x="6026762" y="1663649"/>
                <a:ext cx="128601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5A531AD-B1EB-A741-5D68-F891AD8D4FBE}"/>
                  </a:ext>
                </a:extLst>
              </p:cNvPr>
              <p:cNvSpPr/>
              <p:nvPr/>
            </p:nvSpPr>
            <p:spPr>
              <a:xfrm>
                <a:off x="6029320" y="5144894"/>
                <a:ext cx="127014" cy="1317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9480" name="Group 105">
              <a:extLst>
                <a:ext uri="{FF2B5EF4-FFF2-40B4-BE49-F238E27FC236}">
                  <a16:creationId xmlns:a16="http://schemas.microsoft.com/office/drawing/2014/main" id="{C865157E-954B-C3B6-1556-FD4F5A43F0B0}"/>
                </a:ext>
              </a:extLst>
            </p:cNvPr>
            <p:cNvGrpSpPr>
              <a:grpSpLocks/>
            </p:cNvGrpSpPr>
            <p:nvPr/>
          </p:nvGrpSpPr>
          <p:grpSpPr bwMode="auto">
            <a:xfrm rot="7200000">
              <a:off x="6053580" y="1644673"/>
              <a:ext cx="130462" cy="3597639"/>
              <a:chOff x="6030767" y="1644666"/>
              <a:chExt cx="130462" cy="3597639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FDA24E73-B210-5D78-448C-24DCC69DE1FF}"/>
                  </a:ext>
                </a:extLst>
              </p:cNvPr>
              <p:cNvSpPr/>
              <p:nvPr/>
            </p:nvSpPr>
            <p:spPr>
              <a:xfrm>
                <a:off x="6029982" y="1665308"/>
                <a:ext cx="128601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22D466A2-E108-E125-9C75-02277B0E5C40}"/>
                  </a:ext>
                </a:extLst>
              </p:cNvPr>
              <p:cNvSpPr/>
              <p:nvPr/>
            </p:nvSpPr>
            <p:spPr>
              <a:xfrm>
                <a:off x="6030806" y="5146283"/>
                <a:ext cx="130189" cy="1317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9481" name="Group 108">
              <a:extLst>
                <a:ext uri="{FF2B5EF4-FFF2-40B4-BE49-F238E27FC236}">
                  <a16:creationId xmlns:a16="http://schemas.microsoft.com/office/drawing/2014/main" id="{B92193AE-B36D-F040-E361-E8D85321C757}"/>
                </a:ext>
              </a:extLst>
            </p:cNvPr>
            <p:cNvGrpSpPr>
              <a:grpSpLocks/>
            </p:cNvGrpSpPr>
            <p:nvPr/>
          </p:nvGrpSpPr>
          <p:grpSpPr bwMode="auto">
            <a:xfrm rot="8100000">
              <a:off x="6056839" y="1644674"/>
              <a:ext cx="130462" cy="3597639"/>
              <a:chOff x="6030767" y="1644666"/>
              <a:chExt cx="130462" cy="3597639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20A03144-69FB-C02B-DDE7-9D301832CBC2}"/>
                  </a:ext>
                </a:extLst>
              </p:cNvPr>
              <p:cNvSpPr/>
              <p:nvPr/>
            </p:nvSpPr>
            <p:spPr>
              <a:xfrm>
                <a:off x="6031101" y="1645231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A3FE928-6AAF-981B-1EAB-792A1EE4321B}"/>
                  </a:ext>
                </a:extLst>
              </p:cNvPr>
              <p:cNvSpPr/>
              <p:nvPr/>
            </p:nvSpPr>
            <p:spPr>
              <a:xfrm>
                <a:off x="6031102" y="5114215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9482" name="Group 111">
              <a:extLst>
                <a:ext uri="{FF2B5EF4-FFF2-40B4-BE49-F238E27FC236}">
                  <a16:creationId xmlns:a16="http://schemas.microsoft.com/office/drawing/2014/main" id="{236B686F-A57F-FE8E-0479-B8C8741E4A9A}"/>
                </a:ext>
              </a:extLst>
            </p:cNvPr>
            <p:cNvGrpSpPr>
              <a:grpSpLocks/>
            </p:cNvGrpSpPr>
            <p:nvPr/>
          </p:nvGrpSpPr>
          <p:grpSpPr bwMode="auto">
            <a:xfrm rot="9000000">
              <a:off x="6060098" y="1644675"/>
              <a:ext cx="130462" cy="3597639"/>
              <a:chOff x="6030767" y="1644666"/>
              <a:chExt cx="130462" cy="3597639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B2DFBDD8-068B-F457-89B5-2819F52D8741}"/>
                  </a:ext>
                </a:extLst>
              </p:cNvPr>
              <p:cNvSpPr/>
              <p:nvPr/>
            </p:nvSpPr>
            <p:spPr>
              <a:xfrm>
                <a:off x="6044097" y="1663193"/>
                <a:ext cx="125439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B40CE77-1346-CB14-FF1F-A63D73D7DD94}"/>
                  </a:ext>
                </a:extLst>
              </p:cNvPr>
              <p:cNvSpPr/>
              <p:nvPr/>
            </p:nvSpPr>
            <p:spPr>
              <a:xfrm>
                <a:off x="6032938" y="5115688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9483" name="Group 114">
              <a:extLst>
                <a:ext uri="{FF2B5EF4-FFF2-40B4-BE49-F238E27FC236}">
                  <a16:creationId xmlns:a16="http://schemas.microsoft.com/office/drawing/2014/main" id="{C81D1CD2-FC65-778E-F61D-E52FC7EF85E5}"/>
                </a:ext>
              </a:extLst>
            </p:cNvPr>
            <p:cNvGrpSpPr>
              <a:grpSpLocks/>
            </p:cNvGrpSpPr>
            <p:nvPr/>
          </p:nvGrpSpPr>
          <p:grpSpPr bwMode="auto">
            <a:xfrm rot="9900000">
              <a:off x="6063357" y="1644676"/>
              <a:ext cx="130462" cy="3597639"/>
              <a:chOff x="6030767" y="1644666"/>
              <a:chExt cx="130462" cy="3597639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47154CDF-5462-F81E-636D-E50113B0FC29}"/>
                  </a:ext>
                </a:extLst>
              </p:cNvPr>
              <p:cNvSpPr/>
              <p:nvPr/>
            </p:nvSpPr>
            <p:spPr>
              <a:xfrm>
                <a:off x="6046386" y="1659978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A85D5F7-1F3B-C8A7-0EAC-87CC56E69B84}"/>
                  </a:ext>
                </a:extLst>
              </p:cNvPr>
              <p:cNvSpPr/>
              <p:nvPr/>
            </p:nvSpPr>
            <p:spPr>
              <a:xfrm>
                <a:off x="6047402" y="5127973"/>
                <a:ext cx="127027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1026" name="Picture 2" descr="Thần muốn nói điều gì với chúng ta qua 10 bức tranh xuất sắc nhất thời kỳ  Phục Hưng? - DKN News">
            <a:extLst>
              <a:ext uri="{FF2B5EF4-FFF2-40B4-BE49-F238E27FC236}">
                <a16:creationId xmlns:a16="http://schemas.microsoft.com/office/drawing/2014/main" id="{90680235-89E6-92BF-9294-274D16682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9446" y="-8155"/>
            <a:ext cx="13450372" cy="6871699"/>
          </a:xfrm>
          <a:prstGeom prst="snip2Diag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88900" cap="sq">
            <a:solidFill>
              <a:srgbClr val="FFFFFF">
                <a:alpha val="19000"/>
              </a:srgb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6754F43-4D0B-90FD-3529-5C5C7913DB84}"/>
              </a:ext>
            </a:extLst>
          </p:cNvPr>
          <p:cNvSpPr txBox="1"/>
          <p:nvPr/>
        </p:nvSpPr>
        <p:spPr>
          <a:xfrm>
            <a:off x="-293073" y="73853"/>
            <a:ext cx="317729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anose="02040603050506020204" pitchFamily="18" charset="0"/>
              </a:rPr>
              <a:t>MĨ THUẬT LỚP 7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404515A-38B9-35C7-F378-C3520267B369}"/>
              </a:ext>
            </a:extLst>
          </p:cNvPr>
          <p:cNvCxnSpPr>
            <a:cxnSpLocks/>
          </p:cNvCxnSpPr>
          <p:nvPr/>
        </p:nvCxnSpPr>
        <p:spPr>
          <a:xfrm flipV="1">
            <a:off x="-149208" y="597073"/>
            <a:ext cx="2764770" cy="42162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  <a:effectLst>
            <a:glow rad="101600">
              <a:schemeClr val="tx1">
                <a:alpha val="8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B154E814-A315-CC26-2523-6519208DF745}"/>
              </a:ext>
            </a:extLst>
          </p:cNvPr>
          <p:cNvSpPr txBox="1"/>
          <p:nvPr/>
        </p:nvSpPr>
        <p:spPr>
          <a:xfrm>
            <a:off x="4513371" y="67015"/>
            <a:ext cx="317729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anose="02040603050506020204" pitchFamily="18" charset="0"/>
              </a:rPr>
              <a:t>Tiết</a:t>
            </a:r>
            <a:r>
              <a:rPr lang="en-US" sz="400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anose="02040603050506020204" pitchFamily="18" charset="0"/>
              </a:rPr>
              <a:t> 24: </a:t>
            </a:r>
            <a:r>
              <a:rPr lang="en-US" sz="40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anose="02040603050506020204" pitchFamily="18" charset="0"/>
              </a:rPr>
              <a:t>BÀI 11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995E893-96EB-F449-22DA-E54E0467663F}"/>
              </a:ext>
            </a:extLst>
          </p:cNvPr>
          <p:cNvSpPr txBox="1"/>
          <p:nvPr/>
        </p:nvSpPr>
        <p:spPr>
          <a:xfrm>
            <a:off x="-685592" y="698820"/>
            <a:ext cx="1308952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nhân </a:t>
            </a:r>
            <a:r>
              <a:rPr lang="en-US" sz="600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tranh thời </a:t>
            </a:r>
            <a:r>
              <a:rPr lang="en-US" sz="600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420945DD-F851-93D7-F5E8-3E66404F5ACC}"/>
              </a:ext>
            </a:extLst>
          </p:cNvPr>
          <p:cNvSpPr/>
          <p:nvPr/>
        </p:nvSpPr>
        <p:spPr>
          <a:xfrm>
            <a:off x="0" y="0"/>
            <a:ext cx="4905375" cy="6858000"/>
          </a:xfrm>
          <a:custGeom>
            <a:avLst/>
            <a:gdLst>
              <a:gd name="connsiteX0" fmla="*/ 0 w 4905560"/>
              <a:gd name="connsiteY0" fmla="*/ 0 h 6858000"/>
              <a:gd name="connsiteX1" fmla="*/ 3021460 w 4905560"/>
              <a:gd name="connsiteY1" fmla="*/ 0 h 6858000"/>
              <a:gd name="connsiteX2" fmla="*/ 4905560 w 4905560"/>
              <a:gd name="connsiteY2" fmla="*/ 0 h 6858000"/>
              <a:gd name="connsiteX3" fmla="*/ 3067964 w 4905560"/>
              <a:gd name="connsiteY3" fmla="*/ 6858000 h 6858000"/>
              <a:gd name="connsiteX4" fmla="*/ 3021460 w 4905560"/>
              <a:gd name="connsiteY4" fmla="*/ 6858000 h 6858000"/>
              <a:gd name="connsiteX5" fmla="*/ 0 w 490556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560" h="6858000">
                <a:moveTo>
                  <a:pt x="0" y="0"/>
                </a:moveTo>
                <a:lnTo>
                  <a:pt x="3021460" y="0"/>
                </a:lnTo>
                <a:lnTo>
                  <a:pt x="4905560" y="0"/>
                </a:lnTo>
                <a:lnTo>
                  <a:pt x="3067964" y="6858000"/>
                </a:lnTo>
                <a:lnTo>
                  <a:pt x="30214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E75B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868D55A-C2C2-A6E0-C02E-34012302AD90}"/>
              </a:ext>
            </a:extLst>
          </p:cNvPr>
          <p:cNvSpPr/>
          <p:nvPr/>
        </p:nvSpPr>
        <p:spPr>
          <a:xfrm flipH="1" flipV="1">
            <a:off x="7286625" y="0"/>
            <a:ext cx="4905375" cy="6858000"/>
          </a:xfrm>
          <a:custGeom>
            <a:avLst/>
            <a:gdLst>
              <a:gd name="connsiteX0" fmla="*/ 0 w 4905560"/>
              <a:gd name="connsiteY0" fmla="*/ 0 h 6858000"/>
              <a:gd name="connsiteX1" fmla="*/ 3021460 w 4905560"/>
              <a:gd name="connsiteY1" fmla="*/ 0 h 6858000"/>
              <a:gd name="connsiteX2" fmla="*/ 4905560 w 4905560"/>
              <a:gd name="connsiteY2" fmla="*/ 0 h 6858000"/>
              <a:gd name="connsiteX3" fmla="*/ 3067964 w 4905560"/>
              <a:gd name="connsiteY3" fmla="*/ 6858000 h 6858000"/>
              <a:gd name="connsiteX4" fmla="*/ 3021460 w 4905560"/>
              <a:gd name="connsiteY4" fmla="*/ 6858000 h 6858000"/>
              <a:gd name="connsiteX5" fmla="*/ 0 w 490556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560" h="6858000">
                <a:moveTo>
                  <a:pt x="0" y="0"/>
                </a:moveTo>
                <a:lnTo>
                  <a:pt x="3021460" y="0"/>
                </a:lnTo>
                <a:lnTo>
                  <a:pt x="4905560" y="0"/>
                </a:lnTo>
                <a:lnTo>
                  <a:pt x="3067964" y="6858000"/>
                </a:lnTo>
                <a:lnTo>
                  <a:pt x="30214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516CE83B-2AFC-00A3-2B90-2CBF4EA86A02}"/>
              </a:ext>
            </a:extLst>
          </p:cNvPr>
          <p:cNvSpPr/>
          <p:nvPr/>
        </p:nvSpPr>
        <p:spPr>
          <a:xfrm>
            <a:off x="2644775" y="12700"/>
            <a:ext cx="2119313" cy="6858000"/>
          </a:xfrm>
          <a:custGeom>
            <a:avLst/>
            <a:gdLst>
              <a:gd name="connsiteX0" fmla="*/ 1837597 w 2117937"/>
              <a:gd name="connsiteY0" fmla="*/ 0 h 6858000"/>
              <a:gd name="connsiteX1" fmla="*/ 2117937 w 2117937"/>
              <a:gd name="connsiteY1" fmla="*/ 0 h 6858000"/>
              <a:gd name="connsiteX2" fmla="*/ 280341 w 2117937"/>
              <a:gd name="connsiteY2" fmla="*/ 6858000 h 6858000"/>
              <a:gd name="connsiteX3" fmla="*/ 233837 w 2117937"/>
              <a:gd name="connsiteY3" fmla="*/ 6858000 h 6858000"/>
              <a:gd name="connsiteX4" fmla="*/ 0 w 211793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7937" h="6858000">
                <a:moveTo>
                  <a:pt x="1837597" y="0"/>
                </a:moveTo>
                <a:lnTo>
                  <a:pt x="2117937" y="0"/>
                </a:lnTo>
                <a:lnTo>
                  <a:pt x="280341" y="6858000"/>
                </a:lnTo>
                <a:lnTo>
                  <a:pt x="23383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F5C448AE-214B-CED5-7D9D-D922CC8FFFDB}"/>
              </a:ext>
            </a:extLst>
          </p:cNvPr>
          <p:cNvSpPr/>
          <p:nvPr/>
        </p:nvSpPr>
        <p:spPr>
          <a:xfrm>
            <a:off x="7453313" y="0"/>
            <a:ext cx="2117725" cy="6858000"/>
          </a:xfrm>
          <a:custGeom>
            <a:avLst/>
            <a:gdLst>
              <a:gd name="connsiteX0" fmla="*/ 1837597 w 2117937"/>
              <a:gd name="connsiteY0" fmla="*/ 0 h 6858000"/>
              <a:gd name="connsiteX1" fmla="*/ 2117937 w 2117937"/>
              <a:gd name="connsiteY1" fmla="*/ 0 h 6858000"/>
              <a:gd name="connsiteX2" fmla="*/ 280341 w 2117937"/>
              <a:gd name="connsiteY2" fmla="*/ 6858000 h 6858000"/>
              <a:gd name="connsiteX3" fmla="*/ 233837 w 2117937"/>
              <a:gd name="connsiteY3" fmla="*/ 6858000 h 6858000"/>
              <a:gd name="connsiteX4" fmla="*/ 0 w 211793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7937" h="6858000">
                <a:moveTo>
                  <a:pt x="1837597" y="0"/>
                </a:moveTo>
                <a:lnTo>
                  <a:pt x="2117937" y="0"/>
                </a:lnTo>
                <a:lnTo>
                  <a:pt x="280341" y="6858000"/>
                </a:lnTo>
                <a:lnTo>
                  <a:pt x="23383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0C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F4F653-3709-0E2D-ED4B-BE978CE4BC10}"/>
              </a:ext>
            </a:extLst>
          </p:cNvPr>
          <p:cNvSpPr/>
          <p:nvPr/>
        </p:nvSpPr>
        <p:spPr>
          <a:xfrm>
            <a:off x="3521075" y="854075"/>
            <a:ext cx="5149850" cy="51498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D7064D-1466-BC13-BD94-6CAD4A7F9589}"/>
              </a:ext>
            </a:extLst>
          </p:cNvPr>
          <p:cNvSpPr/>
          <p:nvPr/>
        </p:nvSpPr>
        <p:spPr>
          <a:xfrm>
            <a:off x="3187256" y="520256"/>
            <a:ext cx="5817488" cy="5817488"/>
          </a:xfrm>
          <a:prstGeom prst="ellipse">
            <a:avLst/>
          </a:prstGeom>
          <a:noFill/>
          <a:ln w="146050" cap="rnd">
            <a:solidFill>
              <a:srgbClr val="ED7D31"/>
            </a:solidFill>
            <a:prstDash val="sysDot"/>
          </a:ln>
          <a:effectLst>
            <a:glow rad="88900">
              <a:srgbClr val="00B0F0">
                <a:alpha val="7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7A1947-7889-534E-BC0B-281C63FE10EA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685800"/>
            <a:ext cx="5473700" cy="5508625"/>
            <a:chOff x="3908657" y="1239252"/>
            <a:chExt cx="4374683" cy="4401149"/>
          </a:xfrm>
        </p:grpSpPr>
        <p:grpSp>
          <p:nvGrpSpPr>
            <p:cNvPr id="32785" name="Group 8">
              <a:extLst>
                <a:ext uri="{FF2B5EF4-FFF2-40B4-BE49-F238E27FC236}">
                  <a16:creationId xmlns:a16="http://schemas.microsoft.com/office/drawing/2014/main" id="{CA13D165-B3B5-DCDC-BD94-3891BA77C9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3651" y="1239252"/>
              <a:ext cx="264696" cy="4374683"/>
              <a:chOff x="5963651" y="1239252"/>
              <a:chExt cx="264696" cy="43746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FD1B911-4D25-B649-17E0-225C3DE5DC0B}"/>
                  </a:ext>
                </a:extLst>
              </p:cNvPr>
              <p:cNvSpPr/>
              <p:nvPr/>
            </p:nvSpPr>
            <p:spPr>
              <a:xfrm>
                <a:off x="5964047" y="123925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D759F05-2EF9-A0F2-B9FA-A480EDE0B2F9}"/>
                  </a:ext>
                </a:extLst>
              </p:cNvPr>
              <p:cNvSpPr/>
              <p:nvPr/>
            </p:nvSpPr>
            <p:spPr>
              <a:xfrm>
                <a:off x="5964047" y="534868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2786" name="Group 60">
              <a:extLst>
                <a:ext uri="{FF2B5EF4-FFF2-40B4-BE49-F238E27FC236}">
                  <a16:creationId xmlns:a16="http://schemas.microsoft.com/office/drawing/2014/main" id="{334D2986-E036-D426-3E7C-F8F61C0E814F}"/>
                </a:ext>
              </a:extLst>
            </p:cNvPr>
            <p:cNvGrpSpPr>
              <a:grpSpLocks/>
            </p:cNvGrpSpPr>
            <p:nvPr/>
          </p:nvGrpSpPr>
          <p:grpSpPr bwMode="auto">
            <a:xfrm rot="900000">
              <a:off x="5963651" y="1241658"/>
              <a:ext cx="264696" cy="4374683"/>
              <a:chOff x="5963651" y="1239252"/>
              <a:chExt cx="264696" cy="437468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45AAE42-4F06-BAF6-3A06-01B7F1D01A7A}"/>
                  </a:ext>
                </a:extLst>
              </p:cNvPr>
              <p:cNvSpPr/>
              <p:nvPr/>
            </p:nvSpPr>
            <p:spPr>
              <a:xfrm>
                <a:off x="5958147" y="1234014"/>
                <a:ext cx="255021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EEBDB45-8F19-7653-45D4-9A96E47D2499}"/>
                  </a:ext>
                </a:extLst>
              </p:cNvPr>
              <p:cNvSpPr/>
              <p:nvPr/>
            </p:nvSpPr>
            <p:spPr>
              <a:xfrm>
                <a:off x="5957734" y="5343910"/>
                <a:ext cx="256290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2787" name="Group 64">
              <a:extLst>
                <a:ext uri="{FF2B5EF4-FFF2-40B4-BE49-F238E27FC236}">
                  <a16:creationId xmlns:a16="http://schemas.microsoft.com/office/drawing/2014/main" id="{FDF46315-3836-9E5F-2FFE-64994F51FBD6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5963651" y="1244064"/>
              <a:ext cx="264696" cy="4374683"/>
              <a:chOff x="5963651" y="1239252"/>
              <a:chExt cx="264696" cy="4374683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10B828B-6565-3EF5-39DE-A4A65B34326B}"/>
                  </a:ext>
                </a:extLst>
              </p:cNvPr>
              <p:cNvSpPr/>
              <p:nvPr/>
            </p:nvSpPr>
            <p:spPr>
              <a:xfrm>
                <a:off x="5964111" y="1239447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4DC58C2-B25C-1E6E-1A3D-999E0EA0D191}"/>
                  </a:ext>
                </a:extLst>
              </p:cNvPr>
              <p:cNvSpPr/>
              <p:nvPr/>
            </p:nvSpPr>
            <p:spPr>
              <a:xfrm>
                <a:off x="5962473" y="5347740"/>
                <a:ext cx="251215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2788" name="Group 67">
              <a:extLst>
                <a:ext uri="{FF2B5EF4-FFF2-40B4-BE49-F238E27FC236}">
                  <a16:creationId xmlns:a16="http://schemas.microsoft.com/office/drawing/2014/main" id="{BD8DE4E6-4ACC-691D-7926-29A0FB0A3BA4}"/>
                </a:ext>
              </a:extLst>
            </p:cNvPr>
            <p:cNvGrpSpPr>
              <a:grpSpLocks/>
            </p:cNvGrpSpPr>
            <p:nvPr/>
          </p:nvGrpSpPr>
          <p:grpSpPr bwMode="auto">
            <a:xfrm rot="2700000">
              <a:off x="5963651" y="1246470"/>
              <a:ext cx="264696" cy="4374683"/>
              <a:chOff x="5963651" y="1239252"/>
              <a:chExt cx="264696" cy="4374683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0F7A71A-1700-C2F0-F171-49C4F3E8CAD0}"/>
                  </a:ext>
                </a:extLst>
              </p:cNvPr>
              <p:cNvSpPr/>
              <p:nvPr/>
            </p:nvSpPr>
            <p:spPr>
              <a:xfrm>
                <a:off x="5944361" y="1256802"/>
                <a:ext cx="271426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A730159-2094-88F4-F6E6-F42A283B4705}"/>
                  </a:ext>
                </a:extLst>
              </p:cNvPr>
              <p:cNvSpPr/>
              <p:nvPr/>
            </p:nvSpPr>
            <p:spPr>
              <a:xfrm>
                <a:off x="5946526" y="5366639"/>
                <a:ext cx="268889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2789" name="Group 76">
              <a:extLst>
                <a:ext uri="{FF2B5EF4-FFF2-40B4-BE49-F238E27FC236}">
                  <a16:creationId xmlns:a16="http://schemas.microsoft.com/office/drawing/2014/main" id="{44742E08-BBBB-8697-C70B-A311D3AE0BCD}"/>
                </a:ext>
              </a:extLst>
            </p:cNvPr>
            <p:cNvGrpSpPr>
              <a:grpSpLocks/>
            </p:cNvGrpSpPr>
            <p:nvPr/>
          </p:nvGrpSpPr>
          <p:grpSpPr bwMode="auto">
            <a:xfrm rot="3600000">
              <a:off x="5963651" y="1248876"/>
              <a:ext cx="264696" cy="4374683"/>
              <a:chOff x="5963651" y="1239252"/>
              <a:chExt cx="264696" cy="4374683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39F2E074-DDF1-4BF8-88EC-33DE19ED6AF5}"/>
                  </a:ext>
                </a:extLst>
              </p:cNvPr>
              <p:cNvSpPr/>
              <p:nvPr/>
            </p:nvSpPr>
            <p:spPr>
              <a:xfrm>
                <a:off x="5951155" y="1261489"/>
                <a:ext cx="270158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4AC3716-1E66-23E7-6823-729385700FCF}"/>
                  </a:ext>
                </a:extLst>
              </p:cNvPr>
              <p:cNvSpPr/>
              <p:nvPr/>
            </p:nvSpPr>
            <p:spPr>
              <a:xfrm>
                <a:off x="5952459" y="5369840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2790" name="Group 79">
              <a:extLst>
                <a:ext uri="{FF2B5EF4-FFF2-40B4-BE49-F238E27FC236}">
                  <a16:creationId xmlns:a16="http://schemas.microsoft.com/office/drawing/2014/main" id="{448E371D-D890-BAFF-D292-B4EBABF13862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5963651" y="1251282"/>
              <a:ext cx="264696" cy="4374683"/>
              <a:chOff x="5963651" y="1239252"/>
              <a:chExt cx="264696" cy="4374683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6CA5325-857D-DCD1-0575-354784E157B7}"/>
                  </a:ext>
                </a:extLst>
              </p:cNvPr>
              <p:cNvSpPr/>
              <p:nvPr/>
            </p:nvSpPr>
            <p:spPr>
              <a:xfrm>
                <a:off x="5957976" y="1257028"/>
                <a:ext cx="253669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92F60FCF-13DC-C3B4-E058-754B727D24AA}"/>
                  </a:ext>
                </a:extLst>
              </p:cNvPr>
              <p:cNvSpPr/>
              <p:nvPr/>
            </p:nvSpPr>
            <p:spPr>
              <a:xfrm>
                <a:off x="5956245" y="5366558"/>
                <a:ext cx="25366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2791" name="Group 82">
              <a:extLst>
                <a:ext uri="{FF2B5EF4-FFF2-40B4-BE49-F238E27FC236}">
                  <a16:creationId xmlns:a16="http://schemas.microsoft.com/office/drawing/2014/main" id="{6ED2C2D4-BAF5-2B61-F2A3-792B9D387EB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963651" y="1253688"/>
              <a:ext cx="264696" cy="4374683"/>
              <a:chOff x="5963651" y="1239252"/>
              <a:chExt cx="264696" cy="4374683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A097E94A-7819-866A-D26E-570A582B1107}"/>
                  </a:ext>
                </a:extLst>
              </p:cNvPr>
              <p:cNvSpPr/>
              <p:nvPr/>
            </p:nvSpPr>
            <p:spPr>
              <a:xfrm>
                <a:off x="5964156" y="1254477"/>
                <a:ext cx="263816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A8A9173-7C83-3AF5-0DE7-98C1307E71D3}"/>
                  </a:ext>
                </a:extLst>
              </p:cNvPr>
              <p:cNvSpPr/>
              <p:nvPr/>
            </p:nvSpPr>
            <p:spPr>
              <a:xfrm>
                <a:off x="5964157" y="5363989"/>
                <a:ext cx="263816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2792" name="Group 85">
              <a:extLst>
                <a:ext uri="{FF2B5EF4-FFF2-40B4-BE49-F238E27FC236}">
                  <a16:creationId xmlns:a16="http://schemas.microsoft.com/office/drawing/2014/main" id="{BF778BF8-C14E-7370-B344-D1915FFB39EA}"/>
                </a:ext>
              </a:extLst>
            </p:cNvPr>
            <p:cNvGrpSpPr>
              <a:grpSpLocks/>
            </p:cNvGrpSpPr>
            <p:nvPr/>
          </p:nvGrpSpPr>
          <p:grpSpPr bwMode="auto">
            <a:xfrm rot="6300000">
              <a:off x="5963651" y="1256094"/>
              <a:ext cx="264696" cy="4374683"/>
              <a:chOff x="5963651" y="1239252"/>
              <a:chExt cx="264696" cy="4374683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CD8A6C5-2105-83E3-4349-65918EC66F8F}"/>
                  </a:ext>
                </a:extLst>
              </p:cNvPr>
              <p:cNvSpPr/>
              <p:nvPr/>
            </p:nvSpPr>
            <p:spPr>
              <a:xfrm>
                <a:off x="5953573" y="1263310"/>
                <a:ext cx="270158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3CA5285-1839-A8C7-2C43-5702A9C5AD0C}"/>
                  </a:ext>
                </a:extLst>
              </p:cNvPr>
              <p:cNvSpPr/>
              <p:nvPr/>
            </p:nvSpPr>
            <p:spPr>
              <a:xfrm>
                <a:off x="5952855" y="5373496"/>
                <a:ext cx="270157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2793" name="Group 88">
              <a:extLst>
                <a:ext uri="{FF2B5EF4-FFF2-40B4-BE49-F238E27FC236}">
                  <a16:creationId xmlns:a16="http://schemas.microsoft.com/office/drawing/2014/main" id="{446D304A-FD95-657B-9D49-75B73BEFC4AA}"/>
                </a:ext>
              </a:extLst>
            </p:cNvPr>
            <p:cNvGrpSpPr>
              <a:grpSpLocks/>
            </p:cNvGrpSpPr>
            <p:nvPr/>
          </p:nvGrpSpPr>
          <p:grpSpPr bwMode="auto">
            <a:xfrm rot="7200000">
              <a:off x="5963651" y="1258500"/>
              <a:ext cx="264696" cy="4374683"/>
              <a:chOff x="5963651" y="1239252"/>
              <a:chExt cx="264696" cy="4374683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EEFAEEE-CCCF-9561-7496-E0FF19580B3E}"/>
                  </a:ext>
                </a:extLst>
              </p:cNvPr>
              <p:cNvSpPr/>
              <p:nvPr/>
            </p:nvSpPr>
            <p:spPr>
              <a:xfrm>
                <a:off x="5959645" y="1262738"/>
                <a:ext cx="267620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A844B908-A488-61FB-845F-D3052A3427DD}"/>
                  </a:ext>
                </a:extLst>
              </p:cNvPr>
              <p:cNvSpPr/>
              <p:nvPr/>
            </p:nvSpPr>
            <p:spPr>
              <a:xfrm>
                <a:off x="5961976" y="5372653"/>
                <a:ext cx="266352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2794" name="Group 91">
              <a:extLst>
                <a:ext uri="{FF2B5EF4-FFF2-40B4-BE49-F238E27FC236}">
                  <a16:creationId xmlns:a16="http://schemas.microsoft.com/office/drawing/2014/main" id="{CA47EBCA-6C45-CE22-0014-B461F942D751}"/>
                </a:ext>
              </a:extLst>
            </p:cNvPr>
            <p:cNvGrpSpPr>
              <a:grpSpLocks/>
            </p:cNvGrpSpPr>
            <p:nvPr/>
          </p:nvGrpSpPr>
          <p:grpSpPr bwMode="auto">
            <a:xfrm rot="8100000">
              <a:off x="5963651" y="1260906"/>
              <a:ext cx="264696" cy="4374683"/>
              <a:chOff x="5963651" y="1239252"/>
              <a:chExt cx="264696" cy="4374683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78B1D0D-2F92-1C5E-0BB2-69570B7E2FAA}"/>
                  </a:ext>
                </a:extLst>
              </p:cNvPr>
              <p:cNvSpPr/>
              <p:nvPr/>
            </p:nvSpPr>
            <p:spPr>
              <a:xfrm>
                <a:off x="5963923" y="1242176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75AF26D-FE0C-3F2C-76FB-90294C84E928}"/>
                  </a:ext>
                </a:extLst>
              </p:cNvPr>
              <p:cNvSpPr/>
              <p:nvPr/>
            </p:nvSpPr>
            <p:spPr>
              <a:xfrm>
                <a:off x="5963923" y="535155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2795" name="Group 94">
              <a:extLst>
                <a:ext uri="{FF2B5EF4-FFF2-40B4-BE49-F238E27FC236}">
                  <a16:creationId xmlns:a16="http://schemas.microsoft.com/office/drawing/2014/main" id="{D26CE764-6115-3900-6185-7D3E0CFBAFA5}"/>
                </a:ext>
              </a:extLst>
            </p:cNvPr>
            <p:cNvGrpSpPr>
              <a:grpSpLocks/>
            </p:cNvGrpSpPr>
            <p:nvPr/>
          </p:nvGrpSpPr>
          <p:grpSpPr bwMode="auto">
            <a:xfrm rot="9000000">
              <a:off x="5963651" y="1263312"/>
              <a:ext cx="264696" cy="4374683"/>
              <a:chOff x="5963651" y="1239252"/>
              <a:chExt cx="264696" cy="4374683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EBEB2B16-F0B4-8986-735B-D6DAA5FC7C08}"/>
                  </a:ext>
                </a:extLst>
              </p:cNvPr>
              <p:cNvSpPr/>
              <p:nvPr/>
            </p:nvSpPr>
            <p:spPr>
              <a:xfrm>
                <a:off x="5976686" y="1254315"/>
                <a:ext cx="255021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B030C82-14DA-B190-EB90-6FEEC7F7C34B}"/>
                  </a:ext>
                </a:extLst>
              </p:cNvPr>
              <p:cNvSpPr/>
              <p:nvPr/>
            </p:nvSpPr>
            <p:spPr>
              <a:xfrm>
                <a:off x="5964001" y="534884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2796" name="Group 97">
              <a:extLst>
                <a:ext uri="{FF2B5EF4-FFF2-40B4-BE49-F238E27FC236}">
                  <a16:creationId xmlns:a16="http://schemas.microsoft.com/office/drawing/2014/main" id="{8EBF7F24-0C73-6F54-EA1F-0A73BBD5E2A3}"/>
                </a:ext>
              </a:extLst>
            </p:cNvPr>
            <p:cNvGrpSpPr>
              <a:grpSpLocks/>
            </p:cNvGrpSpPr>
            <p:nvPr/>
          </p:nvGrpSpPr>
          <p:grpSpPr bwMode="auto">
            <a:xfrm rot="9900000">
              <a:off x="5963651" y="1265718"/>
              <a:ext cx="264696" cy="4374683"/>
              <a:chOff x="5963651" y="1239252"/>
              <a:chExt cx="264696" cy="4374683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AADC82B-C088-67E8-A570-A71D60C4BC32}"/>
                  </a:ext>
                </a:extLst>
              </p:cNvPr>
              <p:cNvSpPr/>
              <p:nvPr/>
            </p:nvSpPr>
            <p:spPr>
              <a:xfrm>
                <a:off x="5980111" y="1249005"/>
                <a:ext cx="257559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B00C6B74-638A-E837-CAB8-6E1300CE88AC}"/>
                  </a:ext>
                </a:extLst>
              </p:cNvPr>
              <p:cNvSpPr/>
              <p:nvPr/>
            </p:nvSpPr>
            <p:spPr>
              <a:xfrm>
                <a:off x="5984900" y="5357108"/>
                <a:ext cx="253752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7AD37C1C-D63B-9E32-564A-3B84107AC5B2}"/>
              </a:ext>
            </a:extLst>
          </p:cNvPr>
          <p:cNvSpPr txBox="1"/>
          <p:nvPr/>
        </p:nvSpPr>
        <p:spPr>
          <a:xfrm>
            <a:off x="4195921" y="1379410"/>
            <a:ext cx="384772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6000" b="1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FF0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0EDD0CE-1592-B8A1-764B-51A9BA75BFF5}"/>
              </a:ext>
            </a:extLst>
          </p:cNvPr>
          <p:cNvCxnSpPr>
            <a:cxnSpLocks/>
          </p:cNvCxnSpPr>
          <p:nvPr/>
        </p:nvCxnSpPr>
        <p:spPr>
          <a:xfrm>
            <a:off x="4519120" y="2078831"/>
            <a:ext cx="3214609" cy="0"/>
          </a:xfrm>
          <a:prstGeom prst="line">
            <a:avLst/>
          </a:prstGeom>
          <a:ln w="38100">
            <a:solidFill>
              <a:srgbClr val="FFFF00"/>
            </a:solidFill>
            <a:headEnd type="oval" w="med" len="med"/>
            <a:tailEnd type="oval" w="med" len="med"/>
          </a:ln>
          <a:effectLst>
            <a:glow rad="101600">
              <a:schemeClr val="tx1">
                <a:alpha val="8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7B19250F-23DE-B94D-0727-9B2312DCDE14}"/>
              </a:ext>
            </a:extLst>
          </p:cNvPr>
          <p:cNvSpPr txBox="1"/>
          <p:nvPr/>
        </p:nvSpPr>
        <p:spPr>
          <a:xfrm>
            <a:off x="3621087" y="2774358"/>
            <a:ext cx="5068146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9966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 bày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9966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9966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01491-897D-CE81-817D-56D9C4845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213" y="3632200"/>
            <a:ext cx="4654551" cy="3238500"/>
          </a:xfrm>
          <a:prstGeom prst="rect">
            <a:avLst/>
          </a:prstGeom>
          <a:effectLst>
            <a:outerShdw blurRad="342900" dist="215900" dir="13500000" algn="br" rotWithShape="0">
              <a:prstClr val="black">
                <a:alpha val="67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DF77FC-25E0-77FD-7926-18021E17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0988" y="-160338"/>
            <a:ext cx="4362450" cy="2776538"/>
          </a:xfrm>
          <a:prstGeom prst="rect">
            <a:avLst/>
          </a:prstGeom>
          <a:noFill/>
          <a:ln>
            <a:noFill/>
          </a:ln>
          <a:effectLst>
            <a:outerShdw blurRad="101600" dist="38100" dir="8100000" sx="106000" sy="106000" algn="tr" rotWithShape="0">
              <a:srgbClr val="000000">
                <a:alpha val="5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ck Arc 12">
            <a:extLst>
              <a:ext uri="{FF2B5EF4-FFF2-40B4-BE49-F238E27FC236}">
                <a16:creationId xmlns:a16="http://schemas.microsoft.com/office/drawing/2014/main" id="{403D516F-A9E4-97A9-4DCD-949970A6638F}"/>
              </a:ext>
            </a:extLst>
          </p:cNvPr>
          <p:cNvSpPr/>
          <p:nvPr/>
        </p:nvSpPr>
        <p:spPr>
          <a:xfrm rot="16200000">
            <a:off x="8772525" y="-50800"/>
            <a:ext cx="6838950" cy="6838950"/>
          </a:xfrm>
          <a:prstGeom prst="blockArc">
            <a:avLst>
              <a:gd name="adj1" fmla="val 10800000"/>
              <a:gd name="adj2" fmla="val 21599999"/>
              <a:gd name="adj3" fmla="val 26485"/>
            </a:avLst>
          </a:prstGeom>
          <a:solidFill>
            <a:schemeClr val="accent2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3795" name="Picture 17">
            <a:extLst>
              <a:ext uri="{FF2B5EF4-FFF2-40B4-BE49-F238E27FC236}">
                <a16:creationId xmlns:a16="http://schemas.microsoft.com/office/drawing/2014/main" id="{1E6F3FA6-1BFE-7CBD-BC8A-639136119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0"/>
            <a:ext cx="43910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EE7848-66F0-755F-EB6E-8AD430945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08"/>
          <a:stretch>
            <a:fillRect/>
          </a:stretch>
        </p:blipFill>
        <p:spPr>
          <a:xfrm>
            <a:off x="26668" y="0"/>
            <a:ext cx="582932" cy="6858000"/>
          </a:xfrm>
          <a:custGeom>
            <a:avLst/>
            <a:gdLst>
              <a:gd name="connsiteX0" fmla="*/ 0 w 582932"/>
              <a:gd name="connsiteY0" fmla="*/ 0 h 6858000"/>
              <a:gd name="connsiteX1" fmla="*/ 582932 w 582932"/>
              <a:gd name="connsiteY1" fmla="*/ 0 h 6858000"/>
              <a:gd name="connsiteX2" fmla="*/ 582932 w 582932"/>
              <a:gd name="connsiteY2" fmla="*/ 6858000 h 6858000"/>
              <a:gd name="connsiteX3" fmla="*/ 0 w 5829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2" h="6858000">
                <a:moveTo>
                  <a:pt x="0" y="0"/>
                </a:moveTo>
                <a:lnTo>
                  <a:pt x="582932" y="0"/>
                </a:lnTo>
                <a:lnTo>
                  <a:pt x="5829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426CA5-BB5A-CC20-B365-FB9C3FB77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96" y="1717402"/>
            <a:ext cx="75723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Bài vẽ em yêu thích</a:t>
            </a:r>
            <a:endParaRPr lang="en-US" alt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Điểm ấn tượng, hấp dẫn của bài vẽ</a:t>
            </a:r>
            <a:endParaRPr lang="en-US" alt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Sự khác biệt của bài vẽ so với hình mẫu</a:t>
            </a:r>
            <a:endParaRPr lang="en-US" alt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Kĩ thuật thể hiện bài vẽ</a:t>
            </a:r>
            <a:endParaRPr lang="en-US" alt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tưởng điều chỉnh để thể hiện bài vẽ đẹp và hoàn thiện hơn</a:t>
            </a:r>
            <a:endParaRPr lang="en-US" alt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99D53-D326-FE51-156F-BEB757E9C69D}"/>
              </a:ext>
            </a:extLst>
          </p:cNvPr>
          <p:cNvSpPr txBox="1"/>
          <p:nvPr/>
        </p:nvSpPr>
        <p:spPr>
          <a:xfrm>
            <a:off x="2614068" y="322818"/>
            <a:ext cx="6097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trưng bày, chia sẻ: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A815EDB-DFFD-84C0-AE47-E69DF265C7AA}"/>
              </a:ext>
            </a:extLst>
          </p:cNvPr>
          <p:cNvGrpSpPr/>
          <p:nvPr/>
        </p:nvGrpSpPr>
        <p:grpSpPr>
          <a:xfrm>
            <a:off x="76994" y="187325"/>
            <a:ext cx="11046076" cy="1676871"/>
            <a:chOff x="609600" y="0"/>
            <a:chExt cx="5600698" cy="1964099"/>
          </a:xfrm>
          <a:solidFill>
            <a:schemeClr val="accent2">
              <a:lumMod val="75000"/>
            </a:schemeClr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E8A5CAE-3787-02D6-B073-E59AD89FA3E5}"/>
                </a:ext>
              </a:extLst>
            </p:cNvPr>
            <p:cNvGrpSpPr/>
            <p:nvPr/>
          </p:nvGrpSpPr>
          <p:grpSpPr>
            <a:xfrm>
              <a:off x="609600" y="0"/>
              <a:ext cx="5600698" cy="1964099"/>
              <a:chOff x="609600" y="0"/>
              <a:chExt cx="5600698" cy="1964099"/>
            </a:xfrm>
            <a:grp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4E70CDD-69AF-82FD-5270-AE83E92B5C37}"/>
                  </a:ext>
                </a:extLst>
              </p:cNvPr>
              <p:cNvSpPr/>
              <p:nvPr/>
            </p:nvSpPr>
            <p:spPr>
              <a:xfrm>
                <a:off x="609600" y="0"/>
                <a:ext cx="5486400" cy="1673225"/>
              </a:xfrm>
              <a:custGeom>
                <a:avLst/>
                <a:gdLst>
                  <a:gd name="connsiteX0" fmla="*/ 0 w 5486400"/>
                  <a:gd name="connsiteY0" fmla="*/ 0 h 1673225"/>
                  <a:gd name="connsiteX1" fmla="*/ 5486400 w 5486400"/>
                  <a:gd name="connsiteY1" fmla="*/ 0 h 1673225"/>
                  <a:gd name="connsiteX2" fmla="*/ 5486400 w 5486400"/>
                  <a:gd name="connsiteY2" fmla="*/ 914400 h 1673225"/>
                  <a:gd name="connsiteX3" fmla="*/ 2743200 w 5486400"/>
                  <a:gd name="connsiteY3" fmla="*/ 1673225 h 1673225"/>
                  <a:gd name="connsiteX4" fmla="*/ 0 w 5486400"/>
                  <a:gd name="connsiteY4" fmla="*/ 914400 h 16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0" h="1673225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914400"/>
                    </a:lnTo>
                    <a:lnTo>
                      <a:pt x="2743200" y="1673225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glow rad="101600">
                  <a:schemeClr val="tx1">
                    <a:alpha val="60000"/>
                  </a:schemeClr>
                </a:glow>
                <a:outerShdw blurRad="1270000" dist="444500" sx="103000" sy="103000" algn="ctr" rotWithShape="0">
                  <a:prstClr val="black">
                    <a:alpha val="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0B19180-E228-678E-882E-CE9A9D12265B}"/>
                  </a:ext>
                </a:extLst>
              </p:cNvPr>
              <p:cNvSpPr/>
              <p:nvPr/>
            </p:nvSpPr>
            <p:spPr>
              <a:xfrm>
                <a:off x="723899" y="0"/>
                <a:ext cx="5486399" cy="1964099"/>
              </a:xfrm>
              <a:custGeom>
                <a:avLst/>
                <a:gdLst>
                  <a:gd name="connsiteX0" fmla="*/ 0 w 5486400"/>
                  <a:gd name="connsiteY0" fmla="*/ 0 h 1673225"/>
                  <a:gd name="connsiteX1" fmla="*/ 5486400 w 5486400"/>
                  <a:gd name="connsiteY1" fmla="*/ 0 h 1673225"/>
                  <a:gd name="connsiteX2" fmla="*/ 5486400 w 5486400"/>
                  <a:gd name="connsiteY2" fmla="*/ 914400 h 1673225"/>
                  <a:gd name="connsiteX3" fmla="*/ 2743200 w 5486400"/>
                  <a:gd name="connsiteY3" fmla="*/ 1673225 h 1673225"/>
                  <a:gd name="connsiteX4" fmla="*/ 0 w 5486400"/>
                  <a:gd name="connsiteY4" fmla="*/ 914400 h 16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0" h="1673225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914400"/>
                    </a:lnTo>
                    <a:lnTo>
                      <a:pt x="2743200" y="1673225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CC7221E-1C96-C3D4-8336-090D404E4EEC}"/>
                </a:ext>
              </a:extLst>
            </p:cNvPr>
            <p:cNvSpPr txBox="1"/>
            <p:nvPr/>
          </p:nvSpPr>
          <p:spPr>
            <a:xfrm>
              <a:off x="723900" y="117901"/>
              <a:ext cx="52578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D1A99A6-CDAA-E66F-E7F8-B80D4F114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163513"/>
            <a:ext cx="9491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phát triển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Tìm hiểu cách diễn tả nhân vật hội họa của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Quốc thời Trung Đại</a:t>
            </a:r>
            <a:endParaRPr lang="en-US" altLang="vi-VN" sz="28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32A85D-93A0-2469-8D47-D3AA1932F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22" y="1841866"/>
            <a:ext cx="117363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quan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4821" name="Picture 1" descr="C:\Users\ASUS\AppData\Local\Microsoft\Windows\INetCache\Content.MSO\B8CDFFA8.tmp">
            <a:extLst>
              <a:ext uri="{FF2B5EF4-FFF2-40B4-BE49-F238E27FC236}">
                <a16:creationId xmlns:a16="http://schemas.microsoft.com/office/drawing/2014/main" id="{B9440675-88E1-F8BA-8696-F4E9C94F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905125"/>
            <a:ext cx="5957888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:\Users\ASUS\AppData\Local\Microsoft\Windows\INetCache\Content.MSO\B8CDFFA8.tmp">
            <a:extLst>
              <a:ext uri="{FF2B5EF4-FFF2-40B4-BE49-F238E27FC236}">
                <a16:creationId xmlns:a16="http://schemas.microsoft.com/office/drawing/2014/main" id="{A2EE2BC4-5353-80ED-4135-D3D6E813F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198438"/>
            <a:ext cx="5959475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>
            <a:extLst>
              <a:ext uri="{FF2B5EF4-FFF2-40B4-BE49-F238E27FC236}">
                <a16:creationId xmlns:a16="http://schemas.microsoft.com/office/drawing/2014/main" id="{E14820FB-47E7-2512-186D-44C3B8C24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06" y="4002314"/>
            <a:ext cx="10745787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con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hưng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vi-VN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altLang="vi-VN" sz="2400" b="1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99FC6AF-09F2-096A-FEA4-88E8F0D12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-50800"/>
            <a:ext cx="5449887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lock Arc 12">
            <a:extLst>
              <a:ext uri="{FF2B5EF4-FFF2-40B4-BE49-F238E27FC236}">
                <a16:creationId xmlns:a16="http://schemas.microsoft.com/office/drawing/2014/main" id="{7657DC32-F14D-9090-59E1-16B495E1BD4C}"/>
              </a:ext>
            </a:extLst>
          </p:cNvPr>
          <p:cNvSpPr/>
          <p:nvPr/>
        </p:nvSpPr>
        <p:spPr>
          <a:xfrm rot="16200000">
            <a:off x="8772525" y="-50800"/>
            <a:ext cx="6838950" cy="6838950"/>
          </a:xfrm>
          <a:prstGeom prst="blockArc">
            <a:avLst>
              <a:gd name="adj1" fmla="val 10800000"/>
              <a:gd name="adj2" fmla="val 21599999"/>
              <a:gd name="adj3" fmla="val 26485"/>
            </a:avLst>
          </a:prstGeom>
          <a:solidFill>
            <a:schemeClr val="accent2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80DACF-2FFD-7E9A-1DCE-9D2791E1367A}"/>
              </a:ext>
            </a:extLst>
          </p:cNvPr>
          <p:cNvGrpSpPr/>
          <p:nvPr/>
        </p:nvGrpSpPr>
        <p:grpSpPr>
          <a:xfrm>
            <a:off x="646113" y="1875292"/>
            <a:ext cx="9182100" cy="4284728"/>
            <a:chOff x="648032" y="864818"/>
            <a:chExt cx="9664700" cy="4762500"/>
          </a:xfrm>
          <a:solidFill>
            <a:srgbClr val="ED7809"/>
          </a:solidFill>
          <a:effectLst>
            <a:outerShdw blurRad="317500" sx="102000" sy="102000" algn="ctr" rotWithShape="0">
              <a:prstClr val="black">
                <a:alpha val="82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BD85C3-7455-8841-B7D5-C158F08DDA59}"/>
                </a:ext>
              </a:extLst>
            </p:cNvPr>
            <p:cNvSpPr/>
            <p:nvPr/>
          </p:nvSpPr>
          <p:spPr>
            <a:xfrm>
              <a:off x="648032" y="864818"/>
              <a:ext cx="9664700" cy="4762500"/>
            </a:xfrm>
            <a:custGeom>
              <a:avLst/>
              <a:gdLst>
                <a:gd name="connsiteX0" fmla="*/ 0 w 9664700"/>
                <a:gd name="connsiteY0" fmla="*/ 0 h 4762500"/>
                <a:gd name="connsiteX1" fmla="*/ 7283450 w 9664700"/>
                <a:gd name="connsiteY1" fmla="*/ 0 h 4762500"/>
                <a:gd name="connsiteX2" fmla="*/ 9664700 w 9664700"/>
                <a:gd name="connsiteY2" fmla="*/ 2381250 h 4762500"/>
                <a:gd name="connsiteX3" fmla="*/ 7283450 w 9664700"/>
                <a:gd name="connsiteY3" fmla="*/ 4762500 h 4762500"/>
                <a:gd name="connsiteX4" fmla="*/ 0 w 9664700"/>
                <a:gd name="connsiteY4" fmla="*/ 4762500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4700" h="4762500">
                  <a:moveTo>
                    <a:pt x="0" y="0"/>
                  </a:moveTo>
                  <a:lnTo>
                    <a:pt x="7283450" y="0"/>
                  </a:lnTo>
                  <a:cubicBezTo>
                    <a:pt x="8598578" y="0"/>
                    <a:pt x="9664700" y="1066122"/>
                    <a:pt x="9664700" y="2381250"/>
                  </a:cubicBezTo>
                  <a:cubicBezTo>
                    <a:pt x="9664700" y="3696378"/>
                    <a:pt x="8598578" y="4762500"/>
                    <a:pt x="7283450" y="4762500"/>
                  </a:cubicBezTo>
                  <a:lnTo>
                    <a:pt x="0" y="47625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DEC7FA-A500-CC56-E2FE-D33FC2413504}"/>
                </a:ext>
              </a:extLst>
            </p:cNvPr>
            <p:cNvSpPr txBox="1"/>
            <p:nvPr/>
          </p:nvSpPr>
          <p:spPr>
            <a:xfrm>
              <a:off x="860504" y="1845982"/>
              <a:ext cx="8112388" cy="215520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 TỤC HOÀN THÀNH BÀI MÔ PHỎNG CHÂN DUNG NHÂN VẬT TRONG TRANH THỜI PHỤC HƯNG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DỤNG CỤ ĐẦY ĐỦ CHO TIẾT HỌC SAU.</a:t>
              </a:r>
            </a:p>
          </p:txBody>
        </p:sp>
      </p:grpSp>
      <p:pic>
        <p:nvPicPr>
          <p:cNvPr id="36869" name="Picture 17">
            <a:extLst>
              <a:ext uri="{FF2B5EF4-FFF2-40B4-BE49-F238E27FC236}">
                <a16:creationId xmlns:a16="http://schemas.microsoft.com/office/drawing/2014/main" id="{5B8FB492-D635-BDBE-3574-E53274D6F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0"/>
            <a:ext cx="43910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3AD996-BCF4-ED79-FE54-263665152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08"/>
          <a:stretch>
            <a:fillRect/>
          </a:stretch>
        </p:blipFill>
        <p:spPr>
          <a:xfrm>
            <a:off x="26668" y="0"/>
            <a:ext cx="582932" cy="6858000"/>
          </a:xfrm>
          <a:custGeom>
            <a:avLst/>
            <a:gdLst>
              <a:gd name="connsiteX0" fmla="*/ 0 w 582932"/>
              <a:gd name="connsiteY0" fmla="*/ 0 h 6858000"/>
              <a:gd name="connsiteX1" fmla="*/ 582932 w 582932"/>
              <a:gd name="connsiteY1" fmla="*/ 0 h 6858000"/>
              <a:gd name="connsiteX2" fmla="*/ 582932 w 582932"/>
              <a:gd name="connsiteY2" fmla="*/ 6858000 h 6858000"/>
              <a:gd name="connsiteX3" fmla="*/ 0 w 5829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2" h="6858000">
                <a:moveTo>
                  <a:pt x="0" y="0"/>
                </a:moveTo>
                <a:lnTo>
                  <a:pt x="582932" y="0"/>
                </a:lnTo>
                <a:lnTo>
                  <a:pt x="5829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483E07C-E281-94FC-76B1-625FB71376ED}"/>
              </a:ext>
            </a:extLst>
          </p:cNvPr>
          <p:cNvGrpSpPr/>
          <p:nvPr/>
        </p:nvGrpSpPr>
        <p:grpSpPr>
          <a:xfrm>
            <a:off x="609600" y="0"/>
            <a:ext cx="5486400" cy="1673225"/>
            <a:chOff x="609600" y="0"/>
            <a:chExt cx="5486400" cy="1673225"/>
          </a:xfrm>
          <a:solidFill>
            <a:srgbClr val="00B0F0"/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0359F8C-909C-696D-B2CF-AA23F7FDDA90}"/>
                </a:ext>
              </a:extLst>
            </p:cNvPr>
            <p:cNvGrpSpPr/>
            <p:nvPr/>
          </p:nvGrpSpPr>
          <p:grpSpPr>
            <a:xfrm>
              <a:off x="609600" y="0"/>
              <a:ext cx="5486400" cy="1673225"/>
              <a:chOff x="609600" y="0"/>
              <a:chExt cx="5486400" cy="1673225"/>
            </a:xfrm>
            <a:grp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0835D37-E42F-6E2C-2DBE-887D211C47B6}"/>
                  </a:ext>
                </a:extLst>
              </p:cNvPr>
              <p:cNvSpPr/>
              <p:nvPr/>
            </p:nvSpPr>
            <p:spPr>
              <a:xfrm>
                <a:off x="609600" y="0"/>
                <a:ext cx="5486400" cy="1673225"/>
              </a:xfrm>
              <a:custGeom>
                <a:avLst/>
                <a:gdLst>
                  <a:gd name="connsiteX0" fmla="*/ 0 w 5486400"/>
                  <a:gd name="connsiteY0" fmla="*/ 0 h 1673225"/>
                  <a:gd name="connsiteX1" fmla="*/ 5486400 w 5486400"/>
                  <a:gd name="connsiteY1" fmla="*/ 0 h 1673225"/>
                  <a:gd name="connsiteX2" fmla="*/ 5486400 w 5486400"/>
                  <a:gd name="connsiteY2" fmla="*/ 914400 h 1673225"/>
                  <a:gd name="connsiteX3" fmla="*/ 2743200 w 5486400"/>
                  <a:gd name="connsiteY3" fmla="*/ 1673225 h 1673225"/>
                  <a:gd name="connsiteX4" fmla="*/ 0 w 5486400"/>
                  <a:gd name="connsiteY4" fmla="*/ 914400 h 16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0" h="1673225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914400"/>
                    </a:lnTo>
                    <a:lnTo>
                      <a:pt x="2743200" y="1673225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glow rad="101600">
                  <a:schemeClr val="tx1">
                    <a:alpha val="60000"/>
                  </a:schemeClr>
                </a:glow>
                <a:outerShdw blurRad="1270000" dist="444500" sx="103000" sy="103000" algn="ctr" rotWithShape="0">
                  <a:prstClr val="black">
                    <a:alpha val="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40A6BDF-6EEE-3268-6E9D-046761A121CA}"/>
                  </a:ext>
                </a:extLst>
              </p:cNvPr>
              <p:cNvSpPr/>
              <p:nvPr/>
            </p:nvSpPr>
            <p:spPr>
              <a:xfrm>
                <a:off x="723900" y="0"/>
                <a:ext cx="5257800" cy="1492250"/>
              </a:xfrm>
              <a:custGeom>
                <a:avLst/>
                <a:gdLst>
                  <a:gd name="connsiteX0" fmla="*/ 0 w 5486400"/>
                  <a:gd name="connsiteY0" fmla="*/ 0 h 1673225"/>
                  <a:gd name="connsiteX1" fmla="*/ 5486400 w 5486400"/>
                  <a:gd name="connsiteY1" fmla="*/ 0 h 1673225"/>
                  <a:gd name="connsiteX2" fmla="*/ 5486400 w 5486400"/>
                  <a:gd name="connsiteY2" fmla="*/ 914400 h 1673225"/>
                  <a:gd name="connsiteX3" fmla="*/ 2743200 w 5486400"/>
                  <a:gd name="connsiteY3" fmla="*/ 1673225 h 1673225"/>
                  <a:gd name="connsiteX4" fmla="*/ 0 w 5486400"/>
                  <a:gd name="connsiteY4" fmla="*/ 914400 h 16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0" h="1673225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914400"/>
                    </a:lnTo>
                    <a:lnTo>
                      <a:pt x="2743200" y="1673225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4583C8E-944B-CB74-300F-397DD31F0D8C}"/>
                </a:ext>
              </a:extLst>
            </p:cNvPr>
            <p:cNvSpPr txBox="1"/>
            <p:nvPr/>
          </p:nvSpPr>
          <p:spPr>
            <a:xfrm>
              <a:off x="723900" y="147886"/>
              <a:ext cx="525780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latin typeface="UTM Alberta Heavy" panose="02040603050506020204" pitchFamily="18" charset="0"/>
                </a:rPr>
                <a:t>DẶN DÒ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ck Arc 12">
            <a:extLst>
              <a:ext uri="{FF2B5EF4-FFF2-40B4-BE49-F238E27FC236}">
                <a16:creationId xmlns:a16="http://schemas.microsoft.com/office/drawing/2014/main" id="{11C03DE5-342A-0BBB-872F-2387EDBEAF0A}"/>
              </a:ext>
            </a:extLst>
          </p:cNvPr>
          <p:cNvSpPr/>
          <p:nvPr/>
        </p:nvSpPr>
        <p:spPr>
          <a:xfrm rot="16200000">
            <a:off x="8772525" y="0"/>
            <a:ext cx="6838950" cy="6838950"/>
          </a:xfrm>
          <a:prstGeom prst="blockArc">
            <a:avLst>
              <a:gd name="adj1" fmla="val 10800000"/>
              <a:gd name="adj2" fmla="val 21599999"/>
              <a:gd name="adj3" fmla="val 26485"/>
            </a:avLst>
          </a:prstGeom>
          <a:solidFill>
            <a:schemeClr val="accent2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858837-F842-4146-A435-F633801EE1AF}"/>
              </a:ext>
            </a:extLst>
          </p:cNvPr>
          <p:cNvGrpSpPr/>
          <p:nvPr/>
        </p:nvGrpSpPr>
        <p:grpSpPr>
          <a:xfrm>
            <a:off x="609600" y="2039872"/>
            <a:ext cx="9182100" cy="4284728"/>
            <a:chOff x="609600" y="1047750"/>
            <a:chExt cx="9664700" cy="4762500"/>
          </a:xfrm>
          <a:solidFill>
            <a:schemeClr val="accent6">
              <a:lumMod val="75000"/>
            </a:schemeClr>
          </a:solidFill>
          <a:effectLst>
            <a:outerShdw blurRad="317500" sx="102000" sy="102000" algn="ctr" rotWithShape="0">
              <a:prstClr val="black">
                <a:alpha val="82000"/>
              </a:prst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23F5C7C-71AB-529E-D320-2689A046BB6D}"/>
                </a:ext>
              </a:extLst>
            </p:cNvPr>
            <p:cNvSpPr/>
            <p:nvPr/>
          </p:nvSpPr>
          <p:spPr>
            <a:xfrm>
              <a:off x="609600" y="1047750"/>
              <a:ext cx="9664700" cy="4762500"/>
            </a:xfrm>
            <a:custGeom>
              <a:avLst/>
              <a:gdLst>
                <a:gd name="connsiteX0" fmla="*/ 0 w 9664700"/>
                <a:gd name="connsiteY0" fmla="*/ 0 h 4762500"/>
                <a:gd name="connsiteX1" fmla="*/ 7283450 w 9664700"/>
                <a:gd name="connsiteY1" fmla="*/ 0 h 4762500"/>
                <a:gd name="connsiteX2" fmla="*/ 9664700 w 9664700"/>
                <a:gd name="connsiteY2" fmla="*/ 2381250 h 4762500"/>
                <a:gd name="connsiteX3" fmla="*/ 7283450 w 9664700"/>
                <a:gd name="connsiteY3" fmla="*/ 4762500 h 4762500"/>
                <a:gd name="connsiteX4" fmla="*/ 0 w 9664700"/>
                <a:gd name="connsiteY4" fmla="*/ 4762500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4700" h="4762500">
                  <a:moveTo>
                    <a:pt x="0" y="0"/>
                  </a:moveTo>
                  <a:lnTo>
                    <a:pt x="7283450" y="0"/>
                  </a:lnTo>
                  <a:cubicBezTo>
                    <a:pt x="8598578" y="0"/>
                    <a:pt x="9664700" y="1066122"/>
                    <a:pt x="9664700" y="2381250"/>
                  </a:cubicBezTo>
                  <a:cubicBezTo>
                    <a:pt x="9664700" y="3696378"/>
                    <a:pt x="8598578" y="4762500"/>
                    <a:pt x="7283450" y="4762500"/>
                  </a:cubicBezTo>
                  <a:lnTo>
                    <a:pt x="0" y="47625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D7C0E0-D841-7089-DF2A-4023C01D3FF7}"/>
                </a:ext>
              </a:extLst>
            </p:cNvPr>
            <p:cNvSpPr txBox="1"/>
            <p:nvPr/>
          </p:nvSpPr>
          <p:spPr>
            <a:xfrm>
              <a:off x="1688606" y="1877145"/>
              <a:ext cx="6704624" cy="256571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 TẠM BIỆT !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latin typeface="UTM Alberta Heavy" panose="02040603050506020204" pitchFamily="18" charset="0"/>
                </a:rPr>
                <a:t>HẸN GẶP LẠI CÁC EM 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latin typeface="UTM Alberta Heavy" panose="02040603050506020204" pitchFamily="18" charset="0"/>
                </a:rPr>
                <a:t>TRONG TIẾT HỌC SAU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BD140A-9E60-D01E-0CCD-3E6C7DBF6CE2}"/>
              </a:ext>
            </a:extLst>
          </p:cNvPr>
          <p:cNvCxnSpPr>
            <a:cxnSpLocks/>
          </p:cNvCxnSpPr>
          <p:nvPr/>
        </p:nvCxnSpPr>
        <p:spPr>
          <a:xfrm>
            <a:off x="1524000" y="3429000"/>
            <a:ext cx="7480300" cy="0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E4C77E0-1062-1817-3E7F-901E820AD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9833">
            <a:off x="-131763" y="-138113"/>
            <a:ext cx="7672388" cy="2930526"/>
          </a:xfrm>
          <a:prstGeom prst="rect">
            <a:avLst/>
          </a:prstGeom>
          <a:effectLst>
            <a:outerShdw blurRad="152400" dist="139700" dir="13500000" algn="br" rotWithShape="0">
              <a:prstClr val="black">
                <a:alpha val="63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279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UTM Alberta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4</cp:revision>
  <dcterms:created xsi:type="dcterms:W3CDTF">2024-12-28T01:30:27Z</dcterms:created>
  <dcterms:modified xsi:type="dcterms:W3CDTF">2024-12-31T03:27:41Z</dcterms:modified>
</cp:coreProperties>
</file>