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7" r:id="rId2"/>
    <p:sldId id="329" r:id="rId3"/>
    <p:sldId id="261" r:id="rId4"/>
    <p:sldId id="266" r:id="rId5"/>
    <p:sldId id="313" r:id="rId6"/>
    <p:sldId id="314" r:id="rId7"/>
    <p:sldId id="316" r:id="rId8"/>
    <p:sldId id="315" r:id="rId9"/>
    <p:sldId id="317" r:id="rId10"/>
    <p:sldId id="322" r:id="rId11"/>
    <p:sldId id="318" r:id="rId12"/>
    <p:sldId id="319" r:id="rId13"/>
    <p:sldId id="304" r:id="rId14"/>
    <p:sldId id="311" r:id="rId15"/>
    <p:sldId id="303" r:id="rId16"/>
    <p:sldId id="307" r:id="rId17"/>
  </p:sldIdLst>
  <p:sldSz cx="9906000" cy="6858000" type="A4"/>
  <p:notesSz cx="9144000" cy="6858000"/>
  <p:defaultTextStyle>
    <a:defPPr>
      <a:defRPr lang="en-US"/>
    </a:defPPr>
    <a:lvl1pPr marL="0" lvl="0"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1pPr>
    <a:lvl2pPr marL="457200" lvl="1"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2pPr>
    <a:lvl3pPr marL="914400" lvl="2"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3pPr>
    <a:lvl4pPr marL="1371600" lvl="3"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4pPr>
    <a:lvl5pPr marL="1828800" lvl="4"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5pPr>
    <a:lvl6pPr marL="2286000" lvl="5"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6pPr>
    <a:lvl7pPr marL="2743200" lvl="6"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7pPr>
    <a:lvl8pPr marL="3200400" lvl="7"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8pPr>
    <a:lvl9pPr marL="3657600" lvl="8" indent="0" algn="l" defTabSz="457200" rtl="0" eaLnBrk="0" fontAlgn="base" latinLnBrk="0" hangingPunct="0">
      <a:lnSpc>
        <a:spcPct val="100000"/>
      </a:lnSpc>
      <a:spcBef>
        <a:spcPct val="0"/>
      </a:spcBef>
      <a:spcAft>
        <a:spcPct val="0"/>
      </a:spcAft>
      <a:buNone/>
      <a:defRPr b="0" i="0" u="none" kern="1200" baseline="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36">
          <p15:clr>
            <a:srgbClr val="A4A3A4"/>
          </p15:clr>
        </p15:guide>
        <p15:guide id="3" orient="horz" pos="3984">
          <p15:clr>
            <a:srgbClr val="A4A3A4"/>
          </p15:clr>
        </p15:guide>
        <p15:guide id="4" pos="3120">
          <p15:clr>
            <a:srgbClr val="A4A3A4"/>
          </p15:clr>
        </p15:guide>
        <p15:guide id="5" pos="5928">
          <p15:clr>
            <a:srgbClr val="A4A3A4"/>
          </p15:clr>
        </p15:guide>
        <p15:guide id="6" pos="3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3300"/>
    <a:srgbClr val="9E450E"/>
    <a:srgbClr val="964B21"/>
    <a:srgbClr val="ED7809"/>
    <a:srgbClr val="67A5DC"/>
    <a:srgbClr val="943323"/>
    <a:srgbClr val="951A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95"/>
    <p:restoredTop sz="94660"/>
  </p:normalViewPr>
  <p:slideViewPr>
    <p:cSldViewPr snapToGrid="0" showGuides="1">
      <p:cViewPr varScale="1">
        <p:scale>
          <a:sx n="99" d="100"/>
          <a:sy n="99" d="100"/>
        </p:scale>
        <p:origin x="36" y="60"/>
      </p:cViewPr>
      <p:guideLst>
        <p:guide orient="horz" pos="2160"/>
        <p:guide orient="horz" pos="336"/>
        <p:guide orient="horz" pos="3984"/>
        <p:guide pos="3120"/>
        <p:guide pos="5928"/>
        <p:guide pos="3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marL="0" marR="0" lvl="0" indent="0" algn="r" defTabSz="457200" rtl="0" eaLnBrk="1" fontAlgn="auto" latinLnBrk="0" hangingPunct="1">
              <a:lnSpc>
                <a:spcPct val="100000"/>
              </a:lnSpc>
              <a:spcBef>
                <a:spcPts val="0"/>
              </a:spcBef>
              <a:spcAft>
                <a:spcPts val="0"/>
              </a:spcAft>
              <a:buClrTx/>
              <a:buSzTx/>
              <a:buFontTx/>
              <a:buNone/>
              <a:defRPr/>
            </a:pPr>
            <a:fld id="{DE3E6AB9-C284-42D6-8586-DDBE9CAB32BC}" type="datetimeFigureOut">
              <a:rPr kumimoji="0" lang="en-US" sz="1200" b="0" i="0" u="none" strike="noStrike" kern="1200" cap="none" spc="0" normalizeH="0" baseline="0" noProof="0">
                <a:ln>
                  <a:noFill/>
                </a:ln>
                <a:solidFill>
                  <a:schemeClr val="tx1"/>
                </a:solidFill>
                <a:effectLst/>
                <a:uLnTx/>
                <a:uFillTx/>
                <a:latin typeface="+mn-lt"/>
                <a:ea typeface="+mn-ea"/>
                <a:cs typeface="+mn-cs"/>
              </a:rPr>
              <a:t>2/12/2025</a:t>
            </a:fld>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2900363" y="857250"/>
            <a:ext cx="3343275" cy="2314575"/>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914400" y="3300413"/>
            <a:ext cx="7315200" cy="2700338"/>
          </a:xfrm>
          <a:prstGeom prst="rect">
            <a:avLst/>
          </a:prstGeom>
        </p:spPr>
        <p:txBody>
          <a:bodyPr vert="horz" lIns="91440" tIns="45720" rIns="91440" bIns="45720"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p>
        </p:txBody>
      </p:sp>
      <p:sp>
        <p:nvSpPr>
          <p:cNvPr id="6" name="Footer Placeholder 5"/>
          <p:cNvSpPr>
            <a:spLocks noGrp="1"/>
          </p:cNvSpPr>
          <p:nvPr>
            <p:ph type="ftr" sz="quarter" idx="4"/>
          </p:nvPr>
        </p:nvSpPr>
        <p:spPr>
          <a:xfrm>
            <a:off x="0" y="6513513"/>
            <a:ext cx="3962400" cy="344488"/>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5180013" y="6513513"/>
            <a:ext cx="3962400" cy="344488"/>
          </a:xfrm>
          <a:prstGeom prst="rect">
            <a:avLst/>
          </a:prstGeom>
        </p:spPr>
        <p:txBody>
          <a:bodyPr vert="horz" wrap="square" lIns="91440" tIns="45720" rIns="91440" bIns="45720" numCol="1" anchor="b" anchorCtr="0" compatLnSpc="1"/>
          <a:lstStyle>
            <a:lvl1pPr algn="r" eaLnBrk="1" hangingPunct="1">
              <a:defRPr sz="1200"/>
            </a:lvl1pPr>
          </a:lstStyle>
          <a:p>
            <a:pPr marL="0" marR="0" lvl="0" indent="0" algn="r" defTabSz="457200" rtl="0" eaLnBrk="1" fontAlgn="base" latinLnBrk="0" hangingPunct="1">
              <a:lnSpc>
                <a:spcPct val="100000"/>
              </a:lnSpc>
              <a:spcBef>
                <a:spcPct val="0"/>
              </a:spcBef>
              <a:spcAft>
                <a:spcPct val="0"/>
              </a:spcAft>
              <a:buClrTx/>
              <a:buSzTx/>
              <a:buFontTx/>
              <a:buNone/>
              <a:defRPr/>
            </a:pPr>
            <a:fld id="{F5C9D958-411A-49DE-84DC-26504FAAC2AC}" type="slidenum">
              <a:rPr kumimoji="0" lang="en-US" alt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a:t>
            </a:fld>
            <a:endParaRPr kumimoji="0" lang="en-US" altLang="en-US" sz="1200" b="0" i="0" u="none" strike="noStrike" kern="1200" cap="none" spc="0" normalizeH="0" baseline="0" noProof="0">
              <a:ln>
                <a:noFill/>
              </a:ln>
              <a:solidFill>
                <a:schemeClr val="tx1"/>
              </a:solidFill>
              <a:effectLst/>
              <a:uLnTx/>
              <a:uFillTx/>
              <a:latin typeface="Calibri" panose="020F050202020403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DD5EECEF-189E-4594-AB7B-0F34DB9286F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2/12/2025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9B4A12C8-FA7E-41C6-8833-FD9C466C279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DD5EECEF-189E-4594-AB7B-0F34DB9286F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2/12/2025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9B4A12C8-FA7E-41C6-8833-FD9C466C279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DD5EECEF-189E-4594-AB7B-0F34DB9286F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2/12/2025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9B4A12C8-FA7E-41C6-8833-FD9C466C279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DD5EECEF-189E-4594-AB7B-0F34DB9286F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2/12/2025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9B4A12C8-FA7E-41C6-8833-FD9C466C279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DD5EECEF-189E-4594-AB7B-0F34DB9286F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2/12/2025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9B4A12C8-FA7E-41C6-8833-FD9C466C279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DD5EECEF-189E-4594-AB7B-0F34DB9286F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2/12/2025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9B4A12C8-FA7E-41C6-8833-FD9C466C279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DD5EECEF-189E-4594-AB7B-0F34DB9286F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2/12/2025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9B4A12C8-FA7E-41C6-8833-FD9C466C279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DD5EECEF-189E-4594-AB7B-0F34DB9286F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2/12/2025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9B4A12C8-FA7E-41C6-8833-FD9C466C279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DD5EECEF-189E-4594-AB7B-0F34DB9286F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2/12/2025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3" name="Footer Placeholder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9B4A12C8-FA7E-41C6-8833-FD9C466C279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DD5EECEF-189E-4594-AB7B-0F34DB9286F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2/12/2025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9B4A12C8-FA7E-41C6-8833-FD9C466C279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vert="horz" wrap="square" lIns="91440" tIns="45720" rIns="91440" bIns="45720" numCol="1" rtlCol="0" anchor="t" anchorCtr="0" compatLnSpc="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r>
              <a:rPr kumimoji="0" lang="en-US" sz="3200" b="0" i="0" u="none" strike="noStrike" kern="1200" cap="none" spc="0" normalizeH="0" baseline="0" noProof="0">
                <a:ln>
                  <a:noFill/>
                </a:ln>
                <a:solidFill>
                  <a:schemeClr val="tx1"/>
                </a:solidFill>
                <a:effectLst/>
                <a:uLnTx/>
                <a:uFillTx/>
                <a:latin typeface="+mn-lt"/>
                <a:ea typeface="+mn-ea"/>
                <a:cs typeface="+mn-cs"/>
              </a:rPr>
              <a:t>Click icon to add picture</a:t>
            </a: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defRPr/>
            </a:pPr>
            <a:fld id="{DD5EECEF-189E-4594-AB7B-0F34DB9286F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2/12/2025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defRPr/>
            </a:pPr>
            <a:fld id="{9B4A12C8-FA7E-41C6-8833-FD9C466C279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a:xfrm>
            <a:off x="681038" y="365125"/>
            <a:ext cx="8543925" cy="1325563"/>
          </a:xfrm>
          <a:prstGeom prst="rect">
            <a:avLst/>
          </a:prstGeom>
          <a:noFill/>
          <a:ln w="9525">
            <a:noFill/>
          </a:ln>
        </p:spPr>
        <p:txBody>
          <a:bodyPr anchor="ctr" anchorCtr="0"/>
          <a:lstStyle/>
          <a:p>
            <a:pPr lvl="0"/>
            <a:r>
              <a:rPr lang="en-US" altLang="vi-VN" dirty="0"/>
              <a:t>Click to edit Master title style</a:t>
            </a:r>
          </a:p>
        </p:txBody>
      </p:sp>
      <p:sp>
        <p:nvSpPr>
          <p:cNvPr id="1027" name="Text Placeholder 2"/>
          <p:cNvSpPr>
            <a:spLocks noGrp="1"/>
          </p:cNvSpPr>
          <p:nvPr>
            <p:ph type="body" idx="1"/>
          </p:nvPr>
        </p:nvSpPr>
        <p:spPr>
          <a:xfrm>
            <a:off x="681038" y="1825625"/>
            <a:ext cx="8543925" cy="4351338"/>
          </a:xfrm>
          <a:prstGeom prst="rect">
            <a:avLst/>
          </a:prstGeom>
          <a:noFill/>
          <a:ln w="9525">
            <a:noFill/>
          </a:ln>
        </p:spPr>
        <p:txBody>
          <a:bodyPr/>
          <a:lstStyle/>
          <a:p>
            <a:pPr lvl="0"/>
            <a:r>
              <a:rPr lang="en-US" altLang="vi-VN" dirty="0"/>
              <a:t>Click to edit Master text styles</a:t>
            </a:r>
          </a:p>
          <a:p>
            <a:pPr lvl="1"/>
            <a:r>
              <a:rPr lang="en-US" altLang="vi-VN" dirty="0"/>
              <a:t>Second level</a:t>
            </a:r>
          </a:p>
          <a:p>
            <a:pPr lvl="2"/>
            <a:r>
              <a:rPr lang="en-US" altLang="vi-VN" dirty="0"/>
              <a:t>Third level</a:t>
            </a:r>
          </a:p>
          <a:p>
            <a:pPr lvl="3"/>
            <a:r>
              <a:rPr lang="en-US" altLang="vi-VN" dirty="0"/>
              <a:t>Fourth level</a:t>
            </a:r>
          </a:p>
          <a:p>
            <a:pPr lvl="4"/>
            <a:r>
              <a:rPr lang="en-US" altLang="vi-VN" dirty="0"/>
              <a:t>Fifth level</a:t>
            </a:r>
          </a:p>
        </p:txBody>
      </p:sp>
      <p:sp>
        <p:nvSpPr>
          <p:cNvPr id="4" name="Date Placeholder 3"/>
          <p:cNvSpPr>
            <a:spLocks noGrp="1"/>
          </p:cNvSpPr>
          <p:nvPr>
            <p:ph type="dt" sz="half" idx="2"/>
          </p:nvPr>
        </p:nvSpPr>
        <p:spPr>
          <a:xfrm>
            <a:off x="681038" y="6356350"/>
            <a:ext cx="222885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marL="0" marR="0" lvl="0" indent="0" algn="l" defTabSz="457200" rtl="0" eaLnBrk="1" fontAlgn="auto" latinLnBrk="0" hangingPunct="1">
              <a:lnSpc>
                <a:spcPct val="100000"/>
              </a:lnSpc>
              <a:spcBef>
                <a:spcPts val="0"/>
              </a:spcBef>
              <a:spcAft>
                <a:spcPts val="0"/>
              </a:spcAft>
              <a:buClrTx/>
              <a:buSzTx/>
              <a:buFontTx/>
              <a:buNone/>
              <a:defRPr/>
            </a:pPr>
            <a:fld id="{DD5EECEF-189E-4594-AB7B-0F34DB9286F2}" type="datetimeFigureOut">
              <a:rPr kumimoji="0" lang="en-US" sz="1200" b="0" i="0" u="none" strike="noStrike" kern="1200" cap="none" spc="0" normalizeH="0" baseline="0" noProof="0">
                <a:ln>
                  <a:noFill/>
                </a:ln>
                <a:solidFill>
                  <a:schemeClr val="tx1">
                    <a:tint val="75000"/>
                  </a:schemeClr>
                </a:solidFill>
                <a:effectLst/>
                <a:uLnTx/>
                <a:uFillTx/>
                <a:latin typeface="+mn-lt"/>
                <a:ea typeface="+mn-ea"/>
                <a:cs typeface="+mn-cs"/>
              </a:rPr>
              <a:t>2/12/2025</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5" name="Footer Placeholder 4"/>
          <p:cNvSpPr>
            <a:spLocks noGrp="1"/>
          </p:cNvSpPr>
          <p:nvPr>
            <p:ph type="ftr" sz="quarter" idx="3"/>
          </p:nvPr>
        </p:nvSpPr>
        <p:spPr>
          <a:xfrm>
            <a:off x="3281363" y="6356350"/>
            <a:ext cx="3343275"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6" name="Slide Number Placeholder 5"/>
          <p:cNvSpPr>
            <a:spLocks noGrp="1"/>
          </p:cNvSpPr>
          <p:nvPr>
            <p:ph type="sldNum" sz="quarter" idx="4"/>
          </p:nvPr>
        </p:nvSpPr>
        <p:spPr>
          <a:xfrm>
            <a:off x="6996113" y="6356350"/>
            <a:ext cx="2228850" cy="365125"/>
          </a:xfrm>
          <a:prstGeom prst="rect">
            <a:avLst/>
          </a:prstGeom>
        </p:spPr>
        <p:txBody>
          <a:bodyPr vert="horz" wrap="square" lIns="91440" tIns="45720" rIns="91440" bIns="45720" numCol="1" anchor="ctr" anchorCtr="0" compatLnSpc="1"/>
          <a:lstStyle>
            <a:lvl1pPr algn="r" eaLnBrk="1" hangingPunct="1">
              <a:defRPr sz="1200">
                <a:solidFill>
                  <a:srgbClr val="898989"/>
                </a:solidFill>
              </a:defRPr>
            </a:lvl1pPr>
          </a:lstStyle>
          <a:p>
            <a:pPr marL="0" marR="0" lvl="0" indent="0" algn="r" defTabSz="457200" rtl="0" eaLnBrk="1" fontAlgn="base" latinLnBrk="0" hangingPunct="1">
              <a:lnSpc>
                <a:spcPct val="100000"/>
              </a:lnSpc>
              <a:spcBef>
                <a:spcPct val="0"/>
              </a:spcBef>
              <a:spcAft>
                <a:spcPct val="0"/>
              </a:spcAft>
              <a:buClrTx/>
              <a:buSzTx/>
              <a:buFontTx/>
              <a:buNone/>
              <a:defRPr/>
            </a:pPr>
            <a:fld id="{9B4A12C8-FA7E-41C6-8833-FD9C466C2797}" type="slidenum">
              <a:rPr kumimoji="0" lang="en-US" altLang="en-US" sz="1200" b="0" i="0" u="none" strike="noStrike" kern="1200" cap="none" spc="0" normalizeH="0" baseline="0" noProof="0" smtClean="0">
                <a:ln>
                  <a:noFill/>
                </a:ln>
                <a:solidFill>
                  <a:srgbClr val="898989"/>
                </a:solidFill>
                <a:effectLst/>
                <a:uLnTx/>
                <a:uFillTx/>
                <a:latin typeface="Calibri" panose="020F0502020204030204" pitchFamily="34" charset="0"/>
                <a:ea typeface="+mn-ea"/>
                <a:cs typeface="+mn-cs"/>
              </a:rPr>
              <a:t>‹#›</a:t>
            </a:fld>
            <a:endParaRPr kumimoji="0" lang="en-US" altLang="en-US" sz="1200" b="0" i="0" u="none" strike="noStrike" kern="1200" cap="none" spc="0" normalizeH="0" baseline="0" noProof="0">
              <a:ln>
                <a:noFill/>
              </a:ln>
              <a:solidFill>
                <a:srgbClr val="898989"/>
              </a:solidFill>
              <a:effectLst/>
              <a:uLnTx/>
              <a:uFillTx/>
              <a:latin typeface="Calibri" panose="020F050202020403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p:cNvPicPr>
          <p:nvPr/>
        </p:nvPicPr>
        <p:blipFill>
          <a:blip r:embed="rId2"/>
          <a:stretch>
            <a:fillRect/>
          </a:stretch>
        </p:blipFill>
        <p:spPr>
          <a:xfrm>
            <a:off x="7967085" y="-5557"/>
            <a:ext cx="1938915" cy="1305039"/>
          </a:xfrm>
          <a:prstGeom prst="rect">
            <a:avLst/>
          </a:prstGeom>
          <a:noFill/>
          <a:ln w="9525">
            <a:noFill/>
          </a:ln>
        </p:spPr>
      </p:pic>
      <p:sp>
        <p:nvSpPr>
          <p:cNvPr id="5" name="Oval 4"/>
          <p:cNvSpPr/>
          <p:nvPr/>
        </p:nvSpPr>
        <p:spPr>
          <a:xfrm>
            <a:off x="3427413" y="1884363"/>
            <a:ext cx="3090863" cy="3089275"/>
          </a:xfrm>
          <a:prstGeom prst="ellipse">
            <a:avLst/>
          </a:prstGeom>
          <a:solidFill>
            <a:schemeClr val="bg1">
              <a:alpha val="3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4" name="Oval 73"/>
          <p:cNvSpPr/>
          <p:nvPr/>
        </p:nvSpPr>
        <p:spPr>
          <a:xfrm>
            <a:off x="4919663" y="3022600"/>
            <a:ext cx="106363" cy="1063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nvGrpSpPr>
          <p:cNvPr id="15" name="Group 14"/>
          <p:cNvGrpSpPr/>
          <p:nvPr/>
        </p:nvGrpSpPr>
        <p:grpSpPr>
          <a:xfrm>
            <a:off x="3505200" y="1960563"/>
            <a:ext cx="2935288" cy="2924175"/>
            <a:chOff x="4303696" y="1644666"/>
            <a:chExt cx="3613934" cy="3597649"/>
          </a:xfrm>
        </p:grpSpPr>
        <p:grpSp>
          <p:nvGrpSpPr>
            <p:cNvPr id="4107" name="Group 12"/>
            <p:cNvGrpSpPr/>
            <p:nvPr/>
          </p:nvGrpSpPr>
          <p:grpSpPr>
            <a:xfrm>
              <a:off x="6030767" y="1644666"/>
              <a:ext cx="130462" cy="3597639"/>
              <a:chOff x="6030767" y="1644666"/>
              <a:chExt cx="130462" cy="3597639"/>
            </a:xfrm>
          </p:grpSpPr>
          <p:sp>
            <p:nvSpPr>
              <p:cNvPr id="11" name="Oval 10"/>
              <p:cNvSpPr/>
              <p:nvPr/>
            </p:nvSpPr>
            <p:spPr>
              <a:xfrm>
                <a:off x="6031504" y="1644666"/>
                <a:ext cx="128999" cy="130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75" name="Oval 74"/>
              <p:cNvSpPr/>
              <p:nvPr/>
            </p:nvSpPr>
            <p:spPr>
              <a:xfrm>
                <a:off x="6031504" y="5111455"/>
                <a:ext cx="128999" cy="130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4108" name="Group 84"/>
            <p:cNvGrpSpPr/>
            <p:nvPr/>
          </p:nvGrpSpPr>
          <p:grpSpPr>
            <a:xfrm rot="900000">
              <a:off x="6030767" y="1644666"/>
              <a:ext cx="130462" cy="3597639"/>
              <a:chOff x="6030767" y="1644666"/>
              <a:chExt cx="130462" cy="3597639"/>
            </a:xfrm>
          </p:grpSpPr>
          <p:sp>
            <p:nvSpPr>
              <p:cNvPr id="86" name="Oval 85"/>
              <p:cNvSpPr/>
              <p:nvPr/>
            </p:nvSpPr>
            <p:spPr>
              <a:xfrm>
                <a:off x="6025371" y="1642561"/>
                <a:ext cx="123135" cy="130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87" name="Oval 86"/>
              <p:cNvSpPr/>
              <p:nvPr/>
            </p:nvSpPr>
            <p:spPr>
              <a:xfrm>
                <a:off x="6017509" y="5091947"/>
                <a:ext cx="125090" cy="130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4109" name="Group 87"/>
            <p:cNvGrpSpPr/>
            <p:nvPr/>
          </p:nvGrpSpPr>
          <p:grpSpPr>
            <a:xfrm rot="1800000">
              <a:off x="6034026" y="1644667"/>
              <a:ext cx="130462" cy="3597639"/>
              <a:chOff x="6030767" y="1644666"/>
              <a:chExt cx="130462" cy="3597639"/>
            </a:xfrm>
          </p:grpSpPr>
          <p:sp>
            <p:nvSpPr>
              <p:cNvPr id="89" name="Oval 88"/>
              <p:cNvSpPr/>
              <p:nvPr/>
            </p:nvSpPr>
            <p:spPr>
              <a:xfrm>
                <a:off x="6022265" y="1642732"/>
                <a:ext cx="130954" cy="128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90" name="Oval 89"/>
              <p:cNvSpPr/>
              <p:nvPr/>
            </p:nvSpPr>
            <p:spPr>
              <a:xfrm>
                <a:off x="6020739" y="5107857"/>
                <a:ext cx="130954" cy="130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4110" name="Group 90"/>
            <p:cNvGrpSpPr/>
            <p:nvPr/>
          </p:nvGrpSpPr>
          <p:grpSpPr>
            <a:xfrm rot="2700000">
              <a:off x="6037284" y="1644668"/>
              <a:ext cx="130462" cy="3597639"/>
              <a:chOff x="6030767" y="1644666"/>
              <a:chExt cx="130462" cy="3597639"/>
            </a:xfrm>
          </p:grpSpPr>
          <p:sp>
            <p:nvSpPr>
              <p:cNvPr id="92" name="Oval 91"/>
              <p:cNvSpPr/>
              <p:nvPr/>
            </p:nvSpPr>
            <p:spPr>
              <a:xfrm>
                <a:off x="6029875" y="1631540"/>
                <a:ext cx="123046" cy="130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93" name="Oval 92"/>
              <p:cNvSpPr/>
              <p:nvPr/>
            </p:nvSpPr>
            <p:spPr>
              <a:xfrm>
                <a:off x="6028494" y="5112961"/>
                <a:ext cx="123047" cy="130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4111" name="Group 93"/>
            <p:cNvGrpSpPr/>
            <p:nvPr/>
          </p:nvGrpSpPr>
          <p:grpSpPr>
            <a:xfrm rot="3600000">
              <a:off x="6040543" y="1644669"/>
              <a:ext cx="130462" cy="3597639"/>
              <a:chOff x="6030767" y="1644666"/>
              <a:chExt cx="130462" cy="3597639"/>
            </a:xfrm>
          </p:grpSpPr>
          <p:sp>
            <p:nvSpPr>
              <p:cNvPr id="95" name="Oval 94"/>
              <p:cNvSpPr/>
              <p:nvPr/>
            </p:nvSpPr>
            <p:spPr>
              <a:xfrm>
                <a:off x="6026277" y="1654640"/>
                <a:ext cx="123047" cy="1309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96" name="Oval 95"/>
              <p:cNvSpPr/>
              <p:nvPr/>
            </p:nvSpPr>
            <p:spPr>
              <a:xfrm>
                <a:off x="6030278" y="5112117"/>
                <a:ext cx="123047" cy="128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4112" name="Group 96"/>
            <p:cNvGrpSpPr/>
            <p:nvPr/>
          </p:nvGrpSpPr>
          <p:grpSpPr>
            <a:xfrm rot="4500000">
              <a:off x="6043802" y="1644670"/>
              <a:ext cx="130462" cy="3597639"/>
              <a:chOff x="6030767" y="1644666"/>
              <a:chExt cx="130462" cy="3597639"/>
            </a:xfrm>
          </p:grpSpPr>
          <p:sp>
            <p:nvSpPr>
              <p:cNvPr id="98" name="Oval 97"/>
              <p:cNvSpPr/>
              <p:nvPr/>
            </p:nvSpPr>
            <p:spPr>
              <a:xfrm>
                <a:off x="6011800" y="1646759"/>
                <a:ext cx="126953" cy="130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99" name="Oval 98"/>
              <p:cNvSpPr/>
              <p:nvPr/>
            </p:nvSpPr>
            <p:spPr>
              <a:xfrm>
                <a:off x="6012275" y="5125444"/>
                <a:ext cx="113281" cy="130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4113" name="Group 99"/>
            <p:cNvGrpSpPr/>
            <p:nvPr/>
          </p:nvGrpSpPr>
          <p:grpSpPr>
            <a:xfrm rot="5400000">
              <a:off x="6047061" y="1644671"/>
              <a:ext cx="130462" cy="3597639"/>
              <a:chOff x="6030767" y="1644666"/>
              <a:chExt cx="130462" cy="3597639"/>
            </a:xfrm>
          </p:grpSpPr>
          <p:sp>
            <p:nvSpPr>
              <p:cNvPr id="101" name="Oval 100"/>
              <p:cNvSpPr/>
              <p:nvPr/>
            </p:nvSpPr>
            <p:spPr>
              <a:xfrm>
                <a:off x="6031546" y="1644013"/>
                <a:ext cx="128906" cy="130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2" name="Oval 101"/>
              <p:cNvSpPr/>
              <p:nvPr/>
            </p:nvSpPr>
            <p:spPr>
              <a:xfrm>
                <a:off x="6031546" y="5111357"/>
                <a:ext cx="128906" cy="130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4114" name="Group 102"/>
            <p:cNvGrpSpPr/>
            <p:nvPr/>
          </p:nvGrpSpPr>
          <p:grpSpPr>
            <a:xfrm rot="6300000">
              <a:off x="6050320" y="1644672"/>
              <a:ext cx="130462" cy="3597639"/>
              <a:chOff x="6030767" y="1644666"/>
              <a:chExt cx="130462" cy="3597639"/>
            </a:xfrm>
          </p:grpSpPr>
          <p:sp>
            <p:nvSpPr>
              <p:cNvPr id="104" name="Oval 103"/>
              <p:cNvSpPr/>
              <p:nvPr/>
            </p:nvSpPr>
            <p:spPr>
              <a:xfrm>
                <a:off x="6024322" y="1675915"/>
                <a:ext cx="123046" cy="128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5" name="Oval 104"/>
              <p:cNvSpPr/>
              <p:nvPr/>
            </p:nvSpPr>
            <p:spPr>
              <a:xfrm>
                <a:off x="6030047" y="5169266"/>
                <a:ext cx="121093" cy="1329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4115" name="Group 105"/>
            <p:cNvGrpSpPr/>
            <p:nvPr/>
          </p:nvGrpSpPr>
          <p:grpSpPr>
            <a:xfrm rot="7200000">
              <a:off x="6053579" y="1644673"/>
              <a:ext cx="130462" cy="3597639"/>
              <a:chOff x="6030767" y="1644666"/>
              <a:chExt cx="130462" cy="3597639"/>
            </a:xfrm>
          </p:grpSpPr>
          <p:sp>
            <p:nvSpPr>
              <p:cNvPr id="107" name="Oval 106"/>
              <p:cNvSpPr/>
              <p:nvPr/>
            </p:nvSpPr>
            <p:spPr>
              <a:xfrm>
                <a:off x="6031615" y="1666488"/>
                <a:ext cx="124999" cy="13095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08" name="Oval 107"/>
              <p:cNvSpPr/>
              <p:nvPr/>
            </p:nvSpPr>
            <p:spPr>
              <a:xfrm>
                <a:off x="6032804" y="5174720"/>
                <a:ext cx="126953" cy="1309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4116" name="Group 108"/>
            <p:cNvGrpSpPr/>
            <p:nvPr/>
          </p:nvGrpSpPr>
          <p:grpSpPr>
            <a:xfrm rot="8100000">
              <a:off x="6056839" y="1644674"/>
              <a:ext cx="130462" cy="3597639"/>
              <a:chOff x="6030767" y="1644666"/>
              <a:chExt cx="130462" cy="3597639"/>
            </a:xfrm>
          </p:grpSpPr>
          <p:sp>
            <p:nvSpPr>
              <p:cNvPr id="110" name="Oval 109"/>
              <p:cNvSpPr/>
              <p:nvPr/>
            </p:nvSpPr>
            <p:spPr>
              <a:xfrm>
                <a:off x="6021022" y="1652882"/>
                <a:ext cx="132908" cy="130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11" name="Oval 110"/>
              <p:cNvSpPr/>
              <p:nvPr/>
            </p:nvSpPr>
            <p:spPr>
              <a:xfrm>
                <a:off x="6018257" y="5122117"/>
                <a:ext cx="132908" cy="130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4117" name="Group 111"/>
            <p:cNvGrpSpPr/>
            <p:nvPr/>
          </p:nvGrpSpPr>
          <p:grpSpPr>
            <a:xfrm rot="9000000">
              <a:off x="6060098" y="1644675"/>
              <a:ext cx="130462" cy="3597639"/>
              <a:chOff x="6030767" y="1644666"/>
              <a:chExt cx="130462" cy="3597639"/>
            </a:xfrm>
          </p:grpSpPr>
          <p:sp>
            <p:nvSpPr>
              <p:cNvPr id="113" name="Oval 112"/>
              <p:cNvSpPr/>
              <p:nvPr/>
            </p:nvSpPr>
            <p:spPr>
              <a:xfrm>
                <a:off x="6050999" y="1676283"/>
                <a:ext cx="121181" cy="12890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14" name="Oval 113"/>
              <p:cNvSpPr/>
              <p:nvPr/>
            </p:nvSpPr>
            <p:spPr>
              <a:xfrm>
                <a:off x="6038399" y="5127056"/>
                <a:ext cx="123135" cy="130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grpSp>
          <p:nvGrpSpPr>
            <p:cNvPr id="4118" name="Group 114"/>
            <p:cNvGrpSpPr/>
            <p:nvPr/>
          </p:nvGrpSpPr>
          <p:grpSpPr>
            <a:xfrm rot="9900000">
              <a:off x="6063357" y="1644676"/>
              <a:ext cx="130462" cy="3597639"/>
              <a:chOff x="6030767" y="1644666"/>
              <a:chExt cx="130462" cy="3597639"/>
            </a:xfrm>
          </p:grpSpPr>
          <p:sp>
            <p:nvSpPr>
              <p:cNvPr id="116" name="Oval 115"/>
              <p:cNvSpPr/>
              <p:nvPr/>
            </p:nvSpPr>
            <p:spPr>
              <a:xfrm>
                <a:off x="6056323" y="1683178"/>
                <a:ext cx="128999" cy="1308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sp>
            <p:nvSpPr>
              <p:cNvPr id="117" name="Oval 116"/>
              <p:cNvSpPr/>
              <p:nvPr/>
            </p:nvSpPr>
            <p:spPr>
              <a:xfrm>
                <a:off x="6057238" y="5150926"/>
                <a:ext cx="127045" cy="1308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p:txBody>
          </p:sp>
        </p:grpSp>
      </p:grpSp>
      <p:sp>
        <p:nvSpPr>
          <p:cNvPr id="119" name="TextBox 118"/>
          <p:cNvSpPr txBox="1"/>
          <p:nvPr/>
        </p:nvSpPr>
        <p:spPr>
          <a:xfrm>
            <a:off x="-33337" y="3234842"/>
            <a:ext cx="9906000" cy="128163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15000"/>
              </a:lnSpc>
              <a:spcBef>
                <a:spcPct val="0"/>
              </a:spcBef>
              <a:spcAft>
                <a:spcPts val="800"/>
              </a:spcAft>
              <a:buFontTx/>
              <a:buNone/>
            </a:pPr>
            <a:r>
              <a:rPr lang="en-US" altLang="vi-VN" sz="3200" b="1" dirty="0">
                <a:solidFill>
                  <a:srgbClr val="FF0000"/>
                </a:solidFill>
                <a:latin typeface="Times New Roman" panose="02020603050405020304" pitchFamily="18" charset="0"/>
                <a:cs typeface="Times New Roman" panose="02020603050405020304" pitchFamily="18" charset="0"/>
              </a:rPr>
              <a:t>KHÁI NIỆM VỀ NGÀNH NGHỀ LIÊN QUAN ĐẾN </a:t>
            </a:r>
            <a:endParaRPr lang="vi-VN" altLang="vi-VN" sz="3200" dirty="0">
              <a:solidFill>
                <a:srgbClr val="FF0000"/>
              </a:solidFill>
              <a:cs typeface="Calibri" panose="020F0502020204030204" pitchFamily="34" charset="0"/>
            </a:endParaRPr>
          </a:p>
          <a:p>
            <a:pPr marL="0" lvl="0" indent="0" algn="ctr" defTabSz="457200" eaLnBrk="1" hangingPunct="1">
              <a:lnSpc>
                <a:spcPct val="115000"/>
              </a:lnSpc>
              <a:spcBef>
                <a:spcPct val="0"/>
              </a:spcBef>
              <a:spcAft>
                <a:spcPts val="800"/>
              </a:spcAft>
              <a:buFontTx/>
              <a:buNone/>
            </a:pPr>
            <a:r>
              <a:rPr lang="en-US" altLang="vi-VN" sz="3200" b="1" dirty="0">
                <a:solidFill>
                  <a:srgbClr val="FF0000"/>
                </a:solidFill>
                <a:latin typeface="Times New Roman" panose="02020603050405020304" pitchFamily="18" charset="0"/>
                <a:cs typeface="Times New Roman" panose="02020603050405020304" pitchFamily="18" charset="0"/>
              </a:rPr>
              <a:t>MĨ THUẬT TẠO HÌNH (</a:t>
            </a:r>
            <a:r>
              <a:rPr lang="en-US" altLang="vi-VN" sz="3200" b="1" dirty="0" err="1">
                <a:solidFill>
                  <a:srgbClr val="FF0000"/>
                </a:solidFill>
                <a:latin typeface="Times New Roman" panose="02020603050405020304" pitchFamily="18" charset="0"/>
                <a:cs typeface="Times New Roman" panose="02020603050405020304" pitchFamily="18" charset="0"/>
              </a:rPr>
              <a:t>Tiết</a:t>
            </a:r>
            <a:r>
              <a:rPr lang="en-US" altLang="vi-VN" sz="3200" b="1" dirty="0">
                <a:solidFill>
                  <a:srgbClr val="FF0000"/>
                </a:solidFill>
                <a:latin typeface="Times New Roman" panose="02020603050405020304" pitchFamily="18" charset="0"/>
                <a:cs typeface="Times New Roman" panose="02020603050405020304" pitchFamily="18" charset="0"/>
              </a:rPr>
              <a:t> 1) </a:t>
            </a:r>
            <a:endParaRPr lang="vi-VN" altLang="vi-VN" sz="3200" dirty="0">
              <a:solidFill>
                <a:srgbClr val="FF0000"/>
              </a:solidFill>
              <a:ea typeface="Calibri" panose="020F0502020204030204" pitchFamily="34" charset="0"/>
            </a:endParaRPr>
          </a:p>
        </p:txBody>
      </p:sp>
      <p:sp>
        <p:nvSpPr>
          <p:cNvPr id="120" name="TextBox 119"/>
          <p:cNvSpPr txBox="1"/>
          <p:nvPr/>
        </p:nvSpPr>
        <p:spPr>
          <a:xfrm>
            <a:off x="2297354" y="224404"/>
            <a:ext cx="5222392" cy="523220"/>
          </a:xfrm>
          <a:prstGeom prst="rect">
            <a:avLst/>
          </a:prstGeom>
          <a:noFill/>
        </p:spPr>
        <p:txBody>
          <a:bodyPr>
            <a:spAutoFit/>
          </a:bodyPr>
          <a:lstStyle/>
          <a:p>
            <a:pPr marR="0" algn="ctr" defTabSz="457200" eaLnBrk="1" fontAlgn="auto" hangingPunct="1">
              <a:spcBef>
                <a:spcPts val="0"/>
              </a:spcBef>
              <a:spcAft>
                <a:spcPts val="0"/>
              </a:spcAft>
              <a:buClrTx/>
              <a:buSzTx/>
              <a:buFontTx/>
              <a:buNone/>
              <a:defRPr/>
            </a:pPr>
            <a:r>
              <a:rPr kumimoji="0" lang="en-US" sz="2800" kern="1200" cap="none" spc="0" normalizeH="0" baseline="0" noProof="0" dirty="0">
                <a:solidFill>
                  <a:schemeClr val="accent4"/>
                </a:solidFill>
                <a:effectLst>
                  <a:glow rad="190500">
                    <a:schemeClr val="tx1">
                      <a:alpha val="83000"/>
                    </a:schemeClr>
                  </a:glow>
                </a:effectLst>
                <a:latin typeface="Times New Roman" panose="02020603050405020304" pitchFamily="18" charset="0"/>
                <a:ea typeface="+mn-ea"/>
                <a:cs typeface="Times New Roman" panose="02020603050405020304" pitchFamily="18" charset="0"/>
              </a:rPr>
              <a:t>MĨ THUẬT LỚP  8</a:t>
            </a:r>
          </a:p>
        </p:txBody>
      </p:sp>
      <p:sp>
        <p:nvSpPr>
          <p:cNvPr id="88" name="TextBox 87"/>
          <p:cNvSpPr txBox="1"/>
          <p:nvPr/>
        </p:nvSpPr>
        <p:spPr>
          <a:xfrm>
            <a:off x="2095392" y="786858"/>
            <a:ext cx="5648542" cy="646331"/>
          </a:xfrm>
          <a:prstGeom prst="rect">
            <a:avLst/>
          </a:prstGeom>
          <a:noFill/>
        </p:spPr>
        <p:txBody>
          <a:bodyPr wrap="square">
            <a:spAutoFit/>
          </a:bodyPr>
          <a:lstStyle/>
          <a:p>
            <a:pPr marR="0" defTabSz="457200" eaLnBrk="1" fontAlgn="auto" hangingPunct="1">
              <a:spcBef>
                <a:spcPts val="0"/>
              </a:spcBef>
              <a:spcAft>
                <a:spcPts val="0"/>
              </a:spcAft>
              <a:buClrTx/>
              <a:buSzTx/>
              <a:buFontTx/>
              <a:buNone/>
              <a:defRPr/>
            </a:pPr>
            <a:r>
              <a:rPr kumimoji="0" lang="en-US" sz="3600" kern="1200" cap="none" spc="0" normalizeH="0" baseline="0" noProof="0" dirty="0" err="1">
                <a:solidFill>
                  <a:srgbClr val="FFFF00"/>
                </a:solidFill>
                <a:effectLst>
                  <a:glow rad="190500">
                    <a:schemeClr val="tx1">
                      <a:alpha val="83000"/>
                    </a:schemeClr>
                  </a:glow>
                </a:effectLst>
                <a:latin typeface="Times New Roman" panose="02020603050405020304" pitchFamily="18" charset="0"/>
                <a:ea typeface="+mn-ea"/>
                <a:cs typeface="Times New Roman" panose="02020603050405020304" pitchFamily="18" charset="0"/>
              </a:rPr>
              <a:t>Chủ</a:t>
            </a:r>
            <a:r>
              <a:rPr kumimoji="0" lang="en-US" sz="3600" kern="1200" cap="none" spc="0" normalizeH="0" baseline="0" noProof="0" dirty="0">
                <a:solidFill>
                  <a:srgbClr val="FFFF00"/>
                </a:solidFill>
                <a:effectLst>
                  <a:glow rad="190500">
                    <a:schemeClr val="tx1">
                      <a:alpha val="83000"/>
                    </a:schemeClr>
                  </a:glow>
                </a:effectLst>
                <a:latin typeface="Times New Roman" panose="02020603050405020304" pitchFamily="18" charset="0"/>
                <a:ea typeface="+mn-ea"/>
                <a:cs typeface="Times New Roman" panose="02020603050405020304" pitchFamily="18" charset="0"/>
              </a:rPr>
              <a:t> </a:t>
            </a:r>
            <a:r>
              <a:rPr kumimoji="0" lang="en-US" sz="3600" kern="1200" cap="none" spc="0" normalizeH="0" baseline="0" noProof="0" dirty="0" err="1">
                <a:solidFill>
                  <a:srgbClr val="FFFF00"/>
                </a:solidFill>
                <a:effectLst>
                  <a:glow rad="190500">
                    <a:schemeClr val="tx1">
                      <a:alpha val="83000"/>
                    </a:schemeClr>
                  </a:glow>
                </a:effectLst>
                <a:latin typeface="Times New Roman" panose="02020603050405020304" pitchFamily="18" charset="0"/>
                <a:ea typeface="+mn-ea"/>
                <a:cs typeface="Times New Roman" panose="02020603050405020304" pitchFamily="18" charset="0"/>
              </a:rPr>
              <a:t>đề</a:t>
            </a:r>
            <a:r>
              <a:rPr kumimoji="0" lang="en-US" sz="3600" kern="1200" cap="none" spc="0" normalizeH="0" baseline="0" noProof="0" dirty="0">
                <a:solidFill>
                  <a:srgbClr val="FFFF00"/>
                </a:solidFill>
                <a:effectLst>
                  <a:glow rad="190500">
                    <a:schemeClr val="tx1">
                      <a:alpha val="83000"/>
                    </a:schemeClr>
                  </a:glow>
                </a:effectLst>
                <a:latin typeface="Times New Roman" panose="02020603050405020304" pitchFamily="18" charset="0"/>
                <a:ea typeface="+mn-ea"/>
                <a:cs typeface="Times New Roman" panose="02020603050405020304" pitchFamily="18" charset="0"/>
              </a:rPr>
              <a:t> 6: HƯỚNG NGHIỆP</a:t>
            </a:r>
          </a:p>
        </p:txBody>
      </p:sp>
      <p:sp>
        <p:nvSpPr>
          <p:cNvPr id="4" name="Rectangle 3"/>
          <p:cNvSpPr/>
          <p:nvPr/>
        </p:nvSpPr>
        <p:spPr>
          <a:xfrm>
            <a:off x="3782362" y="2520894"/>
            <a:ext cx="2541017" cy="523220"/>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800" b="1" i="0" u="none" strike="noStrike" kern="1200" cap="none" spc="0" normalizeH="0" baseline="0" noProof="0" dirty="0" err="1">
                <a:ln w="22225">
                  <a:solidFill>
                    <a:srgbClr val="FF0000"/>
                  </a:solidFill>
                  <a:prstDash val="solid"/>
                </a:ln>
                <a:solidFill>
                  <a:srgbClr val="002060"/>
                </a:solidFill>
                <a:effectLst/>
                <a:uLnTx/>
                <a:uFillTx/>
                <a:latin typeface="Times New Roman" panose="02020603050405020304" pitchFamily="18" charset="0"/>
                <a:ea typeface="+mn-ea"/>
                <a:cs typeface="Times New Roman" panose="02020603050405020304" pitchFamily="18" charset="0"/>
              </a:rPr>
              <a:t>Tiết</a:t>
            </a:r>
            <a:r>
              <a:rPr kumimoji="0" lang="en-US" sz="2800" b="1" i="0" u="none" strike="noStrike" kern="1200" cap="none" spc="0" normalizeH="0" baseline="0" noProof="0" dirty="0">
                <a:ln w="22225">
                  <a:solidFill>
                    <a:srgbClr val="FF0000"/>
                  </a:solidFill>
                  <a:prstDash val="solid"/>
                </a:ln>
                <a:solidFill>
                  <a:srgbClr val="002060"/>
                </a:solidFill>
                <a:effectLst/>
                <a:uLnTx/>
                <a:uFillTx/>
                <a:latin typeface="Times New Roman" panose="02020603050405020304" pitchFamily="18" charset="0"/>
                <a:ea typeface="+mn-ea"/>
                <a:cs typeface="Times New Roman" panose="02020603050405020304" pitchFamily="18" charset="0"/>
              </a:rPr>
              <a:t> </a:t>
            </a:r>
            <a:r>
              <a:rPr lang="en-US" sz="2800" b="1" dirty="0">
                <a:ln w="22225">
                  <a:solidFill>
                    <a:srgbClr val="FF0000"/>
                  </a:solidFill>
                  <a:prstDash val="solid"/>
                </a:ln>
                <a:solidFill>
                  <a:srgbClr val="002060"/>
                </a:solidFill>
                <a:latin typeface="Times New Roman" panose="02020603050405020304" pitchFamily="18" charset="0"/>
                <a:cs typeface="Times New Roman" panose="02020603050405020304" pitchFamily="18" charset="0"/>
              </a:rPr>
              <a:t>31</a:t>
            </a:r>
            <a:r>
              <a:rPr kumimoji="0" lang="en-US" sz="2800" b="1" i="0" u="none" strike="noStrike" kern="1200" cap="none" spc="0" normalizeH="0" baseline="0" noProof="0" dirty="0">
                <a:ln w="22225">
                  <a:solidFill>
                    <a:srgbClr val="FF0000"/>
                  </a:solidFill>
                  <a:prstDash val="solid"/>
                </a:ln>
                <a:solidFill>
                  <a:srgbClr val="002060"/>
                </a:solidFill>
                <a:effectLst/>
                <a:uLnTx/>
                <a:uFillTx/>
                <a:latin typeface="Times New Roman" panose="02020603050405020304" pitchFamily="18" charset="0"/>
                <a:ea typeface="+mn-ea"/>
                <a:cs typeface="Times New Roman" panose="02020603050405020304" pitchFamily="18" charset="0"/>
              </a:rPr>
              <a:t>: BÀI 15</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wipe(left)">
                                      <p:cBhvr>
                                        <p:cTn id="7" dur="1500"/>
                                        <p:tgtEl>
                                          <p:spTgt spid="120"/>
                                        </p:tgtEl>
                                      </p:cBhvr>
                                    </p:animEffect>
                                  </p:childTnLst>
                                </p:cTn>
                              </p:par>
                              <p:par>
                                <p:cTn id="8" presetID="22" presetClass="entr" presetSubtype="8" fill="hold"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wipe(left)">
                                      <p:cBhvr>
                                        <p:cTn id="10" dur="1500"/>
                                        <p:tgtEl>
                                          <p:spTgt spid="8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par>
                                <p:cTn id="18" presetID="22" presetClass="entr" presetSubtype="8" fill="hold" nodeType="withEffect">
                                  <p:stCondLst>
                                    <p:cond delay="0"/>
                                  </p:stCondLst>
                                  <p:childTnLst>
                                    <p:set>
                                      <p:cBhvr>
                                        <p:cTn id="19" dur="1" fill="hold">
                                          <p:stCondLst>
                                            <p:cond delay="0"/>
                                          </p:stCondLst>
                                        </p:cTn>
                                        <p:tgtEl>
                                          <p:spTgt spid="119"/>
                                        </p:tgtEl>
                                        <p:attrNameLst>
                                          <p:attrName>style.visibility</p:attrName>
                                        </p:attrNameLst>
                                      </p:cBhvr>
                                      <p:to>
                                        <p:strVal val="visible"/>
                                      </p:to>
                                    </p:set>
                                    <p:animEffect transition="in" filter="wipe(left)">
                                      <p:cBhvr>
                                        <p:cTn id="20" dur="1750"/>
                                        <p:tgtEl>
                                          <p:spTgt spid="119"/>
                                        </p:tgtEl>
                                      </p:cBhvr>
                                    </p:animEffect>
                                  </p:childTnLst>
                                </p:cTn>
                              </p:par>
                              <p:par>
                                <p:cTn id="21" presetID="8" presetClass="emph" presetSubtype="0" repeatCount="indefinite" fill="hold" nodeType="withEffect">
                                  <p:stCondLst>
                                    <p:cond delay="0"/>
                                  </p:stCondLst>
                                  <p:childTnLst>
                                    <p:animRot by="-21600000">
                                      <p:cBhvr>
                                        <p:cTn id="22" dur="6000" fill="hold"/>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p:cNvPicPr>
          <p:nvPr/>
        </p:nvPicPr>
        <p:blipFill>
          <a:blip r:embed="rId2"/>
          <a:stretch>
            <a:fillRect/>
          </a:stretch>
        </p:blipFill>
        <p:spPr>
          <a:xfrm>
            <a:off x="0" y="244475"/>
            <a:ext cx="9906000" cy="6613525"/>
          </a:xfrm>
          <a:prstGeom prst="rect">
            <a:avLst/>
          </a:prstGeom>
          <a:noFill/>
          <a:ln w="9525">
            <a:noFill/>
          </a:ln>
        </p:spPr>
      </p:pic>
      <p:sp>
        <p:nvSpPr>
          <p:cNvPr id="7" name="Oval 6"/>
          <p:cNvSpPr/>
          <p:nvPr/>
        </p:nvSpPr>
        <p:spPr>
          <a:xfrm>
            <a:off x="2860675" y="1336675"/>
            <a:ext cx="4184650" cy="4184650"/>
          </a:xfrm>
          <a:prstGeom prst="ellipse">
            <a:avLst/>
          </a:prstGeom>
          <a:noFill/>
          <a:ln w="3810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 name="Group 9"/>
          <p:cNvGrpSpPr/>
          <p:nvPr/>
        </p:nvGrpSpPr>
        <p:grpSpPr>
          <a:xfrm>
            <a:off x="2728913" y="1200150"/>
            <a:ext cx="4448175" cy="4475163"/>
            <a:chOff x="3908657" y="1239252"/>
            <a:chExt cx="4374683" cy="4401149"/>
          </a:xfrm>
        </p:grpSpPr>
        <p:grpSp>
          <p:nvGrpSpPr>
            <p:cNvPr id="16391" name="Group 8"/>
            <p:cNvGrpSpPr/>
            <p:nvPr/>
          </p:nvGrpSpPr>
          <p:grpSpPr>
            <a:xfrm>
              <a:off x="5963651" y="1239252"/>
              <a:ext cx="264696" cy="4374683"/>
              <a:chOff x="5963651" y="1239252"/>
              <a:chExt cx="264696" cy="4374683"/>
            </a:xfrm>
          </p:grpSpPr>
          <p:sp>
            <p:nvSpPr>
              <p:cNvPr id="8" name="Oval 7"/>
              <p:cNvSpPr/>
              <p:nvPr/>
            </p:nvSpPr>
            <p:spPr>
              <a:xfrm>
                <a:off x="5963290" y="1239252"/>
                <a:ext cx="265416"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Oval 25"/>
              <p:cNvSpPr/>
              <p:nvPr/>
            </p:nvSpPr>
            <p:spPr>
              <a:xfrm>
                <a:off x="5963290" y="5348448"/>
                <a:ext cx="265416"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6392" name="Group 60"/>
            <p:cNvGrpSpPr/>
            <p:nvPr/>
          </p:nvGrpSpPr>
          <p:grpSpPr>
            <a:xfrm rot="900000">
              <a:off x="5963651" y="1241658"/>
              <a:ext cx="264696" cy="4374683"/>
              <a:chOff x="5963651" y="1239252"/>
              <a:chExt cx="264696" cy="4374683"/>
            </a:xfrm>
          </p:grpSpPr>
          <p:sp>
            <p:nvSpPr>
              <p:cNvPr id="63" name="Oval 62"/>
              <p:cNvSpPr/>
              <p:nvPr/>
            </p:nvSpPr>
            <p:spPr>
              <a:xfrm>
                <a:off x="5951260" y="1236257"/>
                <a:ext cx="246681" cy="2638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4" name="Oval 63"/>
              <p:cNvSpPr/>
              <p:nvPr/>
            </p:nvSpPr>
            <p:spPr>
              <a:xfrm>
                <a:off x="5947239" y="5339733"/>
                <a:ext cx="257610"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6393" name="Group 64"/>
            <p:cNvGrpSpPr/>
            <p:nvPr/>
          </p:nvGrpSpPr>
          <p:grpSpPr>
            <a:xfrm rot="1800000">
              <a:off x="5963651" y="1244064"/>
              <a:ext cx="264696" cy="4374683"/>
              <a:chOff x="5963651" y="1239252"/>
              <a:chExt cx="264696" cy="4374683"/>
            </a:xfrm>
          </p:grpSpPr>
          <p:sp>
            <p:nvSpPr>
              <p:cNvPr id="66" name="Oval 65"/>
              <p:cNvSpPr/>
              <p:nvPr/>
            </p:nvSpPr>
            <p:spPr>
              <a:xfrm>
                <a:off x="5962965" y="1238727"/>
                <a:ext cx="265416"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Oval 66"/>
              <p:cNvSpPr/>
              <p:nvPr/>
            </p:nvSpPr>
            <p:spPr>
              <a:xfrm>
                <a:off x="5953804" y="5347000"/>
                <a:ext cx="252926" cy="2638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6394" name="Group 67"/>
            <p:cNvGrpSpPr/>
            <p:nvPr/>
          </p:nvGrpSpPr>
          <p:grpSpPr>
            <a:xfrm rot="2700000">
              <a:off x="5963650" y="1246470"/>
              <a:ext cx="264696" cy="4374683"/>
              <a:chOff x="5963651" y="1239252"/>
              <a:chExt cx="264696" cy="4374683"/>
            </a:xfrm>
          </p:grpSpPr>
          <p:sp>
            <p:nvSpPr>
              <p:cNvPr id="69" name="Oval 68"/>
              <p:cNvSpPr/>
              <p:nvPr/>
            </p:nvSpPr>
            <p:spPr>
              <a:xfrm>
                <a:off x="5928545" y="1268461"/>
                <a:ext cx="271657"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 name="Oval 75"/>
              <p:cNvSpPr/>
              <p:nvPr/>
            </p:nvSpPr>
            <p:spPr>
              <a:xfrm>
                <a:off x="5931856" y="5374184"/>
                <a:ext cx="271657"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6395" name="Group 76"/>
            <p:cNvGrpSpPr/>
            <p:nvPr/>
          </p:nvGrpSpPr>
          <p:grpSpPr>
            <a:xfrm rot="3600000">
              <a:off x="5963650" y="1248876"/>
              <a:ext cx="264696" cy="4374683"/>
              <a:chOff x="5963651" y="1239252"/>
              <a:chExt cx="264696" cy="4374683"/>
            </a:xfrm>
          </p:grpSpPr>
          <p:sp>
            <p:nvSpPr>
              <p:cNvPr id="78" name="Oval 77"/>
              <p:cNvSpPr/>
              <p:nvPr/>
            </p:nvSpPr>
            <p:spPr>
              <a:xfrm>
                <a:off x="5938043" y="1270536"/>
                <a:ext cx="270096"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9" name="Oval 78"/>
              <p:cNvSpPr/>
              <p:nvPr/>
            </p:nvSpPr>
            <p:spPr>
              <a:xfrm>
                <a:off x="5935864" y="5390812"/>
                <a:ext cx="271657" cy="2638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6396" name="Group 79"/>
            <p:cNvGrpSpPr/>
            <p:nvPr/>
          </p:nvGrpSpPr>
          <p:grpSpPr>
            <a:xfrm rot="4500000">
              <a:off x="5963650" y="1251282"/>
              <a:ext cx="264696" cy="4374683"/>
              <a:chOff x="5963651" y="1239252"/>
              <a:chExt cx="264696" cy="4374683"/>
            </a:xfrm>
          </p:grpSpPr>
          <p:sp>
            <p:nvSpPr>
              <p:cNvPr id="81" name="Oval 80"/>
              <p:cNvSpPr/>
              <p:nvPr/>
            </p:nvSpPr>
            <p:spPr>
              <a:xfrm>
                <a:off x="5950594" y="1272806"/>
                <a:ext cx="249799"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2" name="Oval 81"/>
              <p:cNvSpPr/>
              <p:nvPr/>
            </p:nvSpPr>
            <p:spPr>
              <a:xfrm>
                <a:off x="5948895" y="5381105"/>
                <a:ext cx="249799"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6397" name="Group 82"/>
            <p:cNvGrpSpPr/>
            <p:nvPr/>
          </p:nvGrpSpPr>
          <p:grpSpPr>
            <a:xfrm rot="5400000">
              <a:off x="5963650" y="1253688"/>
              <a:ext cx="264696" cy="4374683"/>
              <a:chOff x="5963651" y="1239252"/>
              <a:chExt cx="264696" cy="4374683"/>
            </a:xfrm>
          </p:grpSpPr>
          <p:sp>
            <p:nvSpPr>
              <p:cNvPr id="84" name="Oval 83"/>
              <p:cNvSpPr/>
              <p:nvPr/>
            </p:nvSpPr>
            <p:spPr>
              <a:xfrm>
                <a:off x="5964431" y="1262671"/>
                <a:ext cx="263851"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5" name="Oval 84"/>
              <p:cNvSpPr/>
              <p:nvPr/>
            </p:nvSpPr>
            <p:spPr>
              <a:xfrm>
                <a:off x="5964432" y="5379744"/>
                <a:ext cx="263851" cy="26385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6398" name="Group 85"/>
            <p:cNvGrpSpPr/>
            <p:nvPr/>
          </p:nvGrpSpPr>
          <p:grpSpPr>
            <a:xfrm rot="6300000">
              <a:off x="5963650" y="1256094"/>
              <a:ext cx="264696" cy="4374683"/>
              <a:chOff x="5963651" y="1239252"/>
              <a:chExt cx="264696" cy="4374683"/>
            </a:xfrm>
          </p:grpSpPr>
          <p:sp>
            <p:nvSpPr>
              <p:cNvPr id="87" name="Oval 86"/>
              <p:cNvSpPr/>
              <p:nvPr/>
            </p:nvSpPr>
            <p:spPr>
              <a:xfrm>
                <a:off x="5940812" y="1277592"/>
                <a:ext cx="279463"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8" name="Oval 87"/>
              <p:cNvSpPr/>
              <p:nvPr/>
            </p:nvSpPr>
            <p:spPr>
              <a:xfrm>
                <a:off x="5944503" y="5387602"/>
                <a:ext cx="274779"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6399" name="Group 88"/>
            <p:cNvGrpSpPr/>
            <p:nvPr/>
          </p:nvGrpSpPr>
          <p:grpSpPr>
            <a:xfrm rot="7200000">
              <a:off x="5963650" y="1258500"/>
              <a:ext cx="264696" cy="4374683"/>
              <a:chOff x="5963651" y="1239252"/>
              <a:chExt cx="264696" cy="4374683"/>
            </a:xfrm>
          </p:grpSpPr>
          <p:sp>
            <p:nvSpPr>
              <p:cNvPr id="90" name="Oval 89"/>
              <p:cNvSpPr/>
              <p:nvPr/>
            </p:nvSpPr>
            <p:spPr>
              <a:xfrm>
                <a:off x="5957543" y="1283477"/>
                <a:ext cx="265412"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1" name="Oval 90"/>
              <p:cNvSpPr/>
              <p:nvPr/>
            </p:nvSpPr>
            <p:spPr>
              <a:xfrm>
                <a:off x="5960732" y="5392022"/>
                <a:ext cx="265412"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6400" name="Group 91"/>
            <p:cNvGrpSpPr/>
            <p:nvPr/>
          </p:nvGrpSpPr>
          <p:grpSpPr>
            <a:xfrm rot="8100000">
              <a:off x="5963651" y="1260906"/>
              <a:ext cx="264696" cy="4374683"/>
              <a:chOff x="5963651" y="1239252"/>
              <a:chExt cx="264696" cy="4374683"/>
            </a:xfrm>
          </p:grpSpPr>
          <p:sp>
            <p:nvSpPr>
              <p:cNvPr id="93" name="Oval 92"/>
              <p:cNvSpPr/>
              <p:nvPr/>
            </p:nvSpPr>
            <p:spPr>
              <a:xfrm>
                <a:off x="5963410" y="1242601"/>
                <a:ext cx="265416"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4" name="Oval 93"/>
              <p:cNvSpPr/>
              <p:nvPr/>
            </p:nvSpPr>
            <p:spPr>
              <a:xfrm>
                <a:off x="5963409" y="5351565"/>
                <a:ext cx="265416"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6401" name="Group 94"/>
            <p:cNvGrpSpPr/>
            <p:nvPr/>
          </p:nvGrpSpPr>
          <p:grpSpPr>
            <a:xfrm rot="9000000">
              <a:off x="5963651" y="1263312"/>
              <a:ext cx="264696" cy="4374683"/>
              <a:chOff x="5963651" y="1239252"/>
              <a:chExt cx="264696" cy="4374683"/>
            </a:xfrm>
          </p:grpSpPr>
          <p:sp>
            <p:nvSpPr>
              <p:cNvPr id="96" name="Oval 95"/>
              <p:cNvSpPr/>
              <p:nvPr/>
            </p:nvSpPr>
            <p:spPr>
              <a:xfrm>
                <a:off x="5983525" y="1271478"/>
                <a:ext cx="254488"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7" name="Oval 96"/>
              <p:cNvSpPr/>
              <p:nvPr/>
            </p:nvSpPr>
            <p:spPr>
              <a:xfrm>
                <a:off x="5966452" y="5355711"/>
                <a:ext cx="266978"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6402" name="Group 97"/>
            <p:cNvGrpSpPr/>
            <p:nvPr/>
          </p:nvGrpSpPr>
          <p:grpSpPr>
            <a:xfrm rot="9900000">
              <a:off x="5963651" y="1265718"/>
              <a:ext cx="264696" cy="4374683"/>
              <a:chOff x="5963651" y="1239252"/>
              <a:chExt cx="264696" cy="4374683"/>
            </a:xfrm>
          </p:grpSpPr>
          <p:sp>
            <p:nvSpPr>
              <p:cNvPr id="99" name="Oval 98"/>
              <p:cNvSpPr/>
              <p:nvPr/>
            </p:nvSpPr>
            <p:spPr>
              <a:xfrm>
                <a:off x="5992748" y="1259076"/>
                <a:ext cx="256048"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0" name="Oval 99"/>
              <p:cNvSpPr/>
              <p:nvPr/>
            </p:nvSpPr>
            <p:spPr>
              <a:xfrm>
                <a:off x="5998642" y="5368920"/>
                <a:ext cx="252926"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101" name="TextBox 100"/>
          <p:cNvSpPr txBox="1"/>
          <p:nvPr/>
        </p:nvSpPr>
        <p:spPr>
          <a:xfrm>
            <a:off x="1996591" y="2772586"/>
            <a:ext cx="3997584" cy="769441"/>
          </a:xfrm>
          <a:prstGeom prst="rect">
            <a:avLst/>
          </a:prstGeom>
          <a:noFill/>
        </p:spPr>
        <p:txBody>
          <a:bodyPr>
            <a:spAutoFit/>
          </a:bodyPr>
          <a:lstStyle/>
          <a:p>
            <a:pPr marR="0" algn="ctr" defTabSz="457200" eaLnBrk="1" fontAlgn="auto" hangingPunct="1">
              <a:spcBef>
                <a:spcPts val="0"/>
              </a:spcBef>
              <a:spcAft>
                <a:spcPts val="0"/>
              </a:spcAft>
              <a:buClrTx/>
              <a:buSzTx/>
              <a:buFontTx/>
              <a:buNone/>
              <a:defRPr/>
            </a:pPr>
            <a:r>
              <a:rPr kumimoji="0" lang="en-US" sz="4400" kern="1200" cap="none" spc="0" normalizeH="0" baseline="0" noProof="0" dirty="0">
                <a:solidFill>
                  <a:schemeClr val="accent4"/>
                </a:solidFill>
                <a:effectLst>
                  <a:glow rad="190500">
                    <a:schemeClr val="tx1">
                      <a:alpha val="83000"/>
                    </a:schemeClr>
                  </a:glow>
                </a:effectLst>
                <a:latin typeface="Times New Roman" panose="02020603050405020304" pitchFamily="18" charset="0"/>
                <a:ea typeface="+mn-ea"/>
                <a:cs typeface="Times New Roman" panose="02020603050405020304" pitchFamily="18" charset="0"/>
              </a:rPr>
              <a:t>HOẠT ĐỘNG 3</a:t>
            </a:r>
          </a:p>
        </p:txBody>
      </p:sp>
      <p:sp>
        <p:nvSpPr>
          <p:cNvPr id="3" name="TextBox 2"/>
          <p:cNvSpPr txBox="1"/>
          <p:nvPr/>
        </p:nvSpPr>
        <p:spPr>
          <a:xfrm>
            <a:off x="747137" y="3626148"/>
            <a:ext cx="6496492" cy="917624"/>
          </a:xfrm>
          <a:prstGeom prst="rect">
            <a:avLst/>
          </a:prstGeom>
          <a:noFill/>
        </p:spPr>
        <p:txBody>
          <a:bodyPr>
            <a:spAutoFit/>
          </a:bodyPr>
          <a:lstStyle/>
          <a:p>
            <a:pPr marR="0" algn="ctr" defTabSz="457200" eaLnBrk="1" fontAlgn="auto" hangingPunct="1">
              <a:spcBef>
                <a:spcPts val="0"/>
              </a:spcBef>
              <a:spcAft>
                <a:spcPts val="0"/>
              </a:spcAft>
              <a:buClrTx/>
              <a:buSzTx/>
              <a:buFontTx/>
              <a:buNone/>
              <a:defRPr/>
            </a:pPr>
            <a:r>
              <a:rPr kumimoji="0" lang="en-US" sz="5365" kern="1200" cap="none" spc="0" normalizeH="0" baseline="0" noProof="0" dirty="0">
                <a:solidFill>
                  <a:srgbClr val="FFFF00"/>
                </a:solidFill>
                <a:effectLst>
                  <a:glow rad="190500">
                    <a:schemeClr val="tx1">
                      <a:alpha val="83000"/>
                    </a:schemeClr>
                  </a:glow>
                </a:effectLst>
                <a:latin typeface="UTM Davida" panose="02040603050506020204" pitchFamily="18" charset="0"/>
                <a:ea typeface="+mn-ea"/>
                <a:cs typeface="Times New Roman" panose="02020603050405020304" pitchFamily="18" charset="0"/>
              </a:rPr>
              <a:t>LUYỆN TẬP SÁNG TẠO</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500" fill="hold"/>
                                        <p:tgtEl>
                                          <p:spTgt spid="10"/>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5000" fill="hold"/>
                                        <p:tgtEl>
                                          <p:spTgt spid="7"/>
                                        </p:tgtEl>
                                        <p:attrNameLst>
                                          <p:attrName>r</p:attrName>
                                        </p:attrNameLst>
                                      </p:cBhvr>
                                    </p:animRot>
                                  </p:childTnLst>
                                </p:cTn>
                              </p:par>
                              <p:par>
                                <p:cTn id="9" presetID="22" presetClass="entr" presetSubtype="8" fill="hold" nodeType="with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wipe(left)">
                                      <p:cBhvr>
                                        <p:cTn id="11" dur="1500"/>
                                        <p:tgtEl>
                                          <p:spTgt spid="101"/>
                                        </p:tgtEl>
                                      </p:cBhvr>
                                    </p:animEffect>
                                  </p:childTnLst>
                                </p:cTn>
                              </p:par>
                              <p:par>
                                <p:cTn id="12" presetID="22" presetClass="entr" presetSubtype="1" fill="hold" nodeType="withEffect">
                                  <p:stCondLst>
                                    <p:cond delay="3000"/>
                                  </p:stCondLst>
                                  <p:childTnLst>
                                    <p:set>
                                      <p:cBhvr>
                                        <p:cTn id="13" dur="1" fill="hold">
                                          <p:stCondLst>
                                            <p:cond delay="0"/>
                                          </p:stCondLst>
                                        </p:cTn>
                                        <p:tgtEl>
                                          <p:spTgt spid="3"/>
                                        </p:tgtEl>
                                        <p:attrNameLst>
                                          <p:attrName>style.visibility</p:attrName>
                                        </p:attrNameLst>
                                      </p:cBhvr>
                                      <p:to>
                                        <p:strVal val="visible"/>
                                      </p:to>
                                    </p:set>
                                    <p:animEffect transition="in" filter="wipe(up)">
                                      <p:cBhvr>
                                        <p:cTn id="14" dur="1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l="-179" t="32659" r="42721" b="4786"/>
          <a:stretch>
            <a:fillRect/>
          </a:stretch>
        </p:blipFill>
        <p:spPr>
          <a:xfrm>
            <a:off x="662128" y="2735664"/>
            <a:ext cx="3898102" cy="2972593"/>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6" name="TextBox 5"/>
          <p:cNvSpPr txBox="1"/>
          <p:nvPr/>
        </p:nvSpPr>
        <p:spPr>
          <a:xfrm>
            <a:off x="-1" y="111125"/>
            <a:ext cx="9777273" cy="1077218"/>
          </a:xfrm>
          <a:prstGeom prst="rect">
            <a:avLst/>
          </a:prstGeom>
          <a:noFill/>
        </p:spPr>
        <p:txBody>
          <a:bodyPr wrap="square">
            <a:spAutoFit/>
          </a:bodyPr>
          <a:lstStyle/>
          <a:p>
            <a:pPr eaLnBrk="1" hangingPunct="1">
              <a:buNone/>
            </a:pPr>
            <a:r>
              <a:rPr lang="vi-VN" sz="3200" b="1" dirty="0">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III. Thực hiện sản phẩm giới thiệu ngành nghề liên quan đến mĩ thuật tạo hình</a:t>
            </a:r>
            <a:endParaRPr sz="3200" b="1" dirty="0">
              <a:solidFill>
                <a:srgbClr val="0033CC"/>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pic>
        <p:nvPicPr>
          <p:cNvPr id="7" name="Content Placeholder 4"/>
          <p:cNvPicPr>
            <a:picLocks noChangeAspect="1"/>
          </p:cNvPicPr>
          <p:nvPr/>
        </p:nvPicPr>
        <p:blipFill rotWithShape="1">
          <a:blip r:embed="rId2"/>
          <a:srcRect l="53644" t="13074" b="43432"/>
          <a:stretch>
            <a:fillRect/>
          </a:stretch>
        </p:blipFill>
        <p:spPr bwMode="auto">
          <a:xfrm>
            <a:off x="5595257" y="954174"/>
            <a:ext cx="3742027" cy="2448522"/>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Content Placeholder 4"/>
          <p:cNvPicPr>
            <a:picLocks noChangeAspect="1"/>
          </p:cNvPicPr>
          <p:nvPr/>
        </p:nvPicPr>
        <p:blipFill rotWithShape="1">
          <a:blip r:embed="rId2"/>
          <a:srcRect l="55748" t="56505"/>
          <a:stretch>
            <a:fillRect/>
          </a:stretch>
        </p:blipFill>
        <p:spPr bwMode="auto">
          <a:xfrm>
            <a:off x="5595256" y="4108000"/>
            <a:ext cx="3742027" cy="2171393"/>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E12C25C9-5C51-8117-8EAE-38C76C5EC559}"/>
              </a:ext>
            </a:extLst>
          </p:cNvPr>
          <p:cNvSpPr txBox="1"/>
          <p:nvPr/>
        </p:nvSpPr>
        <p:spPr>
          <a:xfrm>
            <a:off x="484414" y="5916978"/>
            <a:ext cx="4953000" cy="541338"/>
          </a:xfrm>
          <a:prstGeom prst="rect">
            <a:avLst/>
          </a:prstGeom>
          <a:noFill/>
        </p:spPr>
        <p:txBody>
          <a:bodyPr wrap="square">
            <a:spAutoFit/>
          </a:bodyPr>
          <a:lstStyle/>
          <a:p>
            <a:pPr eaLnBrk="1" hangingPunct="1">
              <a:buNone/>
            </a:pPr>
            <a:r>
              <a:rPr lang="vi-VN" sz="2900" b="1" dirty="0">
                <a:solidFill>
                  <a:srgbClr val="0070C0"/>
                </a:solidFill>
                <a:effectLst>
                  <a:outerShdw blurRad="38100" dist="38100" dir="2700000">
                    <a:srgbClr val="000000"/>
                  </a:outerShdw>
                </a:effectLst>
                <a:latin typeface="Times New Roman" panose="02020603050405020304" pitchFamily="18" charset="0"/>
                <a:cs typeface="Times New Roman" panose="02020603050405020304" pitchFamily="18" charset="0"/>
              </a:rPr>
              <a:t>Tập hợp các sản phẩm</a:t>
            </a:r>
            <a:endParaRPr sz="2900" b="1" dirty="0">
              <a:solidFill>
                <a:srgbClr val="0070C0"/>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41C46263-69DB-A4FC-C2C1-0792A0313AB6}"/>
              </a:ext>
            </a:extLst>
          </p:cNvPr>
          <p:cNvSpPr txBox="1"/>
          <p:nvPr/>
        </p:nvSpPr>
        <p:spPr>
          <a:xfrm>
            <a:off x="321128" y="1606235"/>
            <a:ext cx="4953000" cy="541338"/>
          </a:xfrm>
          <a:prstGeom prst="rect">
            <a:avLst/>
          </a:prstGeom>
          <a:noFill/>
        </p:spPr>
        <p:txBody>
          <a:bodyPr wrap="square">
            <a:spAutoFit/>
          </a:bodyPr>
          <a:lstStyle/>
          <a:p>
            <a:pPr eaLnBrk="1" hangingPunct="1">
              <a:buNone/>
            </a:pPr>
            <a:r>
              <a:rPr sz="2900" b="1"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HƯỚNG DẪN THỰC HIỆN</a:t>
            </a:r>
            <a:endParaRPr sz="2900" b="1" dirty="0">
              <a:solidFill>
                <a:srgbClr val="FF0000"/>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B53F7075-1BEC-B0C4-79DF-9504EACBD7DA}"/>
              </a:ext>
            </a:extLst>
          </p:cNvPr>
          <p:cNvSpPr txBox="1"/>
          <p:nvPr/>
        </p:nvSpPr>
        <p:spPr>
          <a:xfrm>
            <a:off x="6215742" y="3402696"/>
            <a:ext cx="2683329" cy="541338"/>
          </a:xfrm>
          <a:prstGeom prst="rect">
            <a:avLst/>
          </a:prstGeom>
          <a:noFill/>
        </p:spPr>
        <p:txBody>
          <a:bodyPr wrap="square">
            <a:spAutoFit/>
          </a:bodyPr>
          <a:lstStyle/>
          <a:p>
            <a:pPr eaLnBrk="1" hangingPunct="1">
              <a:buNone/>
            </a:pPr>
            <a:r>
              <a:rPr lang="vi-VN" sz="2900" b="1" dirty="0">
                <a:solidFill>
                  <a:srgbClr val="0070C0"/>
                </a:solidFill>
                <a:effectLst>
                  <a:outerShdw blurRad="38100" dist="38100" dir="2700000">
                    <a:srgbClr val="000000"/>
                  </a:outerShdw>
                </a:effectLst>
                <a:latin typeface="Times New Roman" panose="02020603050405020304" pitchFamily="18" charset="0"/>
                <a:cs typeface="Times New Roman" panose="02020603050405020304" pitchFamily="18" charset="0"/>
              </a:rPr>
              <a:t>Lên sản phẩm</a:t>
            </a:r>
            <a:endParaRPr sz="2900" b="1" dirty="0">
              <a:solidFill>
                <a:srgbClr val="0070C0"/>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2DCAD9EC-909E-5962-9A10-16A07255203D}"/>
              </a:ext>
            </a:extLst>
          </p:cNvPr>
          <p:cNvSpPr txBox="1"/>
          <p:nvPr/>
        </p:nvSpPr>
        <p:spPr>
          <a:xfrm>
            <a:off x="6438899" y="6349588"/>
            <a:ext cx="2405744" cy="541338"/>
          </a:xfrm>
          <a:prstGeom prst="rect">
            <a:avLst/>
          </a:prstGeom>
          <a:noFill/>
        </p:spPr>
        <p:txBody>
          <a:bodyPr wrap="square">
            <a:spAutoFit/>
          </a:bodyPr>
          <a:lstStyle/>
          <a:p>
            <a:pPr eaLnBrk="1" hangingPunct="1">
              <a:buNone/>
            </a:pPr>
            <a:r>
              <a:rPr lang="vi-VN" sz="2900" b="1" dirty="0">
                <a:solidFill>
                  <a:srgbClr val="0070C0"/>
                </a:solidFill>
                <a:effectLst>
                  <a:outerShdw blurRad="38100" dist="38100" dir="2700000">
                    <a:srgbClr val="000000"/>
                  </a:outerShdw>
                </a:effectLst>
                <a:latin typeface="Times New Roman" panose="02020603050405020304" pitchFamily="18" charset="0"/>
                <a:cs typeface="Times New Roman" panose="02020603050405020304" pitchFamily="18" charset="0"/>
              </a:rPr>
              <a:t>Thuyết trình</a:t>
            </a:r>
            <a:endParaRPr sz="2900" b="1" dirty="0">
              <a:solidFill>
                <a:srgbClr val="0070C0"/>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linds(horizontal)">
                                      <p:cBhvr>
                                        <p:cTn id="19" dur="500"/>
                                        <p:tgtEl>
                                          <p:spTgt spid="5"/>
                                        </p:tgtEl>
                                      </p:cBhvr>
                                    </p:animEffect>
                                  </p:childTnLst>
                                </p:cTn>
                              </p:par>
                              <p:par>
                                <p:cTn id="20" presetID="3" presetClass="entr" presetSubtype="10"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3" presetClass="entr" presetSubtype="16"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500" fill="hold"/>
                                        <p:tgtEl>
                                          <p:spTgt spid="8"/>
                                        </p:tgtEl>
                                        <p:attrNameLst>
                                          <p:attrName>ppt_w</p:attrName>
                                        </p:attrNameLst>
                                      </p:cBhvr>
                                      <p:tavLst>
                                        <p:tav tm="0">
                                          <p:val>
                                            <p:fltVal val="0"/>
                                          </p:val>
                                        </p:tav>
                                        <p:tav tm="100000">
                                          <p:val>
                                            <p:strVal val="#ppt_w"/>
                                          </p:val>
                                        </p:tav>
                                      </p:tavLst>
                                    </p:anim>
                                    <p:anim calcmode="lin" valueType="num">
                                      <p:cBhvr>
                                        <p:cTn id="40" dur="500" fill="hold"/>
                                        <p:tgtEl>
                                          <p:spTgt spid="8"/>
                                        </p:tgtEl>
                                        <p:attrNameLst>
                                          <p:attrName>ppt_h</p:attrName>
                                        </p:attrNameLst>
                                      </p:cBhvr>
                                      <p:tavLst>
                                        <p:tav tm="0">
                                          <p:val>
                                            <p:fltVal val="0"/>
                                          </p:val>
                                        </p:tav>
                                        <p:tav tm="100000">
                                          <p:val>
                                            <p:strVal val="#ppt_h"/>
                                          </p:val>
                                        </p:tav>
                                      </p:tavLst>
                                    </p:anim>
                                  </p:childTnLst>
                                </p:cTn>
                              </p:par>
                              <p:par>
                                <p:cTn id="41" presetID="23" presetClass="entr" presetSubtype="16"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P spid="4"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a:srcRect r="1490" b="1541"/>
          <a:stretch>
            <a:fillRect/>
          </a:stretch>
        </p:blipFill>
        <p:spPr>
          <a:xfrm>
            <a:off x="150183" y="196707"/>
            <a:ext cx="9605634" cy="6113721"/>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7B0C53C1-B933-D91E-031F-C152DF3A2651}"/>
              </a:ext>
            </a:extLst>
          </p:cNvPr>
          <p:cNvSpPr txBox="1"/>
          <p:nvPr/>
        </p:nvSpPr>
        <p:spPr>
          <a:xfrm>
            <a:off x="5760758" y="4449083"/>
            <a:ext cx="3995059" cy="1815882"/>
          </a:xfrm>
          <a:prstGeom prst="rect">
            <a:avLst/>
          </a:prstGeom>
          <a:blipFill>
            <a:blip r:embed="rId3"/>
            <a:tile tx="0" ty="0" sx="100000" sy="100000" flip="none" algn="tl"/>
          </a:blipFill>
        </p:spPr>
        <p:txBody>
          <a:bodyPr wrap="square">
            <a:spAutoFit/>
          </a:bodyPr>
          <a:lstStyle/>
          <a:p>
            <a:pPr eaLnBrk="1" hangingPunct="1">
              <a:buNone/>
            </a:pPr>
            <a:r>
              <a:rPr lang="vi-VN" sz="2800" b="1" dirty="0">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Lưu ý: Các sản phẩm cần đáp ứng các tiêu chí đánh giá về nội dung và hình thức</a:t>
            </a:r>
            <a:endParaRPr sz="2800" b="1" dirty="0">
              <a:solidFill>
                <a:srgbClr val="0033CC"/>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92088" y="122238"/>
            <a:ext cx="9520238" cy="692150"/>
          </a:xfrm>
          <a:prstGeom prst="rect">
            <a:avLst/>
          </a:prstGeom>
          <a:noFill/>
        </p:spPr>
        <p:txBody>
          <a:bodyPr>
            <a:spAutoFit/>
          </a:bodyPr>
          <a:lstStyle/>
          <a:p>
            <a:pPr algn="ctr" eaLnBrk="1" hangingPunct="1">
              <a:buNone/>
            </a:pPr>
            <a:r>
              <a:rPr sz="3900" b="1" dirty="0">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B</a:t>
            </a:r>
            <a:r>
              <a:rPr sz="3900" b="1" dirty="0">
                <a:solidFill>
                  <a:srgbClr val="0033CC"/>
                </a:solidFill>
                <a:effectLst>
                  <a:outerShdw blurRad="38100" dist="38100" dir="2700000">
                    <a:srgbClr val="000000"/>
                  </a:outerShdw>
                </a:effectLst>
                <a:latin typeface="Times New Roman" panose="02020603050405020304" pitchFamily="18" charset="0"/>
                <a:ea typeface="Times New Roman" panose="02020603050405020304" pitchFamily="18" charset="0"/>
              </a:rPr>
              <a:t>à</a:t>
            </a:r>
            <a:r>
              <a:rPr sz="3900" b="1" dirty="0">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i tham khảo</a:t>
            </a:r>
            <a:endParaRPr sz="3900" b="1" dirty="0">
              <a:solidFill>
                <a:srgbClr val="0033CC"/>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0" y="0"/>
            <a:ext cx="9906000" cy="6858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9906000" cy="6858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rcRect l="27597" t="22119" b="14211"/>
          <a:stretch>
            <a:fillRect/>
          </a:stretch>
        </p:blipFill>
        <p:spPr>
          <a:xfrm>
            <a:off x="0" y="0"/>
            <a:ext cx="4795838" cy="3275013"/>
          </a:xfrm>
          <a:prstGeom prst="rect">
            <a:avLst/>
          </a:prstGeom>
          <a:noFill/>
          <a:ln w="9525">
            <a:noFill/>
          </a:ln>
        </p:spPr>
      </p:pic>
      <p:pic>
        <p:nvPicPr>
          <p:cNvPr id="10" name="Picture 9"/>
          <p:cNvPicPr>
            <a:picLocks noChangeAspect="1"/>
          </p:cNvPicPr>
          <p:nvPr/>
        </p:nvPicPr>
        <p:blipFill>
          <a:blip r:embed="rId3"/>
          <a:stretch>
            <a:fillRect/>
          </a:stretch>
        </p:blipFill>
        <p:spPr>
          <a:xfrm>
            <a:off x="5110163" y="0"/>
            <a:ext cx="4795837" cy="3275013"/>
          </a:xfrm>
          <a:prstGeom prst="rect">
            <a:avLst/>
          </a:prstGeom>
          <a:noFill/>
          <a:ln w="9525">
            <a:noFill/>
          </a:ln>
        </p:spPr>
      </p:pic>
      <p:pic>
        <p:nvPicPr>
          <p:cNvPr id="12" name="Picture 11"/>
          <p:cNvPicPr>
            <a:picLocks noChangeAspect="1"/>
          </p:cNvPicPr>
          <p:nvPr/>
        </p:nvPicPr>
        <p:blipFill>
          <a:blip r:embed="rId4"/>
          <a:srcRect t="10542" b="18915"/>
          <a:stretch>
            <a:fillRect/>
          </a:stretch>
        </p:blipFill>
        <p:spPr>
          <a:xfrm>
            <a:off x="2397125" y="3392488"/>
            <a:ext cx="5151438" cy="3465512"/>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3)">
                                      <p:cBhvr>
                                        <p:cTn id="7" dur="2000"/>
                                        <p:tgtEl>
                                          <p:spTgt spid="8"/>
                                        </p:tgtEl>
                                      </p:cBhvr>
                                    </p:animEffect>
                                  </p:childTnLst>
                                </p:cTn>
                              </p:par>
                              <p:par>
                                <p:cTn id="8" presetID="21" presetClass="entr" presetSubtype="3"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3)">
                                      <p:cBhvr>
                                        <p:cTn id="10" dur="2000"/>
                                        <p:tgtEl>
                                          <p:spTgt spid="10"/>
                                        </p:tgtEl>
                                      </p:cBhvr>
                                    </p:animEffect>
                                  </p:childTnLst>
                                </p:cTn>
                              </p:par>
                              <p:par>
                                <p:cTn id="11" presetID="21" presetClass="entr" presetSubtype="3"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3)">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17857" y="397584"/>
            <a:ext cx="7769225" cy="692150"/>
          </a:xfrm>
          <a:prstGeom prst="rect">
            <a:avLst/>
          </a:prstGeom>
          <a:noFill/>
        </p:spPr>
        <p:txBody>
          <a:bodyPr>
            <a:spAutoFit/>
          </a:bodyPr>
          <a:lstStyle/>
          <a:p>
            <a:pPr marR="0" defTabSz="457200" eaLnBrk="1" fontAlgn="auto" hangingPunct="1">
              <a:spcBef>
                <a:spcPts val="0"/>
              </a:spcBef>
              <a:spcAft>
                <a:spcPts val="0"/>
              </a:spcAft>
              <a:buClrTx/>
              <a:buSzTx/>
              <a:buFontTx/>
              <a:buNone/>
              <a:defRPr/>
            </a:pPr>
            <a:r>
              <a:rPr kumimoji="0" lang="en-US" sz="3900" b="1" kern="1200" cap="none" spc="0" normalizeH="0" baseline="0" noProof="0" dirty="0" err="1">
                <a:solidFill>
                  <a:srgbClr val="0033CC"/>
                </a:solidFill>
                <a:effectLst>
                  <a:outerShdw blurRad="38100" dist="38100" dir="2700000" algn="tl">
                    <a:srgbClr val="000000">
                      <a:alpha val="43137"/>
                    </a:srgbClr>
                  </a:outerShdw>
                </a:effectLst>
                <a:latin typeface="Arial" panose="020B0604020202020204" pitchFamily="34" charset="0"/>
                <a:ea typeface="+mn-ea"/>
                <a:cs typeface="+mn-cs"/>
              </a:rPr>
              <a:t>Thực</a:t>
            </a:r>
            <a:r>
              <a:rPr kumimoji="0" lang="en-US" sz="3900" b="1" kern="1200" cap="none" spc="0" normalizeH="0" baseline="0" noProof="0" dirty="0">
                <a:solidFill>
                  <a:srgbClr val="0033CC"/>
                </a:solidFill>
                <a:effectLst>
                  <a:outerShdw blurRad="38100" dist="38100" dir="2700000" algn="tl">
                    <a:srgbClr val="000000">
                      <a:alpha val="43137"/>
                    </a:srgbClr>
                  </a:outerShdw>
                </a:effectLst>
                <a:latin typeface="Arial" panose="020B0604020202020204" pitchFamily="34" charset="0"/>
                <a:ea typeface="+mn-ea"/>
                <a:cs typeface="+mn-cs"/>
              </a:rPr>
              <a:t> </a:t>
            </a:r>
            <a:r>
              <a:rPr kumimoji="0" lang="en-US" sz="3900" b="1" kern="1200" cap="none" spc="0" normalizeH="0" baseline="0" noProof="0" dirty="0" err="1">
                <a:solidFill>
                  <a:srgbClr val="0033CC"/>
                </a:solidFill>
                <a:effectLst>
                  <a:outerShdw blurRad="38100" dist="38100" dir="2700000" algn="tl">
                    <a:srgbClr val="000000">
                      <a:alpha val="43137"/>
                    </a:srgbClr>
                  </a:outerShdw>
                </a:effectLst>
                <a:latin typeface="Arial" panose="020B0604020202020204" pitchFamily="34" charset="0"/>
                <a:ea typeface="+mn-ea"/>
                <a:cs typeface="+mn-cs"/>
              </a:rPr>
              <a:t>hành</a:t>
            </a:r>
            <a:r>
              <a:rPr kumimoji="0" lang="en-US" sz="3900" b="1" kern="1200" cap="none" spc="0" normalizeH="0" baseline="0" noProof="0" dirty="0">
                <a:solidFill>
                  <a:srgbClr val="0033CC"/>
                </a:solidFill>
                <a:effectLst>
                  <a:outerShdw blurRad="38100" dist="38100" dir="2700000" algn="tl">
                    <a:srgbClr val="000000">
                      <a:alpha val="43137"/>
                    </a:srgbClr>
                  </a:outerShdw>
                </a:effectLst>
                <a:latin typeface="Arial" panose="020B0604020202020204" pitchFamily="34" charset="0"/>
                <a:ea typeface="+mn-ea"/>
                <a:cs typeface="+mn-cs"/>
              </a:rPr>
              <a:t> </a:t>
            </a:r>
            <a:r>
              <a:rPr kumimoji="0" lang="en-US" sz="3900" b="1" kern="1200" cap="none" spc="0" normalizeH="0" baseline="0" noProof="0" dirty="0" err="1">
                <a:solidFill>
                  <a:srgbClr val="0033CC"/>
                </a:solidFill>
                <a:effectLst>
                  <a:outerShdw blurRad="38100" dist="38100" dir="2700000" algn="tl">
                    <a:srgbClr val="000000">
                      <a:alpha val="43137"/>
                    </a:srgbClr>
                  </a:outerShdw>
                </a:effectLst>
                <a:latin typeface="Arial" panose="020B0604020202020204" pitchFamily="34" charset="0"/>
                <a:ea typeface="+mn-ea"/>
                <a:cs typeface="+mn-cs"/>
              </a:rPr>
              <a:t>hoạt</a:t>
            </a:r>
            <a:r>
              <a:rPr kumimoji="0" lang="en-US" sz="3900" b="1" kern="1200" cap="none" spc="0" normalizeH="0" baseline="0" noProof="0" dirty="0">
                <a:solidFill>
                  <a:srgbClr val="0033CC"/>
                </a:solidFill>
                <a:effectLst>
                  <a:outerShdw blurRad="38100" dist="38100" dir="2700000" algn="tl">
                    <a:srgbClr val="000000">
                      <a:alpha val="43137"/>
                    </a:srgbClr>
                  </a:outerShdw>
                </a:effectLst>
                <a:latin typeface="Arial" panose="020B0604020202020204" pitchFamily="34" charset="0"/>
                <a:ea typeface="+mn-ea"/>
                <a:cs typeface="+mn-cs"/>
              </a:rPr>
              <a:t> </a:t>
            </a:r>
            <a:r>
              <a:rPr kumimoji="0" lang="en-US" sz="3900" b="1" kern="1200" cap="none" spc="0" normalizeH="0" baseline="0" noProof="0" dirty="0" err="1">
                <a:solidFill>
                  <a:srgbClr val="0033CC"/>
                </a:solidFill>
                <a:effectLst>
                  <a:outerShdw blurRad="38100" dist="38100" dir="2700000" algn="tl">
                    <a:srgbClr val="000000">
                      <a:alpha val="43137"/>
                    </a:srgbClr>
                  </a:outerShdw>
                </a:effectLst>
                <a:latin typeface="Arial" panose="020B0604020202020204" pitchFamily="34" charset="0"/>
                <a:ea typeface="+mn-ea"/>
                <a:cs typeface="+mn-cs"/>
              </a:rPr>
              <a:t>động</a:t>
            </a:r>
            <a:r>
              <a:rPr kumimoji="0" lang="en-US" sz="3900" b="1" kern="1200" cap="none" spc="0" normalizeH="0" baseline="0" noProof="0" dirty="0">
                <a:solidFill>
                  <a:srgbClr val="0033CC"/>
                </a:solidFill>
                <a:effectLst>
                  <a:outerShdw blurRad="38100" dist="38100" dir="2700000" algn="tl">
                    <a:srgbClr val="000000">
                      <a:alpha val="43137"/>
                    </a:srgbClr>
                  </a:outerShdw>
                </a:effectLst>
                <a:latin typeface="Arial" panose="020B0604020202020204" pitchFamily="34" charset="0"/>
                <a:ea typeface="+mn-ea"/>
                <a:cs typeface="+mn-cs"/>
              </a:rPr>
              <a:t> </a:t>
            </a:r>
            <a:r>
              <a:rPr kumimoji="0" lang="en-US" sz="3900" b="1" kern="1200" cap="none" spc="0" normalizeH="0" baseline="0" noProof="0" dirty="0" err="1">
                <a:solidFill>
                  <a:srgbClr val="0033CC"/>
                </a:solidFill>
                <a:effectLst>
                  <a:outerShdw blurRad="38100" dist="38100" dir="2700000" algn="tl">
                    <a:srgbClr val="000000">
                      <a:alpha val="43137"/>
                    </a:srgbClr>
                  </a:outerShdw>
                </a:effectLst>
                <a:latin typeface="Arial" panose="020B0604020202020204" pitchFamily="34" charset="0"/>
                <a:ea typeface="+mn-ea"/>
                <a:cs typeface="+mn-cs"/>
              </a:rPr>
              <a:t>nhóm</a:t>
            </a:r>
            <a:endParaRPr kumimoji="0" lang="en-US" sz="3900" b="1" kern="1200" cap="none" spc="0" normalizeH="0" baseline="0" noProof="0" dirty="0">
              <a:solidFill>
                <a:srgbClr val="0033CC"/>
              </a:solidFill>
              <a:effectLst>
                <a:outerShdw blurRad="38100" dist="38100" dir="2700000" algn="tl">
                  <a:srgbClr val="000000">
                    <a:alpha val="43137"/>
                  </a:srgbClr>
                </a:outerShdw>
              </a:effectLst>
              <a:latin typeface="Arial" panose="020B0604020202020204" pitchFamily="34" charset="0"/>
              <a:ea typeface="+mn-ea"/>
              <a:cs typeface="+mn-cs"/>
            </a:endParaRPr>
          </a:p>
        </p:txBody>
      </p:sp>
      <p:sp>
        <p:nvSpPr>
          <p:cNvPr id="5" name="TextBox 4"/>
          <p:cNvSpPr txBox="1"/>
          <p:nvPr/>
        </p:nvSpPr>
        <p:spPr>
          <a:xfrm>
            <a:off x="320357" y="1357020"/>
            <a:ext cx="9585643" cy="3333028"/>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457200">
              <a:lnSpc>
                <a:spcPct val="115000"/>
              </a:lnSpc>
              <a:spcBef>
                <a:spcPct val="0"/>
              </a:spcBef>
              <a:spcAft>
                <a:spcPts val="800"/>
              </a:spcAft>
              <a:buFontTx/>
              <a:buNone/>
            </a:pPr>
            <a:r>
              <a:rPr lang="en-US" altLang="vi-VN" b="1" i="1" dirty="0">
                <a:solidFill>
                  <a:srgbClr val="FF0000"/>
                </a:solidFill>
                <a:latin typeface="Times New Roman" panose="02020603050405020304" pitchFamily="18" charset="0"/>
                <a:cs typeface="Times New Roman" panose="02020603050405020304" pitchFamily="18" charset="0"/>
              </a:rPr>
              <a:t>- Em sẽ chọn ng</a:t>
            </a:r>
            <a:r>
              <a:rPr lang="en-US" altLang="vi-VN" b="1" i="1" dirty="0">
                <a:solidFill>
                  <a:srgbClr val="FF0000"/>
                </a:solidFill>
                <a:latin typeface="Times New Roman" panose="02020603050405020304" pitchFamily="18" charset="0"/>
                <a:ea typeface="Times New Roman" panose="02020603050405020304" pitchFamily="18" charset="0"/>
              </a:rPr>
              <a:t>à</a:t>
            </a:r>
            <a:r>
              <a:rPr lang="en-US" altLang="vi-VN" b="1" i="1" dirty="0">
                <a:solidFill>
                  <a:srgbClr val="FF0000"/>
                </a:solidFill>
                <a:latin typeface="Times New Roman" panose="02020603050405020304" pitchFamily="18" charset="0"/>
                <a:cs typeface="Times New Roman" panose="02020603050405020304" pitchFamily="18" charset="0"/>
              </a:rPr>
              <a:t>nh nghề n</a:t>
            </a:r>
            <a:r>
              <a:rPr lang="en-US" altLang="vi-VN" b="1" i="1" dirty="0">
                <a:solidFill>
                  <a:srgbClr val="FF0000"/>
                </a:solidFill>
                <a:latin typeface="Times New Roman" panose="02020603050405020304" pitchFamily="18" charset="0"/>
                <a:ea typeface="Times New Roman" panose="02020603050405020304" pitchFamily="18" charset="0"/>
              </a:rPr>
              <a:t>à</a:t>
            </a:r>
            <a:r>
              <a:rPr lang="en-US" altLang="vi-VN" b="1" i="1" dirty="0">
                <a:solidFill>
                  <a:srgbClr val="FF0000"/>
                </a:solidFill>
                <a:latin typeface="Times New Roman" panose="02020603050405020304" pitchFamily="18" charset="0"/>
                <a:cs typeface="Times New Roman" panose="02020603050405020304" pitchFamily="18" charset="0"/>
              </a:rPr>
              <a:t>o liên quan đến Mĩ thật tạo hình để giới thiệu?</a:t>
            </a:r>
            <a:endParaRPr lang="vi-VN" altLang="vi-VN" b="1" i="1" dirty="0">
              <a:solidFill>
                <a:srgbClr val="FF0000"/>
              </a:solidFill>
              <a:cs typeface="Calibri" panose="020F0502020204030204" pitchFamily="34" charset="0"/>
            </a:endParaRPr>
          </a:p>
          <a:p>
            <a:pPr marL="0" lvl="0" indent="0" algn="just" defTabSz="457200">
              <a:lnSpc>
                <a:spcPct val="115000"/>
              </a:lnSpc>
              <a:spcBef>
                <a:spcPct val="0"/>
              </a:spcBef>
              <a:spcAft>
                <a:spcPts val="800"/>
              </a:spcAft>
              <a:buFontTx/>
              <a:buNone/>
            </a:pPr>
            <a:r>
              <a:rPr lang="en-US" altLang="vi-VN" b="1" i="1" dirty="0">
                <a:solidFill>
                  <a:srgbClr val="FF0000"/>
                </a:solidFill>
                <a:latin typeface="Times New Roman" panose="02020603050405020304" pitchFamily="18" charset="0"/>
                <a:cs typeface="Times New Roman" panose="02020603050405020304" pitchFamily="18" charset="0"/>
              </a:rPr>
              <a:t>- Trong các ng</a:t>
            </a:r>
            <a:r>
              <a:rPr lang="en-US" altLang="vi-VN" b="1" i="1" dirty="0">
                <a:solidFill>
                  <a:srgbClr val="FF0000"/>
                </a:solidFill>
                <a:latin typeface="Times New Roman" panose="02020603050405020304" pitchFamily="18" charset="0"/>
                <a:ea typeface="Times New Roman" panose="02020603050405020304" pitchFamily="18" charset="0"/>
              </a:rPr>
              <a:t>à</a:t>
            </a:r>
            <a:r>
              <a:rPr lang="en-US" altLang="vi-VN" b="1" i="1" dirty="0">
                <a:solidFill>
                  <a:srgbClr val="FF0000"/>
                </a:solidFill>
                <a:latin typeface="Times New Roman" panose="02020603050405020304" pitchFamily="18" charset="0"/>
                <a:cs typeface="Times New Roman" panose="02020603050405020304" pitchFamily="18" charset="0"/>
              </a:rPr>
              <a:t>nh em đã chọn thì có những nghề n</a:t>
            </a:r>
            <a:r>
              <a:rPr lang="en-US" altLang="vi-VN" b="1" i="1" dirty="0">
                <a:solidFill>
                  <a:srgbClr val="FF0000"/>
                </a:solidFill>
                <a:latin typeface="Times New Roman" panose="02020603050405020304" pitchFamily="18" charset="0"/>
                <a:ea typeface="Times New Roman" panose="02020603050405020304" pitchFamily="18" charset="0"/>
              </a:rPr>
              <a:t>à</a:t>
            </a:r>
            <a:r>
              <a:rPr lang="en-US" altLang="vi-VN" b="1" i="1" dirty="0">
                <a:solidFill>
                  <a:srgbClr val="FF0000"/>
                </a:solidFill>
                <a:latin typeface="Times New Roman" panose="02020603050405020304" pitchFamily="18" charset="0"/>
                <a:cs typeface="Times New Roman" panose="02020603050405020304" pitchFamily="18" charset="0"/>
              </a:rPr>
              <a:t>o?</a:t>
            </a:r>
            <a:endParaRPr lang="vi-VN" altLang="vi-VN" b="1" i="1" dirty="0">
              <a:solidFill>
                <a:srgbClr val="FF0000"/>
              </a:solidFill>
              <a:cs typeface="Calibri" panose="020F0502020204030204" pitchFamily="34" charset="0"/>
            </a:endParaRPr>
          </a:p>
          <a:p>
            <a:pPr marL="0" lvl="0" indent="0" algn="just" defTabSz="457200">
              <a:lnSpc>
                <a:spcPct val="115000"/>
              </a:lnSpc>
              <a:spcBef>
                <a:spcPct val="0"/>
              </a:spcBef>
              <a:spcAft>
                <a:spcPts val="800"/>
              </a:spcAft>
              <a:buFontTx/>
              <a:buNone/>
            </a:pPr>
            <a:r>
              <a:rPr lang="en-US" altLang="vi-VN" b="1" i="1" dirty="0">
                <a:solidFill>
                  <a:srgbClr val="FF0000"/>
                </a:solidFill>
                <a:latin typeface="Times New Roman" panose="02020603050405020304" pitchFamily="18" charset="0"/>
                <a:cs typeface="Times New Roman" panose="02020603050405020304" pitchFamily="18" charset="0"/>
              </a:rPr>
              <a:t>- Em hiểu như thế n</a:t>
            </a:r>
            <a:r>
              <a:rPr lang="en-US" altLang="vi-VN" b="1" i="1" dirty="0">
                <a:solidFill>
                  <a:srgbClr val="FF0000"/>
                </a:solidFill>
                <a:latin typeface="Times New Roman" panose="02020603050405020304" pitchFamily="18" charset="0"/>
                <a:ea typeface="Times New Roman" panose="02020603050405020304" pitchFamily="18" charset="0"/>
              </a:rPr>
              <a:t>à</a:t>
            </a:r>
            <a:r>
              <a:rPr lang="en-US" altLang="vi-VN" b="1" i="1" dirty="0">
                <a:solidFill>
                  <a:srgbClr val="FF0000"/>
                </a:solidFill>
                <a:latin typeface="Times New Roman" panose="02020603050405020304" pitchFamily="18" charset="0"/>
                <a:cs typeface="Times New Roman" panose="02020603050405020304" pitchFamily="18" charset="0"/>
              </a:rPr>
              <a:t>o? về ng</a:t>
            </a:r>
            <a:r>
              <a:rPr lang="en-US" altLang="vi-VN" b="1" i="1" dirty="0">
                <a:solidFill>
                  <a:srgbClr val="FF0000"/>
                </a:solidFill>
                <a:latin typeface="Times New Roman" panose="02020603050405020304" pitchFamily="18" charset="0"/>
                <a:ea typeface="Times New Roman" panose="02020603050405020304" pitchFamily="18" charset="0"/>
              </a:rPr>
              <a:t>à</a:t>
            </a:r>
            <a:r>
              <a:rPr lang="en-US" altLang="vi-VN" b="1" i="1" dirty="0">
                <a:solidFill>
                  <a:srgbClr val="FF0000"/>
                </a:solidFill>
                <a:latin typeface="Times New Roman" panose="02020603050405020304" pitchFamily="18" charset="0"/>
                <a:cs typeface="Times New Roman" panose="02020603050405020304" pitchFamily="18" charset="0"/>
              </a:rPr>
              <a:t>nh nghề đã chọn các giới thiệu?</a:t>
            </a:r>
            <a:endParaRPr lang="vi-VN" altLang="vi-VN" b="1" i="1" dirty="0">
              <a:solidFill>
                <a:srgbClr val="FF0000"/>
              </a:solidFill>
              <a:cs typeface="Calibri" panose="020F0502020204030204" pitchFamily="34" charset="0"/>
            </a:endParaRPr>
          </a:p>
          <a:p>
            <a:pPr marL="0" lvl="0" indent="0" algn="just" defTabSz="457200">
              <a:lnSpc>
                <a:spcPct val="115000"/>
              </a:lnSpc>
              <a:spcBef>
                <a:spcPct val="0"/>
              </a:spcBef>
              <a:spcAft>
                <a:spcPts val="800"/>
              </a:spcAft>
              <a:buFontTx/>
              <a:buNone/>
            </a:pPr>
            <a:r>
              <a:rPr lang="en-US" altLang="vi-VN" b="1" i="1" dirty="0">
                <a:solidFill>
                  <a:srgbClr val="FF0000"/>
                </a:solidFill>
                <a:latin typeface="Times New Roman" panose="02020603050405020304" pitchFamily="18" charset="0"/>
                <a:cs typeface="Times New Roman" panose="02020603050405020304" pitchFamily="18" charset="0"/>
              </a:rPr>
              <a:t>- Ngo</a:t>
            </a:r>
            <a:r>
              <a:rPr lang="en-US" altLang="vi-VN" b="1" i="1" dirty="0">
                <a:solidFill>
                  <a:srgbClr val="FF0000"/>
                </a:solidFill>
                <a:latin typeface="Times New Roman" panose="02020603050405020304" pitchFamily="18" charset="0"/>
                <a:ea typeface="Times New Roman" panose="02020603050405020304" pitchFamily="18" charset="0"/>
              </a:rPr>
              <a:t>à</a:t>
            </a:r>
            <a:r>
              <a:rPr lang="en-US" altLang="vi-VN" b="1" i="1" dirty="0">
                <a:solidFill>
                  <a:srgbClr val="FF0000"/>
                </a:solidFill>
                <a:latin typeface="Times New Roman" panose="02020603050405020304" pitchFamily="18" charset="0"/>
                <a:cs typeface="Times New Roman" panose="02020603050405020304" pitchFamily="18" charset="0"/>
              </a:rPr>
              <a:t>i nhóm ng</a:t>
            </a:r>
            <a:r>
              <a:rPr lang="en-US" altLang="vi-VN" b="1" i="1" dirty="0">
                <a:solidFill>
                  <a:srgbClr val="FF0000"/>
                </a:solidFill>
                <a:latin typeface="Times New Roman" panose="02020603050405020304" pitchFamily="18" charset="0"/>
                <a:ea typeface="Times New Roman" panose="02020603050405020304" pitchFamily="18" charset="0"/>
              </a:rPr>
              <a:t>à</a:t>
            </a:r>
            <a:r>
              <a:rPr lang="en-US" altLang="vi-VN" b="1" i="1" dirty="0">
                <a:solidFill>
                  <a:srgbClr val="FF0000"/>
                </a:solidFill>
                <a:latin typeface="Times New Roman" panose="02020603050405020304" pitchFamily="18" charset="0"/>
                <a:cs typeface="Times New Roman" panose="02020603050405020304" pitchFamily="18" charset="0"/>
              </a:rPr>
              <a:t>nh nghề em đã chọn theo em nhóm ng</a:t>
            </a:r>
            <a:r>
              <a:rPr lang="en-US" altLang="vi-VN" b="1" i="1" dirty="0">
                <a:solidFill>
                  <a:srgbClr val="FF0000"/>
                </a:solidFill>
                <a:latin typeface="Times New Roman" panose="02020603050405020304" pitchFamily="18" charset="0"/>
                <a:ea typeface="Times New Roman" panose="02020603050405020304" pitchFamily="18" charset="0"/>
              </a:rPr>
              <a:t>à</a:t>
            </a:r>
            <a:r>
              <a:rPr lang="en-US" altLang="vi-VN" b="1" i="1" dirty="0">
                <a:solidFill>
                  <a:srgbClr val="FF0000"/>
                </a:solidFill>
                <a:latin typeface="Times New Roman" panose="02020603050405020304" pitchFamily="18" charset="0"/>
                <a:cs typeface="Times New Roman" panose="02020603050405020304" pitchFamily="18" charset="0"/>
              </a:rPr>
              <a:t>nh nghề n</a:t>
            </a:r>
            <a:r>
              <a:rPr lang="en-US" altLang="vi-VN" b="1" i="1" dirty="0">
                <a:solidFill>
                  <a:srgbClr val="FF0000"/>
                </a:solidFill>
                <a:latin typeface="Times New Roman" panose="02020603050405020304" pitchFamily="18" charset="0"/>
                <a:ea typeface="Times New Roman" panose="02020603050405020304" pitchFamily="18" charset="0"/>
              </a:rPr>
              <a:t>à</a:t>
            </a:r>
            <a:r>
              <a:rPr lang="en-US" altLang="vi-VN" b="1" i="1" dirty="0">
                <a:solidFill>
                  <a:srgbClr val="FF0000"/>
                </a:solidFill>
                <a:latin typeface="Times New Roman" panose="02020603050405020304" pitchFamily="18" charset="0"/>
                <a:cs typeface="Times New Roman" panose="02020603050405020304" pitchFamily="18" charset="0"/>
              </a:rPr>
              <a:t>o phù hợp nhất với xu hướng hiện nay?</a:t>
            </a:r>
            <a:endParaRPr lang="vi-VN" altLang="vi-VN" b="1" i="1" dirty="0">
              <a:solidFill>
                <a:srgbClr val="FF0000"/>
              </a:solidFill>
              <a:ea typeface="Calibri" panose="020F0502020204030204" pitchFamily="34" charset="0"/>
            </a:endParaRPr>
          </a:p>
        </p:txBody>
      </p:sp>
      <p:sp>
        <p:nvSpPr>
          <p:cNvPr id="6" name="TextBox 5"/>
          <p:cNvSpPr txBox="1"/>
          <p:nvPr/>
        </p:nvSpPr>
        <p:spPr>
          <a:xfrm>
            <a:off x="2625896" y="5154905"/>
            <a:ext cx="7767638" cy="692150"/>
          </a:xfrm>
          <a:prstGeom prst="rect">
            <a:avLst/>
          </a:prstGeom>
          <a:noFill/>
        </p:spPr>
        <p:txBody>
          <a:bodyPr>
            <a:spAutoFit/>
          </a:bodyPr>
          <a:lstStyle/>
          <a:p>
            <a:pPr marR="0" defTabSz="457200" eaLnBrk="1" fontAlgn="auto" hangingPunct="1">
              <a:spcBef>
                <a:spcPts val="0"/>
              </a:spcBef>
              <a:spcAft>
                <a:spcPts val="0"/>
              </a:spcAft>
              <a:buClrTx/>
              <a:buSzTx/>
              <a:buFontTx/>
              <a:buNone/>
              <a:defRPr/>
            </a:pPr>
            <a:r>
              <a:rPr kumimoji="0" lang="en-US" sz="3900" b="1" kern="1200" cap="none" spc="0" normalizeH="0" baseline="0" noProof="0" dirty="0" err="1">
                <a:solidFill>
                  <a:srgbClr val="0033CC"/>
                </a:solidFill>
                <a:effectLst>
                  <a:outerShdw blurRad="38100" dist="38100" dir="2700000" algn="tl">
                    <a:srgbClr val="000000">
                      <a:alpha val="43137"/>
                    </a:srgbClr>
                  </a:outerShdw>
                </a:effectLst>
                <a:latin typeface="Arial" panose="020B0604020202020204" pitchFamily="34" charset="0"/>
                <a:ea typeface="+mn-ea"/>
                <a:cs typeface="+mn-cs"/>
              </a:rPr>
              <a:t>Học</a:t>
            </a:r>
            <a:r>
              <a:rPr kumimoji="0" lang="en-US" sz="3900" b="1" kern="1200" cap="none" spc="0" normalizeH="0" baseline="0" noProof="0" dirty="0">
                <a:solidFill>
                  <a:srgbClr val="0033CC"/>
                </a:solidFill>
                <a:effectLst>
                  <a:outerShdw blurRad="38100" dist="38100" dir="2700000" algn="tl">
                    <a:srgbClr val="000000">
                      <a:alpha val="43137"/>
                    </a:srgbClr>
                  </a:outerShdw>
                </a:effectLst>
                <a:latin typeface="Arial" panose="020B0604020202020204" pitchFamily="34" charset="0"/>
                <a:ea typeface="+mn-ea"/>
                <a:cs typeface="+mn-cs"/>
              </a:rPr>
              <a:t> </a:t>
            </a:r>
            <a:r>
              <a:rPr kumimoji="0" lang="en-US" sz="3900" b="1" kern="1200" cap="none" spc="0" normalizeH="0" baseline="0" noProof="0" dirty="0" err="1">
                <a:solidFill>
                  <a:srgbClr val="0033CC"/>
                </a:solidFill>
                <a:effectLst>
                  <a:outerShdw blurRad="38100" dist="38100" dir="2700000" algn="tl">
                    <a:srgbClr val="000000">
                      <a:alpha val="43137"/>
                    </a:srgbClr>
                  </a:outerShdw>
                </a:effectLst>
                <a:latin typeface="Arial" panose="020B0604020202020204" pitchFamily="34" charset="0"/>
                <a:ea typeface="+mn-ea"/>
                <a:cs typeface="+mn-cs"/>
              </a:rPr>
              <a:t>sinh</a:t>
            </a:r>
            <a:r>
              <a:rPr kumimoji="0" lang="en-US" sz="3900" b="1" kern="1200" cap="none" spc="0" normalizeH="0" baseline="0" noProof="0" dirty="0">
                <a:solidFill>
                  <a:srgbClr val="0033CC"/>
                </a:solidFill>
                <a:effectLst>
                  <a:outerShdw blurRad="38100" dist="38100" dir="2700000" algn="tl">
                    <a:srgbClr val="000000">
                      <a:alpha val="43137"/>
                    </a:srgbClr>
                  </a:outerShdw>
                </a:effectLst>
                <a:latin typeface="Arial" panose="020B0604020202020204" pitchFamily="34" charset="0"/>
                <a:ea typeface="+mn-ea"/>
                <a:cs typeface="+mn-cs"/>
              </a:rPr>
              <a:t> </a:t>
            </a:r>
            <a:r>
              <a:rPr kumimoji="0" lang="en-US" sz="3900" b="1" kern="1200" cap="none" spc="0" normalizeH="0" baseline="0" noProof="0" dirty="0" err="1">
                <a:solidFill>
                  <a:srgbClr val="0033CC"/>
                </a:solidFill>
                <a:effectLst>
                  <a:outerShdw blurRad="38100" dist="38100" dir="2700000" algn="tl">
                    <a:srgbClr val="000000">
                      <a:alpha val="43137"/>
                    </a:srgbClr>
                  </a:outerShdw>
                </a:effectLst>
                <a:latin typeface="Arial" panose="020B0604020202020204" pitchFamily="34" charset="0"/>
                <a:ea typeface="+mn-ea"/>
                <a:cs typeface="+mn-cs"/>
              </a:rPr>
              <a:t>thực</a:t>
            </a:r>
            <a:r>
              <a:rPr kumimoji="0" lang="en-US" sz="3900" b="1" kern="1200" cap="none" spc="0" normalizeH="0" baseline="0" noProof="0" dirty="0">
                <a:solidFill>
                  <a:srgbClr val="0033CC"/>
                </a:solidFill>
                <a:effectLst>
                  <a:outerShdw blurRad="38100" dist="38100" dir="2700000" algn="tl">
                    <a:srgbClr val="000000">
                      <a:alpha val="43137"/>
                    </a:srgbClr>
                  </a:outerShdw>
                </a:effectLst>
                <a:latin typeface="Arial" panose="020B0604020202020204" pitchFamily="34" charset="0"/>
                <a:ea typeface="+mn-ea"/>
                <a:cs typeface="+mn-cs"/>
              </a:rPr>
              <a:t> </a:t>
            </a:r>
            <a:r>
              <a:rPr kumimoji="0" lang="en-US" sz="3900" b="1" kern="1200" cap="none" spc="0" normalizeH="0" baseline="0" noProof="0" dirty="0" err="1">
                <a:solidFill>
                  <a:srgbClr val="0033CC"/>
                </a:solidFill>
                <a:effectLst>
                  <a:outerShdw blurRad="38100" dist="38100" dir="2700000" algn="tl">
                    <a:srgbClr val="000000">
                      <a:alpha val="43137"/>
                    </a:srgbClr>
                  </a:outerShdw>
                </a:effectLst>
                <a:latin typeface="Arial" panose="020B0604020202020204" pitchFamily="34" charset="0"/>
                <a:ea typeface="+mn-ea"/>
                <a:cs typeface="+mn-cs"/>
              </a:rPr>
              <a:t>hiện</a:t>
            </a:r>
            <a:endParaRPr kumimoji="0" lang="en-US" sz="3900" b="1" kern="1200" cap="none" spc="0" normalizeH="0" baseline="0" noProof="0" dirty="0">
              <a:solidFill>
                <a:srgbClr val="0033CC"/>
              </a:solidFill>
              <a:effectLst>
                <a:outerShdw blurRad="38100" dist="38100" dir="2700000" algn="tl">
                  <a:srgbClr val="000000">
                    <a:alpha val="43137"/>
                  </a:srgbClr>
                </a:outerShdw>
              </a:effectLst>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anim calcmode="lin" valueType="num">
                                      <p:cBhvr>
                                        <p:cTn id="13"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anim calcmode="lin" valueType="num">
                                      <p:cBhvr>
                                        <p:cTn id="1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anim calcmode="lin" valueType="num">
                                      <p:cBhvr>
                                        <p:cTn id="23"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barn(inVertical)">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p:cNvPicPr>
            <a:picLocks noChangeAspect="1"/>
          </p:cNvPicPr>
          <p:nvPr/>
        </p:nvPicPr>
        <p:blipFill>
          <a:blip r:embed="rId2"/>
          <a:stretch>
            <a:fillRect/>
          </a:stretch>
        </p:blipFill>
        <p:spPr>
          <a:xfrm>
            <a:off x="0" y="0"/>
            <a:ext cx="9906000" cy="6858000"/>
          </a:xfrm>
          <a:prstGeom prst="rect">
            <a:avLst/>
          </a:prstGeom>
          <a:noFill/>
          <a:ln w="9525">
            <a:noFill/>
          </a:ln>
        </p:spPr>
      </p:pic>
      <p:sp>
        <p:nvSpPr>
          <p:cNvPr id="4" name="TextBox 3"/>
          <p:cNvSpPr txBox="1"/>
          <p:nvPr/>
        </p:nvSpPr>
        <p:spPr>
          <a:xfrm>
            <a:off x="669382" y="1183450"/>
            <a:ext cx="7839075" cy="842538"/>
          </a:xfrm>
          <a:prstGeom prst="rect">
            <a:avLst/>
          </a:prstGeom>
          <a:noFill/>
        </p:spPr>
        <p:txBody>
          <a:bodyPr>
            <a:spAutoFit/>
          </a:bodyPr>
          <a:lstStyle/>
          <a:p>
            <a:pPr marR="0" algn="ctr" defTabSz="457200" eaLnBrk="1" fontAlgn="auto" hangingPunct="1">
              <a:spcBef>
                <a:spcPts val="0"/>
              </a:spcBef>
              <a:spcAft>
                <a:spcPts val="0"/>
              </a:spcAft>
              <a:buClrTx/>
              <a:buSzTx/>
              <a:buFontTx/>
              <a:buNone/>
              <a:defRPr/>
            </a:pPr>
            <a:r>
              <a:rPr kumimoji="0" lang="en-US" sz="4875" kern="1200" cap="none" spc="0" normalizeH="0" baseline="0" noProof="0" dirty="0">
                <a:solidFill>
                  <a:srgbClr val="FFFF00"/>
                </a:solidFill>
                <a:effectLst>
                  <a:glow rad="190500">
                    <a:schemeClr val="tx1">
                      <a:alpha val="83000"/>
                    </a:schemeClr>
                  </a:glow>
                </a:effectLst>
                <a:latin typeface="UTM Davida" panose="02040603050506020204" pitchFamily="18" charset="0"/>
                <a:ea typeface="+mn-ea"/>
                <a:cs typeface="+mn-cs"/>
              </a:rPr>
              <a:t>KHỞI ĐỘNG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3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p:cNvPicPr>
            <a:picLocks noChangeAspect="1"/>
          </p:cNvPicPr>
          <p:nvPr/>
        </p:nvPicPr>
        <p:blipFill>
          <a:blip r:embed="rId2"/>
          <a:stretch>
            <a:fillRect/>
          </a:stretch>
        </p:blipFill>
        <p:spPr>
          <a:xfrm>
            <a:off x="0" y="244475"/>
            <a:ext cx="9906000" cy="6613525"/>
          </a:xfrm>
          <a:prstGeom prst="rect">
            <a:avLst/>
          </a:prstGeom>
          <a:noFill/>
          <a:ln w="9525">
            <a:noFill/>
          </a:ln>
        </p:spPr>
      </p:pic>
      <p:sp>
        <p:nvSpPr>
          <p:cNvPr id="7" name="Oval 6"/>
          <p:cNvSpPr/>
          <p:nvPr/>
        </p:nvSpPr>
        <p:spPr>
          <a:xfrm>
            <a:off x="2860675" y="1336675"/>
            <a:ext cx="4184650" cy="4184650"/>
          </a:xfrm>
          <a:prstGeom prst="ellipse">
            <a:avLst/>
          </a:prstGeom>
          <a:noFill/>
          <a:ln w="3810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 name="Group 9"/>
          <p:cNvGrpSpPr/>
          <p:nvPr/>
        </p:nvGrpSpPr>
        <p:grpSpPr>
          <a:xfrm>
            <a:off x="2728913" y="1200150"/>
            <a:ext cx="4448175" cy="4475163"/>
            <a:chOff x="3908657" y="1239252"/>
            <a:chExt cx="4374683" cy="4401149"/>
          </a:xfrm>
        </p:grpSpPr>
        <p:grpSp>
          <p:nvGrpSpPr>
            <p:cNvPr id="6151" name="Group 8"/>
            <p:cNvGrpSpPr/>
            <p:nvPr/>
          </p:nvGrpSpPr>
          <p:grpSpPr>
            <a:xfrm>
              <a:off x="5963651" y="1239252"/>
              <a:ext cx="264696" cy="4374683"/>
              <a:chOff x="5963651" y="1239252"/>
              <a:chExt cx="264696" cy="4374683"/>
            </a:xfrm>
          </p:grpSpPr>
          <p:sp>
            <p:nvSpPr>
              <p:cNvPr id="8" name="Oval 7"/>
              <p:cNvSpPr/>
              <p:nvPr/>
            </p:nvSpPr>
            <p:spPr>
              <a:xfrm>
                <a:off x="5963290" y="1239252"/>
                <a:ext cx="265416"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Oval 25"/>
              <p:cNvSpPr/>
              <p:nvPr/>
            </p:nvSpPr>
            <p:spPr>
              <a:xfrm>
                <a:off x="5963290" y="5348448"/>
                <a:ext cx="265416"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152" name="Group 60"/>
            <p:cNvGrpSpPr/>
            <p:nvPr/>
          </p:nvGrpSpPr>
          <p:grpSpPr>
            <a:xfrm rot="900000">
              <a:off x="5963651" y="1241658"/>
              <a:ext cx="264696" cy="4374683"/>
              <a:chOff x="5963651" y="1239252"/>
              <a:chExt cx="264696" cy="4374683"/>
            </a:xfrm>
          </p:grpSpPr>
          <p:sp>
            <p:nvSpPr>
              <p:cNvPr id="63" name="Oval 62"/>
              <p:cNvSpPr/>
              <p:nvPr/>
            </p:nvSpPr>
            <p:spPr>
              <a:xfrm>
                <a:off x="5951260" y="1236257"/>
                <a:ext cx="246681" cy="2638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4" name="Oval 63"/>
              <p:cNvSpPr/>
              <p:nvPr/>
            </p:nvSpPr>
            <p:spPr>
              <a:xfrm>
                <a:off x="5947239" y="5339733"/>
                <a:ext cx="257610"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153" name="Group 64"/>
            <p:cNvGrpSpPr/>
            <p:nvPr/>
          </p:nvGrpSpPr>
          <p:grpSpPr>
            <a:xfrm rot="1800000">
              <a:off x="5963651" y="1244064"/>
              <a:ext cx="264696" cy="4374683"/>
              <a:chOff x="5963651" y="1239252"/>
              <a:chExt cx="264696" cy="4374683"/>
            </a:xfrm>
          </p:grpSpPr>
          <p:sp>
            <p:nvSpPr>
              <p:cNvPr id="66" name="Oval 65"/>
              <p:cNvSpPr/>
              <p:nvPr/>
            </p:nvSpPr>
            <p:spPr>
              <a:xfrm>
                <a:off x="5962965" y="1238727"/>
                <a:ext cx="265416"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Oval 66"/>
              <p:cNvSpPr/>
              <p:nvPr/>
            </p:nvSpPr>
            <p:spPr>
              <a:xfrm>
                <a:off x="5953804" y="5347000"/>
                <a:ext cx="252926" cy="2638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154" name="Group 67"/>
            <p:cNvGrpSpPr/>
            <p:nvPr/>
          </p:nvGrpSpPr>
          <p:grpSpPr>
            <a:xfrm rot="2700000">
              <a:off x="5963650" y="1246470"/>
              <a:ext cx="264696" cy="4374683"/>
              <a:chOff x="5963651" y="1239252"/>
              <a:chExt cx="264696" cy="4374683"/>
            </a:xfrm>
          </p:grpSpPr>
          <p:sp>
            <p:nvSpPr>
              <p:cNvPr id="69" name="Oval 68"/>
              <p:cNvSpPr/>
              <p:nvPr/>
            </p:nvSpPr>
            <p:spPr>
              <a:xfrm>
                <a:off x="5928545" y="1268461"/>
                <a:ext cx="271657"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 name="Oval 75"/>
              <p:cNvSpPr/>
              <p:nvPr/>
            </p:nvSpPr>
            <p:spPr>
              <a:xfrm>
                <a:off x="5931856" y="5374184"/>
                <a:ext cx="271657"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155" name="Group 76"/>
            <p:cNvGrpSpPr/>
            <p:nvPr/>
          </p:nvGrpSpPr>
          <p:grpSpPr>
            <a:xfrm rot="3600000">
              <a:off x="5963650" y="1248876"/>
              <a:ext cx="264696" cy="4374683"/>
              <a:chOff x="5963651" y="1239252"/>
              <a:chExt cx="264696" cy="4374683"/>
            </a:xfrm>
          </p:grpSpPr>
          <p:sp>
            <p:nvSpPr>
              <p:cNvPr id="78" name="Oval 77"/>
              <p:cNvSpPr/>
              <p:nvPr/>
            </p:nvSpPr>
            <p:spPr>
              <a:xfrm>
                <a:off x="5938043" y="1270536"/>
                <a:ext cx="270096"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9" name="Oval 78"/>
              <p:cNvSpPr/>
              <p:nvPr/>
            </p:nvSpPr>
            <p:spPr>
              <a:xfrm>
                <a:off x="5935864" y="5390812"/>
                <a:ext cx="271657" cy="2638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156" name="Group 79"/>
            <p:cNvGrpSpPr/>
            <p:nvPr/>
          </p:nvGrpSpPr>
          <p:grpSpPr>
            <a:xfrm rot="4500000">
              <a:off x="5963650" y="1251282"/>
              <a:ext cx="264696" cy="4374683"/>
              <a:chOff x="5963651" y="1239252"/>
              <a:chExt cx="264696" cy="4374683"/>
            </a:xfrm>
          </p:grpSpPr>
          <p:sp>
            <p:nvSpPr>
              <p:cNvPr id="81" name="Oval 80"/>
              <p:cNvSpPr/>
              <p:nvPr/>
            </p:nvSpPr>
            <p:spPr>
              <a:xfrm>
                <a:off x="5950594" y="1272806"/>
                <a:ext cx="249799"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2" name="Oval 81"/>
              <p:cNvSpPr/>
              <p:nvPr/>
            </p:nvSpPr>
            <p:spPr>
              <a:xfrm>
                <a:off x="5948895" y="5381105"/>
                <a:ext cx="249799"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157" name="Group 82"/>
            <p:cNvGrpSpPr/>
            <p:nvPr/>
          </p:nvGrpSpPr>
          <p:grpSpPr>
            <a:xfrm rot="5400000">
              <a:off x="5963650" y="1253688"/>
              <a:ext cx="264696" cy="4374683"/>
              <a:chOff x="5963651" y="1239252"/>
              <a:chExt cx="264696" cy="4374683"/>
            </a:xfrm>
          </p:grpSpPr>
          <p:sp>
            <p:nvSpPr>
              <p:cNvPr id="84" name="Oval 83"/>
              <p:cNvSpPr/>
              <p:nvPr/>
            </p:nvSpPr>
            <p:spPr>
              <a:xfrm>
                <a:off x="5964431" y="1262671"/>
                <a:ext cx="263851"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5" name="Oval 84"/>
              <p:cNvSpPr/>
              <p:nvPr/>
            </p:nvSpPr>
            <p:spPr>
              <a:xfrm>
                <a:off x="5964432" y="5379744"/>
                <a:ext cx="263851" cy="26385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158" name="Group 85"/>
            <p:cNvGrpSpPr/>
            <p:nvPr/>
          </p:nvGrpSpPr>
          <p:grpSpPr>
            <a:xfrm rot="6300000">
              <a:off x="5963650" y="1256094"/>
              <a:ext cx="264696" cy="4374683"/>
              <a:chOff x="5963651" y="1239252"/>
              <a:chExt cx="264696" cy="4374683"/>
            </a:xfrm>
          </p:grpSpPr>
          <p:sp>
            <p:nvSpPr>
              <p:cNvPr id="87" name="Oval 86"/>
              <p:cNvSpPr/>
              <p:nvPr/>
            </p:nvSpPr>
            <p:spPr>
              <a:xfrm>
                <a:off x="5940812" y="1277592"/>
                <a:ext cx="279463"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8" name="Oval 87"/>
              <p:cNvSpPr/>
              <p:nvPr/>
            </p:nvSpPr>
            <p:spPr>
              <a:xfrm>
                <a:off x="5944503" y="5387602"/>
                <a:ext cx="274779"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159" name="Group 88"/>
            <p:cNvGrpSpPr/>
            <p:nvPr/>
          </p:nvGrpSpPr>
          <p:grpSpPr>
            <a:xfrm rot="7200000">
              <a:off x="5963650" y="1258500"/>
              <a:ext cx="264696" cy="4374683"/>
              <a:chOff x="5963651" y="1239252"/>
              <a:chExt cx="264696" cy="4374683"/>
            </a:xfrm>
          </p:grpSpPr>
          <p:sp>
            <p:nvSpPr>
              <p:cNvPr id="90" name="Oval 89"/>
              <p:cNvSpPr/>
              <p:nvPr/>
            </p:nvSpPr>
            <p:spPr>
              <a:xfrm>
                <a:off x="5957543" y="1283477"/>
                <a:ext cx="265412"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1" name="Oval 90"/>
              <p:cNvSpPr/>
              <p:nvPr/>
            </p:nvSpPr>
            <p:spPr>
              <a:xfrm>
                <a:off x="5960732" y="5392022"/>
                <a:ext cx="265412"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160" name="Group 91"/>
            <p:cNvGrpSpPr/>
            <p:nvPr/>
          </p:nvGrpSpPr>
          <p:grpSpPr>
            <a:xfrm rot="8100000">
              <a:off x="5963651" y="1260906"/>
              <a:ext cx="264696" cy="4374683"/>
              <a:chOff x="5963651" y="1239252"/>
              <a:chExt cx="264696" cy="4374683"/>
            </a:xfrm>
          </p:grpSpPr>
          <p:sp>
            <p:nvSpPr>
              <p:cNvPr id="93" name="Oval 92"/>
              <p:cNvSpPr/>
              <p:nvPr/>
            </p:nvSpPr>
            <p:spPr>
              <a:xfrm>
                <a:off x="5963410" y="1242601"/>
                <a:ext cx="265416"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4" name="Oval 93"/>
              <p:cNvSpPr/>
              <p:nvPr/>
            </p:nvSpPr>
            <p:spPr>
              <a:xfrm>
                <a:off x="5963409" y="5351565"/>
                <a:ext cx="265416"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161" name="Group 94"/>
            <p:cNvGrpSpPr/>
            <p:nvPr/>
          </p:nvGrpSpPr>
          <p:grpSpPr>
            <a:xfrm rot="9000000">
              <a:off x="5963651" y="1263312"/>
              <a:ext cx="264696" cy="4374683"/>
              <a:chOff x="5963651" y="1239252"/>
              <a:chExt cx="264696" cy="4374683"/>
            </a:xfrm>
          </p:grpSpPr>
          <p:sp>
            <p:nvSpPr>
              <p:cNvPr id="96" name="Oval 95"/>
              <p:cNvSpPr/>
              <p:nvPr/>
            </p:nvSpPr>
            <p:spPr>
              <a:xfrm>
                <a:off x="5983525" y="1271478"/>
                <a:ext cx="254488"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7" name="Oval 96"/>
              <p:cNvSpPr/>
              <p:nvPr/>
            </p:nvSpPr>
            <p:spPr>
              <a:xfrm>
                <a:off x="5966452" y="5355711"/>
                <a:ext cx="266978"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6162" name="Group 97"/>
            <p:cNvGrpSpPr/>
            <p:nvPr/>
          </p:nvGrpSpPr>
          <p:grpSpPr>
            <a:xfrm rot="9900000">
              <a:off x="5963651" y="1265718"/>
              <a:ext cx="264696" cy="4374683"/>
              <a:chOff x="5963651" y="1239252"/>
              <a:chExt cx="264696" cy="4374683"/>
            </a:xfrm>
          </p:grpSpPr>
          <p:sp>
            <p:nvSpPr>
              <p:cNvPr id="99" name="Oval 98"/>
              <p:cNvSpPr/>
              <p:nvPr/>
            </p:nvSpPr>
            <p:spPr>
              <a:xfrm>
                <a:off x="5992748" y="1259076"/>
                <a:ext cx="256048"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0" name="Oval 99"/>
              <p:cNvSpPr/>
              <p:nvPr/>
            </p:nvSpPr>
            <p:spPr>
              <a:xfrm>
                <a:off x="5998642" y="5368920"/>
                <a:ext cx="252926"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101" name="TextBox 100"/>
          <p:cNvSpPr txBox="1"/>
          <p:nvPr/>
        </p:nvSpPr>
        <p:spPr>
          <a:xfrm>
            <a:off x="1735455" y="2772410"/>
            <a:ext cx="4501515" cy="768350"/>
          </a:xfrm>
          <a:prstGeom prst="rect">
            <a:avLst/>
          </a:prstGeom>
          <a:noFill/>
        </p:spPr>
        <p:txBody>
          <a:bodyPr wrap="square">
            <a:spAutoFit/>
          </a:bodyPr>
          <a:lstStyle/>
          <a:p>
            <a:pPr marR="0" algn="ctr" defTabSz="457200" eaLnBrk="1" fontAlgn="auto" hangingPunct="1">
              <a:spcBef>
                <a:spcPts val="0"/>
              </a:spcBef>
              <a:spcAft>
                <a:spcPts val="0"/>
              </a:spcAft>
              <a:buClrTx/>
              <a:buSzTx/>
              <a:buFontTx/>
              <a:buNone/>
              <a:defRPr/>
            </a:pPr>
            <a:r>
              <a:rPr kumimoji="0" lang="en-US" sz="4400" kern="1200" cap="none" spc="0" normalizeH="0" baseline="0" noProof="0" dirty="0">
                <a:solidFill>
                  <a:schemeClr val="accent4"/>
                </a:solidFill>
                <a:effectLst>
                  <a:glow rad="190500">
                    <a:schemeClr val="tx1">
                      <a:alpha val="83000"/>
                    </a:schemeClr>
                  </a:glow>
                </a:effectLst>
                <a:latin typeface="UTM Alberta Heavy" panose="02040603050506020204" pitchFamily="18" charset="0"/>
                <a:ea typeface="+mn-ea"/>
                <a:cs typeface="+mn-cs"/>
              </a:rPr>
              <a:t>HOẠT ĐỘNG 1</a:t>
            </a:r>
          </a:p>
        </p:txBody>
      </p:sp>
      <p:sp>
        <p:nvSpPr>
          <p:cNvPr id="103" name="TextBox 102"/>
          <p:cNvSpPr txBox="1"/>
          <p:nvPr/>
        </p:nvSpPr>
        <p:spPr>
          <a:xfrm>
            <a:off x="159019" y="3884119"/>
            <a:ext cx="7839075" cy="842538"/>
          </a:xfrm>
          <a:prstGeom prst="rect">
            <a:avLst/>
          </a:prstGeom>
          <a:noFill/>
        </p:spPr>
        <p:txBody>
          <a:bodyPr>
            <a:spAutoFit/>
          </a:bodyPr>
          <a:lstStyle/>
          <a:p>
            <a:pPr marR="0" algn="ctr" defTabSz="457200" eaLnBrk="1" fontAlgn="auto" hangingPunct="1">
              <a:spcBef>
                <a:spcPts val="0"/>
              </a:spcBef>
              <a:spcAft>
                <a:spcPts val="0"/>
              </a:spcAft>
              <a:buClrTx/>
              <a:buSzTx/>
              <a:buFontTx/>
              <a:buNone/>
              <a:defRPr/>
            </a:pPr>
            <a:r>
              <a:rPr kumimoji="0" lang="en-US" sz="4875" kern="1200" cap="none" spc="0" normalizeH="0" baseline="0" noProof="0" dirty="0">
                <a:solidFill>
                  <a:srgbClr val="FFFF00"/>
                </a:solidFill>
                <a:effectLst>
                  <a:glow rad="190500">
                    <a:schemeClr val="tx1">
                      <a:alpha val="83000"/>
                    </a:schemeClr>
                  </a:glow>
                </a:effectLst>
                <a:latin typeface="UTM Davida" panose="02040603050506020204" pitchFamily="18" charset="0"/>
                <a:ea typeface="+mn-ea"/>
                <a:cs typeface="+mn-cs"/>
              </a:rPr>
              <a:t>HÌNH THÀNH KIẾN THỨC</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500" fill="hold"/>
                                        <p:tgtEl>
                                          <p:spTgt spid="10"/>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5000" fill="hold"/>
                                        <p:tgtEl>
                                          <p:spTgt spid="7"/>
                                        </p:tgtEl>
                                        <p:attrNameLst>
                                          <p:attrName>r</p:attrName>
                                        </p:attrNameLst>
                                      </p:cBhvr>
                                    </p:animRot>
                                  </p:childTnLst>
                                </p:cTn>
                              </p:par>
                              <p:par>
                                <p:cTn id="9" presetID="22" presetClass="entr" presetSubtype="8" fill="hold" nodeType="with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wipe(left)">
                                      <p:cBhvr>
                                        <p:cTn id="11" dur="1500"/>
                                        <p:tgtEl>
                                          <p:spTgt spid="101"/>
                                        </p:tgtEl>
                                      </p:cBhvr>
                                    </p:animEffect>
                                  </p:childTnLst>
                                </p:cTn>
                              </p:par>
                              <p:par>
                                <p:cTn id="12" presetID="22" presetClass="entr" presetSubtype="1" fill="hold" nodeType="withEffect">
                                  <p:stCondLst>
                                    <p:cond delay="3000"/>
                                  </p:stCondLst>
                                  <p:childTnLst>
                                    <p:set>
                                      <p:cBhvr>
                                        <p:cTn id="13" dur="1" fill="hold">
                                          <p:stCondLst>
                                            <p:cond delay="0"/>
                                          </p:stCondLst>
                                        </p:cTn>
                                        <p:tgtEl>
                                          <p:spTgt spid="103"/>
                                        </p:tgtEl>
                                        <p:attrNameLst>
                                          <p:attrName>style.visibility</p:attrName>
                                        </p:attrNameLst>
                                      </p:cBhvr>
                                      <p:to>
                                        <p:strVal val="visible"/>
                                      </p:to>
                                    </p:set>
                                    <p:animEffect transition="in" filter="wipe(up)">
                                      <p:cBhvr>
                                        <p:cTn id="14" dur="175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4"/>
          <p:cNvPicPr>
            <a:picLocks noChangeAspect="1"/>
          </p:cNvPicPr>
          <p:nvPr/>
        </p:nvPicPr>
        <p:blipFill>
          <a:blip r:embed="rId2"/>
          <a:stretch>
            <a:fillRect/>
          </a:stretch>
        </p:blipFill>
        <p:spPr>
          <a:xfrm>
            <a:off x="8043863" y="0"/>
            <a:ext cx="1766887" cy="1768475"/>
          </a:xfrm>
          <a:prstGeom prst="rect">
            <a:avLst/>
          </a:prstGeom>
          <a:noFill/>
          <a:ln w="9525">
            <a:noFill/>
          </a:ln>
        </p:spPr>
      </p:pic>
      <p:sp>
        <p:nvSpPr>
          <p:cNvPr id="4" name="TextBox 3"/>
          <p:cNvSpPr txBox="1"/>
          <p:nvPr/>
        </p:nvSpPr>
        <p:spPr>
          <a:xfrm>
            <a:off x="-59873" y="1122144"/>
            <a:ext cx="8447314" cy="1200329"/>
          </a:xfrm>
          <a:prstGeom prst="rect">
            <a:avLst/>
          </a:prstGeom>
          <a:noFill/>
        </p:spPr>
        <p:txBody>
          <a:bodyPr wrap="square">
            <a:spAutoFit/>
          </a:bodyPr>
          <a:lstStyle/>
          <a:p>
            <a:pPr algn="ctr" eaLnBrk="1" hangingPunct="1">
              <a:buNone/>
            </a:pPr>
            <a:r>
              <a:rPr lang="vi-VN" sz="3600" b="1" dirty="0">
                <a:solidFill>
                  <a:srgbClr val="C00000"/>
                </a:solidFill>
                <a:effectLst>
                  <a:outerShdw blurRad="38100" dist="38100" dir="2700000">
                    <a:srgbClr val="000000"/>
                  </a:outerShdw>
                </a:effectLst>
                <a:latin typeface="Times New Roman" panose="02020603050405020304" pitchFamily="18" charset="0"/>
                <a:cs typeface="Times New Roman" panose="02020603050405020304" pitchFamily="18" charset="0"/>
              </a:rPr>
              <a:t>I. Quan sát – nhận thức về các ngành nghề liên quan đến mĩ thuật tạo hình</a:t>
            </a:r>
            <a:endParaRPr sz="3600" b="1" dirty="0">
              <a:solidFill>
                <a:srgbClr val="C00000"/>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E69B949D-BE86-4811-3578-1F5ECD3CA00B}"/>
              </a:ext>
            </a:extLst>
          </p:cNvPr>
          <p:cNvSpPr txBox="1"/>
          <p:nvPr/>
        </p:nvSpPr>
        <p:spPr>
          <a:xfrm>
            <a:off x="0" y="369332"/>
            <a:ext cx="9906000" cy="806183"/>
          </a:xfrm>
          <a:prstGeom prst="rect">
            <a:avLst/>
          </a:prstGeom>
          <a:noFill/>
          <a:ln w="9525">
            <a:noFill/>
          </a:ln>
        </p:spPr>
        <p:txBody>
          <a:bodyPr>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ctr" defTabSz="457200" eaLnBrk="1" hangingPunct="1">
              <a:lnSpc>
                <a:spcPct val="115000"/>
              </a:lnSpc>
              <a:spcBef>
                <a:spcPct val="0"/>
              </a:spcBef>
              <a:spcAft>
                <a:spcPts val="800"/>
              </a:spcAft>
              <a:buFontTx/>
              <a:buNone/>
            </a:pPr>
            <a:r>
              <a:rPr lang="en-US" altLang="vi-VN" sz="1800" b="1" dirty="0">
                <a:solidFill>
                  <a:srgbClr val="FF0000"/>
                </a:solidFill>
                <a:latin typeface="Times New Roman" panose="02020603050405020304" pitchFamily="18" charset="0"/>
                <a:cs typeface="Times New Roman" panose="02020603050405020304" pitchFamily="18" charset="0"/>
              </a:rPr>
              <a:t>KHÁI NIỆM VỀ NGÀNH NGHỀ LIÊN QUAN ĐẾN </a:t>
            </a:r>
            <a:endParaRPr lang="vi-VN" altLang="vi-VN" sz="1800" dirty="0">
              <a:solidFill>
                <a:srgbClr val="FF0000"/>
              </a:solidFill>
              <a:cs typeface="Calibri" panose="020F0502020204030204" pitchFamily="34" charset="0"/>
            </a:endParaRPr>
          </a:p>
          <a:p>
            <a:pPr marL="0" lvl="0" indent="0" algn="ctr" defTabSz="457200" eaLnBrk="1" hangingPunct="1">
              <a:lnSpc>
                <a:spcPct val="115000"/>
              </a:lnSpc>
              <a:spcBef>
                <a:spcPct val="0"/>
              </a:spcBef>
              <a:spcAft>
                <a:spcPts val="800"/>
              </a:spcAft>
              <a:buFontTx/>
              <a:buNone/>
            </a:pPr>
            <a:r>
              <a:rPr lang="en-US" altLang="vi-VN" sz="1800" b="1" dirty="0">
                <a:solidFill>
                  <a:srgbClr val="FF0000"/>
                </a:solidFill>
                <a:latin typeface="Times New Roman" panose="02020603050405020304" pitchFamily="18" charset="0"/>
                <a:cs typeface="Times New Roman" panose="02020603050405020304" pitchFamily="18" charset="0"/>
              </a:rPr>
              <a:t>MĨ THUẬT TẠO HÌNH (</a:t>
            </a:r>
            <a:r>
              <a:rPr lang="en-US" altLang="vi-VN" sz="1800" b="1" dirty="0" err="1">
                <a:solidFill>
                  <a:srgbClr val="FF0000"/>
                </a:solidFill>
                <a:latin typeface="Times New Roman" panose="02020603050405020304" pitchFamily="18" charset="0"/>
                <a:cs typeface="Times New Roman" panose="02020603050405020304" pitchFamily="18" charset="0"/>
              </a:rPr>
              <a:t>Tiết</a:t>
            </a:r>
            <a:r>
              <a:rPr lang="en-US" altLang="vi-VN" sz="1800" b="1" dirty="0">
                <a:solidFill>
                  <a:srgbClr val="FF0000"/>
                </a:solidFill>
                <a:latin typeface="Times New Roman" panose="02020603050405020304" pitchFamily="18" charset="0"/>
                <a:cs typeface="Times New Roman" panose="02020603050405020304" pitchFamily="18" charset="0"/>
              </a:rPr>
              <a:t> 1) </a:t>
            </a:r>
            <a:endParaRPr lang="vi-VN" altLang="vi-VN" sz="1800" dirty="0">
              <a:solidFill>
                <a:srgbClr val="FF0000"/>
              </a:solidFill>
              <a:ea typeface="Calibri" panose="020F0502020204030204" pitchFamily="34" charset="0"/>
            </a:endParaRPr>
          </a:p>
        </p:txBody>
      </p:sp>
      <p:sp>
        <p:nvSpPr>
          <p:cNvPr id="5" name="Rectangle 4">
            <a:extLst>
              <a:ext uri="{FF2B5EF4-FFF2-40B4-BE49-F238E27FC236}">
                <a16:creationId xmlns:a16="http://schemas.microsoft.com/office/drawing/2014/main" id="{2E5306DC-4C5F-BFC2-FFA7-2A0394B11225}"/>
              </a:ext>
            </a:extLst>
          </p:cNvPr>
          <p:cNvSpPr/>
          <p:nvPr/>
        </p:nvSpPr>
        <p:spPr>
          <a:xfrm>
            <a:off x="4102928" y="0"/>
            <a:ext cx="1700144" cy="369332"/>
          </a:xfrm>
          <a:prstGeom prst="rect">
            <a:avLst/>
          </a:prstGeom>
          <a:noFill/>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b="1" i="0" u="none" strike="noStrike" kern="1200" cap="none" spc="0" normalizeH="0" baseline="0" noProof="0" dirty="0" err="1">
                <a:ln w="22225">
                  <a:solidFill>
                    <a:srgbClr val="FF0000"/>
                  </a:solidFill>
                  <a:prstDash val="solid"/>
                </a:ln>
                <a:solidFill>
                  <a:srgbClr val="002060"/>
                </a:solidFill>
                <a:effectLst/>
                <a:uLnTx/>
                <a:uFillTx/>
                <a:latin typeface="Times New Roman" panose="02020603050405020304" pitchFamily="18" charset="0"/>
                <a:cs typeface="Times New Roman" panose="02020603050405020304" pitchFamily="18" charset="0"/>
              </a:rPr>
              <a:t>Tiết</a:t>
            </a:r>
            <a:r>
              <a:rPr kumimoji="0" lang="en-US" b="1" i="0" u="none" strike="noStrike" kern="1200" cap="none" spc="0" normalizeH="0" baseline="0" noProof="0" dirty="0">
                <a:ln w="22225">
                  <a:solidFill>
                    <a:srgbClr val="FF0000"/>
                  </a:solidFill>
                  <a:prstDash val="solid"/>
                </a:ln>
                <a:solidFill>
                  <a:srgbClr val="002060"/>
                </a:solidFill>
                <a:effectLst/>
                <a:uLnTx/>
                <a:uFillTx/>
                <a:latin typeface="Times New Roman" panose="02020603050405020304" pitchFamily="18" charset="0"/>
                <a:cs typeface="Times New Roman" panose="02020603050405020304" pitchFamily="18" charset="0"/>
              </a:rPr>
              <a:t> </a:t>
            </a:r>
            <a:r>
              <a:rPr lang="en-US" b="1" dirty="0">
                <a:ln w="22225">
                  <a:solidFill>
                    <a:srgbClr val="FF0000"/>
                  </a:solidFill>
                  <a:prstDash val="solid"/>
                </a:ln>
                <a:solidFill>
                  <a:srgbClr val="002060"/>
                </a:solidFill>
                <a:latin typeface="Times New Roman" panose="02020603050405020304" pitchFamily="18" charset="0"/>
                <a:cs typeface="Times New Roman" panose="02020603050405020304" pitchFamily="18" charset="0"/>
              </a:rPr>
              <a:t>31</a:t>
            </a:r>
            <a:r>
              <a:rPr kumimoji="0" lang="en-US" b="1" i="0" u="none" strike="noStrike" kern="1200" cap="none" spc="0" normalizeH="0" baseline="0" noProof="0" dirty="0">
                <a:ln w="22225">
                  <a:solidFill>
                    <a:srgbClr val="FF0000"/>
                  </a:solidFill>
                  <a:prstDash val="solid"/>
                </a:ln>
                <a:solidFill>
                  <a:srgbClr val="002060"/>
                </a:solidFill>
                <a:effectLst/>
                <a:uLnTx/>
                <a:uFillTx/>
                <a:latin typeface="Times New Roman" panose="02020603050405020304" pitchFamily="18" charset="0"/>
                <a:cs typeface="Times New Roman" panose="02020603050405020304" pitchFamily="18" charset="0"/>
              </a:rPr>
              <a:t>: BÀI 15</a:t>
            </a:r>
          </a:p>
        </p:txBody>
      </p:sp>
      <p:pic>
        <p:nvPicPr>
          <p:cNvPr id="6" name="Content Placeholder 4">
            <a:extLst>
              <a:ext uri="{FF2B5EF4-FFF2-40B4-BE49-F238E27FC236}">
                <a16:creationId xmlns:a16="http://schemas.microsoft.com/office/drawing/2014/main" id="{8A31EF26-4331-2CAF-EA7F-E90E4F808AD1}"/>
              </a:ext>
            </a:extLst>
          </p:cNvPr>
          <p:cNvPicPr>
            <a:picLocks noChangeAspect="1"/>
          </p:cNvPicPr>
          <p:nvPr/>
        </p:nvPicPr>
        <p:blipFill>
          <a:blip r:embed="rId3"/>
          <a:srcRect l="5930" t="37103" r="4700"/>
          <a:stretch>
            <a:fillRect/>
          </a:stretch>
        </p:blipFill>
        <p:spPr>
          <a:xfrm>
            <a:off x="1424035" y="2521287"/>
            <a:ext cx="6915150" cy="3605212"/>
          </a:xfrm>
          <a:prstGeom prst="rect">
            <a:avLst/>
          </a:prstGeom>
          <a:noFill/>
          <a:ln w="9525">
            <a:noFill/>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1613"/>
            <a:ext cx="9906000" cy="552450"/>
          </a:xfrm>
        </p:spPr>
        <p:txBody>
          <a:bodyPr vert="horz" wrap="square" lIns="91440" tIns="45720" rIns="91440" bIns="45720" numCol="1" rtlCol="0" anchor="ctr" anchorCtr="0" compatLnSpc="1">
            <a:noAutofit/>
          </a:bodyPr>
          <a:lstStyle/>
          <a:p>
            <a:pPr algn="ctr" eaLnBrk="1" hangingPunct="1">
              <a:buNone/>
            </a:pPr>
            <a:r>
              <a:rPr sz="2000" b="1" dirty="0">
                <a:effectLst>
                  <a:outerShdw blurRad="38100" dist="38100" dir="2700000">
                    <a:srgbClr val="FFFFFF"/>
                  </a:outerShdw>
                </a:effectLst>
                <a:latin typeface="Times New Roman" panose="02020603050405020304" pitchFamily="18" charset="0"/>
                <a:cs typeface="Times New Roman" panose="02020603050405020304" pitchFamily="18" charset="0"/>
              </a:rPr>
              <a:t>TÌM HIỂU CÁC NGÀNH NGHỀ LIÊN QUAN ĐẾN MĨ THUẬT TẠO HÌNH</a:t>
            </a:r>
            <a:endParaRPr lang="vi-VN" altLang="x-none" sz="2000" b="1" dirty="0">
              <a:effectLst>
                <a:outerShdw blurRad="38100" dist="38100" dir="2700000">
                  <a:srgbClr val="FFFFFF"/>
                </a:outerShdw>
              </a:effectLst>
              <a:latin typeface="Times New Roman" panose="02020603050405020304" pitchFamily="18" charset="0"/>
              <a:ea typeface="Times New Roman" panose="02020603050405020304" pitchFamily="18" charset="0"/>
            </a:endParaRPr>
          </a:p>
        </p:txBody>
      </p:sp>
      <p:pic>
        <p:nvPicPr>
          <p:cNvPr id="7171" name="Content Placeholder 4"/>
          <p:cNvPicPr>
            <a:picLocks noGrp="1" noChangeAspect="1"/>
          </p:cNvPicPr>
          <p:nvPr>
            <p:ph idx="1"/>
          </p:nvPr>
        </p:nvPicPr>
        <p:blipFill>
          <a:blip r:embed="rId2"/>
          <a:srcRect l="5930" t="37103" r="4700"/>
          <a:stretch>
            <a:fillRect/>
          </a:stretch>
        </p:blipFill>
        <p:spPr>
          <a:xfrm>
            <a:off x="1347835" y="812811"/>
            <a:ext cx="6915150" cy="3605212"/>
          </a:xfrm>
          <a:ln/>
        </p:spPr>
      </p:pic>
      <p:sp>
        <p:nvSpPr>
          <p:cNvPr id="7" name="TextBox 6"/>
          <p:cNvSpPr txBox="1"/>
          <p:nvPr/>
        </p:nvSpPr>
        <p:spPr>
          <a:xfrm>
            <a:off x="78171" y="4570423"/>
            <a:ext cx="9770022" cy="2308324"/>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457200" eaLnBrk="1" hangingPunct="1">
              <a:lnSpc>
                <a:spcPct val="100000"/>
              </a:lnSpc>
              <a:spcBef>
                <a:spcPct val="0"/>
              </a:spcBef>
              <a:buFontTx/>
              <a:buNone/>
            </a:pPr>
            <a:r>
              <a:rPr lang="en-US" altLang="vi-VN" sz="2400"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Có bao nhiêu ng</a:t>
            </a:r>
            <a:r>
              <a:rPr lang="en-US" altLang="vi-VN" sz="2400" b="1" dirty="0">
                <a:solidFill>
                  <a:schemeClr val="accent5">
                    <a:lumMod val="50000"/>
                  </a:schemeClr>
                </a:solidFill>
                <a:latin typeface="Times New Roman" panose="02020603050405020304" pitchFamily="18" charset="0"/>
                <a:ea typeface="Times New Roman" panose="02020603050405020304" pitchFamily="18" charset="0"/>
              </a:rPr>
              <a:t>à</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nh nghề liên quan đến Mĩ thuật tạo hình? Đó l</a:t>
            </a:r>
            <a:r>
              <a:rPr lang="en-US" altLang="vi-VN" sz="2400" b="1" dirty="0">
                <a:solidFill>
                  <a:schemeClr val="accent5">
                    <a:lumMod val="50000"/>
                  </a:schemeClr>
                </a:solidFill>
                <a:latin typeface="Times New Roman" panose="02020603050405020304" pitchFamily="18" charset="0"/>
                <a:ea typeface="Times New Roman" panose="02020603050405020304" pitchFamily="18" charset="0"/>
              </a:rPr>
              <a:t>à</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những ng</a:t>
            </a:r>
            <a:r>
              <a:rPr lang="en-US" altLang="vi-VN" sz="2400" b="1" dirty="0">
                <a:solidFill>
                  <a:schemeClr val="accent5">
                    <a:lumMod val="50000"/>
                  </a:schemeClr>
                </a:solidFill>
                <a:latin typeface="Times New Roman" panose="02020603050405020304" pitchFamily="18" charset="0"/>
                <a:ea typeface="Times New Roman" panose="02020603050405020304" pitchFamily="18" charset="0"/>
              </a:rPr>
              <a:t>à</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nh nghề n</a:t>
            </a:r>
            <a:r>
              <a:rPr lang="en-US" altLang="vi-VN" sz="2400" b="1" dirty="0">
                <a:solidFill>
                  <a:schemeClr val="accent5">
                    <a:lumMod val="50000"/>
                  </a:schemeClr>
                </a:solidFill>
                <a:latin typeface="Times New Roman" panose="02020603050405020304" pitchFamily="18" charset="0"/>
                <a:ea typeface="Times New Roman" panose="02020603050405020304" pitchFamily="18" charset="0"/>
              </a:rPr>
              <a:t>à</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o? </a:t>
            </a:r>
            <a:endParaRPr lang="vi-VN" altLang="vi-VN" sz="2400" b="1" dirty="0">
              <a:solidFill>
                <a:schemeClr val="accent5">
                  <a:lumMod val="50000"/>
                </a:schemeClr>
              </a:solidFill>
              <a:cs typeface="Calibri" panose="020F0502020204030204" pitchFamily="34" charset="0"/>
            </a:endParaRPr>
          </a:p>
          <a:p>
            <a:pPr marL="0" lvl="0" indent="0" algn="just" defTabSz="457200" eaLnBrk="1" hangingPunct="1">
              <a:lnSpc>
                <a:spcPct val="100000"/>
              </a:lnSpc>
              <a:spcBef>
                <a:spcPct val="0"/>
              </a:spcBef>
              <a:buFontTx/>
              <a:buNone/>
            </a:pP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Trong các ng</a:t>
            </a:r>
            <a:r>
              <a:rPr lang="en-US" altLang="vi-VN" sz="2400" b="1" dirty="0">
                <a:solidFill>
                  <a:schemeClr val="accent5">
                    <a:lumMod val="50000"/>
                  </a:schemeClr>
                </a:solidFill>
                <a:latin typeface="Times New Roman" panose="02020603050405020304" pitchFamily="18" charset="0"/>
                <a:ea typeface="Times New Roman" panose="02020603050405020304" pitchFamily="18" charset="0"/>
              </a:rPr>
              <a:t>à</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nh Kiến trúc, Giáo dục mĩ thuật, Thiết kế đồ họa, bảo t</a:t>
            </a:r>
            <a:r>
              <a:rPr lang="en-US" altLang="vi-VN" sz="2400" b="1" dirty="0">
                <a:solidFill>
                  <a:schemeClr val="accent5">
                    <a:lumMod val="50000"/>
                  </a:schemeClr>
                </a:solidFill>
                <a:latin typeface="Times New Roman" panose="02020603050405020304" pitchFamily="18" charset="0"/>
                <a:ea typeface="Times New Roman" panose="02020603050405020304" pitchFamily="18" charset="0"/>
              </a:rPr>
              <a:t>à</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ng... có ng</a:t>
            </a:r>
            <a:r>
              <a:rPr lang="en-US" altLang="vi-VN" sz="2400" b="1" dirty="0">
                <a:solidFill>
                  <a:schemeClr val="accent5">
                    <a:lumMod val="50000"/>
                  </a:schemeClr>
                </a:solidFill>
                <a:latin typeface="Times New Roman" panose="02020603050405020304" pitchFamily="18" charset="0"/>
                <a:ea typeface="Times New Roman" panose="02020603050405020304" pitchFamily="18" charset="0"/>
              </a:rPr>
              <a:t>à</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nh n</a:t>
            </a:r>
            <a:r>
              <a:rPr lang="en-US" altLang="vi-VN" sz="2400" b="1" dirty="0">
                <a:solidFill>
                  <a:schemeClr val="accent5">
                    <a:lumMod val="50000"/>
                  </a:schemeClr>
                </a:solidFill>
                <a:latin typeface="Times New Roman" panose="02020603050405020304" pitchFamily="18" charset="0"/>
                <a:ea typeface="Times New Roman" panose="02020603050405020304" pitchFamily="18" charset="0"/>
              </a:rPr>
              <a:t>à</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o liên quan đến Mĩ thuật tạo hình? </a:t>
            </a:r>
            <a:endParaRPr lang="vi-VN" altLang="vi-VN" sz="2400" b="1" dirty="0">
              <a:solidFill>
                <a:schemeClr val="accent5">
                  <a:lumMod val="50000"/>
                </a:schemeClr>
              </a:solidFill>
              <a:cs typeface="Calibri" panose="020F0502020204030204" pitchFamily="34" charset="0"/>
            </a:endParaRPr>
          </a:p>
          <a:p>
            <a:pPr marL="0" lvl="0" indent="0" algn="just" defTabSz="457200" eaLnBrk="1" hangingPunct="1">
              <a:lnSpc>
                <a:spcPct val="100000"/>
              </a:lnSpc>
              <a:spcBef>
                <a:spcPct val="0"/>
              </a:spcBef>
              <a:buFontTx/>
              <a:buNone/>
            </a:pP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Em thích nhất ng</a:t>
            </a:r>
            <a:r>
              <a:rPr lang="en-US" altLang="vi-VN" sz="2400" b="1" dirty="0">
                <a:solidFill>
                  <a:schemeClr val="accent5">
                    <a:lumMod val="50000"/>
                  </a:schemeClr>
                </a:solidFill>
                <a:latin typeface="Times New Roman" panose="02020603050405020304" pitchFamily="18" charset="0"/>
                <a:ea typeface="Times New Roman" panose="02020603050405020304" pitchFamily="18" charset="0"/>
              </a:rPr>
              <a:t>à</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nh nghề n</a:t>
            </a:r>
            <a:r>
              <a:rPr lang="en-US" altLang="vi-VN" sz="2400" b="1" dirty="0">
                <a:solidFill>
                  <a:schemeClr val="accent5">
                    <a:lumMod val="50000"/>
                  </a:schemeClr>
                </a:solidFill>
                <a:latin typeface="Times New Roman" panose="02020603050405020304" pitchFamily="18" charset="0"/>
                <a:ea typeface="Times New Roman" panose="02020603050405020304" pitchFamily="18" charset="0"/>
              </a:rPr>
              <a:t>à</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o liên quan đến Mĩ thuật tạo hình? Vì sao? </a:t>
            </a:r>
            <a:endParaRPr lang="vi-VN" altLang="vi-VN" sz="2400" b="1" dirty="0">
              <a:solidFill>
                <a:schemeClr val="accent5">
                  <a:lumMod val="50000"/>
                </a:schemeClr>
              </a:solidFill>
              <a:ea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Effect transition="in" filter="wheel(1)">
                                      <p:cBhvr>
                                        <p:cTn id="7" dur="2000"/>
                                        <p:tgtEl>
                                          <p:spTgt spid="717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4A44DCA-EA09-A9FE-526D-7881F8EFB864}"/>
              </a:ext>
            </a:extLst>
          </p:cNvPr>
          <p:cNvSpPr txBox="1"/>
          <p:nvPr/>
        </p:nvSpPr>
        <p:spPr>
          <a:xfrm>
            <a:off x="135978" y="526380"/>
            <a:ext cx="9770022" cy="1938992"/>
          </a:xfrm>
          <a:prstGeom prst="rect">
            <a:avLst/>
          </a:prstGeom>
          <a:noFill/>
          <a:ln w="9525">
            <a:noFill/>
          </a:ln>
        </p:spPr>
        <p:txBody>
          <a:bodyPr wrap="square">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stStyle>
          <a:p>
            <a:pPr marL="0" lvl="0" indent="0" algn="just" defTabSz="457200" eaLnBrk="1" hangingPunct="1">
              <a:lnSpc>
                <a:spcPct val="100000"/>
              </a:lnSpc>
              <a:spcBef>
                <a:spcPct val="0"/>
              </a:spcBef>
              <a:buFontTx/>
              <a:buNone/>
            </a:pP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a:t>
            </a:r>
            <a:r>
              <a:rPr lang="en-US" altLang="vi-VN" sz="2400"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dirty="0" err="1">
                <a:solidFill>
                  <a:schemeClr val="accent5">
                    <a:lumMod val="50000"/>
                  </a:schemeClr>
                </a:solidFill>
                <a:latin typeface="Times New Roman" panose="02020603050405020304" pitchFamily="18" charset="0"/>
                <a:cs typeface="Times New Roman" panose="02020603050405020304" pitchFamily="18" charset="0"/>
              </a:rPr>
              <a:t>M</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ĩ</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thuật</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tạo</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hình</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bao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gồm</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các</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loại</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hình</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Hội</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họa</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điêu</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khắc</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đồ</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họa</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lí</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luận</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mĩ</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thuật</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lịch</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sử</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và</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phê</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bình</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mĩ</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thuật</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sư</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phạm</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mĩ</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thuật</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Trong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đó</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mỗi</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một</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loại</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hình</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lại</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có</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rất</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nhiều</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các</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ngành</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nghề</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liên</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quan</a:t>
            </a:r>
            <a:endParaRPr lang="en-US" altLang="vi-VN" sz="2400" b="1" dirty="0">
              <a:solidFill>
                <a:schemeClr val="accent5">
                  <a:lumMod val="50000"/>
                </a:schemeClr>
              </a:solidFill>
              <a:latin typeface="Times New Roman" panose="02020603050405020304" pitchFamily="18" charset="0"/>
              <a:cs typeface="Times New Roman" panose="02020603050405020304" pitchFamily="18" charset="0"/>
            </a:endParaRPr>
          </a:p>
          <a:p>
            <a:pPr marL="0" lvl="0" indent="0" algn="just" defTabSz="457200" eaLnBrk="1" hangingPunct="1">
              <a:lnSpc>
                <a:spcPct val="100000"/>
              </a:lnSpc>
              <a:spcBef>
                <a:spcPct val="0"/>
              </a:spcBef>
              <a:buFontTx/>
              <a:buNone/>
            </a:pP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VD: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Hội</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họa</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bao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gồm</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Họa</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sĩ</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sáng</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tác</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họa</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sĩ</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thiết</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kế</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phim</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họa</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sĩ</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phim</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hoạt</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a:t>
            </a:r>
            <a:r>
              <a:rPr lang="en-US" altLang="vi-VN" sz="2400" b="1" dirty="0" err="1">
                <a:solidFill>
                  <a:schemeClr val="accent5">
                    <a:lumMod val="50000"/>
                  </a:schemeClr>
                </a:solidFill>
                <a:latin typeface="Times New Roman" panose="02020603050405020304" pitchFamily="18" charset="0"/>
                <a:cs typeface="Times New Roman" panose="02020603050405020304" pitchFamily="18" charset="0"/>
              </a:rPr>
              <a:t>hình</a:t>
            </a:r>
            <a:r>
              <a:rPr lang="en-US" altLang="vi-VN" sz="2400" b="1" dirty="0">
                <a:solidFill>
                  <a:schemeClr val="accent5">
                    <a:lumMod val="50000"/>
                  </a:schemeClr>
                </a:solidFill>
                <a:latin typeface="Times New Roman" panose="02020603050405020304" pitchFamily="18" charset="0"/>
                <a:cs typeface="Times New Roman" panose="02020603050405020304" pitchFamily="18" charset="0"/>
              </a:rPr>
              <a:t> v.v..</a:t>
            </a:r>
          </a:p>
        </p:txBody>
      </p:sp>
      <p:pic>
        <p:nvPicPr>
          <p:cNvPr id="6" name="Content Placeholder 4">
            <a:extLst>
              <a:ext uri="{FF2B5EF4-FFF2-40B4-BE49-F238E27FC236}">
                <a16:creationId xmlns:a16="http://schemas.microsoft.com/office/drawing/2014/main" id="{81F48DBD-1A97-8FEE-E6B1-CBAC5460708F}"/>
              </a:ext>
            </a:extLst>
          </p:cNvPr>
          <p:cNvPicPr>
            <a:picLocks noChangeAspect="1"/>
          </p:cNvPicPr>
          <p:nvPr/>
        </p:nvPicPr>
        <p:blipFill>
          <a:blip r:embed="rId2">
            <a:extLst>
              <a:ext uri="{28A0092B-C50C-407E-A947-70E740481C1C}">
                <a14:useLocalDpi xmlns:a14="http://schemas.microsoft.com/office/drawing/2010/main" val="0"/>
              </a:ext>
            </a:extLst>
          </a:blip>
          <a:srcRect t="10828" b="10828"/>
          <a:stretch/>
        </p:blipFill>
        <p:spPr>
          <a:xfrm>
            <a:off x="912407" y="2465372"/>
            <a:ext cx="3427744" cy="1787054"/>
          </a:xfrm>
          <a:prstGeom prst="rect">
            <a:avLst/>
          </a:prstGeom>
          <a:noFill/>
          <a:ln w="9525">
            <a:noFill/>
          </a:ln>
        </p:spPr>
      </p:pic>
      <p:pic>
        <p:nvPicPr>
          <p:cNvPr id="7" name="Content Placeholder 4">
            <a:extLst>
              <a:ext uri="{FF2B5EF4-FFF2-40B4-BE49-F238E27FC236}">
                <a16:creationId xmlns:a16="http://schemas.microsoft.com/office/drawing/2014/main" id="{55C6656E-E65C-33AC-35E8-B07FFA8A4D64}"/>
              </a:ext>
            </a:extLst>
          </p:cNvPr>
          <p:cNvPicPr>
            <a:picLocks noChangeAspect="1"/>
          </p:cNvPicPr>
          <p:nvPr/>
        </p:nvPicPr>
        <p:blipFill>
          <a:blip r:embed="rId3">
            <a:extLst>
              <a:ext uri="{28A0092B-C50C-407E-A947-70E740481C1C}">
                <a14:useLocalDpi xmlns:a14="http://schemas.microsoft.com/office/drawing/2010/main" val="0"/>
              </a:ext>
            </a:extLst>
          </a:blip>
          <a:srcRect t="15199" b="15199"/>
          <a:stretch/>
        </p:blipFill>
        <p:spPr>
          <a:xfrm>
            <a:off x="5642251" y="2465372"/>
            <a:ext cx="3427744" cy="1787054"/>
          </a:xfrm>
          <a:prstGeom prst="rect">
            <a:avLst/>
          </a:prstGeom>
          <a:noFill/>
          <a:ln w="9525">
            <a:noFill/>
          </a:ln>
        </p:spPr>
      </p:pic>
      <p:pic>
        <p:nvPicPr>
          <p:cNvPr id="8" name="Content Placeholder 4">
            <a:extLst>
              <a:ext uri="{FF2B5EF4-FFF2-40B4-BE49-F238E27FC236}">
                <a16:creationId xmlns:a16="http://schemas.microsoft.com/office/drawing/2014/main" id="{9DF79E00-A782-8F1B-D7E1-8FA6393160B4}"/>
              </a:ext>
            </a:extLst>
          </p:cNvPr>
          <p:cNvPicPr>
            <a:picLocks noChangeAspect="1"/>
          </p:cNvPicPr>
          <p:nvPr/>
        </p:nvPicPr>
        <p:blipFill>
          <a:blip r:embed="rId4">
            <a:extLst>
              <a:ext uri="{28A0092B-C50C-407E-A947-70E740481C1C}">
                <a14:useLocalDpi xmlns:a14="http://schemas.microsoft.com/office/drawing/2010/main" val="0"/>
              </a:ext>
            </a:extLst>
          </a:blip>
          <a:srcRect l="2048" r="2048"/>
          <a:stretch/>
        </p:blipFill>
        <p:spPr>
          <a:xfrm>
            <a:off x="5642251" y="4758853"/>
            <a:ext cx="3427744" cy="1787054"/>
          </a:xfrm>
          <a:prstGeom prst="rect">
            <a:avLst/>
          </a:prstGeom>
          <a:noFill/>
          <a:ln w="9525">
            <a:noFill/>
          </a:ln>
        </p:spPr>
      </p:pic>
      <p:pic>
        <p:nvPicPr>
          <p:cNvPr id="9" name="Content Placeholder 4">
            <a:extLst>
              <a:ext uri="{FF2B5EF4-FFF2-40B4-BE49-F238E27FC236}">
                <a16:creationId xmlns:a16="http://schemas.microsoft.com/office/drawing/2014/main" id="{82AC140F-E0C2-DBB9-8B93-A35A5C2F2C3F}"/>
              </a:ext>
            </a:extLst>
          </p:cNvPr>
          <p:cNvPicPr>
            <a:picLocks noChangeAspect="1"/>
          </p:cNvPicPr>
          <p:nvPr/>
        </p:nvPicPr>
        <p:blipFill>
          <a:blip r:embed="rId5">
            <a:extLst>
              <a:ext uri="{28A0092B-C50C-407E-A947-70E740481C1C}">
                <a14:useLocalDpi xmlns:a14="http://schemas.microsoft.com/office/drawing/2010/main" val="0"/>
              </a:ext>
            </a:extLst>
          </a:blip>
          <a:srcRect t="10828" b="10828"/>
          <a:stretch/>
        </p:blipFill>
        <p:spPr>
          <a:xfrm>
            <a:off x="912407" y="4617582"/>
            <a:ext cx="3427744" cy="1787054"/>
          </a:xfrm>
          <a:prstGeom prst="rect">
            <a:avLst/>
          </a:prstGeom>
          <a:noFill/>
          <a:ln w="9525">
            <a:noFill/>
          </a:ln>
        </p:spPr>
      </p:pic>
      <p:sp>
        <p:nvSpPr>
          <p:cNvPr id="10" name="Title 1">
            <a:extLst>
              <a:ext uri="{FF2B5EF4-FFF2-40B4-BE49-F238E27FC236}">
                <a16:creationId xmlns:a16="http://schemas.microsoft.com/office/drawing/2014/main" id="{EE53FC7B-4481-10D9-DF1F-D5B5794A364C}"/>
              </a:ext>
            </a:extLst>
          </p:cNvPr>
          <p:cNvSpPr>
            <a:spLocks noGrp="1"/>
          </p:cNvSpPr>
          <p:nvPr>
            <p:ph type="title"/>
          </p:nvPr>
        </p:nvSpPr>
        <p:spPr>
          <a:xfrm>
            <a:off x="-43543" y="67577"/>
            <a:ext cx="9906000" cy="552450"/>
          </a:xfrm>
        </p:spPr>
        <p:txBody>
          <a:bodyPr vert="horz" wrap="square" lIns="91440" tIns="45720" rIns="91440" bIns="45720" numCol="1" rtlCol="0" anchor="ctr" anchorCtr="0" compatLnSpc="1">
            <a:noAutofit/>
          </a:bodyPr>
          <a:lstStyle/>
          <a:p>
            <a:pPr algn="ctr" eaLnBrk="1" hangingPunct="1">
              <a:buNone/>
            </a:pPr>
            <a:r>
              <a:rPr sz="2000" b="1" dirty="0">
                <a:solidFill>
                  <a:srgbClr val="FF0000"/>
                </a:solidFill>
                <a:effectLst>
                  <a:outerShdw blurRad="38100" dist="38100" dir="2700000">
                    <a:srgbClr val="FFFFFF"/>
                  </a:outerShdw>
                </a:effectLst>
                <a:latin typeface="Times New Roman" panose="02020603050405020304" pitchFamily="18" charset="0"/>
                <a:cs typeface="Times New Roman" panose="02020603050405020304" pitchFamily="18" charset="0"/>
              </a:rPr>
              <a:t>TÌM HIỂU CÁC NGÀNH NGHỀ LIÊN QUAN ĐẾN MĨ THUẬT TẠO HÌNH</a:t>
            </a:r>
            <a:endParaRPr lang="vi-VN" altLang="x-none" sz="2000" b="1" dirty="0">
              <a:solidFill>
                <a:srgbClr val="FF0000"/>
              </a:solidFill>
              <a:effectLst>
                <a:outerShdw blurRad="38100" dist="38100" dir="2700000">
                  <a:srgbClr val="FFFFFF"/>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heel(1)">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1)">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heel(1)">
                                      <p:cBhvr>
                                        <p:cTn id="2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5"/>
          <p:cNvPicPr>
            <a:picLocks noChangeAspect="1"/>
          </p:cNvPicPr>
          <p:nvPr/>
        </p:nvPicPr>
        <p:blipFill>
          <a:blip r:embed="rId2"/>
          <a:stretch>
            <a:fillRect/>
          </a:stretch>
        </p:blipFill>
        <p:spPr>
          <a:xfrm>
            <a:off x="0" y="244475"/>
            <a:ext cx="9906000" cy="6613525"/>
          </a:xfrm>
          <a:prstGeom prst="rect">
            <a:avLst/>
          </a:prstGeom>
          <a:noFill/>
          <a:ln w="9525">
            <a:noFill/>
          </a:ln>
        </p:spPr>
      </p:pic>
      <p:sp>
        <p:nvSpPr>
          <p:cNvPr id="7" name="Oval 6"/>
          <p:cNvSpPr/>
          <p:nvPr/>
        </p:nvSpPr>
        <p:spPr>
          <a:xfrm>
            <a:off x="2860675" y="1336675"/>
            <a:ext cx="4184650" cy="4184650"/>
          </a:xfrm>
          <a:prstGeom prst="ellipse">
            <a:avLst/>
          </a:prstGeom>
          <a:noFill/>
          <a:ln w="38100">
            <a:solidFill>
              <a:schemeClr val="bg1"/>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nvGrpSpPr>
          <p:cNvPr id="10" name="Group 9"/>
          <p:cNvGrpSpPr/>
          <p:nvPr/>
        </p:nvGrpSpPr>
        <p:grpSpPr>
          <a:xfrm>
            <a:off x="2728913" y="1200150"/>
            <a:ext cx="4448175" cy="4475163"/>
            <a:chOff x="3908657" y="1239252"/>
            <a:chExt cx="4374683" cy="4401149"/>
          </a:xfrm>
        </p:grpSpPr>
        <p:grpSp>
          <p:nvGrpSpPr>
            <p:cNvPr id="10247" name="Group 8"/>
            <p:cNvGrpSpPr/>
            <p:nvPr/>
          </p:nvGrpSpPr>
          <p:grpSpPr>
            <a:xfrm>
              <a:off x="5963651" y="1239252"/>
              <a:ext cx="264696" cy="4374683"/>
              <a:chOff x="5963651" y="1239252"/>
              <a:chExt cx="264696" cy="4374683"/>
            </a:xfrm>
          </p:grpSpPr>
          <p:sp>
            <p:nvSpPr>
              <p:cNvPr id="8" name="Oval 7"/>
              <p:cNvSpPr/>
              <p:nvPr/>
            </p:nvSpPr>
            <p:spPr>
              <a:xfrm>
                <a:off x="5963290" y="1239252"/>
                <a:ext cx="265416"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6" name="Oval 25"/>
              <p:cNvSpPr/>
              <p:nvPr/>
            </p:nvSpPr>
            <p:spPr>
              <a:xfrm>
                <a:off x="5963290" y="5348448"/>
                <a:ext cx="265416"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248" name="Group 60"/>
            <p:cNvGrpSpPr/>
            <p:nvPr/>
          </p:nvGrpSpPr>
          <p:grpSpPr>
            <a:xfrm rot="900000">
              <a:off x="5963651" y="1241658"/>
              <a:ext cx="264696" cy="4374683"/>
              <a:chOff x="5963651" y="1239252"/>
              <a:chExt cx="264696" cy="4374683"/>
            </a:xfrm>
          </p:grpSpPr>
          <p:sp>
            <p:nvSpPr>
              <p:cNvPr id="63" name="Oval 62"/>
              <p:cNvSpPr/>
              <p:nvPr/>
            </p:nvSpPr>
            <p:spPr>
              <a:xfrm>
                <a:off x="5951260" y="1236257"/>
                <a:ext cx="246681" cy="2638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4" name="Oval 63"/>
              <p:cNvSpPr/>
              <p:nvPr/>
            </p:nvSpPr>
            <p:spPr>
              <a:xfrm>
                <a:off x="5947239" y="5339733"/>
                <a:ext cx="257610"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249" name="Group 64"/>
            <p:cNvGrpSpPr/>
            <p:nvPr/>
          </p:nvGrpSpPr>
          <p:grpSpPr>
            <a:xfrm rot="1800000">
              <a:off x="5963651" y="1244064"/>
              <a:ext cx="264696" cy="4374683"/>
              <a:chOff x="5963651" y="1239252"/>
              <a:chExt cx="264696" cy="4374683"/>
            </a:xfrm>
          </p:grpSpPr>
          <p:sp>
            <p:nvSpPr>
              <p:cNvPr id="66" name="Oval 65"/>
              <p:cNvSpPr/>
              <p:nvPr/>
            </p:nvSpPr>
            <p:spPr>
              <a:xfrm>
                <a:off x="5962965" y="1238727"/>
                <a:ext cx="265416"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67" name="Oval 66"/>
              <p:cNvSpPr/>
              <p:nvPr/>
            </p:nvSpPr>
            <p:spPr>
              <a:xfrm>
                <a:off x="5953804" y="5347000"/>
                <a:ext cx="252926" cy="26385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250" name="Group 67"/>
            <p:cNvGrpSpPr/>
            <p:nvPr/>
          </p:nvGrpSpPr>
          <p:grpSpPr>
            <a:xfrm rot="2700000">
              <a:off x="5963650" y="1246470"/>
              <a:ext cx="264696" cy="4374683"/>
              <a:chOff x="5963651" y="1239252"/>
              <a:chExt cx="264696" cy="4374683"/>
            </a:xfrm>
          </p:grpSpPr>
          <p:sp>
            <p:nvSpPr>
              <p:cNvPr id="69" name="Oval 68"/>
              <p:cNvSpPr/>
              <p:nvPr/>
            </p:nvSpPr>
            <p:spPr>
              <a:xfrm>
                <a:off x="5928545" y="1268461"/>
                <a:ext cx="271657"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6" name="Oval 75"/>
              <p:cNvSpPr/>
              <p:nvPr/>
            </p:nvSpPr>
            <p:spPr>
              <a:xfrm>
                <a:off x="5931856" y="5374184"/>
                <a:ext cx="271657"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251" name="Group 76"/>
            <p:cNvGrpSpPr/>
            <p:nvPr/>
          </p:nvGrpSpPr>
          <p:grpSpPr>
            <a:xfrm rot="3600000">
              <a:off x="5963650" y="1248876"/>
              <a:ext cx="264696" cy="4374683"/>
              <a:chOff x="5963651" y="1239252"/>
              <a:chExt cx="264696" cy="4374683"/>
            </a:xfrm>
          </p:grpSpPr>
          <p:sp>
            <p:nvSpPr>
              <p:cNvPr id="78" name="Oval 77"/>
              <p:cNvSpPr/>
              <p:nvPr/>
            </p:nvSpPr>
            <p:spPr>
              <a:xfrm>
                <a:off x="5938043" y="1270536"/>
                <a:ext cx="270096"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79" name="Oval 78"/>
              <p:cNvSpPr/>
              <p:nvPr/>
            </p:nvSpPr>
            <p:spPr>
              <a:xfrm>
                <a:off x="5935864" y="5390812"/>
                <a:ext cx="271657" cy="263854"/>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252" name="Group 79"/>
            <p:cNvGrpSpPr/>
            <p:nvPr/>
          </p:nvGrpSpPr>
          <p:grpSpPr>
            <a:xfrm rot="4500000">
              <a:off x="5963650" y="1251282"/>
              <a:ext cx="264696" cy="4374683"/>
              <a:chOff x="5963651" y="1239252"/>
              <a:chExt cx="264696" cy="4374683"/>
            </a:xfrm>
          </p:grpSpPr>
          <p:sp>
            <p:nvSpPr>
              <p:cNvPr id="81" name="Oval 80"/>
              <p:cNvSpPr/>
              <p:nvPr/>
            </p:nvSpPr>
            <p:spPr>
              <a:xfrm>
                <a:off x="5950594" y="1272806"/>
                <a:ext cx="249799"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2" name="Oval 81"/>
              <p:cNvSpPr/>
              <p:nvPr/>
            </p:nvSpPr>
            <p:spPr>
              <a:xfrm>
                <a:off x="5948895" y="5381105"/>
                <a:ext cx="249799"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253" name="Group 82"/>
            <p:cNvGrpSpPr/>
            <p:nvPr/>
          </p:nvGrpSpPr>
          <p:grpSpPr>
            <a:xfrm rot="5400000">
              <a:off x="5963650" y="1253688"/>
              <a:ext cx="264696" cy="4374683"/>
              <a:chOff x="5963651" y="1239252"/>
              <a:chExt cx="264696" cy="4374683"/>
            </a:xfrm>
          </p:grpSpPr>
          <p:sp>
            <p:nvSpPr>
              <p:cNvPr id="84" name="Oval 83"/>
              <p:cNvSpPr/>
              <p:nvPr/>
            </p:nvSpPr>
            <p:spPr>
              <a:xfrm>
                <a:off x="5964431" y="1262671"/>
                <a:ext cx="263851"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5" name="Oval 84"/>
              <p:cNvSpPr/>
              <p:nvPr/>
            </p:nvSpPr>
            <p:spPr>
              <a:xfrm>
                <a:off x="5964432" y="5379744"/>
                <a:ext cx="263851" cy="263855"/>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254" name="Group 85"/>
            <p:cNvGrpSpPr/>
            <p:nvPr/>
          </p:nvGrpSpPr>
          <p:grpSpPr>
            <a:xfrm rot="6300000">
              <a:off x="5963650" y="1256094"/>
              <a:ext cx="264696" cy="4374683"/>
              <a:chOff x="5963651" y="1239252"/>
              <a:chExt cx="264696" cy="4374683"/>
            </a:xfrm>
          </p:grpSpPr>
          <p:sp>
            <p:nvSpPr>
              <p:cNvPr id="87" name="Oval 86"/>
              <p:cNvSpPr/>
              <p:nvPr/>
            </p:nvSpPr>
            <p:spPr>
              <a:xfrm>
                <a:off x="5940812" y="1277592"/>
                <a:ext cx="279463"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88" name="Oval 87"/>
              <p:cNvSpPr/>
              <p:nvPr/>
            </p:nvSpPr>
            <p:spPr>
              <a:xfrm>
                <a:off x="5944503" y="5387602"/>
                <a:ext cx="274779"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255" name="Group 88"/>
            <p:cNvGrpSpPr/>
            <p:nvPr/>
          </p:nvGrpSpPr>
          <p:grpSpPr>
            <a:xfrm rot="7200000">
              <a:off x="5963650" y="1258500"/>
              <a:ext cx="264696" cy="4374683"/>
              <a:chOff x="5963651" y="1239252"/>
              <a:chExt cx="264696" cy="4374683"/>
            </a:xfrm>
          </p:grpSpPr>
          <p:sp>
            <p:nvSpPr>
              <p:cNvPr id="90" name="Oval 89"/>
              <p:cNvSpPr/>
              <p:nvPr/>
            </p:nvSpPr>
            <p:spPr>
              <a:xfrm>
                <a:off x="5957543" y="1283477"/>
                <a:ext cx="265412"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1" name="Oval 90"/>
              <p:cNvSpPr/>
              <p:nvPr/>
            </p:nvSpPr>
            <p:spPr>
              <a:xfrm>
                <a:off x="5960732" y="5392022"/>
                <a:ext cx="265412" cy="265416"/>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256" name="Group 91"/>
            <p:cNvGrpSpPr/>
            <p:nvPr/>
          </p:nvGrpSpPr>
          <p:grpSpPr>
            <a:xfrm rot="8100000">
              <a:off x="5963651" y="1260906"/>
              <a:ext cx="264696" cy="4374683"/>
              <a:chOff x="5963651" y="1239252"/>
              <a:chExt cx="264696" cy="4374683"/>
            </a:xfrm>
          </p:grpSpPr>
          <p:sp>
            <p:nvSpPr>
              <p:cNvPr id="93" name="Oval 92"/>
              <p:cNvSpPr/>
              <p:nvPr/>
            </p:nvSpPr>
            <p:spPr>
              <a:xfrm>
                <a:off x="5963410" y="1242601"/>
                <a:ext cx="265416"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4" name="Oval 93"/>
              <p:cNvSpPr/>
              <p:nvPr/>
            </p:nvSpPr>
            <p:spPr>
              <a:xfrm>
                <a:off x="5963409" y="5351565"/>
                <a:ext cx="265416"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257" name="Group 94"/>
            <p:cNvGrpSpPr/>
            <p:nvPr/>
          </p:nvGrpSpPr>
          <p:grpSpPr>
            <a:xfrm rot="9000000">
              <a:off x="5963651" y="1263312"/>
              <a:ext cx="264696" cy="4374683"/>
              <a:chOff x="5963651" y="1239252"/>
              <a:chExt cx="264696" cy="4374683"/>
            </a:xfrm>
          </p:grpSpPr>
          <p:sp>
            <p:nvSpPr>
              <p:cNvPr id="96" name="Oval 95"/>
              <p:cNvSpPr/>
              <p:nvPr/>
            </p:nvSpPr>
            <p:spPr>
              <a:xfrm>
                <a:off x="5983525" y="1271478"/>
                <a:ext cx="254488"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97" name="Oval 96"/>
              <p:cNvSpPr/>
              <p:nvPr/>
            </p:nvSpPr>
            <p:spPr>
              <a:xfrm>
                <a:off x="5966452" y="5355711"/>
                <a:ext cx="266978"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nvGrpSpPr>
            <p:cNvPr id="10258" name="Group 97"/>
            <p:cNvGrpSpPr/>
            <p:nvPr/>
          </p:nvGrpSpPr>
          <p:grpSpPr>
            <a:xfrm rot="9900000">
              <a:off x="5963651" y="1265718"/>
              <a:ext cx="264696" cy="4374683"/>
              <a:chOff x="5963651" y="1239252"/>
              <a:chExt cx="264696" cy="4374683"/>
            </a:xfrm>
          </p:grpSpPr>
          <p:sp>
            <p:nvSpPr>
              <p:cNvPr id="99" name="Oval 98"/>
              <p:cNvSpPr/>
              <p:nvPr/>
            </p:nvSpPr>
            <p:spPr>
              <a:xfrm>
                <a:off x="5992748" y="1259076"/>
                <a:ext cx="256048"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100" name="Oval 99"/>
              <p:cNvSpPr/>
              <p:nvPr/>
            </p:nvSpPr>
            <p:spPr>
              <a:xfrm>
                <a:off x="5998642" y="5368920"/>
                <a:ext cx="252926" cy="26541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grpSp>
      <p:sp>
        <p:nvSpPr>
          <p:cNvPr id="101" name="TextBox 100"/>
          <p:cNvSpPr txBox="1"/>
          <p:nvPr/>
        </p:nvSpPr>
        <p:spPr>
          <a:xfrm>
            <a:off x="1996591" y="2772586"/>
            <a:ext cx="3997584" cy="769441"/>
          </a:xfrm>
          <a:prstGeom prst="rect">
            <a:avLst/>
          </a:prstGeom>
          <a:noFill/>
        </p:spPr>
        <p:txBody>
          <a:bodyPr>
            <a:spAutoFit/>
          </a:bodyPr>
          <a:lstStyle/>
          <a:p>
            <a:pPr marR="0" algn="ctr" defTabSz="457200" eaLnBrk="1" fontAlgn="auto" hangingPunct="1">
              <a:spcBef>
                <a:spcPts val="0"/>
              </a:spcBef>
              <a:spcAft>
                <a:spcPts val="0"/>
              </a:spcAft>
              <a:buClrTx/>
              <a:buSzTx/>
              <a:buFontTx/>
              <a:buNone/>
              <a:defRPr/>
            </a:pPr>
            <a:r>
              <a:rPr kumimoji="0" lang="en-US" sz="4400" kern="1200" cap="none" spc="0" normalizeH="0" baseline="0" noProof="0" dirty="0">
                <a:solidFill>
                  <a:schemeClr val="accent4"/>
                </a:solidFill>
                <a:effectLst>
                  <a:glow rad="190500">
                    <a:schemeClr val="tx1">
                      <a:alpha val="83000"/>
                    </a:schemeClr>
                  </a:glow>
                </a:effectLst>
                <a:latin typeface="Times New Roman" panose="02020603050405020304" pitchFamily="18" charset="0"/>
                <a:ea typeface="+mn-ea"/>
                <a:cs typeface="Times New Roman" panose="02020603050405020304" pitchFamily="18" charset="0"/>
              </a:rPr>
              <a:t>HOẠT ĐỘNG 2</a:t>
            </a:r>
          </a:p>
        </p:txBody>
      </p:sp>
      <p:sp>
        <p:nvSpPr>
          <p:cNvPr id="2" name="TextBox 1"/>
          <p:cNvSpPr txBox="1"/>
          <p:nvPr/>
        </p:nvSpPr>
        <p:spPr>
          <a:xfrm>
            <a:off x="600175" y="3535299"/>
            <a:ext cx="6414482" cy="842538"/>
          </a:xfrm>
          <a:prstGeom prst="rect">
            <a:avLst/>
          </a:prstGeom>
          <a:noFill/>
        </p:spPr>
        <p:txBody>
          <a:bodyPr>
            <a:spAutoFit/>
          </a:bodyPr>
          <a:lstStyle/>
          <a:p>
            <a:pPr marR="0" algn="ctr" defTabSz="457200" eaLnBrk="1" fontAlgn="auto" hangingPunct="1">
              <a:spcBef>
                <a:spcPts val="0"/>
              </a:spcBef>
              <a:spcAft>
                <a:spcPts val="0"/>
              </a:spcAft>
              <a:buClrTx/>
              <a:buSzTx/>
              <a:buFontTx/>
              <a:buNone/>
              <a:defRPr/>
            </a:pPr>
            <a:r>
              <a:rPr kumimoji="0" lang="en-US" sz="4875" kern="1200" cap="none" spc="0" normalizeH="0" baseline="0" noProof="0" dirty="0">
                <a:solidFill>
                  <a:srgbClr val="FFFF00"/>
                </a:solidFill>
                <a:effectLst>
                  <a:glow rad="190500">
                    <a:schemeClr val="tx1">
                      <a:alpha val="83000"/>
                    </a:schemeClr>
                  </a:glow>
                </a:effectLst>
                <a:latin typeface="Times New Roman" panose="02020603050405020304" pitchFamily="18" charset="0"/>
                <a:ea typeface="+mn-ea"/>
                <a:cs typeface="Times New Roman" panose="02020603050405020304" pitchFamily="18" charset="0"/>
              </a:rPr>
              <a:t>CÁCH THỰC HIỆN</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3500" fill="hold"/>
                                        <p:tgtEl>
                                          <p:spTgt spid="10"/>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5000" fill="hold"/>
                                        <p:tgtEl>
                                          <p:spTgt spid="7"/>
                                        </p:tgtEl>
                                        <p:attrNameLst>
                                          <p:attrName>r</p:attrName>
                                        </p:attrNameLst>
                                      </p:cBhvr>
                                    </p:animRot>
                                  </p:childTnLst>
                                </p:cTn>
                              </p:par>
                              <p:par>
                                <p:cTn id="9" presetID="22" presetClass="entr" presetSubtype="8" fill="hold" nodeType="withEffect">
                                  <p:stCondLst>
                                    <p:cond delay="0"/>
                                  </p:stCondLst>
                                  <p:childTnLst>
                                    <p:set>
                                      <p:cBhvr>
                                        <p:cTn id="10" dur="1" fill="hold">
                                          <p:stCondLst>
                                            <p:cond delay="0"/>
                                          </p:stCondLst>
                                        </p:cTn>
                                        <p:tgtEl>
                                          <p:spTgt spid="101"/>
                                        </p:tgtEl>
                                        <p:attrNameLst>
                                          <p:attrName>style.visibility</p:attrName>
                                        </p:attrNameLst>
                                      </p:cBhvr>
                                      <p:to>
                                        <p:strVal val="visible"/>
                                      </p:to>
                                    </p:set>
                                    <p:animEffect transition="in" filter="wipe(left)">
                                      <p:cBhvr>
                                        <p:cTn id="11" dur="1500"/>
                                        <p:tgtEl>
                                          <p:spTgt spid="101"/>
                                        </p:tgtEl>
                                      </p:cBhvr>
                                    </p:animEffect>
                                  </p:childTnLst>
                                </p:cTn>
                              </p:par>
                              <p:par>
                                <p:cTn id="12" presetID="22" presetClass="entr" presetSubtype="1" fill="hold" nodeType="withEffect">
                                  <p:stCondLst>
                                    <p:cond delay="3000"/>
                                  </p:stCondLst>
                                  <p:childTnLst>
                                    <p:set>
                                      <p:cBhvr>
                                        <p:cTn id="13" dur="1" fill="hold">
                                          <p:stCondLst>
                                            <p:cond delay="0"/>
                                          </p:stCondLst>
                                        </p:cTn>
                                        <p:tgtEl>
                                          <p:spTgt spid="2"/>
                                        </p:tgtEl>
                                        <p:attrNameLst>
                                          <p:attrName>style.visibility</p:attrName>
                                        </p:attrNameLst>
                                      </p:cBhvr>
                                      <p:to>
                                        <p:strVal val="visible"/>
                                      </p:to>
                                    </p:set>
                                    <p:animEffect transition="in" filter="wipe(up)">
                                      <p:cBhvr>
                                        <p:cTn id="14" dur="1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t="37135" b="37135"/>
          <a:stretch/>
        </p:blipFill>
        <p:spPr>
          <a:xfrm>
            <a:off x="744333" y="1106283"/>
            <a:ext cx="2549570" cy="1642511"/>
          </a:xfr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2" name="TextBox 1">
            <a:extLst>
              <a:ext uri="{FF2B5EF4-FFF2-40B4-BE49-F238E27FC236}">
                <a16:creationId xmlns:a16="http://schemas.microsoft.com/office/drawing/2014/main" id="{514FCBFB-7EAA-8C3F-C13A-D0022649AADD}"/>
              </a:ext>
            </a:extLst>
          </p:cNvPr>
          <p:cNvSpPr txBox="1"/>
          <p:nvPr/>
        </p:nvSpPr>
        <p:spPr>
          <a:xfrm>
            <a:off x="95250" y="93663"/>
            <a:ext cx="9906000" cy="984885"/>
          </a:xfrm>
          <a:prstGeom prst="rect">
            <a:avLst/>
          </a:prstGeom>
          <a:noFill/>
        </p:spPr>
        <p:txBody>
          <a:bodyPr>
            <a:spAutoFit/>
          </a:bodyPr>
          <a:lstStyle/>
          <a:p>
            <a:pPr eaLnBrk="1" hangingPunct="1">
              <a:buNone/>
            </a:pPr>
            <a:r>
              <a:rPr lang="vi-VN" sz="2900" b="1" dirty="0">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II. Cách tạo sản phẩm giới thiệu ngành nghề liên quan đến Mĩ thuật tạo hình </a:t>
            </a:r>
            <a:endParaRPr sz="2900" b="1" dirty="0">
              <a:solidFill>
                <a:srgbClr val="0033CC"/>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1BF9760E-3ECF-AE1A-EDAF-A02DB60D2206}"/>
              </a:ext>
            </a:extLst>
          </p:cNvPr>
          <p:cNvSpPr txBox="1"/>
          <p:nvPr/>
        </p:nvSpPr>
        <p:spPr>
          <a:xfrm>
            <a:off x="5120203" y="1159321"/>
            <a:ext cx="4354286" cy="1569660"/>
          </a:xfrm>
          <a:prstGeom prst="rect">
            <a:avLst/>
          </a:prstGeom>
          <a:noFill/>
        </p:spPr>
        <p:txBody>
          <a:bodyPr wrap="square">
            <a:spAutoFit/>
          </a:bodyPr>
          <a:lstStyle/>
          <a:p>
            <a:pPr eaLnBrk="1" hangingPunct="1">
              <a:buNone/>
            </a:pPr>
            <a:r>
              <a:rPr lang="vi-VN" sz="2400" b="1"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1.</a:t>
            </a:r>
            <a:r>
              <a:rPr lang="vi-VN" sz="2400" b="1" dirty="0">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 Xác định nội dung của sản phẩm. Nội dung sản phẩm thể hiện được các ngành nghề liên quan đến mĩ thuật tạo hình</a:t>
            </a:r>
            <a:endParaRPr sz="2400" b="1" dirty="0">
              <a:solidFill>
                <a:srgbClr val="0033CC"/>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4412DB7C-93FA-B564-1EBE-E3290D9AFB59}"/>
              </a:ext>
            </a:extLst>
          </p:cNvPr>
          <p:cNvSpPr txBox="1"/>
          <p:nvPr/>
        </p:nvSpPr>
        <p:spPr>
          <a:xfrm>
            <a:off x="5216454" y="2940322"/>
            <a:ext cx="4354286" cy="1200329"/>
          </a:xfrm>
          <a:prstGeom prst="rect">
            <a:avLst/>
          </a:prstGeom>
          <a:noFill/>
        </p:spPr>
        <p:txBody>
          <a:bodyPr wrap="square">
            <a:spAutoFit/>
          </a:bodyPr>
          <a:lstStyle/>
          <a:p>
            <a:pPr eaLnBrk="1" hangingPunct="1">
              <a:buNone/>
            </a:pPr>
            <a:r>
              <a:rPr lang="vi-VN" sz="2400" b="1"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2.</a:t>
            </a:r>
            <a:r>
              <a:rPr lang="vi-VN" sz="2400" b="1" dirty="0">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 Xác định hình thức</a:t>
            </a:r>
            <a:r>
              <a:rPr lang="en-US" sz="2400" b="1" dirty="0">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lang="en-US" sz="2400" b="1" dirty="0" err="1">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của</a:t>
            </a:r>
            <a:r>
              <a:rPr lang="en-US" sz="2400" b="1" dirty="0">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lang="en-US" sz="2400" b="1" dirty="0" err="1">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sản</a:t>
            </a:r>
            <a:r>
              <a:rPr lang="en-US" sz="2400" b="1" dirty="0">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lang="en-US" sz="2400" b="1" dirty="0" err="1">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phẩm</a:t>
            </a:r>
            <a:r>
              <a:rPr lang="en-US" sz="2400" b="1" dirty="0">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lang="en-US" sz="2400" b="1" dirty="0" err="1">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viết</a:t>
            </a:r>
            <a:r>
              <a:rPr lang="en-US" sz="2400" b="1" dirty="0">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lang="en-US" sz="2400" b="1" dirty="0" err="1">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bài</a:t>
            </a:r>
            <a:r>
              <a:rPr lang="en-US" sz="2400" b="1" dirty="0">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lang="en-US" sz="2400" b="1" dirty="0" err="1">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giới</a:t>
            </a:r>
            <a:r>
              <a:rPr lang="en-US" sz="2400" b="1" dirty="0">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lang="en-US" sz="2400" b="1" dirty="0" err="1">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thiệu</a:t>
            </a:r>
            <a:r>
              <a:rPr lang="en-US" sz="2400" b="1" dirty="0">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lang="en-US" sz="2400" b="1" dirty="0" err="1">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làm</a:t>
            </a:r>
            <a:r>
              <a:rPr lang="en-US" sz="2400" b="1" dirty="0">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 video, </a:t>
            </a:r>
            <a:r>
              <a:rPr lang="en-US" sz="2400" b="1" dirty="0" err="1">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hoặc</a:t>
            </a:r>
            <a:r>
              <a:rPr lang="en-US" sz="2400" b="1" dirty="0">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lang="en-US" sz="2400" b="1" dirty="0" err="1">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làm</a:t>
            </a:r>
            <a:r>
              <a:rPr lang="en-US" sz="2400" b="1" dirty="0">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 </a:t>
            </a:r>
            <a:r>
              <a:rPr lang="en-US" sz="2400" b="1" dirty="0" err="1">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powpoil</a:t>
            </a:r>
            <a:r>
              <a:rPr lang="en-US" sz="2400" b="1" dirty="0">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a:t>
            </a:r>
            <a:endParaRPr sz="2400" b="1" dirty="0">
              <a:solidFill>
                <a:srgbClr val="0033CC"/>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B77A8BA5-2CC1-BF58-C8C8-9BE8D6FF7D14}"/>
              </a:ext>
            </a:extLst>
          </p:cNvPr>
          <p:cNvSpPr txBox="1"/>
          <p:nvPr/>
        </p:nvSpPr>
        <p:spPr>
          <a:xfrm>
            <a:off x="5216454" y="4355773"/>
            <a:ext cx="4354286" cy="2308324"/>
          </a:xfrm>
          <a:prstGeom prst="rect">
            <a:avLst/>
          </a:prstGeom>
          <a:noFill/>
        </p:spPr>
        <p:txBody>
          <a:bodyPr wrap="square">
            <a:spAutoFit/>
          </a:bodyPr>
          <a:lstStyle/>
          <a:p>
            <a:pPr eaLnBrk="1" hangingPunct="1">
              <a:buNone/>
            </a:pPr>
            <a:r>
              <a:rPr lang="vi-VN" sz="2400" b="1"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3.</a:t>
            </a:r>
            <a:r>
              <a:rPr lang="vi-VN" sz="2400" b="1" dirty="0">
                <a:solidFill>
                  <a:srgbClr val="0033CC"/>
                </a:solidFill>
                <a:effectLst>
                  <a:outerShdw blurRad="38100" dist="38100" dir="2700000">
                    <a:srgbClr val="000000"/>
                  </a:outerShdw>
                </a:effectLst>
                <a:latin typeface="Times New Roman" panose="02020603050405020304" pitchFamily="18" charset="0"/>
                <a:cs typeface="Times New Roman" panose="02020603050405020304" pitchFamily="18" charset="0"/>
              </a:rPr>
              <a:t> Hoàn thiện sản phẩm: các sản phẩm phải có sự kết hợp hài hòa giữa hình ảnh và chữ. Các sản phẩm phải có sự nhận diên về các ngành nghề có liên quan đến mĩ thuật tạo hình</a:t>
            </a:r>
            <a:endParaRPr sz="2400" b="1" dirty="0">
              <a:solidFill>
                <a:srgbClr val="0033CC"/>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pic>
        <p:nvPicPr>
          <p:cNvPr id="10" name="Content Placeholder 4">
            <a:extLst>
              <a:ext uri="{FF2B5EF4-FFF2-40B4-BE49-F238E27FC236}">
                <a16:creationId xmlns:a16="http://schemas.microsoft.com/office/drawing/2014/main" id="{85D15AF3-9B3C-C656-2DD3-016319289E3B}"/>
              </a:ext>
            </a:extLst>
          </p:cNvPr>
          <p:cNvPicPr>
            <a:picLocks noChangeAspect="1"/>
          </p:cNvPicPr>
          <p:nvPr/>
        </p:nvPicPr>
        <p:blipFill>
          <a:blip r:embed="rId3" cstate="print">
            <a:extLst>
              <a:ext uri="{28A0092B-C50C-407E-A947-70E740481C1C}">
                <a14:useLocalDpi xmlns:a14="http://schemas.microsoft.com/office/drawing/2010/main" val="0"/>
              </a:ext>
            </a:extLst>
          </a:blip>
          <a:srcRect t="444" b="444"/>
          <a:stretch/>
        </p:blipFill>
        <p:spPr>
          <a:xfrm>
            <a:off x="744333" y="5021586"/>
            <a:ext cx="2549570" cy="16425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1" name="Content Placeholder 4">
            <a:extLst>
              <a:ext uri="{FF2B5EF4-FFF2-40B4-BE49-F238E27FC236}">
                <a16:creationId xmlns:a16="http://schemas.microsoft.com/office/drawing/2014/main" id="{61DCF68A-679E-CA4E-757E-1436BBE6EEE0}"/>
              </a:ext>
            </a:extLst>
          </p:cNvPr>
          <p:cNvPicPr>
            <a:picLocks noChangeAspect="1"/>
          </p:cNvPicPr>
          <p:nvPr/>
        </p:nvPicPr>
        <p:blipFill>
          <a:blip r:embed="rId4" cstate="print">
            <a:extLst>
              <a:ext uri="{28A0092B-C50C-407E-A947-70E740481C1C}">
                <a14:useLocalDpi xmlns:a14="http://schemas.microsoft.com/office/drawing/2010/main" val="0"/>
              </a:ext>
            </a:extLst>
          </a:blip>
          <a:srcRect t="4563" b="4563"/>
          <a:stretch/>
        </p:blipFill>
        <p:spPr>
          <a:xfrm>
            <a:off x="744333" y="3078450"/>
            <a:ext cx="2549570" cy="16425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6" name="Arrow: Right 15">
            <a:extLst>
              <a:ext uri="{FF2B5EF4-FFF2-40B4-BE49-F238E27FC236}">
                <a16:creationId xmlns:a16="http://schemas.microsoft.com/office/drawing/2014/main" id="{D9B76174-17CC-F2FE-D83B-E1154C19599B}"/>
              </a:ext>
            </a:extLst>
          </p:cNvPr>
          <p:cNvSpPr/>
          <p:nvPr/>
        </p:nvSpPr>
        <p:spPr>
          <a:xfrm>
            <a:off x="3823979" y="1832650"/>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7" name="Arrow: Right 16">
            <a:extLst>
              <a:ext uri="{FF2B5EF4-FFF2-40B4-BE49-F238E27FC236}">
                <a16:creationId xmlns:a16="http://schemas.microsoft.com/office/drawing/2014/main" id="{3D03F2E9-E95A-3DC6-2D84-12300432A93F}"/>
              </a:ext>
            </a:extLst>
          </p:cNvPr>
          <p:cNvSpPr/>
          <p:nvPr/>
        </p:nvSpPr>
        <p:spPr>
          <a:xfrm>
            <a:off x="3823979" y="3456845"/>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8" name="Arrow: Right 17">
            <a:extLst>
              <a:ext uri="{FF2B5EF4-FFF2-40B4-BE49-F238E27FC236}">
                <a16:creationId xmlns:a16="http://schemas.microsoft.com/office/drawing/2014/main" id="{8FC445EC-5A1E-104F-889A-AA8E132BE4E3}"/>
              </a:ext>
            </a:extLst>
          </p:cNvPr>
          <p:cNvSpPr/>
          <p:nvPr/>
        </p:nvSpPr>
        <p:spPr>
          <a:xfrm>
            <a:off x="3862079" y="5444344"/>
            <a:ext cx="978408"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heckerboard(across)">
                                      <p:cBhvr>
                                        <p:cTn id="17" dur="500"/>
                                        <p:tgtEl>
                                          <p:spTgt spid="16"/>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heckerboard(across)">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trips(down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checkerboard(across)">
                                      <p:cBhvr>
                                        <p:cTn id="30" dur="500"/>
                                        <p:tgtEl>
                                          <p:spTgt spid="17"/>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heckerboard(across)">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amond(in)">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checkerboard(across)">
                                      <p:cBhvr>
                                        <p:cTn id="43" dur="500"/>
                                        <p:tgtEl>
                                          <p:spTgt spid="18"/>
                                        </p:tgtEl>
                                      </p:cBhvr>
                                    </p:animEffect>
                                  </p:childTnLst>
                                </p:cTn>
                              </p:par>
                              <p:par>
                                <p:cTn id="44" presetID="5" presetClass="entr" presetSubtype="1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checkerboard(across)">
                                      <p:cBhvr>
                                        <p:cTn id="4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16" grpId="0" animBg="1"/>
      <p:bldP spid="17" grpId="0" animBg="1"/>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12290" name="Title 1"/>
          <p:cNvSpPr>
            <a:spLocks noGrp="1"/>
          </p:cNvSpPr>
          <p:nvPr>
            <p:ph type="title"/>
          </p:nvPr>
        </p:nvSpPr>
        <p:spPr>
          <a:xfrm>
            <a:off x="854529" y="4822824"/>
            <a:ext cx="9051471" cy="1828347"/>
          </a:xfrm>
          <a:ln/>
        </p:spPr>
        <p:txBody>
          <a:bodyPr vert="horz" wrap="square" lIns="91440" tIns="45720" rIns="91440" bIns="45720" anchor="ctr" anchorCtr="0"/>
          <a:lstStyle/>
          <a:p>
            <a:pPr eaLnBrk="1" hangingPunct="1"/>
            <a:r>
              <a:rPr lang="en-US" altLang="vi-VN" sz="3200" b="1" dirty="0" err="1">
                <a:solidFill>
                  <a:srgbClr val="002060"/>
                </a:solidFill>
                <a:latin typeface="Times New Roman" panose="02020603050405020304" pitchFamily="18" charset="0"/>
              </a:rPr>
              <a:t>Có</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thể</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giới</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thiệu</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ngành</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nghề</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liên</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quan</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đến</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mĩ</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thuật</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tạo</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hình</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thông</a:t>
            </a:r>
            <a:r>
              <a:rPr lang="en-US" altLang="vi-VN" sz="3200" b="1" dirty="0">
                <a:solidFill>
                  <a:srgbClr val="002060"/>
                </a:solidFill>
                <a:latin typeface="Times New Roman" panose="02020603050405020304" pitchFamily="18" charset="0"/>
              </a:rPr>
              <a:t> qua </a:t>
            </a:r>
            <a:r>
              <a:rPr lang="en-US" altLang="vi-VN" sz="3200" b="1" dirty="0" err="1">
                <a:solidFill>
                  <a:srgbClr val="002060"/>
                </a:solidFill>
                <a:latin typeface="Times New Roman" panose="02020603050405020304" pitchFamily="18" charset="0"/>
              </a:rPr>
              <a:t>các</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hình</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thúc</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như</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Powerpoit</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trình</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chiếu</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bài</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viết</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giới</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thiệu</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nội</a:t>
            </a:r>
            <a:r>
              <a:rPr lang="en-US" altLang="vi-VN" sz="3200" b="1" dirty="0">
                <a:solidFill>
                  <a:srgbClr val="002060"/>
                </a:solidFill>
                <a:latin typeface="Times New Roman" panose="02020603050405020304" pitchFamily="18" charset="0"/>
              </a:rPr>
              <a:t> dung </a:t>
            </a:r>
            <a:r>
              <a:rPr lang="en-US" altLang="vi-VN" sz="3200" b="1" dirty="0" err="1">
                <a:solidFill>
                  <a:srgbClr val="002060"/>
                </a:solidFill>
                <a:latin typeface="Times New Roman" panose="02020603050405020304" pitchFamily="18" charset="0"/>
              </a:rPr>
              <a:t>và</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hình</a:t>
            </a:r>
            <a:r>
              <a:rPr lang="en-US" altLang="vi-VN" sz="3200" b="1" dirty="0">
                <a:solidFill>
                  <a:srgbClr val="002060"/>
                </a:solidFill>
                <a:latin typeface="Times New Roman" panose="02020603050405020304" pitchFamily="18" charset="0"/>
              </a:rPr>
              <a:t> </a:t>
            </a:r>
            <a:r>
              <a:rPr lang="en-US" altLang="vi-VN" sz="3200" b="1" dirty="0" err="1">
                <a:solidFill>
                  <a:srgbClr val="002060"/>
                </a:solidFill>
                <a:latin typeface="Times New Roman" panose="02020603050405020304" pitchFamily="18" charset="0"/>
              </a:rPr>
              <a:t>ảnh</a:t>
            </a:r>
            <a:r>
              <a:rPr lang="en-US" altLang="vi-VN" sz="3200" b="1" dirty="0">
                <a:solidFill>
                  <a:srgbClr val="002060"/>
                </a:solidFill>
                <a:latin typeface="Times New Roman" panose="02020603050405020304" pitchFamily="18" charset="0"/>
              </a:rPr>
              <a:t> video</a:t>
            </a:r>
            <a:endParaRPr lang="vi-VN" altLang="vi-VN" sz="3200" b="1" dirty="0">
              <a:solidFill>
                <a:srgbClr val="002060"/>
              </a:solidFill>
              <a:latin typeface="Times New Roman" panose="02020603050405020304" pitchFamily="18" charset="0"/>
            </a:endParaRPr>
          </a:p>
        </p:txBody>
      </p:sp>
      <p:pic>
        <p:nvPicPr>
          <p:cNvPr id="3" name="Content Placeholder 2"/>
          <p:cNvPicPr>
            <a:picLocks noGrp="1" noChangeAspect="1"/>
          </p:cNvPicPr>
          <p:nvPr>
            <p:ph idx="1"/>
          </p:nvPr>
        </p:nvPicPr>
        <p:blipFill>
          <a:blip r:embed="rId3" cstate="print">
            <a:extLst>
              <a:ext uri="{28A0092B-C50C-407E-A947-70E740481C1C}">
                <a14:useLocalDpi xmlns:a14="http://schemas.microsoft.com/office/drawing/2010/main" val="0"/>
              </a:ext>
            </a:extLst>
          </a:blip>
          <a:srcRect t="11073" b="11073"/>
          <a:stretch/>
        </p:blipFill>
        <p:spPr>
          <a:xfrm>
            <a:off x="2363972" y="1443581"/>
            <a:ext cx="5178056" cy="3089840"/>
          </a:xfrm>
          <a:ln w="190500" cap="sq">
            <a:solidFill>
              <a:srgbClr val="C8C6BD"/>
            </a:solidFill>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Box 4"/>
          <p:cNvSpPr txBox="1"/>
          <p:nvPr/>
        </p:nvSpPr>
        <p:spPr>
          <a:xfrm>
            <a:off x="4271641" y="553254"/>
            <a:ext cx="1551643" cy="646331"/>
          </a:xfrm>
          <a:prstGeom prst="rect">
            <a:avLst/>
          </a:prstGeom>
          <a:noFill/>
        </p:spPr>
        <p:txBody>
          <a:bodyPr wrap="square">
            <a:spAutoFit/>
          </a:bodyPr>
          <a:lstStyle/>
          <a:p>
            <a:pPr eaLnBrk="1" hangingPunct="1">
              <a:buNone/>
            </a:pPr>
            <a:r>
              <a:rPr lang="vi-VN" sz="3600" b="1" dirty="0">
                <a:solidFill>
                  <a:srgbClr val="FF0000"/>
                </a:solidFill>
                <a:effectLst>
                  <a:outerShdw blurRad="38100" dist="38100" dir="2700000">
                    <a:srgbClr val="000000"/>
                  </a:outerShdw>
                </a:effectLst>
                <a:latin typeface="Times New Roman" panose="02020603050405020304" pitchFamily="18" charset="0"/>
                <a:cs typeface="Times New Roman" panose="02020603050405020304" pitchFamily="18" charset="0"/>
              </a:rPr>
              <a:t>Chú ý</a:t>
            </a:r>
            <a:endParaRPr sz="3600" b="1" dirty="0">
              <a:solidFill>
                <a:srgbClr val="FF0000"/>
              </a:solidFill>
              <a:effectLst>
                <a:outerShdw blurRad="38100" dist="38100" dir="2700000">
                  <a:srgbClr val="000000"/>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2290"/>
                                        </p:tgtEl>
                                        <p:attrNameLst>
                                          <p:attrName>style.visibility</p:attrName>
                                        </p:attrNameLst>
                                      </p:cBhvr>
                                      <p:to>
                                        <p:strVal val="visible"/>
                                      </p:to>
                                    </p:set>
                                    <p:anim calcmode="lin" valueType="num">
                                      <p:cBhvr>
                                        <p:cTn id="20" dur="500" fill="hold"/>
                                        <p:tgtEl>
                                          <p:spTgt spid="12290"/>
                                        </p:tgtEl>
                                        <p:attrNameLst>
                                          <p:attrName>ppt_w</p:attrName>
                                        </p:attrNameLst>
                                      </p:cBhvr>
                                      <p:tavLst>
                                        <p:tav tm="0">
                                          <p:val>
                                            <p:fltVal val="0"/>
                                          </p:val>
                                        </p:tav>
                                        <p:tav tm="100000">
                                          <p:val>
                                            <p:strVal val="#ppt_w"/>
                                          </p:val>
                                        </p:tav>
                                      </p:tavLst>
                                    </p:anim>
                                    <p:anim calcmode="lin" valueType="num">
                                      <p:cBhvr>
                                        <p:cTn id="21" dur="500" fill="hold"/>
                                        <p:tgtEl>
                                          <p:spTgt spid="12290"/>
                                        </p:tgtEl>
                                        <p:attrNameLst>
                                          <p:attrName>ppt_h</p:attrName>
                                        </p:attrNameLst>
                                      </p:cBhvr>
                                      <p:tavLst>
                                        <p:tav tm="0">
                                          <p:val>
                                            <p:fltVal val="0"/>
                                          </p:val>
                                        </p:tav>
                                        <p:tav tm="100000">
                                          <p:val>
                                            <p:strVal val="#ppt_h"/>
                                          </p:val>
                                        </p:tav>
                                      </p:tavLst>
                                    </p:anim>
                                    <p:animEffect transition="in" filter="fade">
                                      <p:cBhvr>
                                        <p:cTn id="22" dur="5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TotalTime>
  <Words>545</Words>
  <Application>Microsoft Office PowerPoint</Application>
  <PresentationFormat>A4 Paper (210x297 mm)</PresentationFormat>
  <Paragraphs>42</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Calibri Light</vt:lpstr>
      <vt:lpstr>Times New Roman</vt:lpstr>
      <vt:lpstr>UTM Alberta Heavy</vt:lpstr>
      <vt:lpstr>UTM Davida</vt:lpstr>
      <vt:lpstr>Office Theme</vt:lpstr>
      <vt:lpstr>PowerPoint Presentation</vt:lpstr>
      <vt:lpstr>PowerPoint Presentation</vt:lpstr>
      <vt:lpstr>PowerPoint Presentation</vt:lpstr>
      <vt:lpstr>PowerPoint Presentation</vt:lpstr>
      <vt:lpstr>TÌM HIỂU CÁC NGÀNH NGHỀ LIÊN QUAN ĐẾN MĨ THUẬT TẠO HÌNH</vt:lpstr>
      <vt:lpstr>TÌM HIỂU CÁC NGÀNH NGHỀ LIÊN QUAN ĐẾN MĨ THUẬT TẠO HÌNH</vt:lpstr>
      <vt:lpstr>PowerPoint Presentation</vt:lpstr>
      <vt:lpstr>PowerPoint Presentation</vt:lpstr>
      <vt:lpstr>Có thể giới thiệu ngành nghề liên quan đến mĩ thuật tạo hình thông qua các hình thúc như: Powerpoit trình chiếu, bài viết giới thiệu nội dung và hình ảnh video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dc:creator>
  <cp:lastModifiedBy>Hi</cp:lastModifiedBy>
  <cp:revision>18</cp:revision>
  <dcterms:created xsi:type="dcterms:W3CDTF">2021-11-17T01:32:12Z</dcterms:created>
  <dcterms:modified xsi:type="dcterms:W3CDTF">2025-02-12T17:02:50Z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BBE7A82FCA6946809D9FB83D7322D643</vt:lpwstr>
  </property>
  <property fmtid="{D5CDD505-2E9C-101B-9397-08002B2CF9AE}" pid="3" name="KSOProductBuildVer">
    <vt:lpwstr>1033-11.2.0.11537</vt:lpwstr>
  </property>
</Properties>
</file>