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41" r:id="rId1"/>
  </p:sldMasterIdLst>
  <p:notesMasterIdLst>
    <p:notesMasterId r:id="rId34"/>
  </p:notesMasterIdLst>
  <p:sldIdLst>
    <p:sldId id="258" r:id="rId2"/>
    <p:sldId id="257" r:id="rId3"/>
    <p:sldId id="339" r:id="rId4"/>
    <p:sldId id="320" r:id="rId5"/>
    <p:sldId id="256" r:id="rId6"/>
    <p:sldId id="260" r:id="rId7"/>
    <p:sldId id="350" r:id="rId8"/>
    <p:sldId id="351" r:id="rId9"/>
    <p:sldId id="321" r:id="rId10"/>
    <p:sldId id="356" r:id="rId11"/>
    <p:sldId id="340" r:id="rId12"/>
    <p:sldId id="323" r:id="rId13"/>
    <p:sldId id="352" r:id="rId14"/>
    <p:sldId id="324" r:id="rId15"/>
    <p:sldId id="325" r:id="rId16"/>
    <p:sldId id="326" r:id="rId17"/>
    <p:sldId id="355" r:id="rId18"/>
    <p:sldId id="328" r:id="rId19"/>
    <p:sldId id="329" r:id="rId20"/>
    <p:sldId id="344" r:id="rId21"/>
    <p:sldId id="345" r:id="rId22"/>
    <p:sldId id="330" r:id="rId23"/>
    <p:sldId id="331" r:id="rId24"/>
    <p:sldId id="332" r:id="rId25"/>
    <p:sldId id="333" r:id="rId26"/>
    <p:sldId id="346" r:id="rId27"/>
    <p:sldId id="334" r:id="rId28"/>
    <p:sldId id="335" r:id="rId29"/>
    <p:sldId id="337" r:id="rId30"/>
    <p:sldId id="338" r:id="rId31"/>
    <p:sldId id="353" r:id="rId32"/>
    <p:sldId id="354" r:id="rId33"/>
  </p:sldIdLst>
  <p:sldSz cx="9144000" cy="5143500" type="screen16x9"/>
  <p:notesSz cx="6858000" cy="9144000"/>
  <p:embeddedFontLst>
    <p:embeddedFont>
      <p:font typeface="VNI-Times" pitchFamily="2" charset="0"/>
      <p:regular r:id="rId35"/>
      <p:bold r:id="rId36"/>
      <p:italic r:id="rId37"/>
      <p:boldItalic r:id="rId38"/>
    </p:embeddedFont>
    <p:embeddedFont>
      <p:font typeface="Roboto Condensed Light" panose="020B0604020202020204" charset="0"/>
      <p:regular r:id="rId39"/>
      <p:italic r:id="rId40"/>
    </p:embeddedFont>
    <p:embeddedFont>
      <p:font typeface="Lato" panose="020B0604020202020204" charset="0"/>
      <p:regular r:id="rId41"/>
      <p:bold r:id="rId42"/>
      <p:italic r:id="rId43"/>
      <p:boldItalic r:id="rId44"/>
    </p:embeddedFont>
    <p:embeddedFont>
      <p:font typeface="Open Sans" panose="020B0604020202020204" charset="0"/>
      <p:regular r:id="rId45"/>
      <p:bold r:id="rId46"/>
      <p:italic r:id="rId47"/>
      <p:boldItalic r:id="rId48"/>
    </p:embeddedFont>
    <p:embeddedFont>
      <p:font typeface="Comic Sans MS" panose="030F0702030302020204" pitchFamily="66" charset="0"/>
      <p:regular r:id="rId49"/>
      <p:bold r:id="rId50"/>
      <p:italic r:id="rId51"/>
      <p:boldItalic r:id="rId52"/>
    </p:embeddedFont>
    <p:embeddedFont>
      <p:font typeface="Patrick Hand" panose="020B0604020202020204" charset="0"/>
      <p:regular r:id="rId53"/>
    </p:embeddedFont>
    <p:embeddedFont>
      <p:font typeface="Tahoma" panose="020B0604030504040204" pitchFamily="34" charset="0"/>
      <p:regular r:id="rId54"/>
      <p:bold r:id="rId55"/>
    </p:embeddedFont>
    <p:embeddedFont>
      <p:font typeface="Calibri" panose="020F0502020204030204" pitchFamily="34" charset="0"/>
      <p:regular r:id="rId56"/>
      <p:bold r:id="rId57"/>
      <p:italic r:id="rId58"/>
      <p:boldItalic r:id="rId59"/>
    </p:embeddedFont>
    <p:embeddedFont>
      <p:font typeface="Calibri Light" panose="020F0302020204030204" pitchFamily="34" charset="0"/>
      <p:regular r:id="rId60"/>
      <p: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9">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103E81-17ED-4167-B3DD-2E5AC374A328}">
  <a:tblStyle styleId="{C6103E81-17ED-4167-B3DD-2E5AC374A3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94648"/>
  </p:normalViewPr>
  <p:slideViewPr>
    <p:cSldViewPr snapToGrid="0">
      <p:cViewPr varScale="1">
        <p:scale>
          <a:sx n="119" d="100"/>
          <a:sy n="119" d="100"/>
        </p:scale>
        <p:origin x="394" y="77"/>
      </p:cViewPr>
      <p:guideLst>
        <p:guide orient="horz" pos="307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5" Type="http://schemas.openxmlformats.org/officeDocument/2006/relationships/slide" Target="slides/slide4.xml"/><Relationship Id="rId61" Type="http://schemas.openxmlformats.org/officeDocument/2006/relationships/font" Target="fonts/font2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441536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77cf0412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77cf0412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3059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315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5186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55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5503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094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384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1805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808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335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77cf0412cd_0_1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77cf0412cd_0_1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885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77cf0412cd_0_4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77cf0412cd_0_4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88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760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17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80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95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77cf0412cd_0_1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77cf0412cd_0_1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621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96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860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BF20B-1D14-474B-8136-29B751F6F58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D53B3D80-12A1-4A1E-AD43-2F6A9B88923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B7E4014A-4F9A-4580-9824-79BF3BF302EC}"/>
              </a:ext>
            </a:extLst>
          </p:cNvPr>
          <p:cNvSpPr>
            <a:spLocks noGrp="1"/>
          </p:cNvSpPr>
          <p:nvPr>
            <p:ph type="dt" sz="half" idx="10"/>
          </p:nvPr>
        </p:nvSpPr>
        <p:spPr/>
        <p:txBody>
          <a:bodyPr/>
          <a:lstStyle/>
          <a:p>
            <a:fld id="{4BDF68E2-58F2-4D09-BE8B-E3BD06533059}" type="datetimeFigureOut">
              <a:rPr lang="en-US" smtClean="0"/>
              <a:t>9/19/2025</a:t>
            </a:fld>
            <a:endParaRPr lang="en-US" dirty="0"/>
          </a:p>
        </p:txBody>
      </p:sp>
      <p:sp>
        <p:nvSpPr>
          <p:cNvPr id="5" name="Footer Placeholder 4">
            <a:extLst>
              <a:ext uri="{FF2B5EF4-FFF2-40B4-BE49-F238E27FC236}">
                <a16:creationId xmlns:a16="http://schemas.microsoft.com/office/drawing/2014/main" xmlns="" id="{6B7D5609-5E98-49F9-81CF-245CAF9BB9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A83C562-C52B-457E-A23C-18A9338CEE86}"/>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702357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51FF56-3D90-4CAA-A348-376887CCB6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9E2F747-57C9-46D2-B003-420B64AF71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E884CE-D110-4CA9-A7DE-82A0E209D4E6}"/>
              </a:ext>
            </a:extLst>
          </p:cNvPr>
          <p:cNvSpPr>
            <a:spLocks noGrp="1"/>
          </p:cNvSpPr>
          <p:nvPr>
            <p:ph type="dt" sz="half" idx="10"/>
          </p:nvPr>
        </p:nvSpPr>
        <p:spPr/>
        <p:txBody>
          <a:bodyPr/>
          <a:lstStyle/>
          <a:p>
            <a:fld id="{2E2D6473-DF6D-4702-B328-E0DD40540A4E}" type="datetimeFigureOut">
              <a:rPr lang="en-US" smtClean="0"/>
              <a:t>9/19/2025</a:t>
            </a:fld>
            <a:endParaRPr lang="en-US" dirty="0"/>
          </a:p>
        </p:txBody>
      </p:sp>
      <p:sp>
        <p:nvSpPr>
          <p:cNvPr id="5" name="Footer Placeholder 4">
            <a:extLst>
              <a:ext uri="{FF2B5EF4-FFF2-40B4-BE49-F238E27FC236}">
                <a16:creationId xmlns:a16="http://schemas.microsoft.com/office/drawing/2014/main" xmlns="" id="{FBEF9AB8-DC2B-4193-A84E-A57E61B85B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81291D0-6002-4462-9BD5-49BBA930CD6C}"/>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048952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D71F324-BE25-4FDA-B567-1B702941218A}"/>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6756A27-9936-4741-9664-6F977544636A}"/>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4CB9DB-9D43-4CC8-A67C-45F5567AAE38}"/>
              </a:ext>
            </a:extLst>
          </p:cNvPr>
          <p:cNvSpPr>
            <a:spLocks noGrp="1"/>
          </p:cNvSpPr>
          <p:nvPr>
            <p:ph type="dt" sz="half" idx="10"/>
          </p:nvPr>
        </p:nvSpPr>
        <p:spPr/>
        <p:txBody>
          <a:bodyPr/>
          <a:lstStyle/>
          <a:p>
            <a:fld id="{E26F7E3A-B166-407D-9866-32884E7D5B37}" type="datetimeFigureOut">
              <a:rPr lang="en-US" smtClean="0"/>
              <a:t>9/19/2025</a:t>
            </a:fld>
            <a:endParaRPr lang="en-US" dirty="0"/>
          </a:p>
        </p:txBody>
      </p:sp>
      <p:sp>
        <p:nvSpPr>
          <p:cNvPr id="5" name="Footer Placeholder 4">
            <a:extLst>
              <a:ext uri="{FF2B5EF4-FFF2-40B4-BE49-F238E27FC236}">
                <a16:creationId xmlns:a16="http://schemas.microsoft.com/office/drawing/2014/main" xmlns="" id="{DB5663A4-413F-4C95-B39E-68541EB4C9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591A32D-DED6-43AE-A741-74A2AB633C8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308531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 name="Google Shape;74;p18">
            <a:hlinkClick r:id="" action="ppaction://noaction"/>
          </p:cNvPr>
          <p:cNvSpPr txBox="1">
            <a:spLocks noGrp="1"/>
          </p:cNvSpPr>
          <p:nvPr>
            <p:ph type="title" idx="2"/>
          </p:nvPr>
        </p:nvSpPr>
        <p:spPr>
          <a:xfrm>
            <a:off x="72090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5" name="Google Shape;75;p18">
            <a:hlinkClick r:id="" action="ppaction://noaction"/>
          </p:cNvPr>
          <p:cNvSpPr txBox="1">
            <a:spLocks noGrp="1"/>
          </p:cNvSpPr>
          <p:nvPr>
            <p:ph type="title" idx="3"/>
          </p:nvPr>
        </p:nvSpPr>
        <p:spPr>
          <a:xfrm>
            <a:off x="2715175"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6" name="Google Shape;76;p18">
            <a:hlinkClick r:id="" action="ppaction://noaction"/>
          </p:cNvPr>
          <p:cNvSpPr txBox="1">
            <a:spLocks noGrp="1"/>
          </p:cNvSpPr>
          <p:nvPr>
            <p:ph type="title" idx="4"/>
          </p:nvPr>
        </p:nvSpPr>
        <p:spPr>
          <a:xfrm>
            <a:off x="470945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7" name="Google Shape;77;p18">
            <a:hlinkClick r:id="" action="ppaction://noaction"/>
          </p:cNvPr>
          <p:cNvSpPr txBox="1">
            <a:spLocks noGrp="1"/>
          </p:cNvSpPr>
          <p:nvPr>
            <p:ph type="title" idx="5"/>
          </p:nvPr>
        </p:nvSpPr>
        <p:spPr>
          <a:xfrm>
            <a:off x="6703726"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8" name="Google Shape;78;p18">
            <a:hlinkClick r:id="" action="ppaction://noaction"/>
          </p:cNvPr>
          <p:cNvSpPr txBox="1">
            <a:spLocks noGrp="1"/>
          </p:cNvSpPr>
          <p:nvPr>
            <p:ph type="subTitle" idx="1"/>
          </p:nvPr>
        </p:nvSpPr>
        <p:spPr>
          <a:xfrm>
            <a:off x="1599200" y="4008300"/>
            <a:ext cx="5956800" cy="5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2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848075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5" name="Google Shape;25;p4"/>
          <p:cNvSpPr txBox="1">
            <a:spLocks noGrp="1"/>
          </p:cNvSpPr>
          <p:nvPr>
            <p:ph type="body" idx="1"/>
          </p:nvPr>
        </p:nvSpPr>
        <p:spPr>
          <a:xfrm>
            <a:off x="613050" y="1323875"/>
            <a:ext cx="7929300" cy="287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sz="1200"/>
            </a:lvl2pPr>
            <a:lvl3pPr marL="1371600" lvl="2" indent="-304800" rtl="0">
              <a:spcBef>
                <a:spcPts val="1600"/>
              </a:spcBef>
              <a:spcAft>
                <a:spcPts val="0"/>
              </a:spcAft>
              <a:buClr>
                <a:srgbClr val="434343"/>
              </a:buClr>
              <a:buSzPts val="1200"/>
              <a:buFont typeface="Roboto Condensed Light"/>
              <a:buAutoNum type="romanLcPeriod"/>
              <a:defRPr sz="1200"/>
            </a:lvl3pPr>
            <a:lvl4pPr marL="1828800" lvl="3" indent="-304800" rtl="0">
              <a:spcBef>
                <a:spcPts val="1600"/>
              </a:spcBef>
              <a:spcAft>
                <a:spcPts val="0"/>
              </a:spcAft>
              <a:buClr>
                <a:srgbClr val="434343"/>
              </a:buClr>
              <a:buSzPts val="1200"/>
              <a:buFont typeface="Roboto Condensed Light"/>
              <a:buAutoNum type="arabicPeriod"/>
              <a:defRPr sz="1200"/>
            </a:lvl4pPr>
            <a:lvl5pPr marL="2286000" lvl="4" indent="-304800" rtl="0">
              <a:spcBef>
                <a:spcPts val="1600"/>
              </a:spcBef>
              <a:spcAft>
                <a:spcPts val="0"/>
              </a:spcAft>
              <a:buClr>
                <a:srgbClr val="434343"/>
              </a:buClr>
              <a:buSzPts val="1200"/>
              <a:buFont typeface="Roboto Condensed Light"/>
              <a:buAutoNum type="alphaLcPeriod"/>
              <a:defRPr sz="1200"/>
            </a:lvl5pPr>
            <a:lvl6pPr marL="2743200" lvl="5" indent="-304800" rtl="0">
              <a:spcBef>
                <a:spcPts val="1600"/>
              </a:spcBef>
              <a:spcAft>
                <a:spcPts val="0"/>
              </a:spcAft>
              <a:buClr>
                <a:srgbClr val="434343"/>
              </a:buClr>
              <a:buSzPts val="1200"/>
              <a:buFont typeface="Roboto Condensed Light"/>
              <a:buAutoNum type="romanLcPeriod"/>
              <a:defRPr sz="1200"/>
            </a:lvl6pPr>
            <a:lvl7pPr marL="3200400" lvl="6" indent="-304800" rtl="0">
              <a:spcBef>
                <a:spcPts val="1600"/>
              </a:spcBef>
              <a:spcAft>
                <a:spcPts val="0"/>
              </a:spcAft>
              <a:buClr>
                <a:srgbClr val="434343"/>
              </a:buClr>
              <a:buSzPts val="1200"/>
              <a:buFont typeface="Roboto Condensed Light"/>
              <a:buAutoNum type="arabicPeriod"/>
              <a:defRPr sz="1200"/>
            </a:lvl7pPr>
            <a:lvl8pPr marL="3657600" lvl="7" indent="-304800" rtl="0">
              <a:spcBef>
                <a:spcPts val="1600"/>
              </a:spcBef>
              <a:spcAft>
                <a:spcPts val="0"/>
              </a:spcAft>
              <a:buClr>
                <a:srgbClr val="434343"/>
              </a:buClr>
              <a:buSzPts val="1200"/>
              <a:buFont typeface="Roboto Condensed Light"/>
              <a:buAutoNum type="alphaLcPeriod"/>
              <a:defRPr sz="1200"/>
            </a:lvl8pPr>
            <a:lvl9pPr marL="4114800" lvl="8" indent="-304800" rtl="0">
              <a:spcBef>
                <a:spcPts val="1600"/>
              </a:spcBef>
              <a:spcAft>
                <a:spcPts val="1600"/>
              </a:spcAft>
              <a:buClr>
                <a:srgbClr val="434343"/>
              </a:buClr>
              <a:buSzPts val="1200"/>
              <a:buFont typeface="Roboto Condensed Light"/>
              <a:buAutoNum type="romanLcPeriod"/>
              <a:defRPr sz="1200"/>
            </a:lvl9pPr>
          </a:lstStyle>
          <a:p>
            <a:endParaRPr/>
          </a:p>
        </p:txBody>
      </p:sp>
      <p:sp>
        <p:nvSpPr>
          <p:cNvPr id="30" name="Google Shape;30;p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extLst>
      <p:ext uri="{BB962C8B-B14F-4D97-AF65-F5344CB8AC3E}">
        <p14:creationId xmlns:p14="http://schemas.microsoft.com/office/powerpoint/2010/main" val="1078574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5" name="Google Shape;45;p7"/>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49" name="Google Shape;49;p7"/>
          <p:cNvSpPr txBox="1">
            <a:spLocks noGrp="1"/>
          </p:cNvSpPr>
          <p:nvPr>
            <p:ph type="title" idx="2"/>
          </p:nvPr>
        </p:nvSpPr>
        <p:spPr>
          <a:xfrm>
            <a:off x="1448975" y="1873750"/>
            <a:ext cx="6246300" cy="2124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671052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101" name="Google Shape;101;p21">
            <a:hlinkClick r:id="" action="ppaction://noaction"/>
          </p:cNvPr>
          <p:cNvSpPr txBox="1">
            <a:spLocks noGrp="1"/>
          </p:cNvSpPr>
          <p:nvPr>
            <p:ph type="title"/>
          </p:nvPr>
        </p:nvSpPr>
        <p:spPr>
          <a:xfrm>
            <a:off x="5104875" y="2218200"/>
            <a:ext cx="21648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28367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8A7838-3989-4CCF-9D02-F7FA59D18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256A980-2AF5-4F16-8901-A5ABE8D017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D1A0D5-38AE-4388-AC62-C948C29DFB18}"/>
              </a:ext>
            </a:extLst>
          </p:cNvPr>
          <p:cNvSpPr>
            <a:spLocks noGrp="1"/>
          </p:cNvSpPr>
          <p:nvPr>
            <p:ph type="dt" sz="half" idx="10"/>
          </p:nvPr>
        </p:nvSpPr>
        <p:spPr/>
        <p:txBody>
          <a:bodyPr/>
          <a:lstStyle/>
          <a:p>
            <a:fld id="{528FC5F6-F338-4AE4-BB23-26385BCFC423}" type="datetimeFigureOut">
              <a:rPr lang="en-US" smtClean="0"/>
              <a:t>9/19/2025</a:t>
            </a:fld>
            <a:endParaRPr lang="en-US" dirty="0"/>
          </a:p>
        </p:txBody>
      </p:sp>
      <p:sp>
        <p:nvSpPr>
          <p:cNvPr id="5" name="Footer Placeholder 4">
            <a:extLst>
              <a:ext uri="{FF2B5EF4-FFF2-40B4-BE49-F238E27FC236}">
                <a16:creationId xmlns:a16="http://schemas.microsoft.com/office/drawing/2014/main" xmlns="" id="{FD1058E2-A0A4-4FB8-8B92-B4E78CBBFF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24BA00B-4229-42A3-B1A4-843D9ACA45A2}"/>
              </a:ext>
            </a:extLst>
          </p:cNvPr>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8847185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327586-30ED-4C4B-A133-798523EEFFB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1728E5FE-7FD0-4583-8AFF-FF08E006223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22AF429-6C2E-45F9-891C-1C51F12D63CB}"/>
              </a:ext>
            </a:extLst>
          </p:cNvPr>
          <p:cNvSpPr>
            <a:spLocks noGrp="1"/>
          </p:cNvSpPr>
          <p:nvPr>
            <p:ph type="dt" sz="half" idx="10"/>
          </p:nvPr>
        </p:nvSpPr>
        <p:spPr/>
        <p:txBody>
          <a:bodyPr/>
          <a:lstStyle/>
          <a:p>
            <a:fld id="{20EBB0C4-6273-4C6E-B9BD-2EDC30F1CD52}" type="datetimeFigureOut">
              <a:rPr lang="en-US" smtClean="0"/>
              <a:t>9/19/2025</a:t>
            </a:fld>
            <a:endParaRPr lang="en-US" dirty="0"/>
          </a:p>
        </p:txBody>
      </p:sp>
      <p:sp>
        <p:nvSpPr>
          <p:cNvPr id="5" name="Footer Placeholder 4">
            <a:extLst>
              <a:ext uri="{FF2B5EF4-FFF2-40B4-BE49-F238E27FC236}">
                <a16:creationId xmlns:a16="http://schemas.microsoft.com/office/drawing/2014/main" xmlns="" id="{96BC4F05-6899-427F-A299-901E4432B6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35C5916-87AB-4D28-AD9A-4E68001D7C1A}"/>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8888852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684232-4917-42A0-A0F6-B6C432E366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18865F9-992F-4571-B924-0409802CB4D2}"/>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B17D8F-CDBB-4C98-87A1-63FF1DEB0D1D}"/>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23945DD-AC02-4B21-ACB7-D61042016A3D}"/>
              </a:ext>
            </a:extLst>
          </p:cNvPr>
          <p:cNvSpPr>
            <a:spLocks noGrp="1"/>
          </p:cNvSpPr>
          <p:nvPr>
            <p:ph type="dt" sz="half" idx="10"/>
          </p:nvPr>
        </p:nvSpPr>
        <p:spPr/>
        <p:txBody>
          <a:bodyPr/>
          <a:lstStyle/>
          <a:p>
            <a:fld id="{19AB4D41-86C1-4908-B66A-0B50CEB3BF29}" type="datetimeFigureOut">
              <a:rPr lang="en-US" smtClean="0"/>
              <a:t>9/19/2025</a:t>
            </a:fld>
            <a:endParaRPr lang="en-US" dirty="0"/>
          </a:p>
        </p:txBody>
      </p:sp>
      <p:sp>
        <p:nvSpPr>
          <p:cNvPr id="6" name="Footer Placeholder 5">
            <a:extLst>
              <a:ext uri="{FF2B5EF4-FFF2-40B4-BE49-F238E27FC236}">
                <a16:creationId xmlns:a16="http://schemas.microsoft.com/office/drawing/2014/main" xmlns="" id="{EE820489-8D12-41A6-A3E8-7629C2E487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EE560E7-73DD-45F0-A72E-AE2FCE98005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025994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2D486F-670E-4040-8FBF-A213914676E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401A0BE-1A2A-4708-9687-51D7AAE91A1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7B2837A8-6A96-4F22-83FD-4C5747418D46}"/>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062782A-B157-42FD-BC6F-48E91B0A221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3B35B971-97D8-480E-8220-87BFE5217BB4}"/>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4727209-974D-4998-9E8B-25303927CA31}"/>
              </a:ext>
            </a:extLst>
          </p:cNvPr>
          <p:cNvSpPr>
            <a:spLocks noGrp="1"/>
          </p:cNvSpPr>
          <p:nvPr>
            <p:ph type="dt" sz="half" idx="10"/>
          </p:nvPr>
        </p:nvSpPr>
        <p:spPr/>
        <p:txBody>
          <a:bodyPr/>
          <a:lstStyle/>
          <a:p>
            <a:fld id="{E6426E2C-56C1-4E0D-A793-0088A7FDD37E}" type="datetimeFigureOut">
              <a:rPr lang="en-US" smtClean="0"/>
              <a:t>9/19/2025</a:t>
            </a:fld>
            <a:endParaRPr lang="en-US" dirty="0"/>
          </a:p>
        </p:txBody>
      </p:sp>
      <p:sp>
        <p:nvSpPr>
          <p:cNvPr id="8" name="Footer Placeholder 7">
            <a:extLst>
              <a:ext uri="{FF2B5EF4-FFF2-40B4-BE49-F238E27FC236}">
                <a16:creationId xmlns:a16="http://schemas.microsoft.com/office/drawing/2014/main" xmlns="" id="{171DA8D8-BD96-4FAE-8ED1-20534DCCDDA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E133D5C4-02FE-4708-B8AC-E798A9691EDF}"/>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03737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3FE8A-4DD9-43A4-9F94-00943581F6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61F613A-F728-4AB3-82B0-56E702F48DB2}"/>
              </a:ext>
            </a:extLst>
          </p:cNvPr>
          <p:cNvSpPr>
            <a:spLocks noGrp="1"/>
          </p:cNvSpPr>
          <p:nvPr>
            <p:ph type="dt" sz="half" idx="10"/>
          </p:nvPr>
        </p:nvSpPr>
        <p:spPr/>
        <p:txBody>
          <a:bodyPr/>
          <a:lstStyle/>
          <a:p>
            <a:fld id="{C8C39B41-D8B5-4052-B551-9B5525EAA8B6}" type="datetimeFigureOut">
              <a:rPr lang="en-US" smtClean="0"/>
              <a:t>9/19/2025</a:t>
            </a:fld>
            <a:endParaRPr lang="en-US" dirty="0"/>
          </a:p>
        </p:txBody>
      </p:sp>
      <p:sp>
        <p:nvSpPr>
          <p:cNvPr id="4" name="Footer Placeholder 3">
            <a:extLst>
              <a:ext uri="{FF2B5EF4-FFF2-40B4-BE49-F238E27FC236}">
                <a16:creationId xmlns:a16="http://schemas.microsoft.com/office/drawing/2014/main" xmlns="" id="{97736BD7-5638-44B2-8CAE-F695EC08771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48DC8B2F-FB6D-4191-ABF1-CF412E39E2C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072043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4B594F-608E-4EAC-9CD0-579228DD929C}"/>
              </a:ext>
            </a:extLst>
          </p:cNvPr>
          <p:cNvSpPr>
            <a:spLocks noGrp="1"/>
          </p:cNvSpPr>
          <p:nvPr>
            <p:ph type="dt" sz="half" idx="10"/>
          </p:nvPr>
        </p:nvSpPr>
        <p:spPr/>
        <p:txBody>
          <a:bodyPr/>
          <a:lstStyle/>
          <a:p>
            <a:fld id="{4D94136C-8742-45B2-AF27-D93DF72833A9}" type="datetimeFigureOut">
              <a:rPr lang="en-US" smtClean="0"/>
              <a:t>9/19/2025</a:t>
            </a:fld>
            <a:endParaRPr lang="en-US" dirty="0"/>
          </a:p>
        </p:txBody>
      </p:sp>
      <p:sp>
        <p:nvSpPr>
          <p:cNvPr id="3" name="Footer Placeholder 2">
            <a:extLst>
              <a:ext uri="{FF2B5EF4-FFF2-40B4-BE49-F238E27FC236}">
                <a16:creationId xmlns:a16="http://schemas.microsoft.com/office/drawing/2014/main" xmlns="" id="{8FF3EB96-5784-4BC7-B956-9AAC4D39D9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65BB2FB2-F7DA-4057-8513-5383C6F9122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4292644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28FCE7-C13E-4118-B928-938333F5EAC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DDBA6B7E-0E59-4E59-8BF3-0A32666155D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626F5CE-C356-4C55-8058-E5F28D0D986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8B52EF48-1DC9-484C-BEC2-B9A10A81DC6D}"/>
              </a:ext>
            </a:extLst>
          </p:cNvPr>
          <p:cNvSpPr>
            <a:spLocks noGrp="1"/>
          </p:cNvSpPr>
          <p:nvPr>
            <p:ph type="dt" sz="half" idx="10"/>
          </p:nvPr>
        </p:nvSpPr>
        <p:spPr/>
        <p:txBody>
          <a:bodyPr/>
          <a:lstStyle/>
          <a:p>
            <a:fld id="{32ABBEA6-7C60-4B02-AE87-00D78D8422AF}" type="datetimeFigureOut">
              <a:rPr lang="en-US" smtClean="0"/>
              <a:t>9/19/2025</a:t>
            </a:fld>
            <a:endParaRPr lang="en-US" dirty="0"/>
          </a:p>
        </p:txBody>
      </p:sp>
      <p:sp>
        <p:nvSpPr>
          <p:cNvPr id="6" name="Footer Placeholder 5">
            <a:extLst>
              <a:ext uri="{FF2B5EF4-FFF2-40B4-BE49-F238E27FC236}">
                <a16:creationId xmlns:a16="http://schemas.microsoft.com/office/drawing/2014/main" xmlns="" id="{65E30EB1-69AF-4D43-BCB1-90F98C382F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D874DEC-A999-45BE-9A68-86E8E211925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97685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0F1E4D-10D7-4FAF-9117-31D368848D2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3E9E191E-6AB1-489C-AAAB-CD5D2F19DC8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8E0E3A21-0EAA-4A12-A165-BF60CA4FF0B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1F6F7481-A57E-4B07-86A3-4DFFE3EA0390}"/>
              </a:ext>
            </a:extLst>
          </p:cNvPr>
          <p:cNvSpPr>
            <a:spLocks noGrp="1"/>
          </p:cNvSpPr>
          <p:nvPr>
            <p:ph type="dt" sz="half" idx="10"/>
          </p:nvPr>
        </p:nvSpPr>
        <p:spPr/>
        <p:txBody>
          <a:bodyPr/>
          <a:lstStyle/>
          <a:p>
            <a:fld id="{C9CAD897-D46E-4AD2-BD9B-49DD3E640873}" type="datetimeFigureOut">
              <a:rPr lang="en-US" smtClean="0"/>
              <a:t>9/19/2025</a:t>
            </a:fld>
            <a:endParaRPr lang="en-US" dirty="0"/>
          </a:p>
        </p:txBody>
      </p:sp>
      <p:sp>
        <p:nvSpPr>
          <p:cNvPr id="6" name="Footer Placeholder 5">
            <a:extLst>
              <a:ext uri="{FF2B5EF4-FFF2-40B4-BE49-F238E27FC236}">
                <a16:creationId xmlns:a16="http://schemas.microsoft.com/office/drawing/2014/main" xmlns="" id="{102EB855-0329-403B-AAE9-AD9D7AAACA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50929D1-5271-437C-B25A-BCBB8DA4DF0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0547559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DE94D07-402C-40A4-8C17-E492B529FE1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E86D879-06D5-4488-8BC3-B599D637DCA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54A542-800A-41DE-AAB3-4302DFA93DA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624D31-43A5-475A-80CF-332C9F6DCF35}" type="datetimeFigureOut">
              <a:rPr lang="en-US" smtClean="0"/>
              <a:t>9/19/2025</a:t>
            </a:fld>
            <a:endParaRPr lang="en-US" dirty="0"/>
          </a:p>
        </p:txBody>
      </p:sp>
      <p:sp>
        <p:nvSpPr>
          <p:cNvPr id="5" name="Footer Placeholder 4">
            <a:extLst>
              <a:ext uri="{FF2B5EF4-FFF2-40B4-BE49-F238E27FC236}">
                <a16:creationId xmlns:a16="http://schemas.microsoft.com/office/drawing/2014/main" xmlns="" id="{52BC223A-5280-47AA-9149-D6B1C745031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9C0E46EF-79AA-48E6-869C-C078CC86F95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326871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20.tmp"/><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19.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2.tm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0.tm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0.tm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40" name="Google Shape;640;p42"/>
          <p:cNvSpPr/>
          <p:nvPr/>
        </p:nvSpPr>
        <p:spPr>
          <a:xfrm>
            <a:off x="7749886" y="77351"/>
            <a:ext cx="1211396" cy="966953"/>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42"/>
          <p:cNvGrpSpPr/>
          <p:nvPr/>
        </p:nvGrpSpPr>
        <p:grpSpPr>
          <a:xfrm>
            <a:off x="7498213" y="3957605"/>
            <a:ext cx="1230754" cy="1438978"/>
            <a:chOff x="4786575" y="766525"/>
            <a:chExt cx="921775" cy="1077725"/>
          </a:xfrm>
        </p:grpSpPr>
        <p:sp>
          <p:nvSpPr>
            <p:cNvPr id="642" name="Google Shape;642;p42"/>
            <p:cNvSpPr/>
            <p:nvPr/>
          </p:nvSpPr>
          <p:spPr>
            <a:xfrm>
              <a:off x="4786575" y="768400"/>
              <a:ext cx="921775" cy="1075850"/>
            </a:xfrm>
            <a:custGeom>
              <a:avLst/>
              <a:gdLst/>
              <a:ahLst/>
              <a:cxnLst/>
              <a:rect l="l" t="t" r="r" b="b"/>
              <a:pathLst>
                <a:path w="36871" h="43034" extrusionOk="0">
                  <a:moveTo>
                    <a:pt x="7113" y="0"/>
                  </a:moveTo>
                  <a:cubicBezTo>
                    <a:pt x="6019" y="790"/>
                    <a:pt x="5502" y="4438"/>
                    <a:pt x="5502" y="4438"/>
                  </a:cubicBezTo>
                  <a:lnTo>
                    <a:pt x="92" y="34560"/>
                  </a:lnTo>
                  <a:cubicBezTo>
                    <a:pt x="1" y="35077"/>
                    <a:pt x="183" y="37691"/>
                    <a:pt x="2949" y="38207"/>
                  </a:cubicBezTo>
                  <a:lnTo>
                    <a:pt x="29819" y="43010"/>
                  </a:lnTo>
                  <a:cubicBezTo>
                    <a:pt x="29890" y="43026"/>
                    <a:pt x="29961" y="43033"/>
                    <a:pt x="30030" y="43033"/>
                  </a:cubicBezTo>
                  <a:cubicBezTo>
                    <a:pt x="30486" y="43033"/>
                    <a:pt x="30864" y="42699"/>
                    <a:pt x="30943" y="42250"/>
                  </a:cubicBezTo>
                  <a:lnTo>
                    <a:pt x="36871" y="9301"/>
                  </a:lnTo>
                  <a:lnTo>
                    <a:pt x="7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2"/>
            <p:cNvSpPr/>
            <p:nvPr/>
          </p:nvSpPr>
          <p:spPr>
            <a:xfrm>
              <a:off x="4812425" y="842100"/>
              <a:ext cx="869325" cy="973025"/>
            </a:xfrm>
            <a:custGeom>
              <a:avLst/>
              <a:gdLst/>
              <a:ahLst/>
              <a:cxnLst/>
              <a:rect l="l" t="t" r="r" b="b"/>
              <a:pathLst>
                <a:path w="34773" h="38921" extrusionOk="0">
                  <a:moveTo>
                    <a:pt x="5988" y="1"/>
                  </a:moveTo>
                  <a:lnTo>
                    <a:pt x="91" y="32949"/>
                  </a:lnTo>
                  <a:cubicBezTo>
                    <a:pt x="0" y="33466"/>
                    <a:pt x="334" y="33983"/>
                    <a:pt x="882" y="34074"/>
                  </a:cubicBezTo>
                  <a:lnTo>
                    <a:pt x="27751" y="38907"/>
                  </a:lnTo>
                  <a:cubicBezTo>
                    <a:pt x="27805" y="38916"/>
                    <a:pt x="27858" y="38921"/>
                    <a:pt x="27911" y="38921"/>
                  </a:cubicBezTo>
                  <a:cubicBezTo>
                    <a:pt x="28371" y="38921"/>
                    <a:pt x="28794" y="38580"/>
                    <a:pt x="28876" y="38117"/>
                  </a:cubicBezTo>
                  <a:lnTo>
                    <a:pt x="34773" y="5168"/>
                  </a:lnTo>
                  <a:lnTo>
                    <a:pt x="5988" y="1"/>
                  </a:ln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2"/>
            <p:cNvSpPr/>
            <p:nvPr/>
          </p:nvSpPr>
          <p:spPr>
            <a:xfrm>
              <a:off x="4805575" y="820825"/>
              <a:ext cx="869350" cy="972275"/>
            </a:xfrm>
            <a:custGeom>
              <a:avLst/>
              <a:gdLst/>
              <a:ahLst/>
              <a:cxnLst/>
              <a:rect l="l" t="t" r="r" b="b"/>
              <a:pathLst>
                <a:path w="34774" h="38891" extrusionOk="0">
                  <a:moveTo>
                    <a:pt x="5988" y="0"/>
                  </a:moveTo>
                  <a:lnTo>
                    <a:pt x="92" y="32919"/>
                  </a:lnTo>
                  <a:cubicBezTo>
                    <a:pt x="1" y="33436"/>
                    <a:pt x="335" y="33952"/>
                    <a:pt x="852" y="34044"/>
                  </a:cubicBezTo>
                  <a:lnTo>
                    <a:pt x="27721" y="38876"/>
                  </a:lnTo>
                  <a:cubicBezTo>
                    <a:pt x="27778" y="38886"/>
                    <a:pt x="27834" y="38890"/>
                    <a:pt x="27889" y="38890"/>
                  </a:cubicBezTo>
                  <a:cubicBezTo>
                    <a:pt x="28365" y="38890"/>
                    <a:pt x="28767" y="38549"/>
                    <a:pt x="28876" y="38086"/>
                  </a:cubicBezTo>
                  <a:lnTo>
                    <a:pt x="34773" y="5168"/>
                  </a:lnTo>
                  <a:lnTo>
                    <a:pt x="5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2"/>
            <p:cNvSpPr/>
            <p:nvPr/>
          </p:nvSpPr>
          <p:spPr>
            <a:xfrm>
              <a:off x="4800250" y="766525"/>
              <a:ext cx="871625" cy="992400"/>
            </a:xfrm>
            <a:custGeom>
              <a:avLst/>
              <a:gdLst/>
              <a:ahLst/>
              <a:cxnLst/>
              <a:rect l="l" t="t" r="r" b="b"/>
              <a:pathLst>
                <a:path w="34865" h="39696" extrusionOk="0">
                  <a:moveTo>
                    <a:pt x="6976" y="0"/>
                  </a:moveTo>
                  <a:cubicBezTo>
                    <a:pt x="6500" y="0"/>
                    <a:pt x="6101" y="341"/>
                    <a:pt x="6019" y="805"/>
                  </a:cubicBezTo>
                  <a:lnTo>
                    <a:pt x="92" y="33723"/>
                  </a:lnTo>
                  <a:cubicBezTo>
                    <a:pt x="1" y="34270"/>
                    <a:pt x="366" y="34757"/>
                    <a:pt x="882" y="34848"/>
                  </a:cubicBezTo>
                  <a:lnTo>
                    <a:pt x="27752" y="39681"/>
                  </a:lnTo>
                  <a:cubicBezTo>
                    <a:pt x="27809" y="39691"/>
                    <a:pt x="27866" y="39696"/>
                    <a:pt x="27922" y="39696"/>
                  </a:cubicBezTo>
                  <a:cubicBezTo>
                    <a:pt x="28377" y="39696"/>
                    <a:pt x="28796" y="39377"/>
                    <a:pt x="28877" y="38890"/>
                  </a:cubicBezTo>
                  <a:lnTo>
                    <a:pt x="34773" y="5972"/>
                  </a:lnTo>
                  <a:cubicBezTo>
                    <a:pt x="34865" y="5455"/>
                    <a:pt x="34530" y="4938"/>
                    <a:pt x="33983" y="4847"/>
                  </a:cubicBezTo>
                  <a:lnTo>
                    <a:pt x="7144" y="14"/>
                  </a:lnTo>
                  <a:cubicBezTo>
                    <a:pt x="7087" y="5"/>
                    <a:pt x="7031" y="0"/>
                    <a:pt x="6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2"/>
            <p:cNvSpPr/>
            <p:nvPr/>
          </p:nvSpPr>
          <p:spPr>
            <a:xfrm>
              <a:off x="5063175" y="985375"/>
              <a:ext cx="364775" cy="252250"/>
            </a:xfrm>
            <a:custGeom>
              <a:avLst/>
              <a:gdLst/>
              <a:ahLst/>
              <a:cxnLst/>
              <a:rect l="l" t="t" r="r" b="b"/>
              <a:pathLst>
                <a:path w="14591" h="10090" extrusionOk="0">
                  <a:moveTo>
                    <a:pt x="2143" y="0"/>
                  </a:moveTo>
                  <a:cubicBezTo>
                    <a:pt x="1667" y="0"/>
                    <a:pt x="1268" y="341"/>
                    <a:pt x="1186" y="805"/>
                  </a:cubicBezTo>
                  <a:lnTo>
                    <a:pt x="92" y="6884"/>
                  </a:lnTo>
                  <a:cubicBezTo>
                    <a:pt x="1" y="7431"/>
                    <a:pt x="335" y="7917"/>
                    <a:pt x="882" y="8008"/>
                  </a:cubicBezTo>
                  <a:lnTo>
                    <a:pt x="12281" y="10075"/>
                  </a:lnTo>
                  <a:cubicBezTo>
                    <a:pt x="12334" y="10085"/>
                    <a:pt x="12388" y="10089"/>
                    <a:pt x="12441" y="10089"/>
                  </a:cubicBezTo>
                  <a:cubicBezTo>
                    <a:pt x="12900" y="10089"/>
                    <a:pt x="13323" y="9748"/>
                    <a:pt x="13405" y="9285"/>
                  </a:cubicBezTo>
                  <a:lnTo>
                    <a:pt x="14499" y="3206"/>
                  </a:lnTo>
                  <a:cubicBezTo>
                    <a:pt x="14591" y="2689"/>
                    <a:pt x="14256" y="2172"/>
                    <a:pt x="13709" y="2081"/>
                  </a:cubicBezTo>
                  <a:lnTo>
                    <a:pt x="2311" y="14"/>
                  </a:lnTo>
                  <a:cubicBezTo>
                    <a:pt x="2254" y="5"/>
                    <a:pt x="2198" y="0"/>
                    <a:pt x="2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42"/>
          <p:cNvSpPr txBox="1">
            <a:spLocks noGrp="1"/>
          </p:cNvSpPr>
          <p:nvPr>
            <p:ph type="title"/>
          </p:nvPr>
        </p:nvSpPr>
        <p:spPr>
          <a:xfrm>
            <a:off x="633054" y="827457"/>
            <a:ext cx="7713600" cy="575400"/>
          </a:xfrm>
          <a:prstGeom prst="rect">
            <a:avLst/>
          </a:prstGeom>
        </p:spPr>
        <p:txBody>
          <a:bodyPr spcFirstLastPara="1" wrap="square" lIns="91425" tIns="91425" rIns="91425" bIns="91425" anchor="ctr" anchorCtr="0">
            <a:noAutofit/>
          </a:bodyPr>
          <a:lstStyle/>
          <a:p>
            <a:r>
              <a:rPr lang="en-US" sz="3200" dirty="0">
                <a:ln w="0"/>
                <a:solidFill>
                  <a:schemeClr val="tx1"/>
                </a:solidFill>
                <a:effectLst>
                  <a:outerShdw blurRad="38100" dist="19050" dir="2700000" algn="tl" rotWithShape="0">
                    <a:schemeClr val="dk1">
                      <a:alpha val="40000"/>
                    </a:schemeClr>
                  </a:outerShdw>
                </a:effectLst>
              </a:rPr>
              <a:t>MỤC TIÊU</a:t>
            </a:r>
          </a:p>
        </p:txBody>
      </p:sp>
      <p:grpSp>
        <p:nvGrpSpPr>
          <p:cNvPr id="656" name="Google Shape;656;p42"/>
          <p:cNvGrpSpPr/>
          <p:nvPr/>
        </p:nvGrpSpPr>
        <p:grpSpPr>
          <a:xfrm>
            <a:off x="285556" y="3645474"/>
            <a:ext cx="1380880" cy="1823176"/>
            <a:chOff x="-5969450" y="12871025"/>
            <a:chExt cx="1275875" cy="1684850"/>
          </a:xfrm>
        </p:grpSpPr>
        <p:sp>
          <p:nvSpPr>
            <p:cNvPr id="657" name="Google Shape;657;p42"/>
            <p:cNvSpPr/>
            <p:nvPr/>
          </p:nvSpPr>
          <p:spPr>
            <a:xfrm>
              <a:off x="-5932225" y="12871025"/>
              <a:ext cx="1221175" cy="1040575"/>
            </a:xfrm>
            <a:custGeom>
              <a:avLst/>
              <a:gdLst/>
              <a:ahLst/>
              <a:cxnLst/>
              <a:rect l="l" t="t" r="r" b="b"/>
              <a:pathLst>
                <a:path w="48847" h="41623" extrusionOk="0">
                  <a:moveTo>
                    <a:pt x="1156" y="0"/>
                  </a:moveTo>
                  <a:cubicBezTo>
                    <a:pt x="719" y="0"/>
                    <a:pt x="364" y="173"/>
                    <a:pt x="1" y="437"/>
                  </a:cubicBezTo>
                  <a:cubicBezTo>
                    <a:pt x="6171" y="8036"/>
                    <a:pt x="13831" y="13933"/>
                    <a:pt x="22129" y="20164"/>
                  </a:cubicBezTo>
                  <a:cubicBezTo>
                    <a:pt x="31217" y="27519"/>
                    <a:pt x="39059" y="34875"/>
                    <a:pt x="48847" y="41623"/>
                  </a:cubicBezTo>
                  <a:cubicBezTo>
                    <a:pt x="48634" y="41258"/>
                    <a:pt x="48360" y="41045"/>
                    <a:pt x="48360" y="41045"/>
                  </a:cubicBezTo>
                  <a:cubicBezTo>
                    <a:pt x="48360" y="41045"/>
                    <a:pt x="7813" y="4692"/>
                    <a:pt x="4712" y="2048"/>
                  </a:cubicBezTo>
                  <a:cubicBezTo>
                    <a:pt x="2948" y="536"/>
                    <a:pt x="1926" y="0"/>
                    <a:pt x="1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p:nvPr/>
          </p:nvSpPr>
          <p:spPr>
            <a:xfrm>
              <a:off x="-5969450" y="12881925"/>
              <a:ext cx="1275875" cy="1673950"/>
            </a:xfrm>
            <a:custGeom>
              <a:avLst/>
              <a:gdLst/>
              <a:ahLst/>
              <a:cxnLst/>
              <a:rect l="l" t="t" r="r" b="b"/>
              <a:pathLst>
                <a:path w="51035" h="66958" extrusionOk="0">
                  <a:moveTo>
                    <a:pt x="18776" y="26232"/>
                  </a:moveTo>
                  <a:cubicBezTo>
                    <a:pt x="19069" y="26232"/>
                    <a:pt x="19453" y="26428"/>
                    <a:pt x="20122" y="26992"/>
                  </a:cubicBezTo>
                  <a:cubicBezTo>
                    <a:pt x="21278" y="27995"/>
                    <a:pt x="36445" y="41582"/>
                    <a:pt x="36445" y="41582"/>
                  </a:cubicBezTo>
                  <a:cubicBezTo>
                    <a:pt x="36445" y="41582"/>
                    <a:pt x="37114" y="42190"/>
                    <a:pt x="36506" y="42737"/>
                  </a:cubicBezTo>
                  <a:cubicBezTo>
                    <a:pt x="35503" y="43588"/>
                    <a:pt x="27083" y="51126"/>
                    <a:pt x="27083" y="51126"/>
                  </a:cubicBezTo>
                  <a:cubicBezTo>
                    <a:pt x="27083" y="51126"/>
                    <a:pt x="26799" y="51451"/>
                    <a:pt x="26439" y="51451"/>
                  </a:cubicBezTo>
                  <a:cubicBezTo>
                    <a:pt x="26259" y="51451"/>
                    <a:pt x="26060" y="51369"/>
                    <a:pt x="25867" y="51126"/>
                  </a:cubicBezTo>
                  <a:cubicBezTo>
                    <a:pt x="25823" y="51793"/>
                    <a:pt x="25735" y="52012"/>
                    <a:pt x="25604" y="52012"/>
                  </a:cubicBezTo>
                  <a:cubicBezTo>
                    <a:pt x="25466" y="52012"/>
                    <a:pt x="25280" y="51770"/>
                    <a:pt x="25047" y="51552"/>
                  </a:cubicBezTo>
                  <a:cubicBezTo>
                    <a:pt x="24469" y="50974"/>
                    <a:pt x="21247" y="40032"/>
                    <a:pt x="19150" y="33011"/>
                  </a:cubicBezTo>
                  <a:cubicBezTo>
                    <a:pt x="17334" y="26843"/>
                    <a:pt x="17981" y="26468"/>
                    <a:pt x="18165" y="26468"/>
                  </a:cubicBezTo>
                  <a:cubicBezTo>
                    <a:pt x="18191" y="26468"/>
                    <a:pt x="18208" y="26475"/>
                    <a:pt x="18208" y="26475"/>
                  </a:cubicBezTo>
                  <a:cubicBezTo>
                    <a:pt x="18399" y="26335"/>
                    <a:pt x="18564" y="26232"/>
                    <a:pt x="18776" y="26232"/>
                  </a:cubicBezTo>
                  <a:close/>
                  <a:moveTo>
                    <a:pt x="1490" y="1"/>
                  </a:moveTo>
                  <a:cubicBezTo>
                    <a:pt x="1368" y="62"/>
                    <a:pt x="1247" y="153"/>
                    <a:pt x="1156" y="244"/>
                  </a:cubicBezTo>
                  <a:cubicBezTo>
                    <a:pt x="1" y="1186"/>
                    <a:pt x="1611" y="6110"/>
                    <a:pt x="1611" y="6110"/>
                  </a:cubicBezTo>
                  <a:cubicBezTo>
                    <a:pt x="1611" y="6110"/>
                    <a:pt x="20639" y="64288"/>
                    <a:pt x="20974" y="65017"/>
                  </a:cubicBezTo>
                  <a:cubicBezTo>
                    <a:pt x="21623" y="66516"/>
                    <a:pt x="22386" y="66958"/>
                    <a:pt x="23058" y="66958"/>
                  </a:cubicBezTo>
                  <a:cubicBezTo>
                    <a:pt x="24023" y="66958"/>
                    <a:pt x="24803" y="66051"/>
                    <a:pt x="24803" y="66051"/>
                  </a:cubicBezTo>
                  <a:cubicBezTo>
                    <a:pt x="24803" y="66051"/>
                    <a:pt x="47357" y="45929"/>
                    <a:pt x="50001" y="43619"/>
                  </a:cubicBezTo>
                  <a:cubicBezTo>
                    <a:pt x="51035" y="42737"/>
                    <a:pt x="50731" y="41795"/>
                    <a:pt x="50336" y="41187"/>
                  </a:cubicBezTo>
                  <a:cubicBezTo>
                    <a:pt x="40548" y="34439"/>
                    <a:pt x="32706" y="27083"/>
                    <a:pt x="23618" y="19728"/>
                  </a:cubicBezTo>
                  <a:cubicBezTo>
                    <a:pt x="15320" y="13497"/>
                    <a:pt x="7660" y="7600"/>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2"/>
            <p:cNvSpPr/>
            <p:nvPr/>
          </p:nvSpPr>
          <p:spPr>
            <a:xfrm>
              <a:off x="-5536100" y="13543625"/>
              <a:ext cx="213350" cy="638600"/>
            </a:xfrm>
            <a:custGeom>
              <a:avLst/>
              <a:gdLst/>
              <a:ahLst/>
              <a:cxnLst/>
              <a:rect l="l" t="t" r="r" b="b"/>
              <a:pathLst>
                <a:path w="8534" h="25544" extrusionOk="0">
                  <a:moveTo>
                    <a:pt x="831" y="0"/>
                  </a:moveTo>
                  <a:cubicBezTo>
                    <a:pt x="647" y="0"/>
                    <a:pt x="0" y="375"/>
                    <a:pt x="1816" y="6543"/>
                  </a:cubicBezTo>
                  <a:cubicBezTo>
                    <a:pt x="3913" y="13594"/>
                    <a:pt x="7135" y="24506"/>
                    <a:pt x="7713" y="25084"/>
                  </a:cubicBezTo>
                  <a:cubicBezTo>
                    <a:pt x="7931" y="25302"/>
                    <a:pt x="8117" y="25544"/>
                    <a:pt x="8259" y="25544"/>
                  </a:cubicBezTo>
                  <a:cubicBezTo>
                    <a:pt x="8394" y="25544"/>
                    <a:pt x="8489" y="25325"/>
                    <a:pt x="8533" y="24658"/>
                  </a:cubicBezTo>
                  <a:cubicBezTo>
                    <a:pt x="8442" y="24567"/>
                    <a:pt x="8381" y="24446"/>
                    <a:pt x="8290" y="24263"/>
                  </a:cubicBezTo>
                  <a:cubicBezTo>
                    <a:pt x="8199" y="23990"/>
                    <a:pt x="1056" y="2196"/>
                    <a:pt x="1056" y="2196"/>
                  </a:cubicBezTo>
                  <a:cubicBezTo>
                    <a:pt x="1056" y="2196"/>
                    <a:pt x="448" y="372"/>
                    <a:pt x="874" y="7"/>
                  </a:cubicBezTo>
                  <a:cubicBezTo>
                    <a:pt x="874" y="7"/>
                    <a:pt x="857" y="0"/>
                    <a:pt x="831" y="0"/>
                  </a:cubicBezTo>
                  <a:close/>
                </a:path>
              </a:pathLst>
            </a:custGeom>
            <a:solidFill>
              <a:srgbClr val="9A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2"/>
            <p:cNvSpPr/>
            <p:nvPr/>
          </p:nvSpPr>
          <p:spPr>
            <a:xfrm>
              <a:off x="-5845375" y="12930950"/>
              <a:ext cx="47075" cy="52700"/>
            </a:xfrm>
            <a:custGeom>
              <a:avLst/>
              <a:gdLst/>
              <a:ahLst/>
              <a:cxnLst/>
              <a:rect l="l" t="t" r="r" b="b"/>
              <a:pathLst>
                <a:path w="1883" h="2108" extrusionOk="0">
                  <a:moveTo>
                    <a:pt x="1730" y="1"/>
                  </a:moveTo>
                  <a:cubicBezTo>
                    <a:pt x="1705" y="1"/>
                    <a:pt x="1680" y="14"/>
                    <a:pt x="1664" y="46"/>
                  </a:cubicBezTo>
                  <a:cubicBezTo>
                    <a:pt x="1542" y="289"/>
                    <a:pt x="1329" y="502"/>
                    <a:pt x="1117" y="684"/>
                  </a:cubicBezTo>
                  <a:cubicBezTo>
                    <a:pt x="722" y="1079"/>
                    <a:pt x="387" y="1596"/>
                    <a:pt x="22" y="2022"/>
                  </a:cubicBezTo>
                  <a:cubicBezTo>
                    <a:pt x="1" y="2065"/>
                    <a:pt x="25" y="2108"/>
                    <a:pt x="52" y="2108"/>
                  </a:cubicBezTo>
                  <a:cubicBezTo>
                    <a:pt x="63" y="2108"/>
                    <a:pt x="74" y="2100"/>
                    <a:pt x="83" y="2083"/>
                  </a:cubicBezTo>
                  <a:cubicBezTo>
                    <a:pt x="478" y="1657"/>
                    <a:pt x="873" y="1231"/>
                    <a:pt x="1238" y="806"/>
                  </a:cubicBezTo>
                  <a:cubicBezTo>
                    <a:pt x="1421" y="593"/>
                    <a:pt x="1573" y="350"/>
                    <a:pt x="1816" y="168"/>
                  </a:cubicBezTo>
                  <a:cubicBezTo>
                    <a:pt x="1883" y="101"/>
                    <a:pt x="1802" y="1"/>
                    <a:pt x="173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2"/>
            <p:cNvSpPr/>
            <p:nvPr/>
          </p:nvSpPr>
          <p:spPr>
            <a:xfrm>
              <a:off x="-5728275" y="13041475"/>
              <a:ext cx="47050" cy="52700"/>
            </a:xfrm>
            <a:custGeom>
              <a:avLst/>
              <a:gdLst/>
              <a:ahLst/>
              <a:cxnLst/>
              <a:rect l="l" t="t" r="r" b="b"/>
              <a:pathLst>
                <a:path w="1882" h="2108" extrusionOk="0">
                  <a:moveTo>
                    <a:pt x="1736" y="0"/>
                  </a:moveTo>
                  <a:cubicBezTo>
                    <a:pt x="1710" y="0"/>
                    <a:pt x="1684" y="10"/>
                    <a:pt x="1661" y="32"/>
                  </a:cubicBezTo>
                  <a:cubicBezTo>
                    <a:pt x="1539" y="276"/>
                    <a:pt x="1326" y="488"/>
                    <a:pt x="1114" y="701"/>
                  </a:cubicBezTo>
                  <a:cubicBezTo>
                    <a:pt x="718" y="1066"/>
                    <a:pt x="384" y="1583"/>
                    <a:pt x="50" y="2008"/>
                  </a:cubicBezTo>
                  <a:cubicBezTo>
                    <a:pt x="0" y="2058"/>
                    <a:pt x="32" y="2107"/>
                    <a:pt x="78" y="2107"/>
                  </a:cubicBezTo>
                  <a:cubicBezTo>
                    <a:pt x="88" y="2107"/>
                    <a:pt x="99" y="2105"/>
                    <a:pt x="111" y="2099"/>
                  </a:cubicBezTo>
                  <a:cubicBezTo>
                    <a:pt x="475" y="1674"/>
                    <a:pt x="870" y="1248"/>
                    <a:pt x="1235" y="792"/>
                  </a:cubicBezTo>
                  <a:cubicBezTo>
                    <a:pt x="1448" y="580"/>
                    <a:pt x="1600" y="336"/>
                    <a:pt x="1813" y="154"/>
                  </a:cubicBezTo>
                  <a:cubicBezTo>
                    <a:pt x="1881" y="86"/>
                    <a:pt x="1813" y="0"/>
                    <a:pt x="1736"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2"/>
            <p:cNvSpPr/>
            <p:nvPr/>
          </p:nvSpPr>
          <p:spPr>
            <a:xfrm>
              <a:off x="-5609050" y="13144475"/>
              <a:ext cx="46325" cy="52700"/>
            </a:xfrm>
            <a:custGeom>
              <a:avLst/>
              <a:gdLst/>
              <a:ahLst/>
              <a:cxnLst/>
              <a:rect l="l" t="t" r="r" b="b"/>
              <a:pathLst>
                <a:path w="1853" h="2108" extrusionOk="0">
                  <a:moveTo>
                    <a:pt x="1725" y="1"/>
                  </a:moveTo>
                  <a:cubicBezTo>
                    <a:pt x="1702" y="1"/>
                    <a:pt x="1680" y="14"/>
                    <a:pt x="1664" y="46"/>
                  </a:cubicBezTo>
                  <a:cubicBezTo>
                    <a:pt x="1512" y="289"/>
                    <a:pt x="1299" y="502"/>
                    <a:pt x="1117" y="685"/>
                  </a:cubicBezTo>
                  <a:cubicBezTo>
                    <a:pt x="691" y="1080"/>
                    <a:pt x="357" y="1596"/>
                    <a:pt x="22" y="2022"/>
                  </a:cubicBezTo>
                  <a:cubicBezTo>
                    <a:pt x="1" y="2065"/>
                    <a:pt x="25" y="2108"/>
                    <a:pt x="52" y="2108"/>
                  </a:cubicBezTo>
                  <a:cubicBezTo>
                    <a:pt x="63" y="2108"/>
                    <a:pt x="74" y="2101"/>
                    <a:pt x="83" y="2083"/>
                  </a:cubicBezTo>
                  <a:cubicBezTo>
                    <a:pt x="478" y="1657"/>
                    <a:pt x="843" y="1232"/>
                    <a:pt x="1238" y="806"/>
                  </a:cubicBezTo>
                  <a:cubicBezTo>
                    <a:pt x="1421" y="593"/>
                    <a:pt x="1573" y="350"/>
                    <a:pt x="1785" y="168"/>
                  </a:cubicBezTo>
                  <a:cubicBezTo>
                    <a:pt x="1852" y="101"/>
                    <a:pt x="1788"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2"/>
            <p:cNvSpPr/>
            <p:nvPr/>
          </p:nvSpPr>
          <p:spPr>
            <a:xfrm>
              <a:off x="-5490575" y="13252250"/>
              <a:ext cx="46300" cy="52425"/>
            </a:xfrm>
            <a:custGeom>
              <a:avLst/>
              <a:gdLst/>
              <a:ahLst/>
              <a:cxnLst/>
              <a:rect l="l" t="t" r="r" b="b"/>
              <a:pathLst>
                <a:path w="1852" h="2097" extrusionOk="0">
                  <a:moveTo>
                    <a:pt x="1737" y="0"/>
                  </a:moveTo>
                  <a:cubicBezTo>
                    <a:pt x="1711" y="0"/>
                    <a:pt x="1685" y="15"/>
                    <a:pt x="1667" y="51"/>
                  </a:cubicBezTo>
                  <a:cubicBezTo>
                    <a:pt x="1515" y="264"/>
                    <a:pt x="1302" y="477"/>
                    <a:pt x="1119" y="690"/>
                  </a:cubicBezTo>
                  <a:cubicBezTo>
                    <a:pt x="694" y="1085"/>
                    <a:pt x="360" y="1571"/>
                    <a:pt x="25" y="2027"/>
                  </a:cubicBezTo>
                  <a:cubicBezTo>
                    <a:pt x="1" y="2052"/>
                    <a:pt x="36" y="2096"/>
                    <a:pt x="66" y="2096"/>
                  </a:cubicBezTo>
                  <a:cubicBezTo>
                    <a:pt x="73" y="2096"/>
                    <a:pt x="80" y="2094"/>
                    <a:pt x="86" y="2088"/>
                  </a:cubicBezTo>
                  <a:cubicBezTo>
                    <a:pt x="481" y="1662"/>
                    <a:pt x="846" y="1237"/>
                    <a:pt x="1211" y="811"/>
                  </a:cubicBezTo>
                  <a:cubicBezTo>
                    <a:pt x="1423" y="568"/>
                    <a:pt x="1575" y="325"/>
                    <a:pt x="1788" y="143"/>
                  </a:cubicBezTo>
                  <a:cubicBezTo>
                    <a:pt x="1852" y="79"/>
                    <a:pt x="1797" y="0"/>
                    <a:pt x="173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2"/>
            <p:cNvSpPr/>
            <p:nvPr/>
          </p:nvSpPr>
          <p:spPr>
            <a:xfrm>
              <a:off x="-5391775" y="13339000"/>
              <a:ext cx="46375" cy="52300"/>
            </a:xfrm>
            <a:custGeom>
              <a:avLst/>
              <a:gdLst/>
              <a:ahLst/>
              <a:cxnLst/>
              <a:rect l="l" t="t" r="r" b="b"/>
              <a:pathLst>
                <a:path w="1855" h="2092" extrusionOk="0">
                  <a:moveTo>
                    <a:pt x="1729" y="1"/>
                  </a:moveTo>
                  <a:cubicBezTo>
                    <a:pt x="1706" y="1"/>
                    <a:pt x="1683" y="14"/>
                    <a:pt x="1666" y="46"/>
                  </a:cubicBezTo>
                  <a:cubicBezTo>
                    <a:pt x="1514" y="290"/>
                    <a:pt x="1301" y="502"/>
                    <a:pt x="1119" y="685"/>
                  </a:cubicBezTo>
                  <a:cubicBezTo>
                    <a:pt x="724" y="1080"/>
                    <a:pt x="359" y="1566"/>
                    <a:pt x="25" y="2022"/>
                  </a:cubicBezTo>
                  <a:cubicBezTo>
                    <a:pt x="0" y="2047"/>
                    <a:pt x="35" y="2091"/>
                    <a:pt x="66" y="2091"/>
                  </a:cubicBezTo>
                  <a:cubicBezTo>
                    <a:pt x="73" y="2091"/>
                    <a:pt x="80" y="2089"/>
                    <a:pt x="85" y="2083"/>
                  </a:cubicBezTo>
                  <a:cubicBezTo>
                    <a:pt x="481" y="1657"/>
                    <a:pt x="845" y="1232"/>
                    <a:pt x="1240" y="806"/>
                  </a:cubicBezTo>
                  <a:cubicBezTo>
                    <a:pt x="1423" y="594"/>
                    <a:pt x="1575" y="320"/>
                    <a:pt x="1788" y="138"/>
                  </a:cubicBezTo>
                  <a:cubicBezTo>
                    <a:pt x="1854" y="93"/>
                    <a:pt x="1791" y="1"/>
                    <a:pt x="1729"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2"/>
            <p:cNvSpPr/>
            <p:nvPr/>
          </p:nvSpPr>
          <p:spPr>
            <a:xfrm>
              <a:off x="-5298325" y="13421400"/>
              <a:ext cx="46425" cy="52725"/>
            </a:xfrm>
            <a:custGeom>
              <a:avLst/>
              <a:gdLst/>
              <a:ahLst/>
              <a:cxnLst/>
              <a:rect l="l" t="t" r="r" b="b"/>
              <a:pathLst>
                <a:path w="1857" h="2109" extrusionOk="0">
                  <a:moveTo>
                    <a:pt x="1724" y="1"/>
                  </a:moveTo>
                  <a:cubicBezTo>
                    <a:pt x="1703" y="1"/>
                    <a:pt x="1682" y="10"/>
                    <a:pt x="1667" y="33"/>
                  </a:cubicBezTo>
                  <a:cubicBezTo>
                    <a:pt x="1515" y="276"/>
                    <a:pt x="1302" y="489"/>
                    <a:pt x="1120" y="702"/>
                  </a:cubicBezTo>
                  <a:cubicBezTo>
                    <a:pt x="694" y="1067"/>
                    <a:pt x="360" y="1583"/>
                    <a:pt x="25" y="2009"/>
                  </a:cubicBezTo>
                  <a:cubicBezTo>
                    <a:pt x="0" y="2059"/>
                    <a:pt x="36" y="2108"/>
                    <a:pt x="67" y="2108"/>
                  </a:cubicBezTo>
                  <a:cubicBezTo>
                    <a:pt x="74" y="2108"/>
                    <a:pt x="81" y="2106"/>
                    <a:pt x="86" y="2100"/>
                  </a:cubicBezTo>
                  <a:cubicBezTo>
                    <a:pt x="481" y="1675"/>
                    <a:pt x="846" y="1249"/>
                    <a:pt x="1211" y="793"/>
                  </a:cubicBezTo>
                  <a:cubicBezTo>
                    <a:pt x="1424" y="580"/>
                    <a:pt x="1575" y="337"/>
                    <a:pt x="1788" y="155"/>
                  </a:cubicBezTo>
                  <a:cubicBezTo>
                    <a:pt x="1857" y="86"/>
                    <a:pt x="1788" y="1"/>
                    <a:pt x="1724"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2"/>
            <p:cNvSpPr/>
            <p:nvPr/>
          </p:nvSpPr>
          <p:spPr>
            <a:xfrm>
              <a:off x="-5211700" y="13502250"/>
              <a:ext cx="47075" cy="52425"/>
            </a:xfrm>
            <a:custGeom>
              <a:avLst/>
              <a:gdLst/>
              <a:ahLst/>
              <a:cxnLst/>
              <a:rect l="l" t="t" r="r" b="b"/>
              <a:pathLst>
                <a:path w="1883" h="2097" extrusionOk="0">
                  <a:moveTo>
                    <a:pt x="1757" y="0"/>
                  </a:moveTo>
                  <a:cubicBezTo>
                    <a:pt x="1727" y="0"/>
                    <a:pt x="1694" y="15"/>
                    <a:pt x="1667" y="52"/>
                  </a:cubicBezTo>
                  <a:cubicBezTo>
                    <a:pt x="1545" y="264"/>
                    <a:pt x="1332" y="477"/>
                    <a:pt x="1120" y="690"/>
                  </a:cubicBezTo>
                  <a:cubicBezTo>
                    <a:pt x="725" y="1085"/>
                    <a:pt x="390" y="1571"/>
                    <a:pt x="25" y="2027"/>
                  </a:cubicBezTo>
                  <a:cubicBezTo>
                    <a:pt x="1" y="2052"/>
                    <a:pt x="36" y="2096"/>
                    <a:pt x="82" y="2096"/>
                  </a:cubicBezTo>
                  <a:cubicBezTo>
                    <a:pt x="93" y="2096"/>
                    <a:pt x="105" y="2094"/>
                    <a:pt x="117" y="2088"/>
                  </a:cubicBezTo>
                  <a:cubicBezTo>
                    <a:pt x="481" y="1662"/>
                    <a:pt x="877" y="1237"/>
                    <a:pt x="1241" y="811"/>
                  </a:cubicBezTo>
                  <a:cubicBezTo>
                    <a:pt x="1424" y="568"/>
                    <a:pt x="1576" y="325"/>
                    <a:pt x="1819" y="143"/>
                  </a:cubicBezTo>
                  <a:cubicBezTo>
                    <a:pt x="1883"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2"/>
            <p:cNvSpPr/>
            <p:nvPr/>
          </p:nvSpPr>
          <p:spPr>
            <a:xfrm>
              <a:off x="-5120425" y="13584475"/>
              <a:ext cx="46875" cy="52675"/>
            </a:xfrm>
            <a:custGeom>
              <a:avLst/>
              <a:gdLst/>
              <a:ahLst/>
              <a:cxnLst/>
              <a:rect l="l" t="t" r="r" b="b"/>
              <a:pathLst>
                <a:path w="1875" h="2107" extrusionOk="0">
                  <a:moveTo>
                    <a:pt x="1729" y="0"/>
                  </a:moveTo>
                  <a:cubicBezTo>
                    <a:pt x="1704" y="0"/>
                    <a:pt x="1679" y="13"/>
                    <a:pt x="1663" y="45"/>
                  </a:cubicBezTo>
                  <a:cubicBezTo>
                    <a:pt x="1511" y="288"/>
                    <a:pt x="1299" y="501"/>
                    <a:pt x="1116" y="684"/>
                  </a:cubicBezTo>
                  <a:cubicBezTo>
                    <a:pt x="721" y="1079"/>
                    <a:pt x="387" y="1595"/>
                    <a:pt x="22" y="2021"/>
                  </a:cubicBezTo>
                  <a:cubicBezTo>
                    <a:pt x="0" y="2064"/>
                    <a:pt x="25" y="2107"/>
                    <a:pt x="51" y="2107"/>
                  </a:cubicBezTo>
                  <a:cubicBezTo>
                    <a:pt x="62" y="2107"/>
                    <a:pt x="74" y="2100"/>
                    <a:pt x="83" y="2082"/>
                  </a:cubicBezTo>
                  <a:cubicBezTo>
                    <a:pt x="478" y="1656"/>
                    <a:pt x="843" y="1231"/>
                    <a:pt x="1238" y="805"/>
                  </a:cubicBezTo>
                  <a:cubicBezTo>
                    <a:pt x="1420" y="592"/>
                    <a:pt x="1572" y="349"/>
                    <a:pt x="1785" y="167"/>
                  </a:cubicBezTo>
                  <a:cubicBezTo>
                    <a:pt x="1874" y="100"/>
                    <a:pt x="1799" y="0"/>
                    <a:pt x="1729"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2"/>
            <p:cNvSpPr/>
            <p:nvPr/>
          </p:nvSpPr>
          <p:spPr>
            <a:xfrm>
              <a:off x="-5039950" y="13649675"/>
              <a:ext cx="47050" cy="52400"/>
            </a:xfrm>
            <a:custGeom>
              <a:avLst/>
              <a:gdLst/>
              <a:ahLst/>
              <a:cxnLst/>
              <a:rect l="l" t="t" r="r" b="b"/>
              <a:pathLst>
                <a:path w="1882" h="2096" extrusionOk="0">
                  <a:moveTo>
                    <a:pt x="1757" y="0"/>
                  </a:moveTo>
                  <a:cubicBezTo>
                    <a:pt x="1727" y="0"/>
                    <a:pt x="1694" y="15"/>
                    <a:pt x="1666" y="51"/>
                  </a:cubicBezTo>
                  <a:cubicBezTo>
                    <a:pt x="1545" y="264"/>
                    <a:pt x="1332" y="477"/>
                    <a:pt x="1119" y="690"/>
                  </a:cubicBezTo>
                  <a:cubicBezTo>
                    <a:pt x="724" y="1085"/>
                    <a:pt x="390" y="1571"/>
                    <a:pt x="25" y="2027"/>
                  </a:cubicBezTo>
                  <a:cubicBezTo>
                    <a:pt x="0" y="2052"/>
                    <a:pt x="35" y="2096"/>
                    <a:pt x="66" y="2096"/>
                  </a:cubicBezTo>
                  <a:cubicBezTo>
                    <a:pt x="73" y="2096"/>
                    <a:pt x="80" y="2094"/>
                    <a:pt x="86" y="2088"/>
                  </a:cubicBezTo>
                  <a:cubicBezTo>
                    <a:pt x="481" y="1662"/>
                    <a:pt x="876" y="1237"/>
                    <a:pt x="1241" y="811"/>
                  </a:cubicBezTo>
                  <a:cubicBezTo>
                    <a:pt x="1423" y="568"/>
                    <a:pt x="1575" y="325"/>
                    <a:pt x="1818" y="142"/>
                  </a:cubicBezTo>
                  <a:cubicBezTo>
                    <a:pt x="1882"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2"/>
            <p:cNvSpPr/>
            <p:nvPr/>
          </p:nvSpPr>
          <p:spPr>
            <a:xfrm>
              <a:off x="-4959325" y="13725800"/>
              <a:ext cx="46300" cy="52700"/>
            </a:xfrm>
            <a:custGeom>
              <a:avLst/>
              <a:gdLst/>
              <a:ahLst/>
              <a:cxnLst/>
              <a:rect l="l" t="t" r="r" b="b"/>
              <a:pathLst>
                <a:path w="1852" h="2108" extrusionOk="0">
                  <a:moveTo>
                    <a:pt x="1725" y="1"/>
                  </a:moveTo>
                  <a:cubicBezTo>
                    <a:pt x="1702" y="1"/>
                    <a:pt x="1679" y="14"/>
                    <a:pt x="1663" y="46"/>
                  </a:cubicBezTo>
                  <a:cubicBezTo>
                    <a:pt x="1511" y="289"/>
                    <a:pt x="1298" y="502"/>
                    <a:pt x="1116" y="684"/>
                  </a:cubicBezTo>
                  <a:cubicBezTo>
                    <a:pt x="721" y="1079"/>
                    <a:pt x="356" y="1596"/>
                    <a:pt x="22" y="2022"/>
                  </a:cubicBezTo>
                  <a:cubicBezTo>
                    <a:pt x="0" y="2065"/>
                    <a:pt x="24" y="2108"/>
                    <a:pt x="51" y="2108"/>
                  </a:cubicBezTo>
                  <a:cubicBezTo>
                    <a:pt x="62" y="2108"/>
                    <a:pt x="74" y="2100"/>
                    <a:pt x="83" y="2082"/>
                  </a:cubicBezTo>
                  <a:cubicBezTo>
                    <a:pt x="478" y="1657"/>
                    <a:pt x="842" y="1231"/>
                    <a:pt x="1238" y="806"/>
                  </a:cubicBezTo>
                  <a:cubicBezTo>
                    <a:pt x="1420" y="593"/>
                    <a:pt x="1572" y="350"/>
                    <a:pt x="1785" y="167"/>
                  </a:cubicBezTo>
                  <a:cubicBezTo>
                    <a:pt x="1852" y="100"/>
                    <a:pt x="1787"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2"/>
            <p:cNvSpPr/>
            <p:nvPr/>
          </p:nvSpPr>
          <p:spPr>
            <a:xfrm>
              <a:off x="-4866700" y="13806325"/>
              <a:ext cx="47125" cy="52300"/>
            </a:xfrm>
            <a:custGeom>
              <a:avLst/>
              <a:gdLst/>
              <a:ahLst/>
              <a:cxnLst/>
              <a:rect l="l" t="t" r="r" b="b"/>
              <a:pathLst>
                <a:path w="1885" h="2092" extrusionOk="0">
                  <a:moveTo>
                    <a:pt x="1735" y="1"/>
                  </a:moveTo>
                  <a:cubicBezTo>
                    <a:pt x="1708" y="1"/>
                    <a:pt x="1683" y="14"/>
                    <a:pt x="1666" y="47"/>
                  </a:cubicBezTo>
                  <a:cubicBezTo>
                    <a:pt x="1514" y="290"/>
                    <a:pt x="1332" y="503"/>
                    <a:pt x="1119" y="685"/>
                  </a:cubicBezTo>
                  <a:cubicBezTo>
                    <a:pt x="724" y="1080"/>
                    <a:pt x="390" y="1567"/>
                    <a:pt x="25" y="2022"/>
                  </a:cubicBezTo>
                  <a:cubicBezTo>
                    <a:pt x="0" y="2047"/>
                    <a:pt x="36" y="2092"/>
                    <a:pt x="66" y="2092"/>
                  </a:cubicBezTo>
                  <a:cubicBezTo>
                    <a:pt x="73" y="2092"/>
                    <a:pt x="80" y="2089"/>
                    <a:pt x="86" y="2083"/>
                  </a:cubicBezTo>
                  <a:cubicBezTo>
                    <a:pt x="481" y="1658"/>
                    <a:pt x="876" y="1232"/>
                    <a:pt x="1241" y="807"/>
                  </a:cubicBezTo>
                  <a:cubicBezTo>
                    <a:pt x="1423" y="594"/>
                    <a:pt x="1575" y="320"/>
                    <a:pt x="1818" y="138"/>
                  </a:cubicBezTo>
                  <a:cubicBezTo>
                    <a:pt x="1885" y="94"/>
                    <a:pt x="1806" y="1"/>
                    <a:pt x="173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42"/>
          <p:cNvGrpSpPr/>
          <p:nvPr/>
        </p:nvGrpSpPr>
        <p:grpSpPr>
          <a:xfrm>
            <a:off x="-385433" y="3639035"/>
            <a:ext cx="1211444" cy="1630231"/>
            <a:chOff x="-1138858" y="3639035"/>
            <a:chExt cx="1211444" cy="1630231"/>
          </a:xfrm>
        </p:grpSpPr>
        <p:sp>
          <p:nvSpPr>
            <p:cNvPr id="672" name="Google Shape;672;p42"/>
            <p:cNvSpPr/>
            <p:nvPr/>
          </p:nvSpPr>
          <p:spPr>
            <a:xfrm>
              <a:off x="-985216" y="4615716"/>
              <a:ext cx="897590" cy="653550"/>
            </a:xfrm>
            <a:custGeom>
              <a:avLst/>
              <a:gdLst/>
              <a:ahLst/>
              <a:cxnLst/>
              <a:rect l="l" t="t" r="r" b="b"/>
              <a:pathLst>
                <a:path w="12432" h="9051" extrusionOk="0">
                  <a:moveTo>
                    <a:pt x="0" y="1"/>
                  </a:moveTo>
                  <a:lnTo>
                    <a:pt x="0" y="1"/>
                  </a:lnTo>
                  <a:cubicBezTo>
                    <a:pt x="0" y="1"/>
                    <a:pt x="730" y="7934"/>
                    <a:pt x="1854" y="8390"/>
                  </a:cubicBezTo>
                  <a:cubicBezTo>
                    <a:pt x="2536" y="8648"/>
                    <a:pt x="5295" y="9051"/>
                    <a:pt x="7721" y="9051"/>
                  </a:cubicBezTo>
                  <a:cubicBezTo>
                    <a:pt x="9298" y="9051"/>
                    <a:pt x="10734" y="8881"/>
                    <a:pt x="11368" y="8390"/>
                  </a:cubicBezTo>
                  <a:cubicBezTo>
                    <a:pt x="12432" y="5958"/>
                    <a:pt x="12310" y="761"/>
                    <a:pt x="12310" y="761"/>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2"/>
            <p:cNvSpPr/>
            <p:nvPr/>
          </p:nvSpPr>
          <p:spPr>
            <a:xfrm>
              <a:off x="-1138858" y="4236121"/>
              <a:ext cx="1211444" cy="576505"/>
            </a:xfrm>
            <a:custGeom>
              <a:avLst/>
              <a:gdLst/>
              <a:ahLst/>
              <a:cxnLst/>
              <a:rect l="l" t="t" r="r" b="b"/>
              <a:pathLst>
                <a:path w="16779" h="7984" extrusionOk="0">
                  <a:moveTo>
                    <a:pt x="9380" y="0"/>
                  </a:moveTo>
                  <a:cubicBezTo>
                    <a:pt x="4747" y="0"/>
                    <a:pt x="456" y="1914"/>
                    <a:pt x="456" y="1914"/>
                  </a:cubicBezTo>
                  <a:cubicBezTo>
                    <a:pt x="456" y="1914"/>
                    <a:pt x="0" y="3829"/>
                    <a:pt x="1034" y="6352"/>
                  </a:cubicBezTo>
                  <a:cubicBezTo>
                    <a:pt x="2801" y="7604"/>
                    <a:pt x="5904" y="7984"/>
                    <a:pt x="8827" y="7984"/>
                  </a:cubicBezTo>
                  <a:cubicBezTo>
                    <a:pt x="12290" y="7984"/>
                    <a:pt x="15499" y="7450"/>
                    <a:pt x="15928" y="7203"/>
                  </a:cubicBezTo>
                  <a:cubicBezTo>
                    <a:pt x="16718" y="6717"/>
                    <a:pt x="16779" y="2461"/>
                    <a:pt x="16779" y="2461"/>
                  </a:cubicBezTo>
                  <a:cubicBezTo>
                    <a:pt x="14665" y="598"/>
                    <a:pt x="11969" y="0"/>
                    <a:pt x="93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2"/>
            <p:cNvSpPr/>
            <p:nvPr/>
          </p:nvSpPr>
          <p:spPr>
            <a:xfrm>
              <a:off x="-1105935" y="4242619"/>
              <a:ext cx="1178521" cy="342480"/>
            </a:xfrm>
            <a:custGeom>
              <a:avLst/>
              <a:gdLst/>
              <a:ahLst/>
              <a:cxnLst/>
              <a:rect l="l" t="t" r="r" b="b"/>
              <a:pathLst>
                <a:path w="16323" h="4743" extrusionOk="0">
                  <a:moveTo>
                    <a:pt x="8177" y="0"/>
                  </a:moveTo>
                  <a:cubicBezTo>
                    <a:pt x="3648" y="0"/>
                    <a:pt x="0" y="1064"/>
                    <a:pt x="0" y="2371"/>
                  </a:cubicBezTo>
                  <a:cubicBezTo>
                    <a:pt x="0" y="3678"/>
                    <a:pt x="3648" y="4742"/>
                    <a:pt x="8177" y="4742"/>
                  </a:cubicBezTo>
                  <a:cubicBezTo>
                    <a:pt x="12675" y="4742"/>
                    <a:pt x="16323" y="3678"/>
                    <a:pt x="16323" y="2371"/>
                  </a:cubicBezTo>
                  <a:cubicBezTo>
                    <a:pt x="16323" y="1064"/>
                    <a:pt x="12675" y="0"/>
                    <a:pt x="8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2"/>
            <p:cNvSpPr/>
            <p:nvPr/>
          </p:nvSpPr>
          <p:spPr>
            <a:xfrm>
              <a:off x="-934358" y="4335256"/>
              <a:ext cx="880200" cy="139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p:nvPr/>
          </p:nvSpPr>
          <p:spPr>
            <a:xfrm>
              <a:off x="-631941" y="3639035"/>
              <a:ext cx="546554" cy="829736"/>
            </a:xfrm>
            <a:custGeom>
              <a:avLst/>
              <a:gdLst/>
              <a:ahLst/>
              <a:cxnLst/>
              <a:rect l="l" t="t" r="r" b="b"/>
              <a:pathLst>
                <a:path w="7570" h="11491" extrusionOk="0">
                  <a:moveTo>
                    <a:pt x="3905" y="0"/>
                  </a:moveTo>
                  <a:cubicBezTo>
                    <a:pt x="2721" y="0"/>
                    <a:pt x="1152" y="6248"/>
                    <a:pt x="426" y="9575"/>
                  </a:cubicBezTo>
                  <a:cubicBezTo>
                    <a:pt x="214" y="10487"/>
                    <a:pt x="62" y="11156"/>
                    <a:pt x="1" y="11460"/>
                  </a:cubicBezTo>
                  <a:cubicBezTo>
                    <a:pt x="426" y="11460"/>
                    <a:pt x="822" y="11490"/>
                    <a:pt x="1277" y="11490"/>
                  </a:cubicBezTo>
                  <a:cubicBezTo>
                    <a:pt x="2828" y="11490"/>
                    <a:pt x="4256" y="11369"/>
                    <a:pt x="5320" y="11217"/>
                  </a:cubicBezTo>
                  <a:cubicBezTo>
                    <a:pt x="5624" y="10882"/>
                    <a:pt x="6019" y="10457"/>
                    <a:pt x="6384" y="10031"/>
                  </a:cubicBezTo>
                  <a:cubicBezTo>
                    <a:pt x="6992" y="9271"/>
                    <a:pt x="7448" y="8542"/>
                    <a:pt x="7144" y="8299"/>
                  </a:cubicBezTo>
                  <a:cubicBezTo>
                    <a:pt x="7096" y="8263"/>
                    <a:pt x="7036" y="8247"/>
                    <a:pt x="6965" y="8247"/>
                  </a:cubicBezTo>
                  <a:cubicBezTo>
                    <a:pt x="6490" y="8247"/>
                    <a:pt x="5532" y="8991"/>
                    <a:pt x="4712" y="9758"/>
                  </a:cubicBezTo>
                  <a:cubicBezTo>
                    <a:pt x="3861" y="10487"/>
                    <a:pt x="3162" y="11217"/>
                    <a:pt x="3162" y="11217"/>
                  </a:cubicBezTo>
                  <a:cubicBezTo>
                    <a:pt x="3162" y="11217"/>
                    <a:pt x="3557" y="10578"/>
                    <a:pt x="4074" y="9666"/>
                  </a:cubicBezTo>
                  <a:cubicBezTo>
                    <a:pt x="5381" y="7448"/>
                    <a:pt x="7569" y="3496"/>
                    <a:pt x="7022" y="3223"/>
                  </a:cubicBezTo>
                  <a:cubicBezTo>
                    <a:pt x="7004" y="3214"/>
                    <a:pt x="6984" y="3210"/>
                    <a:pt x="6963" y="3210"/>
                  </a:cubicBezTo>
                  <a:cubicBezTo>
                    <a:pt x="6300" y="3210"/>
                    <a:pt x="4093" y="7192"/>
                    <a:pt x="2828" y="9606"/>
                  </a:cubicBezTo>
                  <a:cubicBezTo>
                    <a:pt x="2281" y="10639"/>
                    <a:pt x="1916" y="11369"/>
                    <a:pt x="1916" y="11369"/>
                  </a:cubicBezTo>
                  <a:cubicBezTo>
                    <a:pt x="1916" y="11369"/>
                    <a:pt x="2129" y="10669"/>
                    <a:pt x="2433" y="9575"/>
                  </a:cubicBezTo>
                  <a:cubicBezTo>
                    <a:pt x="3375" y="6384"/>
                    <a:pt x="5107" y="61"/>
                    <a:pt x="3922" y="1"/>
                  </a:cubicBezTo>
                  <a:cubicBezTo>
                    <a:pt x="3916" y="0"/>
                    <a:pt x="3911" y="0"/>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 name="Google Shape;677;p42"/>
          <p:cNvSpPr/>
          <p:nvPr/>
        </p:nvSpPr>
        <p:spPr>
          <a:xfrm>
            <a:off x="59028" y="150914"/>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42"/>
          <p:cNvGrpSpPr/>
          <p:nvPr/>
        </p:nvGrpSpPr>
        <p:grpSpPr>
          <a:xfrm>
            <a:off x="8095965" y="4008298"/>
            <a:ext cx="1950884" cy="1283366"/>
            <a:chOff x="2238621" y="-1082064"/>
            <a:chExt cx="1831816" cy="1205152"/>
          </a:xfrm>
        </p:grpSpPr>
        <p:grpSp>
          <p:nvGrpSpPr>
            <p:cNvPr id="680" name="Google Shape;680;p42"/>
            <p:cNvGrpSpPr/>
            <p:nvPr/>
          </p:nvGrpSpPr>
          <p:grpSpPr>
            <a:xfrm>
              <a:off x="2238621" y="-1082064"/>
              <a:ext cx="1405317" cy="1205152"/>
              <a:chOff x="7020531" y="2940607"/>
              <a:chExt cx="1260261" cy="1080756"/>
            </a:xfrm>
          </p:grpSpPr>
          <p:sp>
            <p:nvSpPr>
              <p:cNvPr id="681" name="Google Shape;681;p42"/>
              <p:cNvSpPr/>
              <p:nvPr/>
            </p:nvSpPr>
            <p:spPr>
              <a:xfrm>
                <a:off x="7047373" y="2940607"/>
                <a:ext cx="1233419" cy="1080351"/>
              </a:xfrm>
              <a:custGeom>
                <a:avLst/>
                <a:gdLst/>
                <a:ahLst/>
                <a:cxnLst/>
                <a:rect l="l" t="t" r="r" b="b"/>
                <a:pathLst>
                  <a:path w="51694" h="45274" extrusionOk="0">
                    <a:moveTo>
                      <a:pt x="37153" y="14505"/>
                    </a:moveTo>
                    <a:cubicBezTo>
                      <a:pt x="37897" y="14505"/>
                      <a:pt x="38566" y="14735"/>
                      <a:pt x="39059" y="15216"/>
                    </a:cubicBezTo>
                    <a:cubicBezTo>
                      <a:pt x="40396" y="16523"/>
                      <a:pt x="39910" y="19167"/>
                      <a:pt x="37995" y="21143"/>
                    </a:cubicBezTo>
                    <a:cubicBezTo>
                      <a:pt x="36785" y="22391"/>
                      <a:pt x="35295" y="23069"/>
                      <a:pt x="34025" y="23069"/>
                    </a:cubicBezTo>
                    <a:cubicBezTo>
                      <a:pt x="33286" y="23069"/>
                      <a:pt x="32621" y="22840"/>
                      <a:pt x="32128" y="22359"/>
                    </a:cubicBezTo>
                    <a:cubicBezTo>
                      <a:pt x="30791" y="21052"/>
                      <a:pt x="31247" y="18407"/>
                      <a:pt x="33162" y="16431"/>
                    </a:cubicBezTo>
                    <a:cubicBezTo>
                      <a:pt x="34372" y="15183"/>
                      <a:pt x="35874" y="14505"/>
                      <a:pt x="37153" y="14505"/>
                    </a:cubicBezTo>
                    <a:close/>
                    <a:moveTo>
                      <a:pt x="32645" y="1"/>
                    </a:moveTo>
                    <a:cubicBezTo>
                      <a:pt x="28949" y="1"/>
                      <a:pt x="24832" y="1426"/>
                      <a:pt x="21368" y="4091"/>
                    </a:cubicBezTo>
                    <a:cubicBezTo>
                      <a:pt x="14742" y="9167"/>
                      <a:pt x="0" y="31568"/>
                      <a:pt x="13374" y="42055"/>
                    </a:cubicBezTo>
                    <a:cubicBezTo>
                      <a:pt x="16290" y="44329"/>
                      <a:pt x="19514" y="45273"/>
                      <a:pt x="22804" y="45273"/>
                    </a:cubicBezTo>
                    <a:cubicBezTo>
                      <a:pt x="34639" y="45273"/>
                      <a:pt x="47313" y="33053"/>
                      <a:pt x="49454" y="26584"/>
                    </a:cubicBezTo>
                    <a:cubicBezTo>
                      <a:pt x="51693" y="19714"/>
                      <a:pt x="48850" y="16719"/>
                      <a:pt x="46201" y="16719"/>
                    </a:cubicBezTo>
                    <a:cubicBezTo>
                      <a:pt x="45650" y="16719"/>
                      <a:pt x="45108" y="16849"/>
                      <a:pt x="44621" y="17100"/>
                    </a:cubicBezTo>
                    <a:cubicBezTo>
                      <a:pt x="43838" y="17513"/>
                      <a:pt x="43209" y="17676"/>
                      <a:pt x="42710" y="17676"/>
                    </a:cubicBezTo>
                    <a:cubicBezTo>
                      <a:pt x="41407" y="17676"/>
                      <a:pt x="40990" y="16566"/>
                      <a:pt x="41034" y="15884"/>
                    </a:cubicBezTo>
                    <a:cubicBezTo>
                      <a:pt x="41277" y="12906"/>
                      <a:pt x="44773" y="8863"/>
                      <a:pt x="40852" y="3635"/>
                    </a:cubicBezTo>
                    <a:cubicBezTo>
                      <a:pt x="38990" y="1166"/>
                      <a:pt x="35989" y="1"/>
                      <a:pt x="32645" y="1"/>
                    </a:cubicBezTo>
                    <a:close/>
                  </a:path>
                </a:pathLst>
              </a:custGeom>
              <a:solidFill>
                <a:srgbClr val="EC9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7020531" y="2940989"/>
                <a:ext cx="1018273" cy="1065532"/>
              </a:xfrm>
              <a:custGeom>
                <a:avLst/>
                <a:gdLst/>
                <a:ahLst/>
                <a:cxnLst/>
                <a:rect l="l" t="t" r="r" b="b"/>
                <a:pathLst>
                  <a:path w="42677" h="44653" extrusionOk="0">
                    <a:moveTo>
                      <a:pt x="32630" y="1"/>
                    </a:moveTo>
                    <a:cubicBezTo>
                      <a:pt x="28941" y="1"/>
                      <a:pt x="24838" y="1417"/>
                      <a:pt x="21369" y="4075"/>
                    </a:cubicBezTo>
                    <a:cubicBezTo>
                      <a:pt x="14773" y="9151"/>
                      <a:pt x="0" y="31583"/>
                      <a:pt x="13405" y="42039"/>
                    </a:cubicBezTo>
                    <a:cubicBezTo>
                      <a:pt x="14986" y="43285"/>
                      <a:pt x="16688" y="44136"/>
                      <a:pt x="18420" y="44653"/>
                    </a:cubicBezTo>
                    <a:cubicBezTo>
                      <a:pt x="25259" y="38270"/>
                      <a:pt x="30974" y="30853"/>
                      <a:pt x="35624" y="22738"/>
                    </a:cubicBezTo>
                    <a:lnTo>
                      <a:pt x="35624" y="22738"/>
                    </a:lnTo>
                    <a:cubicBezTo>
                      <a:pt x="35073" y="22951"/>
                      <a:pt x="34522" y="23060"/>
                      <a:pt x="34006" y="23060"/>
                    </a:cubicBezTo>
                    <a:cubicBezTo>
                      <a:pt x="33272" y="23060"/>
                      <a:pt x="32611" y="22837"/>
                      <a:pt x="32129" y="22373"/>
                    </a:cubicBezTo>
                    <a:cubicBezTo>
                      <a:pt x="30791" y="21066"/>
                      <a:pt x="31278" y="18422"/>
                      <a:pt x="33193" y="16446"/>
                    </a:cubicBezTo>
                    <a:cubicBezTo>
                      <a:pt x="34410" y="15190"/>
                      <a:pt x="35922" y="14511"/>
                      <a:pt x="37197" y="14511"/>
                    </a:cubicBezTo>
                    <a:cubicBezTo>
                      <a:pt x="37929" y="14511"/>
                      <a:pt x="38583" y="14734"/>
                      <a:pt x="39059" y="15200"/>
                    </a:cubicBezTo>
                    <a:cubicBezTo>
                      <a:pt x="39181" y="15321"/>
                      <a:pt x="39302" y="15473"/>
                      <a:pt x="39393" y="15595"/>
                    </a:cubicBezTo>
                    <a:cubicBezTo>
                      <a:pt x="40579" y="13133"/>
                      <a:pt x="41673" y="10610"/>
                      <a:pt x="42676" y="8057"/>
                    </a:cubicBezTo>
                    <a:cubicBezTo>
                      <a:pt x="42554" y="6689"/>
                      <a:pt x="42068" y="5230"/>
                      <a:pt x="40883" y="3649"/>
                    </a:cubicBezTo>
                    <a:cubicBezTo>
                      <a:pt x="39000" y="1173"/>
                      <a:pt x="35986" y="1"/>
                      <a:pt x="3263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7460032" y="3133225"/>
                <a:ext cx="794466" cy="888138"/>
              </a:xfrm>
              <a:custGeom>
                <a:avLst/>
                <a:gdLst/>
                <a:ahLst/>
                <a:cxnLst/>
                <a:rect l="l" t="t" r="r" b="b"/>
                <a:pathLst>
                  <a:path w="33297" h="37219" extrusionOk="0">
                    <a:moveTo>
                      <a:pt x="24256" y="1"/>
                    </a:moveTo>
                    <a:cubicBezTo>
                      <a:pt x="23253" y="2554"/>
                      <a:pt x="22159" y="5077"/>
                      <a:pt x="20973" y="7539"/>
                    </a:cubicBezTo>
                    <a:cubicBezTo>
                      <a:pt x="21885" y="8937"/>
                      <a:pt x="21338" y="11277"/>
                      <a:pt x="19606" y="13071"/>
                    </a:cubicBezTo>
                    <a:cubicBezTo>
                      <a:pt x="18876" y="13831"/>
                      <a:pt x="18025" y="14378"/>
                      <a:pt x="17204" y="14682"/>
                    </a:cubicBezTo>
                    <a:cubicBezTo>
                      <a:pt x="12554" y="22797"/>
                      <a:pt x="6839" y="30214"/>
                      <a:pt x="0" y="36597"/>
                    </a:cubicBezTo>
                    <a:cubicBezTo>
                      <a:pt x="1447" y="37024"/>
                      <a:pt x="2930" y="37219"/>
                      <a:pt x="4426" y="37219"/>
                    </a:cubicBezTo>
                    <a:cubicBezTo>
                      <a:pt x="16255" y="37219"/>
                      <a:pt x="28903" y="25015"/>
                      <a:pt x="31034" y="18512"/>
                    </a:cubicBezTo>
                    <a:cubicBezTo>
                      <a:pt x="33296" y="11651"/>
                      <a:pt x="30446" y="8675"/>
                      <a:pt x="27793" y="8675"/>
                    </a:cubicBezTo>
                    <a:cubicBezTo>
                      <a:pt x="27238" y="8675"/>
                      <a:pt x="26691" y="8806"/>
                      <a:pt x="26201" y="9059"/>
                    </a:cubicBezTo>
                    <a:cubicBezTo>
                      <a:pt x="25421" y="9461"/>
                      <a:pt x="24793" y="9621"/>
                      <a:pt x="24295" y="9621"/>
                    </a:cubicBezTo>
                    <a:cubicBezTo>
                      <a:pt x="22989" y="9621"/>
                      <a:pt x="22571" y="8525"/>
                      <a:pt x="22615" y="7843"/>
                    </a:cubicBezTo>
                    <a:cubicBezTo>
                      <a:pt x="22797" y="5745"/>
                      <a:pt x="24530" y="3162"/>
                      <a:pt x="24256" y="1"/>
                    </a:cubicBezTo>
                    <a:close/>
                  </a:path>
                </a:pathLst>
              </a:custGeom>
              <a:solidFill>
                <a:srgbClr val="F4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2"/>
              <p:cNvSpPr/>
              <p:nvPr/>
            </p:nvSpPr>
            <p:spPr>
              <a:xfrm>
                <a:off x="7640604" y="3017230"/>
                <a:ext cx="159576" cy="175509"/>
              </a:xfrm>
              <a:custGeom>
                <a:avLst/>
                <a:gdLst/>
                <a:ahLst/>
                <a:cxnLst/>
                <a:rect l="l" t="t" r="r" b="b"/>
                <a:pathLst>
                  <a:path w="6688" h="7355" extrusionOk="0">
                    <a:moveTo>
                      <a:pt x="5311" y="0"/>
                    </a:moveTo>
                    <a:cubicBezTo>
                      <a:pt x="4164" y="0"/>
                      <a:pt x="2986" y="468"/>
                      <a:pt x="2037" y="1761"/>
                    </a:cubicBezTo>
                    <a:cubicBezTo>
                      <a:pt x="1" y="4558"/>
                      <a:pt x="2129" y="6746"/>
                      <a:pt x="4591" y="7354"/>
                    </a:cubicBezTo>
                    <a:cubicBezTo>
                      <a:pt x="4499" y="4679"/>
                      <a:pt x="5077" y="2096"/>
                      <a:pt x="6688" y="211"/>
                    </a:cubicBezTo>
                    <a:cubicBezTo>
                      <a:pt x="6246" y="79"/>
                      <a:pt x="5781" y="0"/>
                      <a:pt x="5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2"/>
              <p:cNvSpPr/>
              <p:nvPr/>
            </p:nvSpPr>
            <p:spPr>
              <a:xfrm>
                <a:off x="7747950" y="3022265"/>
                <a:ext cx="155233" cy="174387"/>
              </a:xfrm>
              <a:custGeom>
                <a:avLst/>
                <a:gdLst/>
                <a:ahLst/>
                <a:cxnLst/>
                <a:rect l="l" t="t" r="r" b="b"/>
                <a:pathLst>
                  <a:path w="6506" h="7308" extrusionOk="0">
                    <a:moveTo>
                      <a:pt x="2189" y="0"/>
                    </a:moveTo>
                    <a:cubicBezTo>
                      <a:pt x="578" y="1885"/>
                      <a:pt x="0" y="4468"/>
                      <a:pt x="92" y="7143"/>
                    </a:cubicBezTo>
                    <a:cubicBezTo>
                      <a:pt x="541" y="7251"/>
                      <a:pt x="999" y="7308"/>
                      <a:pt x="1446" y="7308"/>
                    </a:cubicBezTo>
                    <a:cubicBezTo>
                      <a:pt x="2390" y="7308"/>
                      <a:pt x="3282" y="7052"/>
                      <a:pt x="3921" y="6474"/>
                    </a:cubicBezTo>
                    <a:cubicBezTo>
                      <a:pt x="6505" y="4104"/>
                      <a:pt x="5441" y="2523"/>
                      <a:pt x="4651" y="1550"/>
                    </a:cubicBezTo>
                    <a:cubicBezTo>
                      <a:pt x="4195" y="973"/>
                      <a:pt x="3283" y="335"/>
                      <a:pt x="2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a:off x="7405798" y="3186176"/>
                <a:ext cx="123881" cy="177513"/>
              </a:xfrm>
              <a:custGeom>
                <a:avLst/>
                <a:gdLst/>
                <a:ahLst/>
                <a:cxnLst/>
                <a:rect l="l" t="t" r="r" b="b"/>
                <a:pathLst>
                  <a:path w="5192" h="7439" extrusionOk="0">
                    <a:moveTo>
                      <a:pt x="4918" y="1"/>
                    </a:moveTo>
                    <a:lnTo>
                      <a:pt x="4918" y="1"/>
                    </a:lnTo>
                    <a:cubicBezTo>
                      <a:pt x="3337" y="31"/>
                      <a:pt x="1665" y="760"/>
                      <a:pt x="966" y="2919"/>
                    </a:cubicBezTo>
                    <a:cubicBezTo>
                      <a:pt x="1" y="6014"/>
                      <a:pt x="2299" y="7438"/>
                      <a:pt x="4688" y="7438"/>
                    </a:cubicBezTo>
                    <a:cubicBezTo>
                      <a:pt x="4855" y="7438"/>
                      <a:pt x="5024" y="7431"/>
                      <a:pt x="5191" y="7417"/>
                    </a:cubicBezTo>
                    <a:cubicBezTo>
                      <a:pt x="4249" y="4925"/>
                      <a:pt x="3975" y="2280"/>
                      <a:pt x="491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a:off x="7500642" y="3186129"/>
                <a:ext cx="150867" cy="177060"/>
              </a:xfrm>
              <a:custGeom>
                <a:avLst/>
                <a:gdLst/>
                <a:ahLst/>
                <a:cxnLst/>
                <a:rect l="l" t="t" r="r" b="b"/>
                <a:pathLst>
                  <a:path w="6323" h="7420" extrusionOk="0">
                    <a:moveTo>
                      <a:pt x="1098" y="0"/>
                    </a:moveTo>
                    <a:cubicBezTo>
                      <a:pt x="1046" y="0"/>
                      <a:pt x="995" y="1"/>
                      <a:pt x="943" y="3"/>
                    </a:cubicBezTo>
                    <a:cubicBezTo>
                      <a:pt x="0" y="2282"/>
                      <a:pt x="274" y="4927"/>
                      <a:pt x="1216" y="7419"/>
                    </a:cubicBezTo>
                    <a:cubicBezTo>
                      <a:pt x="2645" y="7298"/>
                      <a:pt x="4013" y="6690"/>
                      <a:pt x="4621" y="5565"/>
                    </a:cubicBezTo>
                    <a:cubicBezTo>
                      <a:pt x="6323" y="2525"/>
                      <a:pt x="4803" y="1370"/>
                      <a:pt x="3769" y="702"/>
                    </a:cubicBezTo>
                    <a:cubicBezTo>
                      <a:pt x="3161" y="296"/>
                      <a:pt x="2165" y="0"/>
                      <a:pt x="1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7295398" y="3487178"/>
                <a:ext cx="149411" cy="174029"/>
              </a:xfrm>
              <a:custGeom>
                <a:avLst/>
                <a:gdLst/>
                <a:ahLst/>
                <a:cxnLst/>
                <a:rect l="l" t="t" r="r" b="b"/>
                <a:pathLst>
                  <a:path w="6262" h="7293" extrusionOk="0">
                    <a:moveTo>
                      <a:pt x="2493" y="1"/>
                    </a:moveTo>
                    <a:cubicBezTo>
                      <a:pt x="1125" y="791"/>
                      <a:pt x="0" y="2220"/>
                      <a:pt x="426" y="4469"/>
                    </a:cubicBezTo>
                    <a:cubicBezTo>
                      <a:pt x="812" y="6508"/>
                      <a:pt x="2085" y="7292"/>
                      <a:pt x="3502" y="7292"/>
                    </a:cubicBezTo>
                    <a:cubicBezTo>
                      <a:pt x="4430" y="7292"/>
                      <a:pt x="5420" y="6956"/>
                      <a:pt x="6262" y="6414"/>
                    </a:cubicBezTo>
                    <a:cubicBezTo>
                      <a:pt x="4256" y="4651"/>
                      <a:pt x="2766" y="2463"/>
                      <a:pt x="2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2"/>
              <p:cNvSpPr/>
              <p:nvPr/>
            </p:nvSpPr>
            <p:spPr>
              <a:xfrm>
                <a:off x="7354857" y="3469544"/>
                <a:ext cx="141466" cy="170712"/>
              </a:xfrm>
              <a:custGeom>
                <a:avLst/>
                <a:gdLst/>
                <a:ahLst/>
                <a:cxnLst/>
                <a:rect l="l" t="t" r="r" b="b"/>
                <a:pathLst>
                  <a:path w="5929" h="7154" extrusionOk="0">
                    <a:moveTo>
                      <a:pt x="2575" y="0"/>
                    </a:moveTo>
                    <a:cubicBezTo>
                      <a:pt x="1855" y="0"/>
                      <a:pt x="867" y="225"/>
                      <a:pt x="1" y="740"/>
                    </a:cubicBezTo>
                    <a:cubicBezTo>
                      <a:pt x="244" y="3202"/>
                      <a:pt x="1764" y="5390"/>
                      <a:pt x="3770" y="7153"/>
                    </a:cubicBezTo>
                    <a:cubicBezTo>
                      <a:pt x="4986" y="6363"/>
                      <a:pt x="5867" y="5147"/>
                      <a:pt x="5898" y="3901"/>
                    </a:cubicBezTo>
                    <a:cubicBezTo>
                      <a:pt x="5928" y="405"/>
                      <a:pt x="4074" y="101"/>
                      <a:pt x="2828" y="10"/>
                    </a:cubicBezTo>
                    <a:cubicBezTo>
                      <a:pt x="2748" y="4"/>
                      <a:pt x="2664" y="0"/>
                      <a:pt x="2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2"/>
              <p:cNvSpPr/>
              <p:nvPr/>
            </p:nvSpPr>
            <p:spPr>
              <a:xfrm>
                <a:off x="7376617" y="3753364"/>
                <a:ext cx="164658" cy="168350"/>
              </a:xfrm>
              <a:custGeom>
                <a:avLst/>
                <a:gdLst/>
                <a:ahLst/>
                <a:cxnLst/>
                <a:rect l="l" t="t" r="r" b="b"/>
                <a:pathLst>
                  <a:path w="6901" h="7055" extrusionOk="0">
                    <a:moveTo>
                      <a:pt x="2068" y="1"/>
                    </a:moveTo>
                    <a:cubicBezTo>
                      <a:pt x="852" y="1004"/>
                      <a:pt x="1" y="2615"/>
                      <a:pt x="821" y="4743"/>
                    </a:cubicBezTo>
                    <a:cubicBezTo>
                      <a:pt x="1448" y="6403"/>
                      <a:pt x="2551" y="7054"/>
                      <a:pt x="3727" y="7054"/>
                    </a:cubicBezTo>
                    <a:cubicBezTo>
                      <a:pt x="4832" y="7054"/>
                      <a:pt x="6002" y="6478"/>
                      <a:pt x="6901" y="5624"/>
                    </a:cubicBezTo>
                    <a:cubicBezTo>
                      <a:pt x="4621" y="4256"/>
                      <a:pt x="2736" y="2372"/>
                      <a:pt x="2068"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7425936" y="3722749"/>
                <a:ext cx="156689" cy="164842"/>
              </a:xfrm>
              <a:custGeom>
                <a:avLst/>
                <a:gdLst/>
                <a:ahLst/>
                <a:cxnLst/>
                <a:rect l="l" t="t" r="r" b="b"/>
                <a:pathLst>
                  <a:path w="6567" h="6908" extrusionOk="0">
                    <a:moveTo>
                      <a:pt x="3302" y="0"/>
                    </a:moveTo>
                    <a:cubicBezTo>
                      <a:pt x="3071" y="0"/>
                      <a:pt x="2850" y="18"/>
                      <a:pt x="2645" y="38"/>
                    </a:cubicBezTo>
                    <a:cubicBezTo>
                      <a:pt x="1916" y="129"/>
                      <a:pt x="852" y="554"/>
                      <a:pt x="1" y="1284"/>
                    </a:cubicBezTo>
                    <a:cubicBezTo>
                      <a:pt x="669" y="3655"/>
                      <a:pt x="2554" y="5539"/>
                      <a:pt x="4834" y="6907"/>
                    </a:cubicBezTo>
                    <a:cubicBezTo>
                      <a:pt x="5867" y="5934"/>
                      <a:pt x="6566" y="4597"/>
                      <a:pt x="6353" y="3351"/>
                    </a:cubicBezTo>
                    <a:cubicBezTo>
                      <a:pt x="5871" y="454"/>
                      <a:pt x="4475" y="0"/>
                      <a:pt x="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42"/>
            <p:cNvGrpSpPr/>
            <p:nvPr/>
          </p:nvGrpSpPr>
          <p:grpSpPr>
            <a:xfrm rot="-3668426">
              <a:off x="3073974" y="-844863"/>
              <a:ext cx="912500" cy="730750"/>
              <a:chOff x="2179003" y="2368249"/>
              <a:chExt cx="1738088" cy="1391899"/>
            </a:xfrm>
          </p:grpSpPr>
          <p:sp>
            <p:nvSpPr>
              <p:cNvPr id="693" name="Google Shape;693;p42"/>
              <p:cNvSpPr/>
              <p:nvPr/>
            </p:nvSpPr>
            <p:spPr>
              <a:xfrm rot="3281200">
                <a:off x="2454539" y="2964003"/>
                <a:ext cx="322662" cy="842178"/>
              </a:xfrm>
              <a:custGeom>
                <a:avLst/>
                <a:gdLst/>
                <a:ahLst/>
                <a:cxnLst/>
                <a:rect l="l" t="t" r="r" b="b"/>
                <a:pathLst>
                  <a:path w="4378" h="11427" extrusionOk="0">
                    <a:moveTo>
                      <a:pt x="547" y="1"/>
                    </a:moveTo>
                    <a:cubicBezTo>
                      <a:pt x="91" y="3983"/>
                      <a:pt x="0" y="9363"/>
                      <a:pt x="2401" y="11247"/>
                    </a:cubicBezTo>
                    <a:cubicBezTo>
                      <a:pt x="2557" y="11373"/>
                      <a:pt x="2696" y="11427"/>
                      <a:pt x="2823" y="11427"/>
                    </a:cubicBezTo>
                    <a:cubicBezTo>
                      <a:pt x="3217" y="11427"/>
                      <a:pt x="3493" y="10909"/>
                      <a:pt x="3769" y="10427"/>
                    </a:cubicBezTo>
                    <a:cubicBezTo>
                      <a:pt x="4012" y="9971"/>
                      <a:pt x="4225" y="9332"/>
                      <a:pt x="4377" y="8542"/>
                    </a:cubicBezTo>
                    <a:cubicBezTo>
                      <a:pt x="2584" y="6050"/>
                      <a:pt x="1368" y="3040"/>
                      <a:pt x="547"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p:nvPr/>
            </p:nvSpPr>
            <p:spPr>
              <a:xfrm rot="3281200">
                <a:off x="2704715" y="2770707"/>
                <a:ext cx="342782" cy="983536"/>
              </a:xfrm>
              <a:custGeom>
                <a:avLst/>
                <a:gdLst/>
                <a:ahLst/>
                <a:cxnLst/>
                <a:rect l="l" t="t" r="r" b="b"/>
                <a:pathLst>
                  <a:path w="4651" h="13345" extrusionOk="0">
                    <a:moveTo>
                      <a:pt x="3009" y="0"/>
                    </a:moveTo>
                    <a:lnTo>
                      <a:pt x="760" y="152"/>
                    </a:lnTo>
                    <a:cubicBezTo>
                      <a:pt x="760" y="152"/>
                      <a:pt x="304" y="2158"/>
                      <a:pt x="0" y="4803"/>
                    </a:cubicBezTo>
                    <a:cubicBezTo>
                      <a:pt x="821" y="7842"/>
                      <a:pt x="2037" y="10852"/>
                      <a:pt x="3830" y="13344"/>
                    </a:cubicBezTo>
                    <a:cubicBezTo>
                      <a:pt x="4651" y="8997"/>
                      <a:pt x="3952" y="608"/>
                      <a:pt x="3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2"/>
              <p:cNvSpPr/>
              <p:nvPr/>
            </p:nvSpPr>
            <p:spPr>
              <a:xfrm rot="3281200">
                <a:off x="3315949" y="2423720"/>
                <a:ext cx="403290" cy="535362"/>
              </a:xfrm>
              <a:custGeom>
                <a:avLst/>
                <a:gdLst/>
                <a:ahLst/>
                <a:cxnLst/>
                <a:rect l="l" t="t" r="r" b="b"/>
                <a:pathLst>
                  <a:path w="5472" h="7264" extrusionOk="0">
                    <a:moveTo>
                      <a:pt x="2948" y="0"/>
                    </a:moveTo>
                    <a:cubicBezTo>
                      <a:pt x="3404" y="2432"/>
                      <a:pt x="0" y="4772"/>
                      <a:pt x="2584" y="6991"/>
                    </a:cubicBezTo>
                    <a:cubicBezTo>
                      <a:pt x="2614" y="7022"/>
                      <a:pt x="2584" y="7052"/>
                      <a:pt x="2553" y="7052"/>
                    </a:cubicBezTo>
                    <a:cubicBezTo>
                      <a:pt x="2657" y="7091"/>
                      <a:pt x="2889" y="7174"/>
                      <a:pt x="3184" y="7224"/>
                    </a:cubicBezTo>
                    <a:lnTo>
                      <a:pt x="3184" y="7224"/>
                    </a:lnTo>
                    <a:cubicBezTo>
                      <a:pt x="1587" y="4947"/>
                      <a:pt x="3525" y="2398"/>
                      <a:pt x="2948" y="0"/>
                    </a:cubicBezTo>
                    <a:close/>
                    <a:moveTo>
                      <a:pt x="3344" y="547"/>
                    </a:moveTo>
                    <a:lnTo>
                      <a:pt x="3344" y="547"/>
                    </a:lnTo>
                    <a:cubicBezTo>
                      <a:pt x="3435" y="912"/>
                      <a:pt x="3496" y="1277"/>
                      <a:pt x="3647" y="1581"/>
                    </a:cubicBezTo>
                    <a:cubicBezTo>
                      <a:pt x="3860" y="2037"/>
                      <a:pt x="4012" y="2584"/>
                      <a:pt x="3982" y="3070"/>
                    </a:cubicBezTo>
                    <a:cubicBezTo>
                      <a:pt x="3951" y="4499"/>
                      <a:pt x="3344" y="5715"/>
                      <a:pt x="3587" y="7174"/>
                    </a:cubicBezTo>
                    <a:cubicBezTo>
                      <a:pt x="3587" y="7211"/>
                      <a:pt x="3563" y="7237"/>
                      <a:pt x="3539" y="7237"/>
                    </a:cubicBezTo>
                    <a:cubicBezTo>
                      <a:pt x="3523" y="7237"/>
                      <a:pt x="3507" y="7227"/>
                      <a:pt x="3496" y="7204"/>
                    </a:cubicBezTo>
                    <a:cubicBezTo>
                      <a:pt x="3192" y="6049"/>
                      <a:pt x="3526" y="5107"/>
                      <a:pt x="3739" y="3952"/>
                    </a:cubicBezTo>
                    <a:cubicBezTo>
                      <a:pt x="3921" y="2918"/>
                      <a:pt x="3647" y="2189"/>
                      <a:pt x="3283" y="1216"/>
                    </a:cubicBezTo>
                    <a:cubicBezTo>
                      <a:pt x="3252" y="1186"/>
                      <a:pt x="3252" y="1125"/>
                      <a:pt x="3222" y="1064"/>
                    </a:cubicBezTo>
                    <a:lnTo>
                      <a:pt x="3222" y="1064"/>
                    </a:lnTo>
                    <a:cubicBezTo>
                      <a:pt x="3222" y="3131"/>
                      <a:pt x="2097" y="5137"/>
                      <a:pt x="3252" y="7204"/>
                    </a:cubicBezTo>
                    <a:cubicBezTo>
                      <a:pt x="3252" y="7215"/>
                      <a:pt x="3249" y="7225"/>
                      <a:pt x="3243" y="7233"/>
                    </a:cubicBezTo>
                    <a:lnTo>
                      <a:pt x="3243" y="7233"/>
                    </a:lnTo>
                    <a:cubicBezTo>
                      <a:pt x="3223" y="7230"/>
                      <a:pt x="3203" y="7227"/>
                      <a:pt x="3184" y="7224"/>
                    </a:cubicBezTo>
                    <a:lnTo>
                      <a:pt x="3184" y="7224"/>
                    </a:lnTo>
                    <a:cubicBezTo>
                      <a:pt x="3187" y="7227"/>
                      <a:pt x="3189" y="7231"/>
                      <a:pt x="3192" y="7234"/>
                    </a:cubicBezTo>
                    <a:cubicBezTo>
                      <a:pt x="3200" y="7243"/>
                      <a:pt x="3209" y="7247"/>
                      <a:pt x="3218" y="7247"/>
                    </a:cubicBezTo>
                    <a:cubicBezTo>
                      <a:pt x="3228" y="7247"/>
                      <a:pt x="3236" y="7241"/>
                      <a:pt x="3243" y="7233"/>
                    </a:cubicBezTo>
                    <a:lnTo>
                      <a:pt x="3243" y="7233"/>
                    </a:lnTo>
                    <a:cubicBezTo>
                      <a:pt x="3366" y="7251"/>
                      <a:pt x="3499" y="7263"/>
                      <a:pt x="3638" y="7263"/>
                    </a:cubicBezTo>
                    <a:cubicBezTo>
                      <a:pt x="3934" y="7263"/>
                      <a:pt x="4255" y="7210"/>
                      <a:pt x="4559" y="7052"/>
                    </a:cubicBezTo>
                    <a:cubicBezTo>
                      <a:pt x="4559" y="7052"/>
                      <a:pt x="4529" y="7022"/>
                      <a:pt x="4559" y="6991"/>
                    </a:cubicBezTo>
                    <a:cubicBezTo>
                      <a:pt x="5106" y="5745"/>
                      <a:pt x="5471" y="4286"/>
                      <a:pt x="5076" y="2918"/>
                    </a:cubicBezTo>
                    <a:cubicBezTo>
                      <a:pt x="4833" y="1976"/>
                      <a:pt x="4286" y="1277"/>
                      <a:pt x="3647" y="639"/>
                    </a:cubicBezTo>
                    <a:lnTo>
                      <a:pt x="3647" y="639"/>
                    </a:lnTo>
                    <a:cubicBezTo>
                      <a:pt x="4134" y="1398"/>
                      <a:pt x="4651" y="2067"/>
                      <a:pt x="4772" y="3070"/>
                    </a:cubicBezTo>
                    <a:cubicBezTo>
                      <a:pt x="4833" y="3648"/>
                      <a:pt x="4863" y="4256"/>
                      <a:pt x="4711" y="4833"/>
                    </a:cubicBezTo>
                    <a:cubicBezTo>
                      <a:pt x="4529" y="5563"/>
                      <a:pt x="4225" y="6262"/>
                      <a:pt x="4347" y="7052"/>
                    </a:cubicBezTo>
                    <a:cubicBezTo>
                      <a:pt x="4365" y="7090"/>
                      <a:pt x="4338" y="7116"/>
                      <a:pt x="4307" y="7116"/>
                    </a:cubicBezTo>
                    <a:cubicBezTo>
                      <a:pt x="4288" y="7116"/>
                      <a:pt x="4267" y="7106"/>
                      <a:pt x="4255" y="7082"/>
                    </a:cubicBezTo>
                    <a:cubicBezTo>
                      <a:pt x="3982" y="5988"/>
                      <a:pt x="4711" y="5046"/>
                      <a:pt x="4681" y="3952"/>
                    </a:cubicBezTo>
                    <a:cubicBezTo>
                      <a:pt x="4620" y="2918"/>
                      <a:pt x="4407" y="1946"/>
                      <a:pt x="3769" y="1094"/>
                    </a:cubicBezTo>
                    <a:cubicBezTo>
                      <a:pt x="3617" y="912"/>
                      <a:pt x="3496" y="730"/>
                      <a:pt x="3344" y="547"/>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2"/>
              <p:cNvSpPr/>
              <p:nvPr/>
            </p:nvSpPr>
            <p:spPr>
              <a:xfrm rot="3281200">
                <a:off x="3411557" y="2385923"/>
                <a:ext cx="174818" cy="461587"/>
              </a:xfrm>
              <a:custGeom>
                <a:avLst/>
                <a:gdLst/>
                <a:ahLst/>
                <a:cxnLst/>
                <a:rect l="l" t="t" r="r" b="b"/>
                <a:pathLst>
                  <a:path w="2372" h="6263" extrusionOk="0">
                    <a:moveTo>
                      <a:pt x="2219" y="1"/>
                    </a:moveTo>
                    <a:cubicBezTo>
                      <a:pt x="2219" y="31"/>
                      <a:pt x="2219" y="31"/>
                      <a:pt x="2219" y="31"/>
                    </a:cubicBezTo>
                    <a:cubicBezTo>
                      <a:pt x="2098" y="1521"/>
                      <a:pt x="1156" y="1156"/>
                      <a:pt x="669" y="3436"/>
                    </a:cubicBezTo>
                    <a:cubicBezTo>
                      <a:pt x="365" y="4712"/>
                      <a:pt x="821" y="5685"/>
                      <a:pt x="1277" y="6262"/>
                    </a:cubicBezTo>
                    <a:cubicBezTo>
                      <a:pt x="1" y="4408"/>
                      <a:pt x="2371" y="1977"/>
                      <a:pt x="2219" y="1"/>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2"/>
              <p:cNvSpPr/>
              <p:nvPr/>
            </p:nvSpPr>
            <p:spPr>
              <a:xfrm rot="3281200">
                <a:off x="3496570" y="2567043"/>
                <a:ext cx="271145" cy="506324"/>
              </a:xfrm>
              <a:custGeom>
                <a:avLst/>
                <a:gdLst/>
                <a:ahLst/>
                <a:cxnLst/>
                <a:rect l="l" t="t" r="r" b="b"/>
                <a:pathLst>
                  <a:path w="3679" h="6870" extrusionOk="0">
                    <a:moveTo>
                      <a:pt x="1" y="0"/>
                    </a:moveTo>
                    <a:cubicBezTo>
                      <a:pt x="31" y="92"/>
                      <a:pt x="92" y="183"/>
                      <a:pt x="153" y="274"/>
                    </a:cubicBezTo>
                    <a:cubicBezTo>
                      <a:pt x="2250" y="1885"/>
                      <a:pt x="2615" y="4469"/>
                      <a:pt x="1582" y="6870"/>
                    </a:cubicBezTo>
                    <a:cubicBezTo>
                      <a:pt x="3679" y="4165"/>
                      <a:pt x="1065" y="487"/>
                      <a:pt x="1" y="0"/>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rot="3281200">
                <a:off x="3438478" y="2414098"/>
                <a:ext cx="145706" cy="533225"/>
              </a:xfrm>
              <a:custGeom>
                <a:avLst/>
                <a:gdLst/>
                <a:ahLst/>
                <a:cxnLst/>
                <a:rect l="l" t="t" r="r" b="b"/>
                <a:pathLst>
                  <a:path w="1977" h="7235" extrusionOk="0">
                    <a:moveTo>
                      <a:pt x="1399" y="0"/>
                    </a:moveTo>
                    <a:cubicBezTo>
                      <a:pt x="1976" y="2401"/>
                      <a:pt x="1" y="4955"/>
                      <a:pt x="1581" y="7234"/>
                    </a:cubicBezTo>
                    <a:cubicBezTo>
                      <a:pt x="1581" y="7234"/>
                      <a:pt x="1612" y="7234"/>
                      <a:pt x="1612" y="7204"/>
                    </a:cubicBezTo>
                    <a:cubicBezTo>
                      <a:pt x="487" y="5107"/>
                      <a:pt x="1672" y="3131"/>
                      <a:pt x="1703" y="1064"/>
                    </a:cubicBezTo>
                    <a:cubicBezTo>
                      <a:pt x="1612" y="730"/>
                      <a:pt x="1581" y="304"/>
                      <a:pt x="1429"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rot="3281200">
                <a:off x="3515869" y="2489403"/>
                <a:ext cx="62793" cy="515684"/>
              </a:xfrm>
              <a:custGeom>
                <a:avLst/>
                <a:gdLst/>
                <a:ahLst/>
                <a:cxnLst/>
                <a:rect l="l" t="t" r="r" b="b"/>
                <a:pathLst>
                  <a:path w="852" h="6997" extrusionOk="0">
                    <a:moveTo>
                      <a:pt x="61" y="0"/>
                    </a:moveTo>
                    <a:lnTo>
                      <a:pt x="61" y="0"/>
                    </a:lnTo>
                    <a:cubicBezTo>
                      <a:pt x="91" y="274"/>
                      <a:pt x="122" y="548"/>
                      <a:pt x="122" y="821"/>
                    </a:cubicBezTo>
                    <a:cubicBezTo>
                      <a:pt x="122" y="882"/>
                      <a:pt x="152" y="912"/>
                      <a:pt x="152" y="973"/>
                    </a:cubicBezTo>
                    <a:cubicBezTo>
                      <a:pt x="517" y="1976"/>
                      <a:pt x="760" y="2675"/>
                      <a:pt x="578" y="3739"/>
                    </a:cubicBezTo>
                    <a:cubicBezTo>
                      <a:pt x="365" y="4864"/>
                      <a:pt x="0" y="5806"/>
                      <a:pt x="304" y="6961"/>
                    </a:cubicBezTo>
                    <a:cubicBezTo>
                      <a:pt x="304" y="6987"/>
                      <a:pt x="315" y="6996"/>
                      <a:pt x="328" y="6996"/>
                    </a:cubicBezTo>
                    <a:cubicBezTo>
                      <a:pt x="345" y="6996"/>
                      <a:pt x="365" y="6979"/>
                      <a:pt x="365" y="6961"/>
                    </a:cubicBezTo>
                    <a:cubicBezTo>
                      <a:pt x="183" y="5472"/>
                      <a:pt x="790" y="4286"/>
                      <a:pt x="851" y="2858"/>
                    </a:cubicBezTo>
                    <a:cubicBezTo>
                      <a:pt x="851" y="2341"/>
                      <a:pt x="730" y="1794"/>
                      <a:pt x="517" y="1338"/>
                    </a:cubicBezTo>
                    <a:cubicBezTo>
                      <a:pt x="395" y="1064"/>
                      <a:pt x="335" y="669"/>
                      <a:pt x="243" y="304"/>
                    </a:cubicBezTo>
                    <a:cubicBezTo>
                      <a:pt x="183" y="213"/>
                      <a:pt x="122" y="122"/>
                      <a:pt x="6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2"/>
              <p:cNvSpPr/>
              <p:nvPr/>
            </p:nvSpPr>
            <p:spPr>
              <a:xfrm rot="3281200">
                <a:off x="3711370" y="2544766"/>
                <a:ext cx="20194" cy="78491"/>
              </a:xfrm>
              <a:custGeom>
                <a:avLst/>
                <a:gdLst/>
                <a:ahLst/>
                <a:cxnLst/>
                <a:rect l="l" t="t" r="r" b="b"/>
                <a:pathLst>
                  <a:path w="274" h="1065" extrusionOk="0">
                    <a:moveTo>
                      <a:pt x="0" y="0"/>
                    </a:moveTo>
                    <a:cubicBezTo>
                      <a:pt x="152" y="304"/>
                      <a:pt x="183" y="730"/>
                      <a:pt x="274" y="1064"/>
                    </a:cubicBezTo>
                    <a:cubicBezTo>
                      <a:pt x="274" y="791"/>
                      <a:pt x="243" y="517"/>
                      <a:pt x="213" y="243"/>
                    </a:cubicBezTo>
                    <a:cubicBezTo>
                      <a:pt x="183" y="213"/>
                      <a:pt x="183" y="183"/>
                      <a:pt x="152" y="152"/>
                    </a:cubicBezTo>
                    <a:cubicBezTo>
                      <a:pt x="91" y="91"/>
                      <a:pt x="61" y="61"/>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2"/>
              <p:cNvSpPr/>
              <p:nvPr/>
            </p:nvSpPr>
            <p:spPr>
              <a:xfrm rot="3281200">
                <a:off x="3749911" y="2548728"/>
                <a:ext cx="4569" cy="2285"/>
              </a:xfrm>
              <a:custGeom>
                <a:avLst/>
                <a:gdLst/>
                <a:ahLst/>
                <a:cxnLst/>
                <a:rect l="l" t="t" r="r" b="b"/>
                <a:pathLst>
                  <a:path w="62" h="31" extrusionOk="0">
                    <a:moveTo>
                      <a:pt x="1" y="0"/>
                    </a:moveTo>
                    <a:cubicBezTo>
                      <a:pt x="1" y="0"/>
                      <a:pt x="1" y="30"/>
                      <a:pt x="1" y="30"/>
                    </a:cubicBezTo>
                    <a:cubicBezTo>
                      <a:pt x="1" y="30"/>
                      <a:pt x="14" y="17"/>
                      <a:pt x="32" y="17"/>
                    </a:cubicBezTo>
                    <a:cubicBezTo>
                      <a:pt x="41" y="17"/>
                      <a:pt x="51" y="20"/>
                      <a:pt x="62" y="30"/>
                    </a:cubicBezTo>
                    <a:cubicBezTo>
                      <a:pt x="62" y="0"/>
                      <a:pt x="62" y="0"/>
                      <a:pt x="62"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rot="3281200">
                <a:off x="3515055" y="2525910"/>
                <a:ext cx="112099" cy="502197"/>
              </a:xfrm>
              <a:custGeom>
                <a:avLst/>
                <a:gdLst/>
                <a:ahLst/>
                <a:cxnLst/>
                <a:rect l="l" t="t" r="r" b="b"/>
                <a:pathLst>
                  <a:path w="1521" h="6814" extrusionOk="0">
                    <a:moveTo>
                      <a:pt x="1" y="0"/>
                    </a:moveTo>
                    <a:lnTo>
                      <a:pt x="1" y="0"/>
                    </a:lnTo>
                    <a:cubicBezTo>
                      <a:pt x="31" y="91"/>
                      <a:pt x="31" y="152"/>
                      <a:pt x="61" y="243"/>
                    </a:cubicBezTo>
                    <a:cubicBezTo>
                      <a:pt x="183" y="426"/>
                      <a:pt x="335" y="608"/>
                      <a:pt x="456" y="821"/>
                    </a:cubicBezTo>
                    <a:cubicBezTo>
                      <a:pt x="1095" y="1672"/>
                      <a:pt x="1308" y="2614"/>
                      <a:pt x="1338" y="3678"/>
                    </a:cubicBezTo>
                    <a:cubicBezTo>
                      <a:pt x="1368" y="4742"/>
                      <a:pt x="608" y="5684"/>
                      <a:pt x="882" y="6778"/>
                    </a:cubicBezTo>
                    <a:cubicBezTo>
                      <a:pt x="882" y="6804"/>
                      <a:pt x="898" y="6813"/>
                      <a:pt x="917" y="6813"/>
                    </a:cubicBezTo>
                    <a:cubicBezTo>
                      <a:pt x="943" y="6813"/>
                      <a:pt x="973" y="6796"/>
                      <a:pt x="973" y="6778"/>
                    </a:cubicBezTo>
                    <a:cubicBezTo>
                      <a:pt x="852" y="5988"/>
                      <a:pt x="1156" y="5289"/>
                      <a:pt x="1368" y="4560"/>
                    </a:cubicBezTo>
                    <a:cubicBezTo>
                      <a:pt x="1520" y="3982"/>
                      <a:pt x="1490" y="3374"/>
                      <a:pt x="1429" y="2797"/>
                    </a:cubicBezTo>
                    <a:cubicBezTo>
                      <a:pt x="1338" y="1794"/>
                      <a:pt x="852" y="1094"/>
                      <a:pt x="335" y="335"/>
                    </a:cubicBezTo>
                    <a:cubicBezTo>
                      <a:pt x="244" y="243"/>
                      <a:pt x="122" y="122"/>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rot="3281200">
                <a:off x="3747947" y="2562766"/>
                <a:ext cx="17983" cy="22405"/>
              </a:xfrm>
              <a:custGeom>
                <a:avLst/>
                <a:gdLst/>
                <a:ahLst/>
                <a:cxnLst/>
                <a:rect l="l" t="t" r="r" b="b"/>
                <a:pathLst>
                  <a:path w="244" h="304" extrusionOk="0">
                    <a:moveTo>
                      <a:pt x="1" y="0"/>
                    </a:moveTo>
                    <a:cubicBezTo>
                      <a:pt x="31" y="61"/>
                      <a:pt x="61" y="152"/>
                      <a:pt x="92" y="213"/>
                    </a:cubicBezTo>
                    <a:cubicBezTo>
                      <a:pt x="122" y="243"/>
                      <a:pt x="183" y="274"/>
                      <a:pt x="244" y="304"/>
                    </a:cubicBezTo>
                    <a:cubicBezTo>
                      <a:pt x="183" y="213"/>
                      <a:pt x="122" y="122"/>
                      <a:pt x="92" y="30"/>
                    </a:cubicBezTo>
                    <a:cubicBezTo>
                      <a:pt x="61" y="30"/>
                      <a:pt x="3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2"/>
              <p:cNvSpPr/>
              <p:nvPr/>
            </p:nvSpPr>
            <p:spPr>
              <a:xfrm rot="3281200">
                <a:off x="3731875" y="2573432"/>
                <a:ext cx="13561" cy="26974"/>
              </a:xfrm>
              <a:custGeom>
                <a:avLst/>
                <a:gdLst/>
                <a:ahLst/>
                <a:cxnLst/>
                <a:rect l="l" t="t" r="r" b="b"/>
                <a:pathLst>
                  <a:path w="184" h="366" extrusionOk="0">
                    <a:moveTo>
                      <a:pt x="1" y="1"/>
                    </a:moveTo>
                    <a:cubicBezTo>
                      <a:pt x="1" y="31"/>
                      <a:pt x="1" y="61"/>
                      <a:pt x="1" y="61"/>
                    </a:cubicBezTo>
                    <a:cubicBezTo>
                      <a:pt x="62" y="183"/>
                      <a:pt x="123" y="274"/>
                      <a:pt x="183" y="365"/>
                    </a:cubicBezTo>
                    <a:cubicBezTo>
                      <a:pt x="153" y="274"/>
                      <a:pt x="153" y="213"/>
                      <a:pt x="123" y="122"/>
                    </a:cubicBezTo>
                    <a:lnTo>
                      <a:pt x="1" y="1"/>
                    </a:ln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2"/>
              <p:cNvSpPr/>
              <p:nvPr/>
            </p:nvSpPr>
            <p:spPr>
              <a:xfrm rot="3281200">
                <a:off x="3751302" y="2558708"/>
                <a:ext cx="8991" cy="15698"/>
              </a:xfrm>
              <a:custGeom>
                <a:avLst/>
                <a:gdLst/>
                <a:ahLst/>
                <a:cxnLst/>
                <a:rect l="l" t="t" r="r" b="b"/>
                <a:pathLst>
                  <a:path w="122" h="213" extrusionOk="0">
                    <a:moveTo>
                      <a:pt x="0" y="0"/>
                    </a:moveTo>
                    <a:cubicBezTo>
                      <a:pt x="0" y="61"/>
                      <a:pt x="31" y="91"/>
                      <a:pt x="31" y="152"/>
                    </a:cubicBezTo>
                    <a:cubicBezTo>
                      <a:pt x="61" y="152"/>
                      <a:pt x="91" y="182"/>
                      <a:pt x="122" y="213"/>
                    </a:cubicBezTo>
                    <a:cubicBezTo>
                      <a:pt x="91" y="152"/>
                      <a:pt x="61" y="61"/>
                      <a:pt x="3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2"/>
              <p:cNvSpPr/>
              <p:nvPr/>
            </p:nvSpPr>
            <p:spPr>
              <a:xfrm rot="3281200">
                <a:off x="3741275" y="2569108"/>
                <a:ext cx="4496" cy="6780"/>
              </a:xfrm>
              <a:custGeom>
                <a:avLst/>
                <a:gdLst/>
                <a:ahLst/>
                <a:cxnLst/>
                <a:rect l="l" t="t" r="r" b="b"/>
                <a:pathLst>
                  <a:path w="61" h="92" extrusionOk="0">
                    <a:moveTo>
                      <a:pt x="0" y="0"/>
                    </a:moveTo>
                    <a:cubicBezTo>
                      <a:pt x="31" y="31"/>
                      <a:pt x="31" y="61"/>
                      <a:pt x="61" y="91"/>
                    </a:cubicBezTo>
                    <a:cubicBezTo>
                      <a:pt x="61" y="91"/>
                      <a:pt x="61" y="61"/>
                      <a:pt x="61" y="31"/>
                    </a:cubicBezTo>
                    <a:cubicBezTo>
                      <a:pt x="31" y="31"/>
                      <a:pt x="31" y="0"/>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2"/>
              <p:cNvSpPr/>
              <p:nvPr/>
            </p:nvSpPr>
            <p:spPr>
              <a:xfrm rot="3281200">
                <a:off x="3748780" y="2552904"/>
                <a:ext cx="11276" cy="10023"/>
              </a:xfrm>
              <a:custGeom>
                <a:avLst/>
                <a:gdLst/>
                <a:ahLst/>
                <a:cxnLst/>
                <a:rect l="l" t="t" r="r" b="b"/>
                <a:pathLst>
                  <a:path w="153" h="136" extrusionOk="0">
                    <a:moveTo>
                      <a:pt x="32" y="1"/>
                    </a:moveTo>
                    <a:cubicBezTo>
                      <a:pt x="21" y="1"/>
                      <a:pt x="11" y="4"/>
                      <a:pt x="1" y="14"/>
                    </a:cubicBezTo>
                    <a:cubicBezTo>
                      <a:pt x="1" y="14"/>
                      <a:pt x="1" y="14"/>
                      <a:pt x="1" y="44"/>
                    </a:cubicBezTo>
                    <a:cubicBezTo>
                      <a:pt x="61" y="75"/>
                      <a:pt x="92" y="105"/>
                      <a:pt x="153" y="136"/>
                    </a:cubicBezTo>
                    <a:cubicBezTo>
                      <a:pt x="122" y="105"/>
                      <a:pt x="122" y="44"/>
                      <a:pt x="122" y="14"/>
                    </a:cubicBezTo>
                    <a:cubicBezTo>
                      <a:pt x="82" y="14"/>
                      <a:pt x="55" y="1"/>
                      <a:pt x="32"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rot="3281200">
                <a:off x="3283186" y="2762538"/>
                <a:ext cx="51590" cy="51590"/>
              </a:xfrm>
              <a:custGeom>
                <a:avLst/>
                <a:gdLst/>
                <a:ahLst/>
                <a:cxnLst/>
                <a:rect l="l" t="t" r="r" b="b"/>
                <a:pathLst>
                  <a:path w="700" h="700" extrusionOk="0">
                    <a:moveTo>
                      <a:pt x="1" y="1"/>
                    </a:moveTo>
                    <a:lnTo>
                      <a:pt x="1" y="1"/>
                    </a:lnTo>
                    <a:cubicBezTo>
                      <a:pt x="153" y="244"/>
                      <a:pt x="366" y="457"/>
                      <a:pt x="639" y="700"/>
                    </a:cubicBezTo>
                    <a:lnTo>
                      <a:pt x="700" y="700"/>
                    </a:lnTo>
                    <a:cubicBezTo>
                      <a:pt x="669" y="670"/>
                      <a:pt x="639" y="670"/>
                      <a:pt x="639" y="670"/>
                    </a:cubicBezTo>
                    <a:cubicBezTo>
                      <a:pt x="639" y="670"/>
                      <a:pt x="305" y="426"/>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2"/>
              <p:cNvSpPr/>
              <p:nvPr/>
            </p:nvSpPr>
            <p:spPr>
              <a:xfrm rot="3281200">
                <a:off x="3356734" y="2360472"/>
                <a:ext cx="253162" cy="526444"/>
              </a:xfrm>
              <a:custGeom>
                <a:avLst/>
                <a:gdLst/>
                <a:ahLst/>
                <a:cxnLst/>
                <a:rect l="l" t="t" r="r" b="b"/>
                <a:pathLst>
                  <a:path w="3435" h="7143" extrusionOk="0">
                    <a:moveTo>
                      <a:pt x="2979" y="0"/>
                    </a:moveTo>
                    <a:cubicBezTo>
                      <a:pt x="2888" y="30"/>
                      <a:pt x="2857" y="91"/>
                      <a:pt x="2857" y="213"/>
                    </a:cubicBezTo>
                    <a:cubicBezTo>
                      <a:pt x="2979" y="2189"/>
                      <a:pt x="578" y="4559"/>
                      <a:pt x="1824" y="6444"/>
                    </a:cubicBezTo>
                    <a:cubicBezTo>
                      <a:pt x="2158" y="6869"/>
                      <a:pt x="2462" y="7113"/>
                      <a:pt x="2462" y="7113"/>
                    </a:cubicBezTo>
                    <a:cubicBezTo>
                      <a:pt x="2462" y="7113"/>
                      <a:pt x="2492" y="7113"/>
                      <a:pt x="2523" y="7143"/>
                    </a:cubicBezTo>
                    <a:cubicBezTo>
                      <a:pt x="2553" y="7113"/>
                      <a:pt x="2553" y="7082"/>
                      <a:pt x="2523" y="7052"/>
                    </a:cubicBezTo>
                    <a:cubicBezTo>
                      <a:pt x="0" y="4803"/>
                      <a:pt x="3435" y="2492"/>
                      <a:pt x="2979" y="91"/>
                    </a:cubicBezTo>
                    <a:lnTo>
                      <a:pt x="2979" y="61"/>
                    </a:lnTo>
                    <a:cubicBezTo>
                      <a:pt x="2979" y="61"/>
                      <a:pt x="2979" y="61"/>
                      <a:pt x="2979" y="30"/>
                    </a:cubicBezTo>
                    <a:cubicBezTo>
                      <a:pt x="2979" y="0"/>
                      <a:pt x="2979" y="0"/>
                      <a:pt x="2979"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2"/>
              <p:cNvSpPr/>
              <p:nvPr/>
            </p:nvSpPr>
            <p:spPr>
              <a:xfrm rot="3281200">
                <a:off x="3751851" y="2542911"/>
                <a:ext cx="2285" cy="4569"/>
              </a:xfrm>
              <a:custGeom>
                <a:avLst/>
                <a:gdLst/>
                <a:ahLst/>
                <a:cxnLst/>
                <a:rect l="l" t="t" r="r" b="b"/>
                <a:pathLst>
                  <a:path w="31" h="62" extrusionOk="0">
                    <a:moveTo>
                      <a:pt x="0" y="0"/>
                    </a:moveTo>
                    <a:cubicBezTo>
                      <a:pt x="0" y="31"/>
                      <a:pt x="0" y="61"/>
                      <a:pt x="0" y="61"/>
                    </a:cubicBezTo>
                    <a:lnTo>
                      <a:pt x="31" y="61"/>
                    </a:lnTo>
                    <a:lnTo>
                      <a:pt x="31" y="31"/>
                    </a:lnTo>
                    <a:cubicBezTo>
                      <a:pt x="31" y="31"/>
                      <a:pt x="31" y="31"/>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2"/>
              <p:cNvSpPr/>
              <p:nvPr/>
            </p:nvSpPr>
            <p:spPr>
              <a:xfrm rot="3281200">
                <a:off x="3750860" y="2546894"/>
                <a:ext cx="74" cy="2285"/>
              </a:xfrm>
              <a:custGeom>
                <a:avLst/>
                <a:gdLst/>
                <a:ahLst/>
                <a:cxnLst/>
                <a:rect l="l" t="t" r="r" b="b"/>
                <a:pathLst>
                  <a:path w="1" h="31" extrusionOk="0">
                    <a:moveTo>
                      <a:pt x="1" y="0"/>
                    </a:moveTo>
                    <a:cubicBezTo>
                      <a:pt x="1" y="0"/>
                      <a:pt x="1" y="0"/>
                      <a:pt x="1" y="0"/>
                    </a:cubicBezTo>
                    <a:cubicBezTo>
                      <a:pt x="1" y="0"/>
                      <a:pt x="1" y="30"/>
                      <a:pt x="1" y="30"/>
                    </a:cubicBezTo>
                    <a:lnTo>
                      <a:pt x="1" y="30"/>
                    </a:lnTo>
                    <a:lnTo>
                      <a:pt x="1" y="30"/>
                    </a:lnTo>
                    <a:cubicBezTo>
                      <a:pt x="1" y="30"/>
                      <a:pt x="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2"/>
              <p:cNvSpPr/>
              <p:nvPr/>
            </p:nvSpPr>
            <p:spPr>
              <a:xfrm rot="3281200">
                <a:off x="3509519" y="2552166"/>
                <a:ext cx="174818" cy="506397"/>
              </a:xfrm>
              <a:custGeom>
                <a:avLst/>
                <a:gdLst/>
                <a:ahLst/>
                <a:cxnLst/>
                <a:rect l="l" t="t" r="r" b="b"/>
                <a:pathLst>
                  <a:path w="2372" h="6871" extrusionOk="0">
                    <a:moveTo>
                      <a:pt x="1" y="1"/>
                    </a:moveTo>
                    <a:lnTo>
                      <a:pt x="1" y="1"/>
                    </a:lnTo>
                    <a:cubicBezTo>
                      <a:pt x="62" y="153"/>
                      <a:pt x="153" y="305"/>
                      <a:pt x="244" y="427"/>
                    </a:cubicBezTo>
                    <a:cubicBezTo>
                      <a:pt x="882" y="1095"/>
                      <a:pt x="1399" y="1794"/>
                      <a:pt x="1672" y="2737"/>
                    </a:cubicBezTo>
                    <a:cubicBezTo>
                      <a:pt x="2037" y="4104"/>
                      <a:pt x="1642" y="5563"/>
                      <a:pt x="1065" y="6810"/>
                    </a:cubicBezTo>
                    <a:cubicBezTo>
                      <a:pt x="1065" y="6810"/>
                      <a:pt x="1065" y="6840"/>
                      <a:pt x="1065" y="6870"/>
                    </a:cubicBezTo>
                    <a:cubicBezTo>
                      <a:pt x="1095" y="6840"/>
                      <a:pt x="1125" y="6840"/>
                      <a:pt x="1156" y="6810"/>
                    </a:cubicBezTo>
                    <a:cubicBezTo>
                      <a:pt x="1217" y="6749"/>
                      <a:pt x="1277" y="6688"/>
                      <a:pt x="1308" y="6597"/>
                    </a:cubicBezTo>
                    <a:cubicBezTo>
                      <a:pt x="2372" y="4226"/>
                      <a:pt x="2037" y="1642"/>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2"/>
              <p:cNvSpPr/>
              <p:nvPr/>
            </p:nvSpPr>
            <p:spPr>
              <a:xfrm rot="3281200">
                <a:off x="3747221" y="2549434"/>
                <a:ext cx="74" cy="2358"/>
              </a:xfrm>
              <a:custGeom>
                <a:avLst/>
                <a:gdLst/>
                <a:ahLst/>
                <a:cxnLst/>
                <a:rect l="l" t="t" r="r" b="b"/>
                <a:pathLst>
                  <a:path w="1" h="32" extrusionOk="0">
                    <a:moveTo>
                      <a:pt x="1" y="1"/>
                    </a:moveTo>
                    <a:cubicBezTo>
                      <a:pt x="1" y="1"/>
                      <a:pt x="1" y="1"/>
                      <a:pt x="1" y="31"/>
                    </a:cubicBezTo>
                    <a:lnTo>
                      <a:pt x="1" y="31"/>
                    </a:lnTo>
                    <a:cubicBezTo>
                      <a:pt x="1" y="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2"/>
              <p:cNvSpPr/>
              <p:nvPr/>
            </p:nvSpPr>
            <p:spPr>
              <a:xfrm rot="3281200">
                <a:off x="3746739" y="2550367"/>
                <a:ext cx="2358" cy="2358"/>
              </a:xfrm>
              <a:custGeom>
                <a:avLst/>
                <a:gdLst/>
                <a:ahLst/>
                <a:cxnLst/>
                <a:rect l="l" t="t" r="r" b="b"/>
                <a:pathLst>
                  <a:path w="32" h="32" extrusionOk="0">
                    <a:moveTo>
                      <a:pt x="1" y="1"/>
                    </a:moveTo>
                    <a:cubicBezTo>
                      <a:pt x="1" y="1"/>
                      <a:pt x="1" y="1"/>
                      <a:pt x="1" y="31"/>
                    </a:cubicBezTo>
                    <a:lnTo>
                      <a:pt x="31" y="31"/>
                    </a:lnTo>
                    <a:cubicBezTo>
                      <a:pt x="31" y="3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2"/>
              <p:cNvSpPr/>
              <p:nvPr/>
            </p:nvSpPr>
            <p:spPr>
              <a:xfrm rot="3281200">
                <a:off x="3748153" y="2549916"/>
                <a:ext cx="74" cy="74"/>
              </a:xfrm>
              <a:custGeom>
                <a:avLst/>
                <a:gdLst/>
                <a:ahLst/>
                <a:cxnLst/>
                <a:rect l="l" t="t" r="r" b="b"/>
                <a:pathLst>
                  <a:path w="1" h="1" extrusionOk="0">
                    <a:moveTo>
                      <a:pt x="1" y="1"/>
                    </a:moveTo>
                    <a:lnTo>
                      <a:pt x="1" y="1"/>
                    </a:lnTo>
                    <a:lnTo>
                      <a:pt x="1" y="1"/>
                    </a:ln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2"/>
              <p:cNvSpPr/>
              <p:nvPr/>
            </p:nvSpPr>
            <p:spPr>
              <a:xfrm rot="3281200">
                <a:off x="3741128" y="2550015"/>
                <a:ext cx="13561" cy="16804"/>
              </a:xfrm>
              <a:custGeom>
                <a:avLst/>
                <a:gdLst/>
                <a:ahLst/>
                <a:cxnLst/>
                <a:rect l="l" t="t" r="r" b="b"/>
                <a:pathLst>
                  <a:path w="184" h="228" extrusionOk="0">
                    <a:moveTo>
                      <a:pt x="32" y="1"/>
                    </a:moveTo>
                    <a:cubicBezTo>
                      <a:pt x="14" y="1"/>
                      <a:pt x="1" y="14"/>
                      <a:pt x="1" y="14"/>
                    </a:cubicBezTo>
                    <a:lnTo>
                      <a:pt x="1" y="45"/>
                    </a:lnTo>
                    <a:cubicBezTo>
                      <a:pt x="1" y="45"/>
                      <a:pt x="31" y="75"/>
                      <a:pt x="31" y="75"/>
                    </a:cubicBezTo>
                    <a:cubicBezTo>
                      <a:pt x="92" y="136"/>
                      <a:pt x="122" y="166"/>
                      <a:pt x="183" y="227"/>
                    </a:cubicBezTo>
                    <a:cubicBezTo>
                      <a:pt x="153" y="166"/>
                      <a:pt x="122" y="106"/>
                      <a:pt x="62" y="14"/>
                    </a:cubicBezTo>
                    <a:cubicBezTo>
                      <a:pt x="51" y="4"/>
                      <a:pt x="41" y="1"/>
                      <a:pt x="32"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rot="3281200">
                <a:off x="3730275" y="2578513"/>
                <a:ext cx="29185" cy="38177"/>
              </a:xfrm>
              <a:custGeom>
                <a:avLst/>
                <a:gdLst/>
                <a:ahLst/>
                <a:cxnLst/>
                <a:rect l="l" t="t" r="r" b="b"/>
                <a:pathLst>
                  <a:path w="396" h="518" extrusionOk="0">
                    <a:moveTo>
                      <a:pt x="1" y="1"/>
                    </a:moveTo>
                    <a:cubicBezTo>
                      <a:pt x="31" y="62"/>
                      <a:pt x="31" y="122"/>
                      <a:pt x="62" y="183"/>
                    </a:cubicBezTo>
                    <a:cubicBezTo>
                      <a:pt x="183" y="305"/>
                      <a:pt x="305" y="426"/>
                      <a:pt x="396" y="518"/>
                    </a:cubicBezTo>
                    <a:cubicBezTo>
                      <a:pt x="305" y="396"/>
                      <a:pt x="214" y="244"/>
                      <a:pt x="153" y="92"/>
                    </a:cubicBezTo>
                    <a:cubicBezTo>
                      <a:pt x="92" y="62"/>
                      <a:pt x="31" y="3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rot="3281200">
                <a:off x="3742025" y="2567438"/>
                <a:ext cx="11276" cy="17983"/>
              </a:xfrm>
              <a:custGeom>
                <a:avLst/>
                <a:gdLst/>
                <a:ahLst/>
                <a:cxnLst/>
                <a:rect l="l" t="t" r="r" b="b"/>
                <a:pathLst>
                  <a:path w="153" h="244" extrusionOk="0">
                    <a:moveTo>
                      <a:pt x="1" y="0"/>
                    </a:moveTo>
                    <a:cubicBezTo>
                      <a:pt x="1" y="30"/>
                      <a:pt x="1" y="91"/>
                      <a:pt x="31" y="122"/>
                    </a:cubicBezTo>
                    <a:lnTo>
                      <a:pt x="153" y="243"/>
                    </a:lnTo>
                    <a:cubicBezTo>
                      <a:pt x="122" y="182"/>
                      <a:pt x="122" y="122"/>
                      <a:pt x="92" y="61"/>
                    </a:cubicBezTo>
                    <a:cubicBezTo>
                      <a:pt x="61" y="30"/>
                      <a:pt x="3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rot="3281200">
                <a:off x="3742886" y="2553099"/>
                <a:ext cx="11276" cy="17983"/>
              </a:xfrm>
              <a:custGeom>
                <a:avLst/>
                <a:gdLst/>
                <a:ahLst/>
                <a:cxnLst/>
                <a:rect l="l" t="t" r="r" b="b"/>
                <a:pathLst>
                  <a:path w="153" h="244" extrusionOk="0">
                    <a:moveTo>
                      <a:pt x="1" y="0"/>
                    </a:moveTo>
                    <a:lnTo>
                      <a:pt x="1" y="0"/>
                    </a:lnTo>
                    <a:cubicBezTo>
                      <a:pt x="31" y="61"/>
                      <a:pt x="92" y="152"/>
                      <a:pt x="122" y="213"/>
                    </a:cubicBezTo>
                    <a:cubicBezTo>
                      <a:pt x="122" y="213"/>
                      <a:pt x="153" y="244"/>
                      <a:pt x="153" y="244"/>
                    </a:cubicBezTo>
                    <a:cubicBezTo>
                      <a:pt x="153" y="213"/>
                      <a:pt x="153" y="152"/>
                      <a:pt x="153" y="92"/>
                    </a:cubicBezTo>
                    <a:cubicBezTo>
                      <a:pt x="92" y="61"/>
                      <a:pt x="61" y="31"/>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rot="3281200">
                <a:off x="3747221" y="2549434"/>
                <a:ext cx="74" cy="2358"/>
              </a:xfrm>
              <a:custGeom>
                <a:avLst/>
                <a:gdLst/>
                <a:ahLst/>
                <a:cxnLst/>
                <a:rect l="l" t="t" r="r" b="b"/>
                <a:pathLst>
                  <a:path w="1" h="32" extrusionOk="0">
                    <a:moveTo>
                      <a:pt x="1" y="1"/>
                    </a:moveTo>
                    <a:cubicBezTo>
                      <a:pt x="1" y="1"/>
                      <a:pt x="1" y="1"/>
                      <a:pt x="1" y="31"/>
                    </a:cubicBezTo>
                    <a:lnTo>
                      <a:pt x="1" y="31"/>
                    </a:lnTo>
                    <a:cubicBezTo>
                      <a:pt x="1" y="1"/>
                      <a:pt x="1" y="1"/>
                      <a:pt x="1" y="1"/>
                    </a:cubicBezTo>
                    <a:cubicBezTo>
                      <a:pt x="1" y="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rot="3281200">
                <a:off x="3749056" y="2548172"/>
                <a:ext cx="74" cy="2285"/>
              </a:xfrm>
              <a:custGeom>
                <a:avLst/>
                <a:gdLst/>
                <a:ahLst/>
                <a:cxnLst/>
                <a:rect l="l" t="t" r="r" b="b"/>
                <a:pathLst>
                  <a:path w="1" h="31" extrusionOk="0">
                    <a:moveTo>
                      <a:pt x="1" y="31"/>
                    </a:moveTo>
                    <a:lnTo>
                      <a:pt x="1" y="0"/>
                    </a:lnTo>
                    <a:lnTo>
                      <a:pt x="1" y="0"/>
                    </a:lnTo>
                    <a:cubicBezTo>
                      <a:pt x="1" y="31"/>
                      <a:pt x="1" y="31"/>
                      <a:pt x="1" y="31"/>
                    </a:cubicBezTo>
                    <a:cubicBezTo>
                      <a:pt x="1" y="31"/>
                      <a:pt x="1" y="31"/>
                      <a:pt x="1" y="3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rot="3281200">
                <a:off x="3749056" y="2548172"/>
                <a:ext cx="74" cy="2285"/>
              </a:xfrm>
              <a:custGeom>
                <a:avLst/>
                <a:gdLst/>
                <a:ahLst/>
                <a:cxnLst/>
                <a:rect l="l" t="t" r="r" b="b"/>
                <a:pathLst>
                  <a:path w="1" h="31" extrusionOk="0">
                    <a:moveTo>
                      <a:pt x="1" y="0"/>
                    </a:moveTo>
                    <a:lnTo>
                      <a:pt x="1" y="31"/>
                    </a:lnTo>
                    <a:cubicBezTo>
                      <a:pt x="1" y="31"/>
                      <a:pt x="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rot="3281200">
                <a:off x="3178614" y="2832990"/>
                <a:ext cx="217343" cy="146370"/>
              </a:xfrm>
              <a:custGeom>
                <a:avLst/>
                <a:gdLst/>
                <a:ahLst/>
                <a:cxnLst/>
                <a:rect l="l" t="t" r="r" b="b"/>
                <a:pathLst>
                  <a:path w="2949" h="1986" extrusionOk="0">
                    <a:moveTo>
                      <a:pt x="791" y="0"/>
                    </a:moveTo>
                    <a:cubicBezTo>
                      <a:pt x="0" y="456"/>
                      <a:pt x="669" y="1763"/>
                      <a:pt x="669" y="1763"/>
                    </a:cubicBezTo>
                    <a:cubicBezTo>
                      <a:pt x="954" y="1927"/>
                      <a:pt x="1258" y="1986"/>
                      <a:pt x="1547" y="1986"/>
                    </a:cubicBezTo>
                    <a:cubicBezTo>
                      <a:pt x="2279" y="1986"/>
                      <a:pt x="2918" y="1611"/>
                      <a:pt x="2918" y="1611"/>
                    </a:cubicBezTo>
                    <a:cubicBezTo>
                      <a:pt x="2949" y="1581"/>
                      <a:pt x="2949" y="1551"/>
                      <a:pt x="2949" y="1520"/>
                    </a:cubicBezTo>
                    <a:cubicBezTo>
                      <a:pt x="2098" y="1186"/>
                      <a:pt x="1338" y="700"/>
                      <a:pt x="7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2"/>
              <p:cNvSpPr/>
              <p:nvPr/>
            </p:nvSpPr>
            <p:spPr>
              <a:xfrm rot="3281200">
                <a:off x="3236367" y="2858296"/>
                <a:ext cx="177840" cy="128976"/>
              </a:xfrm>
              <a:custGeom>
                <a:avLst/>
                <a:gdLst/>
                <a:ahLst/>
                <a:cxnLst/>
                <a:rect l="l" t="t" r="r" b="b"/>
                <a:pathLst>
                  <a:path w="2413" h="1750" extrusionOk="0">
                    <a:moveTo>
                      <a:pt x="1113" y="1"/>
                    </a:moveTo>
                    <a:cubicBezTo>
                      <a:pt x="865" y="1"/>
                      <a:pt x="590" y="42"/>
                      <a:pt x="305" y="108"/>
                    </a:cubicBezTo>
                    <a:cubicBezTo>
                      <a:pt x="183" y="138"/>
                      <a:pt x="92" y="199"/>
                      <a:pt x="1" y="229"/>
                    </a:cubicBezTo>
                    <a:cubicBezTo>
                      <a:pt x="548" y="929"/>
                      <a:pt x="1308" y="1415"/>
                      <a:pt x="2159" y="1749"/>
                    </a:cubicBezTo>
                    <a:cubicBezTo>
                      <a:pt x="2413" y="411"/>
                      <a:pt x="1895" y="1"/>
                      <a:pt x="1113" y="1"/>
                    </a:cubicBezTo>
                    <a:close/>
                  </a:path>
                </a:pathLst>
              </a:custGeom>
              <a:solidFill>
                <a:srgbClr val="F17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Group 2">
            <a:extLst>
              <a:ext uri="{FF2B5EF4-FFF2-40B4-BE49-F238E27FC236}">
                <a16:creationId xmlns:a16="http://schemas.microsoft.com/office/drawing/2014/main" xmlns="" id="{1BE98AD2-3EE0-4377-854C-F6F0515106CE}"/>
              </a:ext>
            </a:extLst>
          </p:cNvPr>
          <p:cNvGrpSpPr/>
          <p:nvPr/>
        </p:nvGrpSpPr>
        <p:grpSpPr>
          <a:xfrm>
            <a:off x="285557" y="1465614"/>
            <a:ext cx="8207448" cy="682052"/>
            <a:chOff x="853954" y="1231613"/>
            <a:chExt cx="6923875" cy="682052"/>
          </a:xfrm>
        </p:grpSpPr>
        <p:grpSp>
          <p:nvGrpSpPr>
            <p:cNvPr id="2" name="Group 1">
              <a:extLst>
                <a:ext uri="{FF2B5EF4-FFF2-40B4-BE49-F238E27FC236}">
                  <a16:creationId xmlns:a16="http://schemas.microsoft.com/office/drawing/2014/main" xmlns="" id="{71870ED5-D9E6-43A3-8FFE-92A61B06B1E9}"/>
                </a:ext>
              </a:extLst>
            </p:cNvPr>
            <p:cNvGrpSpPr/>
            <p:nvPr/>
          </p:nvGrpSpPr>
          <p:grpSpPr>
            <a:xfrm>
              <a:off x="853954" y="1231613"/>
              <a:ext cx="6923875" cy="682052"/>
              <a:chOff x="853954" y="1231613"/>
              <a:chExt cx="6923875" cy="682052"/>
            </a:xfrm>
          </p:grpSpPr>
          <p:sp>
            <p:nvSpPr>
              <p:cNvPr id="81" name="Freeform 7306">
                <a:extLst>
                  <a:ext uri="{FF2B5EF4-FFF2-40B4-BE49-F238E27FC236}">
                    <a16:creationId xmlns:a16="http://schemas.microsoft.com/office/drawing/2014/main" xmlns="" id="{82A6728E-D405-418F-B6D6-F6BE7D16FBA2}"/>
                  </a:ext>
                </a:extLst>
              </p:cNvPr>
              <p:cNvSpPr>
                <a:spLocks/>
              </p:cNvSpPr>
              <p:nvPr/>
            </p:nvSpPr>
            <p:spPr bwMode="auto">
              <a:xfrm>
                <a:off x="853954" y="1345702"/>
                <a:ext cx="6923875" cy="567963"/>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2400" dirty="0"/>
                  <a:t>       </a:t>
                </a:r>
                <a:r>
                  <a:rPr lang="en-US" sz="2400" dirty="0" err="1"/>
                  <a:t>Nhận</a:t>
                </a:r>
                <a:r>
                  <a:rPr lang="en-US" sz="2400" dirty="0"/>
                  <a:t> </a:t>
                </a:r>
                <a:r>
                  <a:rPr lang="en-US" sz="2400" dirty="0" err="1"/>
                  <a:t>biết</a:t>
                </a:r>
                <a:r>
                  <a:rPr lang="en-US" sz="2400" dirty="0"/>
                  <a:t> đ</a:t>
                </a:r>
                <a:r>
                  <a:rPr lang="vi-VN" sz="2400" dirty="0"/>
                  <a:t>ư</a:t>
                </a:r>
                <a:r>
                  <a:rPr lang="en-US" sz="2400" dirty="0" err="1"/>
                  <a:t>ợc</a:t>
                </a:r>
                <a:r>
                  <a:rPr lang="en-US" sz="2400" dirty="0"/>
                  <a:t> </a:t>
                </a:r>
                <a:r>
                  <a:rPr lang="en-US" sz="2400" dirty="0" err="1"/>
                  <a:t>một</a:t>
                </a:r>
                <a:r>
                  <a:rPr lang="en-US" sz="2400" dirty="0"/>
                  <a:t> </a:t>
                </a:r>
                <a:r>
                  <a:rPr lang="en-US" sz="2400" dirty="0" err="1"/>
                  <a:t>số</a:t>
                </a:r>
                <a:r>
                  <a:rPr lang="en-US" sz="2400" dirty="0"/>
                  <a:t> </a:t>
                </a:r>
                <a:r>
                  <a:rPr lang="en-US" sz="2400" dirty="0" err="1"/>
                  <a:t>dụng</a:t>
                </a:r>
                <a:r>
                  <a:rPr lang="en-US" sz="2400" dirty="0"/>
                  <a:t> </a:t>
                </a:r>
                <a:r>
                  <a:rPr lang="en-US" sz="2400" dirty="0" err="1"/>
                  <a:t>cụ</a:t>
                </a:r>
                <a:r>
                  <a:rPr lang="en-US" sz="2400" dirty="0"/>
                  <a:t>, </a:t>
                </a:r>
                <a:r>
                  <a:rPr lang="en-US" sz="2400" dirty="0" err="1"/>
                  <a:t>hoá</a:t>
                </a:r>
                <a:r>
                  <a:rPr lang="en-US" sz="2400" dirty="0"/>
                  <a:t> </a:t>
                </a:r>
                <a:r>
                  <a:rPr lang="en-US" sz="2400" dirty="0" err="1"/>
                  <a:t>chất</a:t>
                </a:r>
                <a:r>
                  <a:rPr lang="en-US" sz="2400" dirty="0"/>
                  <a:t> </a:t>
                </a:r>
                <a:r>
                  <a:rPr lang="en-US" sz="2400" dirty="0" err="1"/>
                  <a:t>và</a:t>
                </a:r>
                <a:r>
                  <a:rPr lang="en-US" sz="2400" dirty="0"/>
                  <a:t> </a:t>
                </a:r>
                <a:r>
                  <a:rPr lang="en-US" sz="2400" dirty="0" err="1"/>
                  <a:t>nêu</a:t>
                </a:r>
                <a:r>
                  <a:rPr lang="en-US" sz="2400" dirty="0"/>
                  <a:t> đ</a:t>
                </a:r>
                <a:r>
                  <a:rPr lang="vi-VN" sz="2400" dirty="0"/>
                  <a:t>ư</a:t>
                </a:r>
                <a:r>
                  <a:rPr lang="en-US" sz="2400" dirty="0" err="1"/>
                  <a:t>ợc</a:t>
                </a:r>
                <a:r>
                  <a:rPr lang="en-US" sz="2400" dirty="0"/>
                  <a:t> </a:t>
                </a:r>
                <a:r>
                  <a:rPr lang="en-US" sz="2400" dirty="0" err="1"/>
                  <a:t>quy</a:t>
                </a:r>
                <a:r>
                  <a:rPr lang="en-US" sz="2400" dirty="0"/>
                  <a:t> </a:t>
                </a:r>
                <a:r>
                  <a:rPr lang="en-US" sz="2400" dirty="0" err="1"/>
                  <a:t>tắc</a:t>
                </a:r>
                <a:r>
                  <a:rPr lang="en-US" sz="2400" dirty="0"/>
                  <a:t> </a:t>
                </a:r>
                <a:r>
                  <a:rPr lang="en-US" sz="2400" dirty="0" err="1"/>
                  <a:t>sử</a:t>
                </a:r>
                <a:r>
                  <a:rPr lang="en-US" sz="2400" dirty="0"/>
                  <a:t> </a:t>
                </a:r>
                <a:r>
                  <a:rPr lang="en-US" sz="2400" dirty="0" err="1"/>
                  <a:t>dụng</a:t>
                </a:r>
                <a:r>
                  <a:rPr lang="en-US" sz="2400" dirty="0"/>
                  <a:t> </a:t>
                </a:r>
                <a:r>
                  <a:rPr lang="en-US" sz="2400" dirty="0" err="1"/>
                  <a:t>hoá</a:t>
                </a:r>
                <a:r>
                  <a:rPr lang="en-US" sz="2400" dirty="0"/>
                  <a:t> </a:t>
                </a:r>
                <a:r>
                  <a:rPr lang="en-US" sz="2400" dirty="0" err="1"/>
                  <a:t>chất</a:t>
                </a:r>
                <a:r>
                  <a:rPr lang="en-US" sz="2400" dirty="0"/>
                  <a:t> an </a:t>
                </a:r>
                <a:r>
                  <a:rPr lang="en-US" sz="2400" dirty="0" err="1"/>
                  <a:t>toàn</a:t>
                </a:r>
                <a:r>
                  <a:rPr lang="en-US" sz="2400" dirty="0"/>
                  <a:t>.</a:t>
                </a:r>
              </a:p>
            </p:txBody>
          </p:sp>
          <p:pic>
            <p:nvPicPr>
              <p:cNvPr id="82" name="Picture 81">
                <a:extLst>
                  <a:ext uri="{FF2B5EF4-FFF2-40B4-BE49-F238E27FC236}">
                    <a16:creationId xmlns:a16="http://schemas.microsoft.com/office/drawing/2014/main" xmlns="" id="{062BF7BA-89F4-45F5-97EF-09B8E67E6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AutoShape 7304">
                <a:extLst>
                  <a:ext uri="{FF2B5EF4-FFF2-40B4-BE49-F238E27FC236}">
                    <a16:creationId xmlns:a16="http://schemas.microsoft.com/office/drawing/2014/main" xmlns="" id="{060BE434-B5EA-4B18-8E75-A0EB0850B98E}"/>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400"/>
              </a:p>
            </p:txBody>
          </p:sp>
        </p:grpSp>
        <p:pic>
          <p:nvPicPr>
            <p:cNvPr id="90" name="Picture 89">
              <a:extLst>
                <a:ext uri="{FF2B5EF4-FFF2-40B4-BE49-F238E27FC236}">
                  <a16:creationId xmlns:a16="http://schemas.microsoft.com/office/drawing/2014/main" xmlns="" id="{77FE001E-8308-4394-AB6B-F2163C068F1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8383" y="1254928"/>
              <a:ext cx="201295" cy="20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a16="http://schemas.microsoft.com/office/drawing/2014/main" xmlns="" id="{2855AEE6-5C96-468D-8114-18F4A637FB71}"/>
              </a:ext>
            </a:extLst>
          </p:cNvPr>
          <p:cNvGrpSpPr/>
          <p:nvPr/>
        </p:nvGrpSpPr>
        <p:grpSpPr>
          <a:xfrm>
            <a:off x="312751" y="2324018"/>
            <a:ext cx="8179821" cy="719469"/>
            <a:chOff x="296680" y="2107352"/>
            <a:chExt cx="8179821" cy="719469"/>
          </a:xfrm>
        </p:grpSpPr>
        <p:grpSp>
          <p:nvGrpSpPr>
            <p:cNvPr id="85" name="Group 84">
              <a:extLst>
                <a:ext uri="{FF2B5EF4-FFF2-40B4-BE49-F238E27FC236}">
                  <a16:creationId xmlns:a16="http://schemas.microsoft.com/office/drawing/2014/main" xmlns="" id="{0F52E64C-5AE5-4978-B325-D51B1D32C7AE}"/>
                </a:ext>
              </a:extLst>
            </p:cNvPr>
            <p:cNvGrpSpPr>
              <a:grpSpLocks/>
            </p:cNvGrpSpPr>
            <p:nvPr/>
          </p:nvGrpSpPr>
          <p:grpSpPr bwMode="auto">
            <a:xfrm>
              <a:off x="296680" y="2107352"/>
              <a:ext cx="8179821" cy="719469"/>
              <a:chOff x="-603" y="0"/>
              <a:chExt cx="8851" cy="1100"/>
            </a:xfrm>
          </p:grpSpPr>
          <p:sp>
            <p:nvSpPr>
              <p:cNvPr id="86" name="Freeform 7306">
                <a:extLst>
                  <a:ext uri="{FF2B5EF4-FFF2-40B4-BE49-F238E27FC236}">
                    <a16:creationId xmlns:a16="http://schemas.microsoft.com/office/drawing/2014/main" xmlns="" id="{37F3D7C2-280C-4805-A337-83032EE3D5BB}"/>
                  </a:ext>
                </a:extLst>
              </p:cNvPr>
              <p:cNvSpPr>
                <a:spLocks/>
              </p:cNvSpPr>
              <p:nvPr/>
            </p:nvSpPr>
            <p:spPr bwMode="auto">
              <a:xfrm>
                <a:off x="-603" y="184"/>
                <a:ext cx="8851" cy="916"/>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2400" dirty="0"/>
                  <a:t>       </a:t>
                </a:r>
                <a:r>
                  <a:rPr lang="vi-VN" sz="2400" dirty="0"/>
                  <a:t>Nhận biết được các thiết bị điện trong môn Khoa học tự nhiên 8 và trình bày được cách sử dụng điện an toàn</a:t>
                </a:r>
                <a:r>
                  <a:rPr lang="en-US" sz="2400" dirty="0"/>
                  <a:t>.</a:t>
                </a:r>
              </a:p>
            </p:txBody>
          </p:sp>
          <p:pic>
            <p:nvPicPr>
              <p:cNvPr id="87" name="Picture 86">
                <a:extLst>
                  <a:ext uri="{FF2B5EF4-FFF2-40B4-BE49-F238E27FC236}">
                    <a16:creationId xmlns:a16="http://schemas.microsoft.com/office/drawing/2014/main" xmlns="" id="{A7200094-AB6C-4DFD-8880-F874A2408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 y="14"/>
                <a:ext cx="40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AutoShape 7304">
                <a:extLst>
                  <a:ext uri="{FF2B5EF4-FFF2-40B4-BE49-F238E27FC236}">
                    <a16:creationId xmlns:a16="http://schemas.microsoft.com/office/drawing/2014/main" xmlns="" id="{ACC89CA8-E426-4D91-9F69-78032265CB0E}"/>
                  </a:ext>
                </a:extLst>
              </p:cNvPr>
              <p:cNvSpPr>
                <a:spLocks/>
              </p:cNvSpPr>
              <p:nvPr/>
            </p:nvSpPr>
            <p:spPr bwMode="auto">
              <a:xfrm>
                <a:off x="25" y="0"/>
                <a:ext cx="429" cy="487"/>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400"/>
              </a:p>
            </p:txBody>
          </p:sp>
        </p:grpSp>
        <p:pic>
          <p:nvPicPr>
            <p:cNvPr id="91" name="Picture 90">
              <a:extLst>
                <a:ext uri="{FF2B5EF4-FFF2-40B4-BE49-F238E27FC236}">
                  <a16:creationId xmlns:a16="http://schemas.microsoft.com/office/drawing/2014/main" xmlns="" id="{E61CE06A-0161-48BE-801B-C5ECCC07306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7592" y="2139516"/>
              <a:ext cx="201295" cy="20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 name="Google Shape;253;p59">
            <a:extLst>
              <a:ext uri="{FF2B5EF4-FFF2-40B4-BE49-F238E27FC236}">
                <a16:creationId xmlns:a16="http://schemas.microsoft.com/office/drawing/2014/main" xmlns="" id="{F8ED43DC-CF75-46F3-AB00-D58D1A114C5A}"/>
              </a:ext>
            </a:extLst>
          </p:cNvPr>
          <p:cNvGrpSpPr/>
          <p:nvPr/>
        </p:nvGrpSpPr>
        <p:grpSpPr>
          <a:xfrm rot="5400000">
            <a:off x="4341521" y="-1369940"/>
            <a:ext cx="296666" cy="3148069"/>
            <a:chOff x="160205" y="1887156"/>
            <a:chExt cx="296666" cy="3148069"/>
          </a:xfrm>
        </p:grpSpPr>
        <p:sp>
          <p:nvSpPr>
            <p:cNvPr id="96" name="Google Shape;254;p59">
              <a:extLst>
                <a:ext uri="{FF2B5EF4-FFF2-40B4-BE49-F238E27FC236}">
                  <a16:creationId xmlns:a16="http://schemas.microsoft.com/office/drawing/2014/main" xmlns="" id="{2AE97043-C784-4BA2-B4B1-A737FC0A0659}"/>
                </a:ext>
              </a:extLst>
            </p:cNvPr>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 name="Google Shape;255;p59">
              <a:extLst>
                <a:ext uri="{FF2B5EF4-FFF2-40B4-BE49-F238E27FC236}">
                  <a16:creationId xmlns:a16="http://schemas.microsoft.com/office/drawing/2014/main" xmlns="" id="{DEEFCD75-544C-4C15-8FD0-D5DB7D802430}"/>
                </a:ext>
              </a:extLst>
            </p:cNvPr>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98" name="Google Shape;256;p59">
              <a:extLst>
                <a:ext uri="{FF2B5EF4-FFF2-40B4-BE49-F238E27FC236}">
                  <a16:creationId xmlns:a16="http://schemas.microsoft.com/office/drawing/2014/main" xmlns="" id="{1D59D5F6-AF78-4C82-9FE6-C2C3545C9D1D}"/>
                </a:ext>
              </a:extLst>
            </p:cNvPr>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74276846"/>
              </p:ext>
            </p:extLst>
          </p:nvPr>
        </p:nvGraphicFramePr>
        <p:xfrm>
          <a:off x="104309" y="1238190"/>
          <a:ext cx="8860553" cy="2194043"/>
        </p:xfrm>
        <a:graphic>
          <a:graphicData uri="http://schemas.openxmlformats.org/drawingml/2006/table">
            <a:tbl>
              <a:tblPr firstRow="1" bandRow="1">
                <a:tableStyleId>{5C22544A-7EE6-4342-B048-85BDC9FD1C3A}</a:tableStyleId>
              </a:tblPr>
              <a:tblGrid>
                <a:gridCol w="1830221"/>
                <a:gridCol w="3558264"/>
                <a:gridCol w="3472068"/>
              </a:tblGrid>
              <a:tr h="2194043">
                <a:tc>
                  <a:txBody>
                    <a:bodyPr/>
                    <a:lstStyle/>
                    <a:p>
                      <a:pPr indent="0" algn="ctr">
                        <a:buNone/>
                      </a:pPr>
                      <a:r>
                        <a:rPr lang="en-US" sz="2400" b="1" dirty="0" err="1">
                          <a:solidFill>
                            <a:schemeClr val="tx1"/>
                          </a:solidFill>
                          <a:latin typeface="Arial" panose="020B0604020202020204" pitchFamily="34" charset="0"/>
                          <a:cs typeface="Arial" panose="020B0604020202020204" pitchFamily="34" charset="0"/>
                        </a:rPr>
                        <a:t>Cách</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lấy</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hóa</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chất</a:t>
                      </a:r>
                      <a:r>
                        <a:rPr lang="en-US" sz="2400" b="1" dirty="0">
                          <a:solidFill>
                            <a:schemeClr val="tx1"/>
                          </a:solidFill>
                          <a:latin typeface="Arial" panose="020B0604020202020204" pitchFamily="34" charset="0"/>
                          <a:cs typeface="Arial" panose="020B0604020202020204" pitchFamily="34" charset="0"/>
                        </a:rPr>
                        <a:t> an </a:t>
                      </a:r>
                      <a:r>
                        <a:rPr lang="en-US" sz="2400" b="1" dirty="0" err="1">
                          <a:solidFill>
                            <a:schemeClr val="tx1"/>
                          </a:solidFill>
                          <a:latin typeface="Arial" panose="020B0604020202020204" pitchFamily="34" charset="0"/>
                          <a:cs typeface="Arial" panose="020B0604020202020204" pitchFamily="34" charset="0"/>
                        </a:rPr>
                        <a:t>toàn</a:t>
                      </a:r>
                      <a:endParaRPr lang="en-US" sz="2400"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indent="0">
                        <a:buNone/>
                      </a:pPr>
                      <a:r>
                        <a:rPr lang="en-US" sz="2800" b="1" dirty="0">
                          <a:solidFill>
                            <a:srgbClr val="000000"/>
                          </a:solidFill>
                          <a:latin typeface="Arial" panose="020B0604020202020204" pitchFamily="34" charset="0"/>
                          <a:cs typeface="Arial" panose="020B0604020202020204" pitchFamily="34" charset="0"/>
                        </a:rPr>
                        <a:t> </a:t>
                      </a:r>
                      <a:endPar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4">
                        <a:lumMod val="20000"/>
                        <a:lumOff val="80000"/>
                      </a:schemeClr>
                    </a:solidFill>
                  </a:tcPr>
                </a:tc>
                <a:tc>
                  <a:txBody>
                    <a:bodyPr/>
                    <a:lstStyle/>
                    <a:p>
                      <a:pPr indent="0">
                        <a:buNone/>
                      </a:pPr>
                      <a:r>
                        <a:rPr lang="en-US" sz="2800" b="1" dirty="0">
                          <a:solidFill>
                            <a:srgbClr val="000000"/>
                          </a:solidFill>
                          <a:latin typeface="Arial" panose="020B0604020202020204" pitchFamily="34" charset="0"/>
                          <a:cs typeface="Arial" panose="020B0604020202020204" pitchFamily="34" charset="0"/>
                        </a:rPr>
                        <a:t>      </a:t>
                      </a:r>
                      <a:endPar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4">
                        <a:lumMod val="20000"/>
                        <a:lumOff val="80000"/>
                      </a:schemeClr>
                    </a:solidFill>
                  </a:tcPr>
                </a:tc>
              </a:tr>
            </a:tbl>
          </a:graphicData>
        </a:graphic>
      </p:graphicFrame>
      <p:sp>
        <p:nvSpPr>
          <p:cNvPr id="5" name="Text Box 3"/>
          <p:cNvSpPr txBox="1"/>
          <p:nvPr/>
        </p:nvSpPr>
        <p:spPr>
          <a:xfrm>
            <a:off x="2139141" y="1480452"/>
            <a:ext cx="3377687" cy="1815882"/>
          </a:xfrm>
          <a:prstGeom prst="rect">
            <a:avLst/>
          </a:prstGeom>
          <a:noFill/>
        </p:spPr>
        <p:txBody>
          <a:bodyPr wrap="square" rtlCol="0">
            <a:spAutoFit/>
          </a:bodyPr>
          <a:lstStyle/>
          <a:p>
            <a:pPr algn="ctr"/>
            <a:r>
              <a:rPr lang="vi-VN" sz="2800" dirty="0" smtClean="0">
                <a:solidFill>
                  <a:srgbClr val="C00000"/>
                </a:solidFill>
              </a:rPr>
              <a:t>Chất rắn: </a:t>
            </a:r>
            <a:r>
              <a:rPr lang="en-US" sz="2800" dirty="0" err="1" smtClean="0"/>
              <a:t>Dùng</a:t>
            </a:r>
            <a:r>
              <a:rPr lang="en-US" sz="2800" dirty="0" smtClean="0"/>
              <a:t> </a:t>
            </a:r>
            <a:r>
              <a:rPr lang="en-US" sz="2800" dirty="0" err="1"/>
              <a:t>thìa</a:t>
            </a:r>
            <a:r>
              <a:rPr lang="en-US" sz="2800" dirty="0"/>
              <a:t> </a:t>
            </a:r>
            <a:r>
              <a:rPr lang="en-US" sz="2800" dirty="0" err="1"/>
              <a:t>kim</a:t>
            </a:r>
            <a:r>
              <a:rPr lang="en-US" sz="2800" dirty="0"/>
              <a:t> </a:t>
            </a:r>
            <a:r>
              <a:rPr lang="en-US" sz="2800" dirty="0" err="1"/>
              <a:t>loại</a:t>
            </a:r>
            <a:r>
              <a:rPr lang="en-US" sz="2800" dirty="0"/>
              <a:t> </a:t>
            </a:r>
            <a:r>
              <a:rPr lang="en-US" sz="2800" dirty="0" err="1"/>
              <a:t>hoặc</a:t>
            </a:r>
            <a:r>
              <a:rPr lang="en-US" sz="2800" dirty="0"/>
              <a:t> </a:t>
            </a:r>
            <a:r>
              <a:rPr lang="en-US" sz="2800" dirty="0" err="1"/>
              <a:t>thủy</a:t>
            </a:r>
            <a:r>
              <a:rPr lang="en-US" sz="2800" dirty="0"/>
              <a:t> </a:t>
            </a:r>
            <a:r>
              <a:rPr lang="en-US" sz="2800" dirty="0" err="1"/>
              <a:t>tinh</a:t>
            </a:r>
            <a:r>
              <a:rPr lang="en-US" sz="2800" dirty="0"/>
              <a:t> </a:t>
            </a:r>
            <a:r>
              <a:rPr lang="en-US" sz="2800" dirty="0" err="1"/>
              <a:t>để</a:t>
            </a:r>
            <a:r>
              <a:rPr lang="en-US" sz="2800" dirty="0"/>
              <a:t> </a:t>
            </a:r>
            <a:r>
              <a:rPr lang="en-US" sz="2800" dirty="0" err="1" smtClean="0"/>
              <a:t>xúc</a:t>
            </a:r>
            <a:r>
              <a:rPr lang="vi-VN" sz="2800" dirty="0" smtClean="0"/>
              <a:t>, </a:t>
            </a:r>
          </a:p>
          <a:p>
            <a:pPr algn="ctr"/>
            <a:r>
              <a:rPr lang="vi-VN" sz="2800" dirty="0" smtClean="0"/>
              <a:t>dùng panh gắp</a:t>
            </a:r>
            <a:endParaRPr lang="en-US" sz="2800" dirty="0"/>
          </a:p>
        </p:txBody>
      </p:sp>
      <p:sp>
        <p:nvSpPr>
          <p:cNvPr id="6" name="Text Box 5"/>
          <p:cNvSpPr txBox="1"/>
          <p:nvPr/>
        </p:nvSpPr>
        <p:spPr>
          <a:xfrm>
            <a:off x="5643728" y="1418896"/>
            <a:ext cx="3295651" cy="1631216"/>
          </a:xfrm>
          <a:prstGeom prst="rect">
            <a:avLst/>
          </a:prstGeom>
          <a:noFill/>
        </p:spPr>
        <p:txBody>
          <a:bodyPr wrap="square" rtlCol="0">
            <a:spAutoFit/>
          </a:bodyPr>
          <a:lstStyle/>
          <a:p>
            <a:r>
              <a:rPr lang="vi-VN" sz="2000" dirty="0" smtClean="0">
                <a:solidFill>
                  <a:srgbClr val="C00000"/>
                </a:solidFill>
              </a:rPr>
              <a:t>Chất lỏng: </a:t>
            </a:r>
            <a:r>
              <a:rPr lang="en-US" sz="2000" dirty="0" err="1" smtClean="0"/>
              <a:t>Lấy</a:t>
            </a:r>
            <a:r>
              <a:rPr lang="en-US" sz="2000" dirty="0" smtClean="0"/>
              <a:t> </a:t>
            </a:r>
            <a:r>
              <a:rPr lang="en-US" sz="2000" dirty="0" err="1"/>
              <a:t>lượng</a:t>
            </a:r>
            <a:r>
              <a:rPr lang="en-US" sz="2000" dirty="0"/>
              <a:t> </a:t>
            </a:r>
            <a:r>
              <a:rPr lang="en-US" sz="2000" dirty="0" err="1"/>
              <a:t>lớn</a:t>
            </a:r>
            <a:r>
              <a:rPr lang="en-US" sz="2000" dirty="0"/>
              <a:t> </a:t>
            </a:r>
            <a:r>
              <a:rPr lang="en-US" sz="2000" dirty="0" err="1"/>
              <a:t>thì</a:t>
            </a:r>
            <a:r>
              <a:rPr lang="en-US" sz="2000" dirty="0"/>
              <a:t> </a:t>
            </a:r>
            <a:r>
              <a:rPr lang="en-US" sz="2000" dirty="0" err="1"/>
              <a:t>phải</a:t>
            </a:r>
            <a:r>
              <a:rPr lang="en-US" sz="2000" dirty="0"/>
              <a:t> </a:t>
            </a:r>
            <a:r>
              <a:rPr lang="en-US" sz="2000" dirty="0" err="1"/>
              <a:t>rót</a:t>
            </a:r>
            <a:r>
              <a:rPr lang="en-US" sz="2000" dirty="0"/>
              <a:t> qua </a:t>
            </a:r>
            <a:r>
              <a:rPr lang="en-US" sz="2000" dirty="0" err="1"/>
              <a:t>phễu</a:t>
            </a:r>
            <a:r>
              <a:rPr lang="en-US" sz="2000" dirty="0"/>
              <a:t> </a:t>
            </a:r>
            <a:r>
              <a:rPr lang="en-US" sz="2000" dirty="0" err="1"/>
              <a:t>hoặc</a:t>
            </a:r>
            <a:r>
              <a:rPr lang="en-US" sz="2000" dirty="0"/>
              <a:t> qua </a:t>
            </a:r>
            <a:r>
              <a:rPr lang="en-US" sz="2000" dirty="0" err="1"/>
              <a:t>cốc</a:t>
            </a:r>
            <a:r>
              <a:rPr lang="en-US" sz="2000" dirty="0"/>
              <a:t>, </a:t>
            </a:r>
            <a:r>
              <a:rPr lang="en-US" sz="2000" dirty="0" err="1"/>
              <a:t>ống</a:t>
            </a:r>
            <a:r>
              <a:rPr lang="en-US" sz="2000" dirty="0"/>
              <a:t> </a:t>
            </a:r>
            <a:r>
              <a:rPr lang="en-US" sz="2000" dirty="0" err="1"/>
              <a:t>đong</a:t>
            </a:r>
            <a:r>
              <a:rPr lang="en-US" sz="2000" dirty="0"/>
              <a:t> có </a:t>
            </a:r>
            <a:r>
              <a:rPr lang="en-US" sz="2000" dirty="0" err="1"/>
              <a:t>mỏ</a:t>
            </a:r>
            <a:r>
              <a:rPr lang="en-US" sz="2000" dirty="0"/>
              <a:t>.</a:t>
            </a:r>
          </a:p>
          <a:p>
            <a:r>
              <a:rPr lang="en-US" sz="2000" dirty="0" err="1"/>
              <a:t>Lấy</a:t>
            </a:r>
            <a:r>
              <a:rPr lang="en-US" sz="2000" dirty="0"/>
              <a:t> </a:t>
            </a:r>
            <a:r>
              <a:rPr lang="en-US" sz="2000" dirty="0" err="1"/>
              <a:t>lượng</a:t>
            </a:r>
            <a:r>
              <a:rPr lang="en-US" sz="2000" dirty="0"/>
              <a:t> </a:t>
            </a:r>
            <a:r>
              <a:rPr lang="en-US" sz="2000" dirty="0" err="1"/>
              <a:t>nhỏ</a:t>
            </a:r>
            <a:r>
              <a:rPr lang="en-US" sz="2000" dirty="0"/>
              <a:t> </a:t>
            </a:r>
            <a:r>
              <a:rPr lang="en-US" sz="2000" dirty="0" err="1"/>
              <a:t>thì</a:t>
            </a:r>
            <a:r>
              <a:rPr lang="en-US" sz="2000" dirty="0"/>
              <a:t> </a:t>
            </a:r>
            <a:r>
              <a:rPr lang="en-US" sz="2000" dirty="0" err="1"/>
              <a:t>dùng</a:t>
            </a:r>
            <a:r>
              <a:rPr lang="en-US" sz="2000" dirty="0"/>
              <a:t> </a:t>
            </a:r>
            <a:r>
              <a:rPr lang="en-US" sz="2000" dirty="0" err="1"/>
              <a:t>ống</a:t>
            </a:r>
            <a:r>
              <a:rPr lang="en-US" sz="2000" dirty="0"/>
              <a:t> </a:t>
            </a:r>
            <a:r>
              <a:rPr lang="en-US" sz="2000" dirty="0" err="1"/>
              <a:t>hút</a:t>
            </a:r>
            <a:r>
              <a:rPr lang="en-US" sz="2000" dirty="0"/>
              <a:t> </a:t>
            </a:r>
            <a:r>
              <a:rPr lang="en-US" sz="2000" dirty="0" err="1"/>
              <a:t>nhỏ</a:t>
            </a:r>
            <a:r>
              <a:rPr lang="en-US" sz="2000" dirty="0"/>
              <a:t> </a:t>
            </a:r>
            <a:r>
              <a:rPr lang="en-US" sz="2000" dirty="0" err="1"/>
              <a:t>giọt</a:t>
            </a:r>
            <a:r>
              <a:rPr lang="en-US" sz="2000" dirty="0"/>
              <a:t>.</a:t>
            </a:r>
          </a:p>
        </p:txBody>
      </p:sp>
    </p:spTree>
    <p:extLst>
      <p:ext uri="{BB962C8B-B14F-4D97-AF65-F5344CB8AC3E}">
        <p14:creationId xmlns:p14="http://schemas.microsoft.com/office/powerpoint/2010/main" val="201445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C735F76D-EE38-9F75-D0AC-972611981E09}"/>
              </a:ext>
            </a:extLst>
          </p:cNvPr>
          <p:cNvGraphicFramePr/>
          <p:nvPr>
            <p:extLst>
              <p:ext uri="{D42A27DB-BD31-4B8C-83A1-F6EECF244321}">
                <p14:modId xmlns:p14="http://schemas.microsoft.com/office/powerpoint/2010/main" val="2580609724"/>
              </p:ext>
            </p:extLst>
          </p:nvPr>
        </p:nvGraphicFramePr>
        <p:xfrm>
          <a:off x="473187" y="1152940"/>
          <a:ext cx="8466191" cy="3662568"/>
        </p:xfrm>
        <a:graphic>
          <a:graphicData uri="http://schemas.openxmlformats.org/drawingml/2006/table">
            <a:tbl>
              <a:tblPr firstRow="1" bandRow="1">
                <a:tableStyleId>{5940675A-B579-460E-94D1-54222C63F5DA}</a:tableStyleId>
              </a:tblPr>
              <a:tblGrid>
                <a:gridCol w="2131546">
                  <a:extLst>
                    <a:ext uri="{9D8B030D-6E8A-4147-A177-3AD203B41FA5}">
                      <a16:colId xmlns:a16="http://schemas.microsoft.com/office/drawing/2014/main" xmlns="" val="20000"/>
                    </a:ext>
                  </a:extLst>
                </a:gridCol>
                <a:gridCol w="2111383">
                  <a:extLst>
                    <a:ext uri="{9D8B030D-6E8A-4147-A177-3AD203B41FA5}">
                      <a16:colId xmlns:a16="http://schemas.microsoft.com/office/drawing/2014/main" xmlns="" val="20001"/>
                    </a:ext>
                  </a:extLst>
                </a:gridCol>
                <a:gridCol w="2111383">
                  <a:extLst>
                    <a:ext uri="{9D8B030D-6E8A-4147-A177-3AD203B41FA5}">
                      <a16:colId xmlns:a16="http://schemas.microsoft.com/office/drawing/2014/main" xmlns="" val="20002"/>
                    </a:ext>
                  </a:extLst>
                </a:gridCol>
                <a:gridCol w="2111879">
                  <a:extLst>
                    <a:ext uri="{9D8B030D-6E8A-4147-A177-3AD203B41FA5}">
                      <a16:colId xmlns:a16="http://schemas.microsoft.com/office/drawing/2014/main" xmlns="" val="20003"/>
                    </a:ext>
                  </a:extLst>
                </a:gridCol>
              </a:tblGrid>
              <a:tr h="2312816">
                <a:tc>
                  <a:txBody>
                    <a:bodyPr/>
                    <a:lstStyle/>
                    <a:p>
                      <a:pPr indent="0" algn="ctr">
                        <a:buNone/>
                      </a:pPr>
                      <a:endParaRPr lang="en-US" sz="1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Times New Roman" panose="02020603050405020304" pitchFamily="18" charset="0"/>
                          <a:cs typeface="Times New Roman" panose="02020603050405020304" pitchFamily="18" charset="0"/>
                        </a:rPr>
                        <a:t> </a:t>
                      </a:r>
                      <a:endParaRPr lang="en-US" sz="1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Times New Roman" panose="02020603050405020304" pitchFamily="18" charset="0"/>
                          <a:cs typeface="Times New Roman" panose="02020603050405020304" pitchFamily="18" charset="0"/>
                        </a:rPr>
                        <a:t> </a:t>
                      </a:r>
                      <a:endParaRPr lang="en-US" sz="1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Times New Roman" panose="02020603050405020304" pitchFamily="18" charset="0"/>
                          <a:cs typeface="Times New Roman" panose="02020603050405020304" pitchFamily="18" charset="0"/>
                        </a:rPr>
                        <a:t> </a:t>
                      </a:r>
                      <a:endParaRPr lang="en-US" sz="1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49752">
                <a:tc>
                  <a:txBody>
                    <a:bodyPr/>
                    <a:lstStyle/>
                    <a:p>
                      <a:pPr indent="0" algn="ctr">
                        <a:buNone/>
                      </a:pPr>
                      <a:r>
                        <a:rPr lang="en-US" sz="2800" b="0" dirty="0" err="1">
                          <a:solidFill>
                            <a:schemeClr val="accent5">
                              <a:lumMod val="50000"/>
                            </a:schemeClr>
                          </a:solidFill>
                          <a:latin typeface="Arial" panose="020B0604020202020204" pitchFamily="34" charset="0"/>
                          <a:cs typeface="Arial" panose="020B0604020202020204" pitchFamily="34" charset="0"/>
                        </a:rPr>
                        <a:t>Chất</a:t>
                      </a:r>
                      <a:r>
                        <a:rPr lang="en-US" sz="2800" b="0" dirty="0">
                          <a:solidFill>
                            <a:schemeClr val="accent5">
                              <a:lumMod val="50000"/>
                            </a:schemeClr>
                          </a:solidFill>
                          <a:latin typeface="Arial" panose="020B0604020202020204" pitchFamily="34" charset="0"/>
                          <a:cs typeface="Arial" panose="020B0604020202020204" pitchFamily="34" charset="0"/>
                        </a:rPr>
                        <a:t> </a:t>
                      </a:r>
                      <a:r>
                        <a:rPr lang="en-US" sz="2800" b="0" dirty="0" err="1">
                          <a:solidFill>
                            <a:schemeClr val="accent5">
                              <a:lumMod val="50000"/>
                            </a:schemeClr>
                          </a:solidFill>
                          <a:latin typeface="Arial" panose="020B0604020202020204" pitchFamily="34" charset="0"/>
                          <a:cs typeface="Arial" panose="020B0604020202020204" pitchFamily="34" charset="0"/>
                        </a:rPr>
                        <a:t>ăn</a:t>
                      </a:r>
                      <a:r>
                        <a:rPr lang="en-US" sz="2800" b="0" dirty="0">
                          <a:solidFill>
                            <a:schemeClr val="accent5">
                              <a:lumMod val="50000"/>
                            </a:schemeClr>
                          </a:solidFill>
                          <a:latin typeface="Arial" panose="020B0604020202020204" pitchFamily="34" charset="0"/>
                          <a:cs typeface="Arial" panose="020B0604020202020204" pitchFamily="34" charset="0"/>
                        </a:rPr>
                        <a:t> </a:t>
                      </a:r>
                      <a:r>
                        <a:rPr lang="en-US" sz="2800" b="0" dirty="0" err="1">
                          <a:solidFill>
                            <a:schemeClr val="accent5">
                              <a:lumMod val="50000"/>
                            </a:schemeClr>
                          </a:solidFill>
                          <a:latin typeface="Arial" panose="020B0604020202020204" pitchFamily="34" charset="0"/>
                          <a:cs typeface="Arial" panose="020B0604020202020204" pitchFamily="34" charset="0"/>
                        </a:rPr>
                        <a:t>mòn</a:t>
                      </a:r>
                      <a:r>
                        <a:rPr lang="en-US" sz="2800" b="0" dirty="0">
                          <a:solidFill>
                            <a:schemeClr val="accent5">
                              <a:lumMod val="50000"/>
                            </a:schemeClr>
                          </a:solidFill>
                          <a:latin typeface="Arial" panose="020B0604020202020204" pitchFamily="34" charset="0"/>
                          <a:cs typeface="Arial" panose="020B0604020202020204" pitchFamily="34" charset="0"/>
                        </a:rPr>
                        <a:t> </a:t>
                      </a:r>
                      <a:r>
                        <a:rPr lang="en-US" sz="2800" b="0" dirty="0" err="1">
                          <a:solidFill>
                            <a:schemeClr val="accent5">
                              <a:lumMod val="50000"/>
                            </a:schemeClr>
                          </a:solidFill>
                          <a:latin typeface="Arial" panose="020B0604020202020204" pitchFamily="34" charset="0"/>
                          <a:cs typeface="Arial" panose="020B0604020202020204" pitchFamily="34" charset="0"/>
                        </a:rPr>
                        <a:t>kim</a:t>
                      </a:r>
                      <a:r>
                        <a:rPr lang="en-US" sz="2800" b="0" dirty="0">
                          <a:solidFill>
                            <a:schemeClr val="accent5">
                              <a:lumMod val="50000"/>
                            </a:schemeClr>
                          </a:solidFill>
                          <a:latin typeface="Arial" panose="020B0604020202020204" pitchFamily="34" charset="0"/>
                          <a:cs typeface="Arial" panose="020B0604020202020204" pitchFamily="34" charset="0"/>
                        </a:rPr>
                        <a:t> </a:t>
                      </a:r>
                      <a:r>
                        <a:rPr lang="en-US" sz="2800" b="0" dirty="0" err="1">
                          <a:solidFill>
                            <a:schemeClr val="accent5">
                              <a:lumMod val="50000"/>
                            </a:schemeClr>
                          </a:solidFill>
                          <a:latin typeface="Arial" panose="020B0604020202020204" pitchFamily="34" charset="0"/>
                          <a:cs typeface="Arial" panose="020B0604020202020204" pitchFamily="34" charset="0"/>
                        </a:rPr>
                        <a:t>loại</a:t>
                      </a:r>
                      <a:endParaRPr lang="en-US" sz="2800" b="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hiểm môi trường</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dirty="0" err="1">
                          <a:solidFill>
                            <a:schemeClr val="accent5">
                              <a:lumMod val="50000"/>
                            </a:schemeClr>
                          </a:solidFill>
                          <a:latin typeface="Arial" panose="020B0604020202020204" pitchFamily="34" charset="0"/>
                          <a:cs typeface="Arial" panose="020B0604020202020204" pitchFamily="34" charset="0"/>
                        </a:rPr>
                        <a:t>Độc</a:t>
                      </a:r>
                      <a:endParaRPr lang="en-US" sz="2800" b="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dirty="0" err="1">
                          <a:solidFill>
                            <a:schemeClr val="accent5">
                              <a:lumMod val="50000"/>
                            </a:schemeClr>
                          </a:solidFill>
                          <a:latin typeface="Arial" panose="020B0604020202020204" pitchFamily="34" charset="0"/>
                          <a:cs typeface="Arial" panose="020B0604020202020204" pitchFamily="34" charset="0"/>
                        </a:rPr>
                        <a:t>Nguy</a:t>
                      </a:r>
                      <a:r>
                        <a:rPr lang="en-US" sz="2800" b="0" dirty="0">
                          <a:solidFill>
                            <a:schemeClr val="accent5">
                              <a:lumMod val="50000"/>
                            </a:schemeClr>
                          </a:solidFill>
                          <a:latin typeface="Arial" panose="020B0604020202020204" pitchFamily="34" charset="0"/>
                          <a:cs typeface="Arial" panose="020B0604020202020204" pitchFamily="34" charset="0"/>
                        </a:rPr>
                        <a:t> </a:t>
                      </a:r>
                      <a:r>
                        <a:rPr lang="en-US" sz="2800" b="0" dirty="0" err="1">
                          <a:solidFill>
                            <a:schemeClr val="accent5">
                              <a:lumMod val="50000"/>
                            </a:schemeClr>
                          </a:solidFill>
                          <a:latin typeface="Arial" panose="020B0604020202020204" pitchFamily="34" charset="0"/>
                          <a:cs typeface="Arial" panose="020B0604020202020204" pitchFamily="34" charset="0"/>
                        </a:rPr>
                        <a:t>hại</a:t>
                      </a:r>
                      <a:r>
                        <a:rPr lang="en-US" sz="2800" b="0" dirty="0">
                          <a:solidFill>
                            <a:schemeClr val="accent5">
                              <a:lumMod val="50000"/>
                            </a:schemeClr>
                          </a:solidFill>
                          <a:latin typeface="Arial" panose="020B0604020202020204" pitchFamily="34" charset="0"/>
                          <a:cs typeface="Arial" panose="020B0604020202020204" pitchFamily="34" charset="0"/>
                        </a:rPr>
                        <a:t> </a:t>
                      </a:r>
                      <a:r>
                        <a:rPr lang="en-US" sz="2800" b="0" dirty="0" err="1">
                          <a:solidFill>
                            <a:schemeClr val="accent5">
                              <a:lumMod val="50000"/>
                            </a:schemeClr>
                          </a:solidFill>
                          <a:latin typeface="Arial" panose="020B0604020202020204" pitchFamily="34" charset="0"/>
                          <a:cs typeface="Arial" panose="020B0604020202020204" pitchFamily="34" charset="0"/>
                        </a:rPr>
                        <a:t>sức</a:t>
                      </a:r>
                      <a:r>
                        <a:rPr lang="en-US" sz="2800" b="0" dirty="0">
                          <a:solidFill>
                            <a:schemeClr val="accent5">
                              <a:lumMod val="50000"/>
                            </a:schemeClr>
                          </a:solidFill>
                          <a:latin typeface="Arial" panose="020B0604020202020204" pitchFamily="34" charset="0"/>
                          <a:cs typeface="Arial" panose="020B0604020202020204" pitchFamily="34" charset="0"/>
                        </a:rPr>
                        <a:t> </a:t>
                      </a:r>
                      <a:r>
                        <a:rPr lang="en-US" sz="2800" b="0" dirty="0" err="1">
                          <a:solidFill>
                            <a:schemeClr val="accent5">
                              <a:lumMod val="50000"/>
                            </a:schemeClr>
                          </a:solidFill>
                          <a:latin typeface="Arial" panose="020B0604020202020204" pitchFamily="34" charset="0"/>
                          <a:cs typeface="Arial" panose="020B0604020202020204" pitchFamily="34" charset="0"/>
                        </a:rPr>
                        <a:t>khỏe</a:t>
                      </a:r>
                      <a:endParaRPr lang="en-US" sz="2800" b="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pic>
        <p:nvPicPr>
          <p:cNvPr id="7" name="Picture 6">
            <a:extLst>
              <a:ext uri="{FF2B5EF4-FFF2-40B4-BE49-F238E27FC236}">
                <a16:creationId xmlns:a16="http://schemas.microsoft.com/office/drawing/2014/main" xmlns="" id="{F15E52B2-2086-6998-6728-1434030FCC1D}"/>
              </a:ext>
            </a:extLst>
          </p:cNvPr>
          <p:cNvPicPr/>
          <p:nvPr/>
        </p:nvPicPr>
        <p:blipFill>
          <a:blip r:embed="rId2"/>
          <a:stretch>
            <a:fillRect/>
          </a:stretch>
        </p:blipFill>
        <p:spPr>
          <a:xfrm>
            <a:off x="751062" y="1292089"/>
            <a:ext cx="1804341" cy="2057400"/>
          </a:xfrm>
          <a:prstGeom prst="rect">
            <a:avLst/>
          </a:prstGeom>
          <a:noFill/>
          <a:ln w="9525">
            <a:noFill/>
          </a:ln>
        </p:spPr>
      </p:pic>
      <p:pic>
        <p:nvPicPr>
          <p:cNvPr id="8" name="Picture 7">
            <a:extLst>
              <a:ext uri="{FF2B5EF4-FFF2-40B4-BE49-F238E27FC236}">
                <a16:creationId xmlns:a16="http://schemas.microsoft.com/office/drawing/2014/main" xmlns="" id="{55D6FCBE-AC47-E2C6-8EEC-AC0022824AE1}"/>
              </a:ext>
            </a:extLst>
          </p:cNvPr>
          <p:cNvPicPr>
            <a:picLocks noChangeAspect="1"/>
          </p:cNvPicPr>
          <p:nvPr/>
        </p:nvPicPr>
        <p:blipFill>
          <a:blip r:embed="rId3"/>
          <a:stretch>
            <a:fillRect/>
          </a:stretch>
        </p:blipFill>
        <p:spPr>
          <a:xfrm>
            <a:off x="2678597" y="1292089"/>
            <a:ext cx="1804341" cy="2057400"/>
          </a:xfrm>
          <a:prstGeom prst="rect">
            <a:avLst/>
          </a:prstGeom>
        </p:spPr>
      </p:pic>
      <p:pic>
        <p:nvPicPr>
          <p:cNvPr id="9" name="Picture 8">
            <a:extLst>
              <a:ext uri="{FF2B5EF4-FFF2-40B4-BE49-F238E27FC236}">
                <a16:creationId xmlns:a16="http://schemas.microsoft.com/office/drawing/2014/main" xmlns="" id="{777E9AE5-5C9A-95A4-F804-3496CC1F7D97}"/>
              </a:ext>
            </a:extLst>
          </p:cNvPr>
          <p:cNvPicPr>
            <a:picLocks noChangeAspect="1"/>
          </p:cNvPicPr>
          <p:nvPr/>
        </p:nvPicPr>
        <p:blipFill>
          <a:blip r:embed="rId4"/>
          <a:stretch>
            <a:fillRect/>
          </a:stretch>
        </p:blipFill>
        <p:spPr>
          <a:xfrm>
            <a:off x="4788952" y="1285875"/>
            <a:ext cx="1804340" cy="2044972"/>
          </a:xfrm>
          <a:prstGeom prst="rect">
            <a:avLst/>
          </a:prstGeom>
        </p:spPr>
      </p:pic>
      <p:pic>
        <p:nvPicPr>
          <p:cNvPr id="10" name="Picture 9">
            <a:extLst>
              <a:ext uri="{FF2B5EF4-FFF2-40B4-BE49-F238E27FC236}">
                <a16:creationId xmlns:a16="http://schemas.microsoft.com/office/drawing/2014/main" xmlns="" id="{D2BCDBEA-1413-0045-670C-7A69233A9E98}"/>
              </a:ext>
            </a:extLst>
          </p:cNvPr>
          <p:cNvPicPr>
            <a:picLocks noChangeAspect="1"/>
          </p:cNvPicPr>
          <p:nvPr/>
        </p:nvPicPr>
        <p:blipFill>
          <a:blip r:embed="rId5"/>
          <a:stretch>
            <a:fillRect/>
          </a:stretch>
        </p:blipFill>
        <p:spPr>
          <a:xfrm>
            <a:off x="6976141" y="1279661"/>
            <a:ext cx="1850700" cy="2057400"/>
          </a:xfrm>
          <a:prstGeom prst="rect">
            <a:avLst/>
          </a:prstGeom>
        </p:spPr>
      </p:pic>
      <p:pic>
        <p:nvPicPr>
          <p:cNvPr id="11" name="Picture 10">
            <a:extLst>
              <a:ext uri="{FF2B5EF4-FFF2-40B4-BE49-F238E27FC236}">
                <a16:creationId xmlns:a16="http://schemas.microsoft.com/office/drawing/2014/main" xmlns="" id="{2AC322D8-8BAD-E121-0905-E8200C67374F}"/>
              </a:ext>
            </a:extLst>
          </p:cNvPr>
          <p:cNvPicPr>
            <a:picLocks noChangeAspect="1"/>
          </p:cNvPicPr>
          <p:nvPr/>
        </p:nvPicPr>
        <p:blipFill>
          <a:blip r:embed="rId6"/>
          <a:stretch>
            <a:fillRect/>
          </a:stretch>
        </p:blipFill>
        <p:spPr>
          <a:xfrm>
            <a:off x="334250" y="333492"/>
            <a:ext cx="8297375" cy="749873"/>
          </a:xfrm>
          <a:prstGeom prst="rect">
            <a:avLst/>
          </a:prstGeom>
        </p:spPr>
      </p:pic>
    </p:spTree>
    <p:extLst>
      <p:ext uri="{BB962C8B-B14F-4D97-AF65-F5344CB8AC3E}">
        <p14:creationId xmlns:p14="http://schemas.microsoft.com/office/powerpoint/2010/main" val="127927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xfrm>
            <a:off x="292475" y="200999"/>
            <a:ext cx="7713600" cy="575400"/>
          </a:xfrm>
          <a:prstGeom prst="rect">
            <a:avLst/>
          </a:prstGeom>
        </p:spPr>
        <p:txBody>
          <a:bodyPr spcFirstLastPara="1" wrap="square" lIns="91425" tIns="91425" rIns="91425" bIns="91425" anchor="ctr" anchorCtr="0">
            <a:noAutofit/>
          </a:bodyPr>
          <a:lstStyle/>
          <a:p>
            <a:pPr>
              <a:buNone/>
            </a:pPr>
            <a:r>
              <a:rPr lang="en-US" sz="2400" dirty="0">
                <a:solidFill>
                  <a:srgbClr val="C00000"/>
                </a:solidFill>
                <a:latin typeface="Times New Roman" pitchFamily="18" charset="0"/>
                <a:cs typeface="Times New Roman" pitchFamily="18" charset="0"/>
              </a:rPr>
              <a:t>I. NHẬN BIẾT HOÁ CHẤT VÀ QUY TẮC SỬ DỤNG HOÁ CHẤT AN TOÀN TRONG PHÒNG THÍ NGHIỆM</a:t>
            </a:r>
            <a:endParaRPr sz="2400" dirty="0">
              <a:solidFill>
                <a:srgbClr val="C00000"/>
              </a:solidFill>
              <a:latin typeface="Times New Roman" pitchFamily="18" charset="0"/>
              <a:cs typeface="Times New Roman" pitchFamily="18" charset="0"/>
            </a:endParaRPr>
          </a:p>
        </p:txBody>
      </p:sp>
      <p:pic>
        <p:nvPicPr>
          <p:cNvPr id="865" name="Google Shape;865;p44">
            <a:hlinkClick r:id="rId3" action="ppaction://hlinksldjump"/>
          </p:cNvPr>
          <p:cNvPicPr preferRelativeResize="0"/>
          <p:nvPr/>
        </p:nvPicPr>
        <p:blipFill>
          <a:blip r:embed="rId4">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14" name="Google Shape;844;p44">
            <a:extLst>
              <a:ext uri="{FF2B5EF4-FFF2-40B4-BE49-F238E27FC236}">
                <a16:creationId xmlns:a16="http://schemas.microsoft.com/office/drawing/2014/main" xmlns="" id="{4F24BE1D-D12E-469A-A640-7B0E1B89E1DA}"/>
              </a:ext>
            </a:extLst>
          </p:cNvPr>
          <p:cNvSpPr txBox="1">
            <a:spLocks/>
          </p:cNvSpPr>
          <p:nvPr/>
        </p:nvSpPr>
        <p:spPr>
          <a:xfrm>
            <a:off x="478872" y="877150"/>
            <a:ext cx="2972480"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400" dirty="0">
                <a:solidFill>
                  <a:srgbClr val="0000FF"/>
                </a:solidFill>
                <a:latin typeface="Patrick Hand" panose="020B0604020202020204" charset="0"/>
                <a:cs typeface="Times New Roman" pitchFamily="18" charset="0"/>
              </a:rPr>
              <a:t>1. </a:t>
            </a:r>
            <a:r>
              <a:rPr lang="en-US" sz="2400" dirty="0" err="1">
                <a:solidFill>
                  <a:srgbClr val="0000FF"/>
                </a:solidFill>
                <a:latin typeface="Patrick Hand" panose="020B0604020202020204" charset="0"/>
                <a:cs typeface="Times New Roman" pitchFamily="18" charset="0"/>
              </a:rPr>
              <a:t>Nhận</a:t>
            </a:r>
            <a:r>
              <a:rPr lang="en-US" sz="2400" dirty="0">
                <a:solidFill>
                  <a:srgbClr val="0000FF"/>
                </a:solidFill>
                <a:latin typeface="Patrick Hand" panose="020B0604020202020204" charset="0"/>
                <a:cs typeface="Times New Roman" pitchFamily="18" charset="0"/>
              </a:rPr>
              <a:t> </a:t>
            </a:r>
            <a:r>
              <a:rPr lang="en-US" sz="2400" dirty="0" err="1">
                <a:solidFill>
                  <a:srgbClr val="0000FF"/>
                </a:solidFill>
                <a:latin typeface="Patrick Hand" panose="020B0604020202020204" charset="0"/>
                <a:cs typeface="Times New Roman" pitchFamily="18" charset="0"/>
              </a:rPr>
              <a:t>biết</a:t>
            </a:r>
            <a:r>
              <a:rPr lang="en-US" sz="2400" dirty="0">
                <a:solidFill>
                  <a:srgbClr val="0000FF"/>
                </a:solidFill>
                <a:latin typeface="Patrick Hand" panose="020B0604020202020204" charset="0"/>
                <a:cs typeface="Times New Roman" pitchFamily="18" charset="0"/>
              </a:rPr>
              <a:t> </a:t>
            </a:r>
            <a:r>
              <a:rPr lang="en-US" sz="2400" dirty="0" err="1">
                <a:solidFill>
                  <a:srgbClr val="0000FF"/>
                </a:solidFill>
                <a:latin typeface="Patrick Hand" panose="020B0604020202020204" charset="0"/>
                <a:cs typeface="Times New Roman" pitchFamily="18" charset="0"/>
              </a:rPr>
              <a:t>hoá</a:t>
            </a:r>
            <a:r>
              <a:rPr lang="en-US" sz="2400" dirty="0">
                <a:solidFill>
                  <a:srgbClr val="0000FF"/>
                </a:solidFill>
                <a:latin typeface="Patrick Hand" panose="020B0604020202020204" charset="0"/>
                <a:cs typeface="Times New Roman" pitchFamily="18" charset="0"/>
              </a:rPr>
              <a:t> </a:t>
            </a:r>
            <a:r>
              <a:rPr lang="en-US" sz="2400" dirty="0" err="1">
                <a:solidFill>
                  <a:srgbClr val="0000FF"/>
                </a:solidFill>
                <a:latin typeface="Patrick Hand" panose="020B0604020202020204" charset="0"/>
                <a:cs typeface="Times New Roman" pitchFamily="18" charset="0"/>
              </a:rPr>
              <a:t>chất</a:t>
            </a:r>
            <a:endParaRPr lang="en-US" sz="2400" dirty="0">
              <a:solidFill>
                <a:srgbClr val="0000FF"/>
              </a:solidFill>
              <a:latin typeface="Patrick Hand" panose="020B0604020202020204" charset="0"/>
            </a:endParaRPr>
          </a:p>
        </p:txBody>
      </p:sp>
      <p:grpSp>
        <p:nvGrpSpPr>
          <p:cNvPr id="24" name="Group 23">
            <a:extLst>
              <a:ext uri="{FF2B5EF4-FFF2-40B4-BE49-F238E27FC236}">
                <a16:creationId xmlns:a16="http://schemas.microsoft.com/office/drawing/2014/main" xmlns="" id="{A2D4937B-46ED-418E-B06C-6028F617B9EC}"/>
              </a:ext>
            </a:extLst>
          </p:cNvPr>
          <p:cNvGrpSpPr/>
          <p:nvPr/>
        </p:nvGrpSpPr>
        <p:grpSpPr>
          <a:xfrm>
            <a:off x="70998" y="1164850"/>
            <a:ext cx="8768295" cy="3013016"/>
            <a:chOff x="233737" y="1295721"/>
            <a:chExt cx="7725616" cy="1115121"/>
          </a:xfrm>
        </p:grpSpPr>
        <p:grpSp>
          <p:nvGrpSpPr>
            <p:cNvPr id="25" name="Group 24">
              <a:extLst>
                <a:ext uri="{FF2B5EF4-FFF2-40B4-BE49-F238E27FC236}">
                  <a16:creationId xmlns:a16="http://schemas.microsoft.com/office/drawing/2014/main" xmlns="" id="{72CE0C47-4FD3-43C1-9489-3D02ABCE9C7E}"/>
                </a:ext>
              </a:extLst>
            </p:cNvPr>
            <p:cNvGrpSpPr/>
            <p:nvPr/>
          </p:nvGrpSpPr>
          <p:grpSpPr>
            <a:xfrm>
              <a:off x="233737" y="1295721"/>
              <a:ext cx="7725616" cy="1115121"/>
              <a:chOff x="217666" y="1061720"/>
              <a:chExt cx="7725616" cy="1115121"/>
            </a:xfrm>
          </p:grpSpPr>
          <p:sp>
            <p:nvSpPr>
              <p:cNvPr id="27" name="Freeform 7306">
                <a:extLst>
                  <a:ext uri="{FF2B5EF4-FFF2-40B4-BE49-F238E27FC236}">
                    <a16:creationId xmlns:a16="http://schemas.microsoft.com/office/drawing/2014/main" xmlns="" id="{8DAB0562-1E4A-4C6B-AB95-C6CE0FA94842}"/>
                  </a:ext>
                </a:extLst>
              </p:cNvPr>
              <p:cNvSpPr>
                <a:spLocks/>
              </p:cNvSpPr>
              <p:nvPr/>
            </p:nvSpPr>
            <p:spPr bwMode="auto">
              <a:xfrm>
                <a:off x="688472" y="1187469"/>
                <a:ext cx="7254810" cy="989372"/>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spcBef>
                    <a:spcPts val="600"/>
                  </a:spcBef>
                  <a:spcAft>
                    <a:spcPts val="1200"/>
                  </a:spcAft>
                </a:pPr>
                <a:r>
                  <a:rPr lang="vi-VN" sz="2600" dirty="0" smtClean="0"/>
                  <a:t>- Các </a:t>
                </a:r>
                <a:r>
                  <a:rPr lang="vi-VN" sz="2600" dirty="0"/>
                  <a:t>hoá chất được đựng trong chai hoặc lọ </a:t>
                </a:r>
                <a:r>
                  <a:rPr lang="vi-VN" sz="2600" dirty="0" smtClean="0"/>
                  <a:t>kín làm bằng thủy tinh hoặc nhựa </a:t>
                </a:r>
                <a:r>
                  <a:rPr lang="vi-VN" sz="2600" dirty="0"/>
                  <a:t>và có dán nhãn ghi </a:t>
                </a:r>
                <a:r>
                  <a:rPr lang="vi-VN" sz="2600" dirty="0" smtClean="0"/>
                  <a:t>tên</a:t>
                </a:r>
                <a:r>
                  <a:rPr lang="vi-VN" sz="2600" dirty="0"/>
                  <a:t>, công </a:t>
                </a:r>
                <a:r>
                  <a:rPr lang="vi-VN" sz="2600" dirty="0" smtClean="0"/>
                  <a:t>thức hóa học, </a:t>
                </a:r>
                <a:r>
                  <a:rPr lang="vi-VN" sz="2600" dirty="0"/>
                  <a:t>trọng lượng hoặc thể tích, độ tinh khiết, nhà sản xuất, </a:t>
                </a:r>
                <a:r>
                  <a:rPr lang="vi-VN" sz="2600" dirty="0" smtClean="0"/>
                  <a:t>các kí hiệu cảnh </a:t>
                </a:r>
                <a:r>
                  <a:rPr lang="vi-VN" sz="2600" dirty="0"/>
                  <a:t>báo và điều kiện bảo quản. </a:t>
                </a:r>
                <a:endParaRPr lang="vi-VN" sz="2600" dirty="0" smtClean="0"/>
              </a:p>
              <a:p>
                <a:pPr>
                  <a:spcAft>
                    <a:spcPts val="1200"/>
                  </a:spcAft>
                </a:pPr>
                <a:r>
                  <a:rPr lang="vi-VN" sz="2600" dirty="0" smtClean="0"/>
                  <a:t>- Các </a:t>
                </a:r>
                <a:r>
                  <a:rPr lang="vi-VN" sz="2600" dirty="0"/>
                  <a:t>dụng </a:t>
                </a:r>
                <a:r>
                  <a:rPr lang="vi-VN" sz="2600" dirty="0" smtClean="0"/>
                  <a:t>dịch hóa chất pha sẵn </a:t>
                </a:r>
                <a:r>
                  <a:rPr lang="vi-VN" sz="2600" dirty="0"/>
                  <a:t>cần ghi rõ nồng độ của chất tan.</a:t>
                </a:r>
                <a:endParaRPr lang="en-US" sz="2600" dirty="0"/>
              </a:p>
            </p:txBody>
          </p:sp>
          <p:pic>
            <p:nvPicPr>
              <p:cNvPr id="29" name="Picture 28">
                <a:extLst>
                  <a:ext uri="{FF2B5EF4-FFF2-40B4-BE49-F238E27FC236}">
                    <a16:creationId xmlns:a16="http://schemas.microsoft.com/office/drawing/2014/main" xmlns="" id="{360806F3-D672-4ABA-997E-5748C4C559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666" y="1064079"/>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7304">
                <a:extLst>
                  <a:ext uri="{FF2B5EF4-FFF2-40B4-BE49-F238E27FC236}">
                    <a16:creationId xmlns:a16="http://schemas.microsoft.com/office/drawing/2014/main" xmlns="" id="{AF44E5AF-41B2-4C7A-8723-13F59073DF9A}"/>
                  </a:ext>
                </a:extLst>
              </p:cNvPr>
              <p:cNvSpPr>
                <a:spLocks/>
              </p:cNvSpPr>
              <p:nvPr/>
            </p:nvSpPr>
            <p:spPr bwMode="auto">
              <a:xfrm>
                <a:off x="242741" y="1061720"/>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800"/>
              </a:p>
            </p:txBody>
          </p:sp>
        </p:grpSp>
        <p:pic>
          <p:nvPicPr>
            <p:cNvPr id="26" name="Picture 25">
              <a:extLst>
                <a:ext uri="{FF2B5EF4-FFF2-40B4-BE49-F238E27FC236}">
                  <a16:creationId xmlns:a16="http://schemas.microsoft.com/office/drawing/2014/main" xmlns="" id="{9D94195D-0C64-4196-937E-E87B57A78B1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57178" y="1354795"/>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52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44;p44">
            <a:extLst>
              <a:ext uri="{FF2B5EF4-FFF2-40B4-BE49-F238E27FC236}">
                <a16:creationId xmlns:a16="http://schemas.microsoft.com/office/drawing/2014/main" xmlns="" id="{F1B69BCA-CA3D-4492-A61D-26D7D467A7E0}"/>
              </a:ext>
            </a:extLst>
          </p:cNvPr>
          <p:cNvSpPr txBox="1">
            <a:spLocks/>
          </p:cNvSpPr>
          <p:nvPr/>
        </p:nvSpPr>
        <p:spPr>
          <a:xfrm>
            <a:off x="871211" y="1745286"/>
            <a:ext cx="7383966"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buClrTx/>
              <a:buFontTx/>
              <a:buNone/>
            </a:pPr>
            <a:r>
              <a:rPr lang="en-US" dirty="0">
                <a:solidFill>
                  <a:srgbClr val="0000FF"/>
                </a:solidFill>
                <a:latin typeface="Times New Roman" panose="02020603050405020304" pitchFamily="18" charset="0"/>
                <a:cs typeface="Times New Roman" panose="02020603050405020304" pitchFamily="18" charset="0"/>
              </a:rPr>
              <a:t>2. </a:t>
            </a:r>
            <a:r>
              <a:rPr lang="en-US" dirty="0" err="1">
                <a:solidFill>
                  <a:srgbClr val="0000FF"/>
                </a:solidFill>
                <a:latin typeface="Times New Roman" panose="02020603050405020304" pitchFamily="18" charset="0"/>
                <a:cs typeface="Times New Roman" panose="02020603050405020304" pitchFamily="18" charset="0"/>
              </a:rPr>
              <a:t>Quy</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tắc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sử</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dụng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hoá</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chất</a:t>
            </a:r>
            <a:r>
              <a:rPr lang="en-US" dirty="0">
                <a:solidFill>
                  <a:srgbClr val="0000FF"/>
                </a:solidFill>
                <a:latin typeface="Times New Roman" panose="02020603050405020304" pitchFamily="18" charset="0"/>
                <a:cs typeface="Times New Roman" panose="02020603050405020304" pitchFamily="18" charset="0"/>
              </a:rPr>
              <a:t> an </a:t>
            </a:r>
            <a:r>
              <a:rPr lang="en-US" dirty="0" err="1">
                <a:solidFill>
                  <a:srgbClr val="0000FF"/>
                </a:solidFill>
                <a:latin typeface="Times New Roman" panose="02020603050405020304" pitchFamily="18" charset="0"/>
                <a:cs typeface="Times New Roman" panose="02020603050405020304" pitchFamily="18" charset="0"/>
              </a:rPr>
              <a:t>toàn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trong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phòng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thí</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nghiệm</a:t>
            </a: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141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grpSp>
        <p:nvGrpSpPr>
          <p:cNvPr id="873" name="Google Shape;873;p45"/>
          <p:cNvGrpSpPr/>
          <p:nvPr/>
        </p:nvGrpSpPr>
        <p:grpSpPr>
          <a:xfrm>
            <a:off x="-881420" y="4538775"/>
            <a:ext cx="392872" cy="4693015"/>
            <a:chOff x="4301200" y="1886433"/>
            <a:chExt cx="162610" cy="328817"/>
          </a:xfrm>
        </p:grpSpPr>
        <p:sp>
          <p:nvSpPr>
            <p:cNvPr id="874" name="Google Shape;874;p45"/>
            <p:cNvSpPr/>
            <p:nvPr/>
          </p:nvSpPr>
          <p:spPr>
            <a:xfrm>
              <a:off x="4332125" y="2187450"/>
              <a:ext cx="27575" cy="12125"/>
            </a:xfrm>
            <a:custGeom>
              <a:avLst/>
              <a:gdLst/>
              <a:ahLst/>
              <a:cxnLst/>
              <a:rect l="l" t="t" r="r" b="b"/>
              <a:pathLst>
                <a:path w="1103" h="485" extrusionOk="0">
                  <a:moveTo>
                    <a:pt x="443" y="0"/>
                  </a:moveTo>
                  <a:lnTo>
                    <a:pt x="0" y="247"/>
                  </a:lnTo>
                  <a:cubicBezTo>
                    <a:pt x="59" y="318"/>
                    <a:pt x="100" y="397"/>
                    <a:pt x="121" y="485"/>
                  </a:cubicBezTo>
                  <a:lnTo>
                    <a:pt x="1090" y="389"/>
                  </a:lnTo>
                  <a:cubicBezTo>
                    <a:pt x="1094" y="322"/>
                    <a:pt x="1099" y="255"/>
                    <a:pt x="1103" y="192"/>
                  </a:cubicBezTo>
                  <a:lnTo>
                    <a:pt x="1103" y="192"/>
                  </a:lnTo>
                  <a:cubicBezTo>
                    <a:pt x="1070" y="196"/>
                    <a:pt x="1038" y="198"/>
                    <a:pt x="1005" y="198"/>
                  </a:cubicBezTo>
                  <a:cubicBezTo>
                    <a:pt x="800" y="198"/>
                    <a:pt x="601" y="130"/>
                    <a:pt x="443"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4390275" y="2178550"/>
              <a:ext cx="21850" cy="27100"/>
            </a:xfrm>
            <a:custGeom>
              <a:avLst/>
              <a:gdLst/>
              <a:ahLst/>
              <a:cxnLst/>
              <a:rect l="l" t="t" r="r" b="b"/>
              <a:pathLst>
                <a:path w="874" h="1084" extrusionOk="0">
                  <a:moveTo>
                    <a:pt x="504" y="0"/>
                  </a:moveTo>
                  <a:cubicBezTo>
                    <a:pt x="325" y="0"/>
                    <a:pt x="180" y="164"/>
                    <a:pt x="180" y="164"/>
                  </a:cubicBezTo>
                  <a:cubicBezTo>
                    <a:pt x="139" y="398"/>
                    <a:pt x="80" y="628"/>
                    <a:pt x="1" y="853"/>
                  </a:cubicBezTo>
                  <a:cubicBezTo>
                    <a:pt x="31" y="846"/>
                    <a:pt x="67" y="842"/>
                    <a:pt x="106" y="842"/>
                  </a:cubicBezTo>
                  <a:cubicBezTo>
                    <a:pt x="234" y="842"/>
                    <a:pt x="403" y="892"/>
                    <a:pt x="581" y="1083"/>
                  </a:cubicBezTo>
                  <a:cubicBezTo>
                    <a:pt x="723" y="937"/>
                    <a:pt x="824" y="749"/>
                    <a:pt x="870" y="548"/>
                  </a:cubicBezTo>
                  <a:cubicBezTo>
                    <a:pt x="874" y="340"/>
                    <a:pt x="803" y="160"/>
                    <a:pt x="690" y="68"/>
                  </a:cubicBezTo>
                  <a:cubicBezTo>
                    <a:pt x="627" y="19"/>
                    <a:pt x="563" y="0"/>
                    <a:pt x="50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4350800" y="2020950"/>
              <a:ext cx="35750" cy="26900"/>
            </a:xfrm>
            <a:custGeom>
              <a:avLst/>
              <a:gdLst/>
              <a:ahLst/>
              <a:cxnLst/>
              <a:rect l="l" t="t" r="r" b="b"/>
              <a:pathLst>
                <a:path w="1430" h="1076" extrusionOk="0">
                  <a:moveTo>
                    <a:pt x="438" y="1"/>
                  </a:moveTo>
                  <a:cubicBezTo>
                    <a:pt x="397" y="1"/>
                    <a:pt x="355" y="2"/>
                    <a:pt x="314" y="6"/>
                  </a:cubicBezTo>
                  <a:cubicBezTo>
                    <a:pt x="168" y="186"/>
                    <a:pt x="59" y="391"/>
                    <a:pt x="1" y="616"/>
                  </a:cubicBezTo>
                  <a:cubicBezTo>
                    <a:pt x="1" y="616"/>
                    <a:pt x="214" y="704"/>
                    <a:pt x="911" y="1076"/>
                  </a:cubicBezTo>
                  <a:cubicBezTo>
                    <a:pt x="953" y="846"/>
                    <a:pt x="1254" y="516"/>
                    <a:pt x="1429" y="336"/>
                  </a:cubicBezTo>
                  <a:cubicBezTo>
                    <a:pt x="1208" y="198"/>
                    <a:pt x="966" y="94"/>
                    <a:pt x="715" y="27"/>
                  </a:cubicBezTo>
                  <a:cubicBezTo>
                    <a:pt x="623" y="10"/>
                    <a:pt x="531" y="1"/>
                    <a:pt x="438"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4322925" y="2077600"/>
              <a:ext cx="71875" cy="71225"/>
            </a:xfrm>
            <a:custGeom>
              <a:avLst/>
              <a:gdLst/>
              <a:ahLst/>
              <a:cxnLst/>
              <a:rect l="l" t="t" r="r" b="b"/>
              <a:pathLst>
                <a:path w="2875" h="2849" extrusionOk="0">
                  <a:moveTo>
                    <a:pt x="2127" y="0"/>
                  </a:moveTo>
                  <a:lnTo>
                    <a:pt x="339" y="96"/>
                  </a:lnTo>
                  <a:cubicBezTo>
                    <a:pt x="326" y="125"/>
                    <a:pt x="314" y="159"/>
                    <a:pt x="305" y="192"/>
                  </a:cubicBezTo>
                  <a:cubicBezTo>
                    <a:pt x="293" y="238"/>
                    <a:pt x="276" y="288"/>
                    <a:pt x="264" y="338"/>
                  </a:cubicBezTo>
                  <a:cubicBezTo>
                    <a:pt x="1" y="1383"/>
                    <a:pt x="285" y="2849"/>
                    <a:pt x="285" y="2849"/>
                  </a:cubicBezTo>
                  <a:lnTo>
                    <a:pt x="1270" y="2703"/>
                  </a:lnTo>
                  <a:lnTo>
                    <a:pt x="1341" y="1424"/>
                  </a:lnTo>
                  <a:lnTo>
                    <a:pt x="1914" y="2728"/>
                  </a:lnTo>
                  <a:lnTo>
                    <a:pt x="2874" y="2348"/>
                  </a:lnTo>
                  <a:lnTo>
                    <a:pt x="2874" y="2348"/>
                  </a:lnTo>
                  <a:cubicBezTo>
                    <a:pt x="2874" y="2348"/>
                    <a:pt x="2870" y="2349"/>
                    <a:pt x="2863" y="2349"/>
                  </a:cubicBezTo>
                  <a:cubicBezTo>
                    <a:pt x="2829" y="2349"/>
                    <a:pt x="2730" y="2320"/>
                    <a:pt x="2803" y="1967"/>
                  </a:cubicBezTo>
                  <a:cubicBezTo>
                    <a:pt x="2753" y="351"/>
                    <a:pt x="2110" y="234"/>
                    <a:pt x="2110" y="234"/>
                  </a:cubicBezTo>
                  <a:lnTo>
                    <a:pt x="2127" y="0"/>
                  </a:lnTo>
                  <a:close/>
                </a:path>
              </a:pathLst>
            </a:custGeom>
            <a:solidFill>
              <a:srgbClr val="CBC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4321350" y="2022250"/>
              <a:ext cx="31050" cy="54325"/>
            </a:xfrm>
            <a:custGeom>
              <a:avLst/>
              <a:gdLst/>
              <a:ahLst/>
              <a:cxnLst/>
              <a:rect l="l" t="t" r="r" b="b"/>
              <a:pathLst>
                <a:path w="1242" h="2173" extrusionOk="0">
                  <a:moveTo>
                    <a:pt x="1241" y="0"/>
                  </a:moveTo>
                  <a:lnTo>
                    <a:pt x="1241" y="0"/>
                  </a:lnTo>
                  <a:cubicBezTo>
                    <a:pt x="598" y="176"/>
                    <a:pt x="1" y="752"/>
                    <a:pt x="1" y="765"/>
                  </a:cubicBezTo>
                  <a:cubicBezTo>
                    <a:pt x="26" y="1120"/>
                    <a:pt x="548" y="1253"/>
                    <a:pt x="435" y="2172"/>
                  </a:cubicBezTo>
                  <a:cubicBezTo>
                    <a:pt x="669" y="1433"/>
                    <a:pt x="937" y="710"/>
                    <a:pt x="124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364600" y="2030800"/>
              <a:ext cx="38125" cy="47975"/>
            </a:xfrm>
            <a:custGeom>
              <a:avLst/>
              <a:gdLst/>
              <a:ahLst/>
              <a:cxnLst/>
              <a:rect l="l" t="t" r="r" b="b"/>
              <a:pathLst>
                <a:path w="1525" h="1919" extrusionOk="0">
                  <a:moveTo>
                    <a:pt x="961" y="1"/>
                  </a:moveTo>
                  <a:cubicBezTo>
                    <a:pt x="648" y="281"/>
                    <a:pt x="0" y="1012"/>
                    <a:pt x="485" y="1918"/>
                  </a:cubicBezTo>
                  <a:lnTo>
                    <a:pt x="710" y="920"/>
                  </a:lnTo>
                  <a:cubicBezTo>
                    <a:pt x="710" y="920"/>
                    <a:pt x="1270" y="1162"/>
                    <a:pt x="1521" y="1254"/>
                  </a:cubicBezTo>
                  <a:cubicBezTo>
                    <a:pt x="1525" y="644"/>
                    <a:pt x="1308" y="256"/>
                    <a:pt x="961"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4330025" y="2147550"/>
              <a:ext cx="29275" cy="36850"/>
            </a:xfrm>
            <a:custGeom>
              <a:avLst/>
              <a:gdLst/>
              <a:ahLst/>
              <a:cxnLst/>
              <a:rect l="l" t="t" r="r" b="b"/>
              <a:pathLst>
                <a:path w="1171" h="1474" extrusionOk="0">
                  <a:moveTo>
                    <a:pt x="844" y="1"/>
                  </a:moveTo>
                  <a:lnTo>
                    <a:pt x="1" y="51"/>
                  </a:lnTo>
                  <a:cubicBezTo>
                    <a:pt x="63" y="502"/>
                    <a:pt x="318" y="1112"/>
                    <a:pt x="452" y="1408"/>
                  </a:cubicBezTo>
                  <a:cubicBezTo>
                    <a:pt x="554" y="1452"/>
                    <a:pt x="661" y="1473"/>
                    <a:pt x="768" y="1473"/>
                  </a:cubicBezTo>
                  <a:cubicBezTo>
                    <a:pt x="907" y="1473"/>
                    <a:pt x="1045" y="1437"/>
                    <a:pt x="1170" y="1367"/>
                  </a:cubicBezTo>
                  <a:cubicBezTo>
                    <a:pt x="1116" y="899"/>
                    <a:pt x="1007" y="439"/>
                    <a:pt x="844"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4372325" y="2135500"/>
              <a:ext cx="35200" cy="44850"/>
            </a:xfrm>
            <a:custGeom>
              <a:avLst/>
              <a:gdLst/>
              <a:ahLst/>
              <a:cxnLst/>
              <a:rect l="l" t="t" r="r" b="b"/>
              <a:pathLst>
                <a:path w="1408" h="1794" extrusionOk="0">
                  <a:moveTo>
                    <a:pt x="389" y="1"/>
                  </a:moveTo>
                  <a:cubicBezTo>
                    <a:pt x="29" y="1"/>
                    <a:pt x="0" y="433"/>
                    <a:pt x="0" y="433"/>
                  </a:cubicBezTo>
                  <a:cubicBezTo>
                    <a:pt x="0" y="470"/>
                    <a:pt x="46" y="537"/>
                    <a:pt x="59" y="575"/>
                  </a:cubicBezTo>
                  <a:cubicBezTo>
                    <a:pt x="176" y="846"/>
                    <a:pt x="297" y="1122"/>
                    <a:pt x="506" y="1347"/>
                  </a:cubicBezTo>
                  <a:cubicBezTo>
                    <a:pt x="602" y="1452"/>
                    <a:pt x="706" y="1544"/>
                    <a:pt x="790" y="1652"/>
                  </a:cubicBezTo>
                  <a:cubicBezTo>
                    <a:pt x="802" y="1673"/>
                    <a:pt x="815" y="1694"/>
                    <a:pt x="827" y="1715"/>
                  </a:cubicBezTo>
                  <a:cubicBezTo>
                    <a:pt x="897" y="1754"/>
                    <a:pt x="990" y="1793"/>
                    <a:pt x="1088" y="1793"/>
                  </a:cubicBezTo>
                  <a:cubicBezTo>
                    <a:pt x="1198" y="1793"/>
                    <a:pt x="1313" y="1745"/>
                    <a:pt x="1408" y="1598"/>
                  </a:cubicBezTo>
                  <a:cubicBezTo>
                    <a:pt x="1341" y="1205"/>
                    <a:pt x="1145" y="274"/>
                    <a:pt x="660" y="65"/>
                  </a:cubicBezTo>
                  <a:cubicBezTo>
                    <a:pt x="554" y="20"/>
                    <a:pt x="464" y="1"/>
                    <a:pt x="389"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4393000" y="2175425"/>
              <a:ext cx="15250" cy="14375"/>
            </a:xfrm>
            <a:custGeom>
              <a:avLst/>
              <a:gdLst/>
              <a:ahLst/>
              <a:cxnLst/>
              <a:rect l="l" t="t" r="r" b="b"/>
              <a:pathLst>
                <a:path w="610" h="575" extrusionOk="0">
                  <a:moveTo>
                    <a:pt x="581" y="1"/>
                  </a:moveTo>
                  <a:cubicBezTo>
                    <a:pt x="487" y="148"/>
                    <a:pt x="372" y="194"/>
                    <a:pt x="263" y="194"/>
                  </a:cubicBezTo>
                  <a:cubicBezTo>
                    <a:pt x="164" y="194"/>
                    <a:pt x="70" y="156"/>
                    <a:pt x="0" y="118"/>
                  </a:cubicBezTo>
                  <a:lnTo>
                    <a:pt x="0" y="118"/>
                  </a:lnTo>
                  <a:cubicBezTo>
                    <a:pt x="59" y="222"/>
                    <a:pt x="76" y="331"/>
                    <a:pt x="138" y="431"/>
                  </a:cubicBezTo>
                  <a:cubicBezTo>
                    <a:pt x="188" y="506"/>
                    <a:pt x="268" y="556"/>
                    <a:pt x="355" y="573"/>
                  </a:cubicBezTo>
                  <a:cubicBezTo>
                    <a:pt x="362" y="574"/>
                    <a:pt x="369" y="574"/>
                    <a:pt x="375" y="574"/>
                  </a:cubicBezTo>
                  <a:cubicBezTo>
                    <a:pt x="556" y="574"/>
                    <a:pt x="610" y="297"/>
                    <a:pt x="602" y="176"/>
                  </a:cubicBezTo>
                  <a:cubicBezTo>
                    <a:pt x="602" y="176"/>
                    <a:pt x="598" y="110"/>
                    <a:pt x="581"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4318225" y="2197150"/>
              <a:ext cx="41175" cy="8275"/>
            </a:xfrm>
            <a:custGeom>
              <a:avLst/>
              <a:gdLst/>
              <a:ahLst/>
              <a:cxnLst/>
              <a:rect l="l" t="t" r="r" b="b"/>
              <a:pathLst>
                <a:path w="1647" h="331" extrusionOk="0">
                  <a:moveTo>
                    <a:pt x="1646" y="1"/>
                  </a:moveTo>
                  <a:lnTo>
                    <a:pt x="13" y="168"/>
                  </a:lnTo>
                  <a:lnTo>
                    <a:pt x="1" y="176"/>
                  </a:lnTo>
                  <a:lnTo>
                    <a:pt x="1" y="331"/>
                  </a:lnTo>
                  <a:cubicBezTo>
                    <a:pt x="1" y="331"/>
                    <a:pt x="389" y="306"/>
                    <a:pt x="1625" y="155"/>
                  </a:cubicBezTo>
                  <a:cubicBezTo>
                    <a:pt x="1634" y="105"/>
                    <a:pt x="1642" y="51"/>
                    <a:pt x="1646"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4318550" y="2193700"/>
              <a:ext cx="16625" cy="7650"/>
            </a:xfrm>
            <a:custGeom>
              <a:avLst/>
              <a:gdLst/>
              <a:ahLst/>
              <a:cxnLst/>
              <a:rect l="l" t="t" r="r" b="b"/>
              <a:pathLst>
                <a:path w="665" h="306" extrusionOk="0">
                  <a:moveTo>
                    <a:pt x="543" y="1"/>
                  </a:moveTo>
                  <a:lnTo>
                    <a:pt x="0" y="306"/>
                  </a:lnTo>
                  <a:lnTo>
                    <a:pt x="664" y="239"/>
                  </a:lnTo>
                  <a:cubicBezTo>
                    <a:pt x="643" y="151"/>
                    <a:pt x="602" y="68"/>
                    <a:pt x="54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4341300" y="2181700"/>
              <a:ext cx="18400" cy="10625"/>
            </a:xfrm>
            <a:custGeom>
              <a:avLst/>
              <a:gdLst/>
              <a:ahLst/>
              <a:cxnLst/>
              <a:rect l="l" t="t" r="r" b="b"/>
              <a:pathLst>
                <a:path w="736" h="425" extrusionOk="0">
                  <a:moveTo>
                    <a:pt x="719" y="1"/>
                  </a:moveTo>
                  <a:cubicBezTo>
                    <a:pt x="593" y="72"/>
                    <a:pt x="453" y="108"/>
                    <a:pt x="313" y="108"/>
                  </a:cubicBezTo>
                  <a:cubicBezTo>
                    <a:pt x="207" y="108"/>
                    <a:pt x="101" y="88"/>
                    <a:pt x="1" y="47"/>
                  </a:cubicBezTo>
                  <a:lnTo>
                    <a:pt x="1" y="47"/>
                  </a:lnTo>
                  <a:cubicBezTo>
                    <a:pt x="51" y="155"/>
                    <a:pt x="84" y="226"/>
                    <a:pt x="84" y="226"/>
                  </a:cubicBezTo>
                  <a:lnTo>
                    <a:pt x="72" y="230"/>
                  </a:lnTo>
                  <a:cubicBezTo>
                    <a:pt x="231" y="358"/>
                    <a:pt x="426" y="425"/>
                    <a:pt x="626" y="425"/>
                  </a:cubicBezTo>
                  <a:cubicBezTo>
                    <a:pt x="663" y="425"/>
                    <a:pt x="699" y="423"/>
                    <a:pt x="736" y="418"/>
                  </a:cubicBezTo>
                  <a:cubicBezTo>
                    <a:pt x="736" y="280"/>
                    <a:pt x="732" y="138"/>
                    <a:pt x="719"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4383725" y="2192250"/>
              <a:ext cx="28300" cy="23000"/>
            </a:xfrm>
            <a:custGeom>
              <a:avLst/>
              <a:gdLst/>
              <a:ahLst/>
              <a:cxnLst/>
              <a:rect l="l" t="t" r="r" b="b"/>
              <a:pathLst>
                <a:path w="1132" h="920" extrusionOk="0">
                  <a:moveTo>
                    <a:pt x="1132" y="0"/>
                  </a:moveTo>
                  <a:lnTo>
                    <a:pt x="1132" y="0"/>
                  </a:lnTo>
                  <a:cubicBezTo>
                    <a:pt x="1003" y="530"/>
                    <a:pt x="629" y="748"/>
                    <a:pt x="411" y="748"/>
                  </a:cubicBezTo>
                  <a:cubicBezTo>
                    <a:pt x="409" y="748"/>
                    <a:pt x="407" y="748"/>
                    <a:pt x="405" y="748"/>
                  </a:cubicBezTo>
                  <a:cubicBezTo>
                    <a:pt x="284" y="744"/>
                    <a:pt x="175" y="669"/>
                    <a:pt x="133" y="560"/>
                  </a:cubicBezTo>
                  <a:lnTo>
                    <a:pt x="125" y="564"/>
                  </a:lnTo>
                  <a:cubicBezTo>
                    <a:pt x="1" y="708"/>
                    <a:pt x="145" y="920"/>
                    <a:pt x="387" y="920"/>
                  </a:cubicBezTo>
                  <a:cubicBezTo>
                    <a:pt x="504" y="920"/>
                    <a:pt x="645" y="870"/>
                    <a:pt x="789" y="740"/>
                  </a:cubicBezTo>
                  <a:cubicBezTo>
                    <a:pt x="1002" y="552"/>
                    <a:pt x="1127" y="284"/>
                    <a:pt x="1132"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4387050" y="2199575"/>
              <a:ext cx="17775" cy="11400"/>
            </a:xfrm>
            <a:custGeom>
              <a:avLst/>
              <a:gdLst/>
              <a:ahLst/>
              <a:cxnLst/>
              <a:rect l="l" t="t" r="r" b="b"/>
              <a:pathLst>
                <a:path w="711" h="456" extrusionOk="0">
                  <a:moveTo>
                    <a:pt x="237" y="1"/>
                  </a:moveTo>
                  <a:cubicBezTo>
                    <a:pt x="198" y="1"/>
                    <a:pt x="163" y="5"/>
                    <a:pt x="134" y="12"/>
                  </a:cubicBezTo>
                  <a:cubicBezTo>
                    <a:pt x="100" y="104"/>
                    <a:pt x="59" y="188"/>
                    <a:pt x="0" y="267"/>
                  </a:cubicBezTo>
                  <a:cubicBezTo>
                    <a:pt x="46" y="376"/>
                    <a:pt x="155" y="451"/>
                    <a:pt x="272" y="455"/>
                  </a:cubicBezTo>
                  <a:cubicBezTo>
                    <a:pt x="393" y="455"/>
                    <a:pt x="560" y="392"/>
                    <a:pt x="710" y="246"/>
                  </a:cubicBezTo>
                  <a:cubicBezTo>
                    <a:pt x="531" y="51"/>
                    <a:pt x="362" y="1"/>
                    <a:pt x="237"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4365525" y="2128650"/>
              <a:ext cx="31250" cy="20700"/>
            </a:xfrm>
            <a:custGeom>
              <a:avLst/>
              <a:gdLst/>
              <a:ahLst/>
              <a:cxnLst/>
              <a:rect l="l" t="t" r="r" b="b"/>
              <a:pathLst>
                <a:path w="1250" h="828" extrusionOk="0">
                  <a:moveTo>
                    <a:pt x="1158" y="1"/>
                  </a:moveTo>
                  <a:cubicBezTo>
                    <a:pt x="995" y="51"/>
                    <a:pt x="84" y="331"/>
                    <a:pt x="1" y="565"/>
                  </a:cubicBezTo>
                  <a:cubicBezTo>
                    <a:pt x="1" y="565"/>
                    <a:pt x="114" y="790"/>
                    <a:pt x="230" y="828"/>
                  </a:cubicBezTo>
                  <a:cubicBezTo>
                    <a:pt x="389" y="765"/>
                    <a:pt x="1233" y="368"/>
                    <a:pt x="1233" y="368"/>
                  </a:cubicBezTo>
                  <a:cubicBezTo>
                    <a:pt x="1233" y="368"/>
                    <a:pt x="1250" y="42"/>
                    <a:pt x="1158"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4326375" y="2143350"/>
              <a:ext cx="30725" cy="11750"/>
            </a:xfrm>
            <a:custGeom>
              <a:avLst/>
              <a:gdLst/>
              <a:ahLst/>
              <a:cxnLst/>
              <a:rect l="l" t="t" r="r" b="b"/>
              <a:pathLst>
                <a:path w="1229" h="470" extrusionOk="0">
                  <a:moveTo>
                    <a:pt x="1173" y="1"/>
                  </a:moveTo>
                  <a:cubicBezTo>
                    <a:pt x="975" y="1"/>
                    <a:pt x="0" y="169"/>
                    <a:pt x="0" y="169"/>
                  </a:cubicBezTo>
                  <a:cubicBezTo>
                    <a:pt x="0" y="169"/>
                    <a:pt x="9" y="411"/>
                    <a:pt x="142" y="469"/>
                  </a:cubicBezTo>
                  <a:cubicBezTo>
                    <a:pt x="318" y="469"/>
                    <a:pt x="1103" y="378"/>
                    <a:pt x="1162" y="298"/>
                  </a:cubicBezTo>
                  <a:cubicBezTo>
                    <a:pt x="1220" y="215"/>
                    <a:pt x="1228" y="48"/>
                    <a:pt x="1195" y="2"/>
                  </a:cubicBezTo>
                  <a:cubicBezTo>
                    <a:pt x="1189" y="1"/>
                    <a:pt x="1182" y="1"/>
                    <a:pt x="117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4390350" y="2196000"/>
              <a:ext cx="15175" cy="4025"/>
            </a:xfrm>
            <a:custGeom>
              <a:avLst/>
              <a:gdLst/>
              <a:ahLst/>
              <a:cxnLst/>
              <a:rect l="l" t="t" r="r" b="b"/>
              <a:pathLst>
                <a:path w="607" h="161" extrusionOk="0">
                  <a:moveTo>
                    <a:pt x="236" y="0"/>
                  </a:moveTo>
                  <a:cubicBezTo>
                    <a:pt x="164" y="0"/>
                    <a:pt x="92" y="14"/>
                    <a:pt x="23" y="43"/>
                  </a:cubicBezTo>
                  <a:cubicBezTo>
                    <a:pt x="0" y="50"/>
                    <a:pt x="15" y="77"/>
                    <a:pt x="36" y="77"/>
                  </a:cubicBezTo>
                  <a:cubicBezTo>
                    <a:pt x="38" y="77"/>
                    <a:pt x="41" y="77"/>
                    <a:pt x="44" y="76"/>
                  </a:cubicBezTo>
                  <a:lnTo>
                    <a:pt x="52" y="72"/>
                  </a:lnTo>
                  <a:lnTo>
                    <a:pt x="85" y="59"/>
                  </a:lnTo>
                  <a:cubicBezTo>
                    <a:pt x="127" y="47"/>
                    <a:pt x="165" y="43"/>
                    <a:pt x="207" y="38"/>
                  </a:cubicBezTo>
                  <a:cubicBezTo>
                    <a:pt x="217" y="38"/>
                    <a:pt x="228" y="37"/>
                    <a:pt x="239" y="37"/>
                  </a:cubicBezTo>
                  <a:cubicBezTo>
                    <a:pt x="358" y="37"/>
                    <a:pt x="474" y="79"/>
                    <a:pt x="562" y="155"/>
                  </a:cubicBezTo>
                  <a:cubicBezTo>
                    <a:pt x="566" y="159"/>
                    <a:pt x="572" y="161"/>
                    <a:pt x="577" y="161"/>
                  </a:cubicBezTo>
                  <a:cubicBezTo>
                    <a:pt x="593" y="161"/>
                    <a:pt x="607" y="143"/>
                    <a:pt x="591" y="130"/>
                  </a:cubicBezTo>
                  <a:cubicBezTo>
                    <a:pt x="489" y="45"/>
                    <a:pt x="363"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4392225" y="2190350"/>
              <a:ext cx="15200" cy="4050"/>
            </a:xfrm>
            <a:custGeom>
              <a:avLst/>
              <a:gdLst/>
              <a:ahLst/>
              <a:cxnLst/>
              <a:rect l="l" t="t" r="r" b="b"/>
              <a:pathLst>
                <a:path w="608" h="162" extrusionOk="0">
                  <a:moveTo>
                    <a:pt x="236" y="1"/>
                  </a:moveTo>
                  <a:cubicBezTo>
                    <a:pt x="164" y="1"/>
                    <a:pt x="92" y="15"/>
                    <a:pt x="23" y="43"/>
                  </a:cubicBezTo>
                  <a:cubicBezTo>
                    <a:pt x="1" y="50"/>
                    <a:pt x="15" y="78"/>
                    <a:pt x="36" y="78"/>
                  </a:cubicBezTo>
                  <a:cubicBezTo>
                    <a:pt x="38" y="78"/>
                    <a:pt x="41" y="77"/>
                    <a:pt x="44" y="76"/>
                  </a:cubicBezTo>
                  <a:lnTo>
                    <a:pt x="52" y="72"/>
                  </a:lnTo>
                  <a:cubicBezTo>
                    <a:pt x="61" y="68"/>
                    <a:pt x="73" y="64"/>
                    <a:pt x="86" y="60"/>
                  </a:cubicBezTo>
                  <a:cubicBezTo>
                    <a:pt x="127" y="47"/>
                    <a:pt x="165" y="43"/>
                    <a:pt x="207" y="39"/>
                  </a:cubicBezTo>
                  <a:cubicBezTo>
                    <a:pt x="218" y="38"/>
                    <a:pt x="228" y="38"/>
                    <a:pt x="239" y="38"/>
                  </a:cubicBezTo>
                  <a:cubicBezTo>
                    <a:pt x="358" y="38"/>
                    <a:pt x="474" y="79"/>
                    <a:pt x="562" y="156"/>
                  </a:cubicBezTo>
                  <a:cubicBezTo>
                    <a:pt x="567" y="160"/>
                    <a:pt x="572" y="161"/>
                    <a:pt x="577" y="161"/>
                  </a:cubicBezTo>
                  <a:cubicBezTo>
                    <a:pt x="594" y="161"/>
                    <a:pt x="607" y="144"/>
                    <a:pt x="591" y="131"/>
                  </a:cubicBezTo>
                  <a:cubicBezTo>
                    <a:pt x="489" y="45"/>
                    <a:pt x="364" y="1"/>
                    <a:pt x="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4331325" y="2191925"/>
              <a:ext cx="10625" cy="3775"/>
            </a:xfrm>
            <a:custGeom>
              <a:avLst/>
              <a:gdLst/>
              <a:ahLst/>
              <a:cxnLst/>
              <a:rect l="l" t="t" r="r" b="b"/>
              <a:pathLst>
                <a:path w="425" h="151" extrusionOk="0">
                  <a:moveTo>
                    <a:pt x="162" y="1"/>
                  </a:moveTo>
                  <a:cubicBezTo>
                    <a:pt x="111" y="1"/>
                    <a:pt x="66" y="9"/>
                    <a:pt x="20" y="30"/>
                  </a:cubicBezTo>
                  <a:cubicBezTo>
                    <a:pt x="1" y="38"/>
                    <a:pt x="16" y="65"/>
                    <a:pt x="34" y="65"/>
                  </a:cubicBezTo>
                  <a:cubicBezTo>
                    <a:pt x="36" y="65"/>
                    <a:pt x="38" y="64"/>
                    <a:pt x="40" y="64"/>
                  </a:cubicBezTo>
                  <a:lnTo>
                    <a:pt x="40" y="61"/>
                  </a:lnTo>
                  <a:lnTo>
                    <a:pt x="40" y="61"/>
                  </a:lnTo>
                  <a:cubicBezTo>
                    <a:pt x="43" y="60"/>
                    <a:pt x="47" y="59"/>
                    <a:pt x="49" y="59"/>
                  </a:cubicBezTo>
                  <a:cubicBezTo>
                    <a:pt x="53" y="55"/>
                    <a:pt x="61" y="55"/>
                    <a:pt x="70" y="51"/>
                  </a:cubicBezTo>
                  <a:cubicBezTo>
                    <a:pt x="99" y="43"/>
                    <a:pt x="128" y="39"/>
                    <a:pt x="157" y="39"/>
                  </a:cubicBezTo>
                  <a:cubicBezTo>
                    <a:pt x="245" y="39"/>
                    <a:pt x="329" y="76"/>
                    <a:pt x="387" y="143"/>
                  </a:cubicBezTo>
                  <a:cubicBezTo>
                    <a:pt x="391" y="148"/>
                    <a:pt x="396" y="150"/>
                    <a:pt x="400" y="150"/>
                  </a:cubicBezTo>
                  <a:cubicBezTo>
                    <a:pt x="414" y="150"/>
                    <a:pt x="425" y="130"/>
                    <a:pt x="412" y="118"/>
                  </a:cubicBezTo>
                  <a:cubicBezTo>
                    <a:pt x="350" y="43"/>
                    <a:pt x="258"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4336175" y="2189000"/>
              <a:ext cx="10700" cy="3725"/>
            </a:xfrm>
            <a:custGeom>
              <a:avLst/>
              <a:gdLst/>
              <a:ahLst/>
              <a:cxnLst/>
              <a:rect l="l" t="t" r="r" b="b"/>
              <a:pathLst>
                <a:path w="428" h="149" extrusionOk="0">
                  <a:moveTo>
                    <a:pt x="160" y="1"/>
                  </a:moveTo>
                  <a:cubicBezTo>
                    <a:pt x="114" y="1"/>
                    <a:pt x="64" y="9"/>
                    <a:pt x="22" y="26"/>
                  </a:cubicBezTo>
                  <a:cubicBezTo>
                    <a:pt x="0" y="33"/>
                    <a:pt x="13" y="62"/>
                    <a:pt x="33" y="62"/>
                  </a:cubicBezTo>
                  <a:cubicBezTo>
                    <a:pt x="36" y="62"/>
                    <a:pt x="39" y="61"/>
                    <a:pt x="43" y="59"/>
                  </a:cubicBezTo>
                  <a:lnTo>
                    <a:pt x="43" y="56"/>
                  </a:lnTo>
                  <a:lnTo>
                    <a:pt x="43" y="56"/>
                  </a:lnTo>
                  <a:cubicBezTo>
                    <a:pt x="44" y="56"/>
                    <a:pt x="46" y="55"/>
                    <a:pt x="47" y="55"/>
                  </a:cubicBezTo>
                  <a:lnTo>
                    <a:pt x="72" y="51"/>
                  </a:lnTo>
                  <a:cubicBezTo>
                    <a:pt x="97" y="43"/>
                    <a:pt x="126" y="39"/>
                    <a:pt x="156" y="39"/>
                  </a:cubicBezTo>
                  <a:cubicBezTo>
                    <a:pt x="160" y="38"/>
                    <a:pt x="164" y="38"/>
                    <a:pt x="168" y="38"/>
                  </a:cubicBezTo>
                  <a:cubicBezTo>
                    <a:pt x="251" y="38"/>
                    <a:pt x="330" y="79"/>
                    <a:pt x="385" y="143"/>
                  </a:cubicBezTo>
                  <a:cubicBezTo>
                    <a:pt x="389" y="147"/>
                    <a:pt x="394" y="148"/>
                    <a:pt x="398" y="148"/>
                  </a:cubicBezTo>
                  <a:cubicBezTo>
                    <a:pt x="413" y="148"/>
                    <a:pt x="427" y="130"/>
                    <a:pt x="415" y="114"/>
                  </a:cubicBezTo>
                  <a:cubicBezTo>
                    <a:pt x="348" y="43"/>
                    <a:pt x="256"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4327200" y="2074650"/>
              <a:ext cx="54950" cy="50175"/>
            </a:xfrm>
            <a:custGeom>
              <a:avLst/>
              <a:gdLst/>
              <a:ahLst/>
              <a:cxnLst/>
              <a:rect l="l" t="t" r="r" b="b"/>
              <a:pathLst>
                <a:path w="2198" h="2007" extrusionOk="0">
                  <a:moveTo>
                    <a:pt x="1876" y="1"/>
                  </a:moveTo>
                  <a:cubicBezTo>
                    <a:pt x="1802" y="1"/>
                    <a:pt x="1697" y="164"/>
                    <a:pt x="1697" y="164"/>
                  </a:cubicBezTo>
                  <a:lnTo>
                    <a:pt x="1" y="1843"/>
                  </a:lnTo>
                  <a:lnTo>
                    <a:pt x="1" y="2006"/>
                  </a:lnTo>
                  <a:lnTo>
                    <a:pt x="1149" y="1960"/>
                  </a:lnTo>
                  <a:lnTo>
                    <a:pt x="1183" y="1509"/>
                  </a:lnTo>
                  <a:lnTo>
                    <a:pt x="1354" y="1952"/>
                  </a:lnTo>
                  <a:lnTo>
                    <a:pt x="2198" y="1918"/>
                  </a:lnTo>
                  <a:cubicBezTo>
                    <a:pt x="2198" y="1918"/>
                    <a:pt x="1985" y="786"/>
                    <a:pt x="1939" y="352"/>
                  </a:cubicBezTo>
                  <a:cubicBezTo>
                    <a:pt x="1965" y="80"/>
                    <a:pt x="1928" y="1"/>
                    <a:pt x="1876"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4322925" y="2041875"/>
              <a:ext cx="78025" cy="1175"/>
            </a:xfrm>
            <a:custGeom>
              <a:avLst/>
              <a:gdLst/>
              <a:ahLst/>
              <a:cxnLst/>
              <a:rect l="l" t="t" r="r" b="b"/>
              <a:pathLst>
                <a:path w="3121" h="47" extrusionOk="0">
                  <a:moveTo>
                    <a:pt x="42" y="1"/>
                  </a:moveTo>
                  <a:lnTo>
                    <a:pt x="1" y="47"/>
                  </a:lnTo>
                  <a:lnTo>
                    <a:pt x="3121" y="47"/>
                  </a:lnTo>
                  <a:lnTo>
                    <a:pt x="3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4328875" y="2036350"/>
              <a:ext cx="68325" cy="1175"/>
            </a:xfrm>
            <a:custGeom>
              <a:avLst/>
              <a:gdLst/>
              <a:ahLst/>
              <a:cxnLst/>
              <a:rect l="l" t="t" r="r" b="b"/>
              <a:pathLst>
                <a:path w="2733" h="47" extrusionOk="0">
                  <a:moveTo>
                    <a:pt x="51" y="0"/>
                  </a:moveTo>
                  <a:lnTo>
                    <a:pt x="1" y="46"/>
                  </a:lnTo>
                  <a:lnTo>
                    <a:pt x="2732" y="46"/>
                  </a:lnTo>
                  <a:lnTo>
                    <a:pt x="26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4335675" y="2031025"/>
              <a:ext cx="56825" cy="1675"/>
            </a:xfrm>
            <a:custGeom>
              <a:avLst/>
              <a:gdLst/>
              <a:ahLst/>
              <a:cxnLst/>
              <a:rect l="l" t="t" r="r" b="b"/>
              <a:pathLst>
                <a:path w="2273" h="67" extrusionOk="0">
                  <a:moveTo>
                    <a:pt x="59" y="0"/>
                  </a:moveTo>
                  <a:lnTo>
                    <a:pt x="0" y="42"/>
                  </a:lnTo>
                  <a:lnTo>
                    <a:pt x="2272" y="67"/>
                  </a:lnTo>
                  <a:lnTo>
                    <a:pt x="2210" y="21"/>
                  </a:lnTo>
                  <a:lnTo>
                    <a:pt x="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4325025" y="2045000"/>
              <a:ext cx="75100" cy="1075"/>
            </a:xfrm>
            <a:custGeom>
              <a:avLst/>
              <a:gdLst/>
              <a:ahLst/>
              <a:cxnLst/>
              <a:rect l="l" t="t" r="r" b="b"/>
              <a:pathLst>
                <a:path w="3004" h="43" extrusionOk="0">
                  <a:moveTo>
                    <a:pt x="0" y="1"/>
                  </a:moveTo>
                  <a:lnTo>
                    <a:pt x="0" y="43"/>
                  </a:lnTo>
                  <a:lnTo>
                    <a:pt x="3003" y="43"/>
                  </a:lnTo>
                  <a:lnTo>
                    <a:pt x="29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4327525" y="2051600"/>
              <a:ext cx="74375" cy="950"/>
            </a:xfrm>
            <a:custGeom>
              <a:avLst/>
              <a:gdLst/>
              <a:ahLst/>
              <a:cxnLst/>
              <a:rect l="l" t="t" r="r" b="b"/>
              <a:pathLst>
                <a:path w="2975" h="38" extrusionOk="0">
                  <a:moveTo>
                    <a:pt x="0" y="0"/>
                  </a:moveTo>
                  <a:lnTo>
                    <a:pt x="0" y="38"/>
                  </a:lnTo>
                  <a:lnTo>
                    <a:pt x="2974" y="38"/>
                  </a:lnTo>
                  <a:lnTo>
                    <a:pt x="29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4322100" y="2021100"/>
              <a:ext cx="66525" cy="101525"/>
            </a:xfrm>
            <a:custGeom>
              <a:avLst/>
              <a:gdLst/>
              <a:ahLst/>
              <a:cxnLst/>
              <a:rect l="l" t="t" r="r" b="b"/>
              <a:pathLst>
                <a:path w="2661" h="4061" extrusionOk="0">
                  <a:moveTo>
                    <a:pt x="1462" y="0"/>
                  </a:moveTo>
                  <a:lnTo>
                    <a:pt x="1462" y="0"/>
                  </a:lnTo>
                  <a:cubicBezTo>
                    <a:pt x="1379" y="9"/>
                    <a:pt x="1295" y="25"/>
                    <a:pt x="1211" y="46"/>
                  </a:cubicBezTo>
                  <a:cubicBezTo>
                    <a:pt x="1074" y="368"/>
                    <a:pt x="627" y="1450"/>
                    <a:pt x="334" y="2402"/>
                  </a:cubicBezTo>
                  <a:cubicBezTo>
                    <a:pt x="217" y="2736"/>
                    <a:pt x="0" y="3455"/>
                    <a:pt x="79" y="4060"/>
                  </a:cubicBezTo>
                  <a:cubicBezTo>
                    <a:pt x="79" y="4060"/>
                    <a:pt x="1429" y="4019"/>
                    <a:pt x="2160" y="3910"/>
                  </a:cubicBezTo>
                  <a:cubicBezTo>
                    <a:pt x="2093" y="3338"/>
                    <a:pt x="1997" y="2218"/>
                    <a:pt x="1997" y="2218"/>
                  </a:cubicBezTo>
                  <a:lnTo>
                    <a:pt x="1892" y="2218"/>
                  </a:lnTo>
                  <a:lnTo>
                    <a:pt x="2080" y="2193"/>
                  </a:lnTo>
                  <a:lnTo>
                    <a:pt x="2185" y="2306"/>
                  </a:lnTo>
                  <a:cubicBezTo>
                    <a:pt x="1700" y="1400"/>
                    <a:pt x="2348" y="669"/>
                    <a:pt x="2661" y="389"/>
                  </a:cubicBezTo>
                  <a:cubicBezTo>
                    <a:pt x="2602" y="347"/>
                    <a:pt x="2544" y="305"/>
                    <a:pt x="2481" y="272"/>
                  </a:cubicBezTo>
                  <a:cubicBezTo>
                    <a:pt x="2310" y="431"/>
                    <a:pt x="2001" y="744"/>
                    <a:pt x="1959" y="940"/>
                  </a:cubicBezTo>
                  <a:cubicBezTo>
                    <a:pt x="1287" y="614"/>
                    <a:pt x="1203" y="598"/>
                    <a:pt x="1203" y="598"/>
                  </a:cubicBezTo>
                  <a:cubicBezTo>
                    <a:pt x="1278" y="393"/>
                    <a:pt x="1366" y="197"/>
                    <a:pt x="146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4412425" y="1984300"/>
              <a:ext cx="19125" cy="19500"/>
            </a:xfrm>
            <a:custGeom>
              <a:avLst/>
              <a:gdLst/>
              <a:ahLst/>
              <a:cxnLst/>
              <a:rect l="l" t="t" r="r" b="b"/>
              <a:pathLst>
                <a:path w="765" h="780" extrusionOk="0">
                  <a:moveTo>
                    <a:pt x="405" y="0"/>
                  </a:moveTo>
                  <a:cubicBezTo>
                    <a:pt x="247" y="0"/>
                    <a:pt x="88" y="77"/>
                    <a:pt x="88" y="77"/>
                  </a:cubicBezTo>
                  <a:cubicBezTo>
                    <a:pt x="75" y="269"/>
                    <a:pt x="46" y="457"/>
                    <a:pt x="0" y="645"/>
                  </a:cubicBezTo>
                  <a:cubicBezTo>
                    <a:pt x="59" y="737"/>
                    <a:pt x="159" y="779"/>
                    <a:pt x="266" y="779"/>
                  </a:cubicBezTo>
                  <a:cubicBezTo>
                    <a:pt x="499" y="779"/>
                    <a:pt x="765" y="579"/>
                    <a:pt x="710" y="261"/>
                  </a:cubicBezTo>
                  <a:cubicBezTo>
                    <a:pt x="674" y="56"/>
                    <a:pt x="540" y="0"/>
                    <a:pt x="40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4416000" y="1988925"/>
              <a:ext cx="11800" cy="11425"/>
            </a:xfrm>
            <a:custGeom>
              <a:avLst/>
              <a:gdLst/>
              <a:ahLst/>
              <a:cxnLst/>
              <a:rect l="l" t="t" r="r" b="b"/>
              <a:pathLst>
                <a:path w="472" h="457" extrusionOk="0">
                  <a:moveTo>
                    <a:pt x="416" y="0"/>
                  </a:moveTo>
                  <a:cubicBezTo>
                    <a:pt x="199" y="0"/>
                    <a:pt x="64" y="237"/>
                    <a:pt x="8" y="423"/>
                  </a:cubicBezTo>
                  <a:cubicBezTo>
                    <a:pt x="0" y="443"/>
                    <a:pt x="17" y="457"/>
                    <a:pt x="33" y="457"/>
                  </a:cubicBezTo>
                  <a:cubicBezTo>
                    <a:pt x="44" y="457"/>
                    <a:pt x="54" y="450"/>
                    <a:pt x="58" y="435"/>
                  </a:cubicBezTo>
                  <a:cubicBezTo>
                    <a:pt x="79" y="377"/>
                    <a:pt x="100" y="318"/>
                    <a:pt x="133" y="264"/>
                  </a:cubicBezTo>
                  <a:cubicBezTo>
                    <a:pt x="182" y="245"/>
                    <a:pt x="243" y="229"/>
                    <a:pt x="301" y="229"/>
                  </a:cubicBezTo>
                  <a:cubicBezTo>
                    <a:pt x="345" y="229"/>
                    <a:pt x="389" y="239"/>
                    <a:pt x="425" y="264"/>
                  </a:cubicBezTo>
                  <a:cubicBezTo>
                    <a:pt x="430" y="268"/>
                    <a:pt x="434" y="269"/>
                    <a:pt x="438" y="269"/>
                  </a:cubicBezTo>
                  <a:cubicBezTo>
                    <a:pt x="458" y="269"/>
                    <a:pt x="471" y="235"/>
                    <a:pt x="450" y="218"/>
                  </a:cubicBezTo>
                  <a:cubicBezTo>
                    <a:pt x="399" y="190"/>
                    <a:pt x="342" y="176"/>
                    <a:pt x="284" y="176"/>
                  </a:cubicBezTo>
                  <a:cubicBezTo>
                    <a:pt x="247" y="176"/>
                    <a:pt x="210" y="182"/>
                    <a:pt x="175" y="193"/>
                  </a:cubicBezTo>
                  <a:cubicBezTo>
                    <a:pt x="229" y="105"/>
                    <a:pt x="329" y="51"/>
                    <a:pt x="438" y="51"/>
                  </a:cubicBezTo>
                  <a:cubicBezTo>
                    <a:pt x="439" y="51"/>
                    <a:pt x="440" y="51"/>
                    <a:pt x="441" y="51"/>
                  </a:cubicBezTo>
                  <a:cubicBezTo>
                    <a:pt x="471" y="51"/>
                    <a:pt x="470" y="1"/>
                    <a:pt x="438" y="1"/>
                  </a:cubicBezTo>
                  <a:cubicBezTo>
                    <a:pt x="430" y="0"/>
                    <a:pt x="423" y="0"/>
                    <a:pt x="41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4332625" y="1915200"/>
              <a:ext cx="104050" cy="72300"/>
            </a:xfrm>
            <a:custGeom>
              <a:avLst/>
              <a:gdLst/>
              <a:ahLst/>
              <a:cxnLst/>
              <a:rect l="l" t="t" r="r" b="b"/>
              <a:pathLst>
                <a:path w="4162" h="2892" extrusionOk="0">
                  <a:moveTo>
                    <a:pt x="628" y="1"/>
                  </a:moveTo>
                  <a:cubicBezTo>
                    <a:pt x="628" y="1"/>
                    <a:pt x="448" y="364"/>
                    <a:pt x="845" y="753"/>
                  </a:cubicBezTo>
                  <a:cubicBezTo>
                    <a:pt x="344" y="565"/>
                    <a:pt x="247" y="435"/>
                    <a:pt x="247" y="435"/>
                  </a:cubicBezTo>
                  <a:lnTo>
                    <a:pt x="247" y="435"/>
                  </a:lnTo>
                  <a:cubicBezTo>
                    <a:pt x="247" y="435"/>
                    <a:pt x="172" y="974"/>
                    <a:pt x="640" y="1083"/>
                  </a:cubicBezTo>
                  <a:cubicBezTo>
                    <a:pt x="431" y="1229"/>
                    <a:pt x="1" y="1346"/>
                    <a:pt x="18" y="1747"/>
                  </a:cubicBezTo>
                  <a:cubicBezTo>
                    <a:pt x="38" y="2133"/>
                    <a:pt x="268" y="2504"/>
                    <a:pt x="958" y="2504"/>
                  </a:cubicBezTo>
                  <a:cubicBezTo>
                    <a:pt x="983" y="2504"/>
                    <a:pt x="1010" y="2504"/>
                    <a:pt x="1037" y="2503"/>
                  </a:cubicBezTo>
                  <a:cubicBezTo>
                    <a:pt x="1062" y="2502"/>
                    <a:pt x="1089" y="2501"/>
                    <a:pt x="1116" y="2501"/>
                  </a:cubicBezTo>
                  <a:cubicBezTo>
                    <a:pt x="1888" y="2501"/>
                    <a:pt x="3276" y="2891"/>
                    <a:pt x="3276" y="2891"/>
                  </a:cubicBezTo>
                  <a:cubicBezTo>
                    <a:pt x="3276" y="2891"/>
                    <a:pt x="4161" y="2202"/>
                    <a:pt x="3723" y="1296"/>
                  </a:cubicBezTo>
                  <a:cubicBezTo>
                    <a:pt x="3410" y="655"/>
                    <a:pt x="2846" y="561"/>
                    <a:pt x="2543" y="561"/>
                  </a:cubicBezTo>
                  <a:cubicBezTo>
                    <a:pt x="2417" y="561"/>
                    <a:pt x="2336" y="577"/>
                    <a:pt x="2336" y="577"/>
                  </a:cubicBezTo>
                  <a:cubicBezTo>
                    <a:pt x="2336" y="577"/>
                    <a:pt x="2120" y="642"/>
                    <a:pt x="1831" y="642"/>
                  </a:cubicBezTo>
                  <a:cubicBezTo>
                    <a:pt x="1449" y="642"/>
                    <a:pt x="939" y="529"/>
                    <a:pt x="628"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4371300" y="1966075"/>
              <a:ext cx="49926" cy="62775"/>
            </a:xfrm>
            <a:custGeom>
              <a:avLst/>
              <a:gdLst/>
              <a:ahLst/>
              <a:cxnLst/>
              <a:rect l="l" t="t" r="r" b="b"/>
              <a:pathLst>
                <a:path w="1881" h="2511" extrusionOk="0">
                  <a:moveTo>
                    <a:pt x="1880" y="0"/>
                  </a:moveTo>
                  <a:cubicBezTo>
                    <a:pt x="1784" y="109"/>
                    <a:pt x="1658" y="154"/>
                    <a:pt x="1562" y="154"/>
                  </a:cubicBezTo>
                  <a:cubicBezTo>
                    <a:pt x="1532" y="154"/>
                    <a:pt x="1506" y="150"/>
                    <a:pt x="1483" y="142"/>
                  </a:cubicBezTo>
                  <a:cubicBezTo>
                    <a:pt x="1387" y="764"/>
                    <a:pt x="1102" y="1633"/>
                    <a:pt x="256" y="1633"/>
                  </a:cubicBezTo>
                  <a:cubicBezTo>
                    <a:pt x="222" y="1633"/>
                    <a:pt x="187" y="1632"/>
                    <a:pt x="151" y="1629"/>
                  </a:cubicBezTo>
                  <a:lnTo>
                    <a:pt x="151" y="1629"/>
                  </a:lnTo>
                  <a:cubicBezTo>
                    <a:pt x="0" y="2135"/>
                    <a:pt x="243" y="2448"/>
                    <a:pt x="464" y="2510"/>
                  </a:cubicBezTo>
                  <a:lnTo>
                    <a:pt x="489" y="1942"/>
                  </a:lnTo>
                  <a:cubicBezTo>
                    <a:pt x="548" y="1953"/>
                    <a:pt x="607" y="1957"/>
                    <a:pt x="665" y="1957"/>
                  </a:cubicBezTo>
                  <a:cubicBezTo>
                    <a:pt x="1152" y="1957"/>
                    <a:pt x="1586" y="1608"/>
                    <a:pt x="1680" y="1111"/>
                  </a:cubicBezTo>
                  <a:lnTo>
                    <a:pt x="1863" y="121"/>
                  </a:lnTo>
                  <a:cubicBezTo>
                    <a:pt x="1872" y="79"/>
                    <a:pt x="1876" y="38"/>
                    <a:pt x="1880"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4348200" y="1947575"/>
              <a:ext cx="63000" cy="85250"/>
            </a:xfrm>
            <a:custGeom>
              <a:avLst/>
              <a:gdLst/>
              <a:ahLst/>
              <a:cxnLst/>
              <a:rect l="l" t="t" r="r" b="b"/>
              <a:pathLst>
                <a:path w="2520" h="3410" extrusionOk="0">
                  <a:moveTo>
                    <a:pt x="410" y="1"/>
                  </a:moveTo>
                  <a:cubicBezTo>
                    <a:pt x="339" y="114"/>
                    <a:pt x="289" y="239"/>
                    <a:pt x="264" y="368"/>
                  </a:cubicBezTo>
                  <a:lnTo>
                    <a:pt x="80" y="1362"/>
                  </a:lnTo>
                  <a:cubicBezTo>
                    <a:pt x="0" y="1805"/>
                    <a:pt x="218" y="2252"/>
                    <a:pt x="614" y="2465"/>
                  </a:cubicBezTo>
                  <a:lnTo>
                    <a:pt x="481" y="2887"/>
                  </a:lnTo>
                  <a:cubicBezTo>
                    <a:pt x="481" y="2887"/>
                    <a:pt x="230" y="3296"/>
                    <a:pt x="644" y="3388"/>
                  </a:cubicBezTo>
                  <a:cubicBezTo>
                    <a:pt x="712" y="3404"/>
                    <a:pt x="781" y="3410"/>
                    <a:pt x="849" y="3410"/>
                  </a:cubicBezTo>
                  <a:cubicBezTo>
                    <a:pt x="1190" y="3410"/>
                    <a:pt x="1500" y="3250"/>
                    <a:pt x="1500" y="3250"/>
                  </a:cubicBezTo>
                  <a:cubicBezTo>
                    <a:pt x="1500" y="3250"/>
                    <a:pt x="1040" y="2875"/>
                    <a:pt x="1187" y="2369"/>
                  </a:cubicBezTo>
                  <a:lnTo>
                    <a:pt x="1187" y="2369"/>
                  </a:lnTo>
                  <a:cubicBezTo>
                    <a:pt x="1223" y="2372"/>
                    <a:pt x="1258" y="2373"/>
                    <a:pt x="1292" y="2373"/>
                  </a:cubicBezTo>
                  <a:cubicBezTo>
                    <a:pt x="2137" y="2373"/>
                    <a:pt x="2423" y="1504"/>
                    <a:pt x="2519" y="882"/>
                  </a:cubicBezTo>
                  <a:lnTo>
                    <a:pt x="2507" y="878"/>
                  </a:lnTo>
                  <a:cubicBezTo>
                    <a:pt x="2340" y="803"/>
                    <a:pt x="2340" y="535"/>
                    <a:pt x="2340" y="535"/>
                  </a:cubicBezTo>
                  <a:cubicBezTo>
                    <a:pt x="2340" y="535"/>
                    <a:pt x="2198" y="697"/>
                    <a:pt x="2109" y="697"/>
                  </a:cubicBezTo>
                  <a:cubicBezTo>
                    <a:pt x="2099" y="697"/>
                    <a:pt x="2089" y="695"/>
                    <a:pt x="2081" y="690"/>
                  </a:cubicBezTo>
                  <a:cubicBezTo>
                    <a:pt x="1993" y="648"/>
                    <a:pt x="2143" y="494"/>
                    <a:pt x="2143" y="494"/>
                  </a:cubicBezTo>
                  <a:lnTo>
                    <a:pt x="2143" y="494"/>
                  </a:lnTo>
                  <a:cubicBezTo>
                    <a:pt x="2143" y="494"/>
                    <a:pt x="1835" y="691"/>
                    <a:pt x="1752" y="691"/>
                  </a:cubicBezTo>
                  <a:cubicBezTo>
                    <a:pt x="1749" y="691"/>
                    <a:pt x="1745" y="691"/>
                    <a:pt x="1742" y="690"/>
                  </a:cubicBezTo>
                  <a:cubicBezTo>
                    <a:pt x="1675" y="669"/>
                    <a:pt x="1625" y="627"/>
                    <a:pt x="1830" y="364"/>
                  </a:cubicBezTo>
                  <a:lnTo>
                    <a:pt x="1830" y="364"/>
                  </a:lnTo>
                  <a:cubicBezTo>
                    <a:pt x="1688" y="391"/>
                    <a:pt x="1557" y="402"/>
                    <a:pt x="1437" y="402"/>
                  </a:cubicBezTo>
                  <a:cubicBezTo>
                    <a:pt x="880" y="402"/>
                    <a:pt x="554" y="152"/>
                    <a:pt x="410"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4400000" y="1979825"/>
              <a:ext cx="3675" cy="6000"/>
            </a:xfrm>
            <a:custGeom>
              <a:avLst/>
              <a:gdLst/>
              <a:ahLst/>
              <a:cxnLst/>
              <a:rect l="l" t="t" r="r" b="b"/>
              <a:pathLst>
                <a:path w="147" h="240" extrusionOk="0">
                  <a:moveTo>
                    <a:pt x="84" y="1"/>
                  </a:moveTo>
                  <a:cubicBezTo>
                    <a:pt x="50" y="1"/>
                    <a:pt x="20" y="48"/>
                    <a:pt x="13" y="110"/>
                  </a:cubicBezTo>
                  <a:cubicBezTo>
                    <a:pt x="0" y="177"/>
                    <a:pt x="21" y="235"/>
                    <a:pt x="59" y="240"/>
                  </a:cubicBezTo>
                  <a:cubicBezTo>
                    <a:pt x="60" y="240"/>
                    <a:pt x="61" y="240"/>
                    <a:pt x="63" y="240"/>
                  </a:cubicBezTo>
                  <a:cubicBezTo>
                    <a:pt x="95" y="240"/>
                    <a:pt x="130" y="191"/>
                    <a:pt x="138" y="127"/>
                  </a:cubicBezTo>
                  <a:cubicBezTo>
                    <a:pt x="146" y="60"/>
                    <a:pt x="125" y="6"/>
                    <a:pt x="92" y="1"/>
                  </a:cubicBezTo>
                  <a:cubicBezTo>
                    <a:pt x="89" y="1"/>
                    <a:pt x="87"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4361050" y="1970125"/>
              <a:ext cx="3675" cy="6000"/>
            </a:xfrm>
            <a:custGeom>
              <a:avLst/>
              <a:gdLst/>
              <a:ahLst/>
              <a:cxnLst/>
              <a:rect l="l" t="t" r="r" b="b"/>
              <a:pathLst>
                <a:path w="147" h="240" extrusionOk="0">
                  <a:moveTo>
                    <a:pt x="84" y="1"/>
                  </a:moveTo>
                  <a:cubicBezTo>
                    <a:pt x="52" y="1"/>
                    <a:pt x="17" y="49"/>
                    <a:pt x="9" y="110"/>
                  </a:cubicBezTo>
                  <a:cubicBezTo>
                    <a:pt x="0" y="176"/>
                    <a:pt x="21" y="235"/>
                    <a:pt x="54" y="239"/>
                  </a:cubicBezTo>
                  <a:cubicBezTo>
                    <a:pt x="56" y="239"/>
                    <a:pt x="57" y="239"/>
                    <a:pt x="58" y="239"/>
                  </a:cubicBezTo>
                  <a:cubicBezTo>
                    <a:pt x="91" y="239"/>
                    <a:pt x="126" y="191"/>
                    <a:pt x="134" y="130"/>
                  </a:cubicBezTo>
                  <a:cubicBezTo>
                    <a:pt x="146" y="64"/>
                    <a:pt x="125" y="5"/>
                    <a:pt x="88" y="1"/>
                  </a:cubicBezTo>
                  <a:cubicBezTo>
                    <a:pt x="87" y="1"/>
                    <a:pt x="85"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4398950" y="1969500"/>
              <a:ext cx="10475" cy="4950"/>
            </a:xfrm>
            <a:custGeom>
              <a:avLst/>
              <a:gdLst/>
              <a:ahLst/>
              <a:cxnLst/>
              <a:rect l="l" t="t" r="r" b="b"/>
              <a:pathLst>
                <a:path w="419" h="198" extrusionOk="0">
                  <a:moveTo>
                    <a:pt x="163" y="1"/>
                  </a:moveTo>
                  <a:cubicBezTo>
                    <a:pt x="147" y="1"/>
                    <a:pt x="132" y="2"/>
                    <a:pt x="117" y="5"/>
                  </a:cubicBezTo>
                  <a:cubicBezTo>
                    <a:pt x="76" y="9"/>
                    <a:pt x="34" y="26"/>
                    <a:pt x="0" y="55"/>
                  </a:cubicBezTo>
                  <a:cubicBezTo>
                    <a:pt x="76" y="59"/>
                    <a:pt x="151" y="72"/>
                    <a:pt x="222" y="97"/>
                  </a:cubicBezTo>
                  <a:cubicBezTo>
                    <a:pt x="255" y="105"/>
                    <a:pt x="284" y="122"/>
                    <a:pt x="318" y="139"/>
                  </a:cubicBezTo>
                  <a:cubicBezTo>
                    <a:pt x="351" y="155"/>
                    <a:pt x="381" y="176"/>
                    <a:pt x="418" y="197"/>
                  </a:cubicBezTo>
                  <a:cubicBezTo>
                    <a:pt x="410" y="155"/>
                    <a:pt x="389" y="114"/>
                    <a:pt x="360" y="84"/>
                  </a:cubicBezTo>
                  <a:cubicBezTo>
                    <a:pt x="326" y="51"/>
                    <a:pt x="289" y="26"/>
                    <a:pt x="247" y="13"/>
                  </a:cubicBezTo>
                  <a:cubicBezTo>
                    <a:pt x="220" y="5"/>
                    <a:pt x="191" y="1"/>
                    <a:pt x="163"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4360425" y="1961050"/>
              <a:ext cx="8575" cy="4525"/>
            </a:xfrm>
            <a:custGeom>
              <a:avLst/>
              <a:gdLst/>
              <a:ahLst/>
              <a:cxnLst/>
              <a:rect l="l" t="t" r="r" b="b"/>
              <a:pathLst>
                <a:path w="343" h="181" extrusionOk="0">
                  <a:moveTo>
                    <a:pt x="164" y="0"/>
                  </a:moveTo>
                  <a:cubicBezTo>
                    <a:pt x="99" y="0"/>
                    <a:pt x="38" y="33"/>
                    <a:pt x="0" y="88"/>
                  </a:cubicBezTo>
                  <a:cubicBezTo>
                    <a:pt x="17" y="88"/>
                    <a:pt x="34" y="88"/>
                    <a:pt x="54" y="84"/>
                  </a:cubicBezTo>
                  <a:cubicBezTo>
                    <a:pt x="71" y="84"/>
                    <a:pt x="84" y="80"/>
                    <a:pt x="100" y="80"/>
                  </a:cubicBezTo>
                  <a:cubicBezTo>
                    <a:pt x="130" y="80"/>
                    <a:pt x="155" y="80"/>
                    <a:pt x="184" y="88"/>
                  </a:cubicBezTo>
                  <a:cubicBezTo>
                    <a:pt x="242" y="105"/>
                    <a:pt x="292" y="134"/>
                    <a:pt x="338" y="180"/>
                  </a:cubicBezTo>
                  <a:cubicBezTo>
                    <a:pt x="343" y="138"/>
                    <a:pt x="330" y="101"/>
                    <a:pt x="305" y="72"/>
                  </a:cubicBezTo>
                  <a:cubicBezTo>
                    <a:pt x="280" y="38"/>
                    <a:pt x="247" y="13"/>
                    <a:pt x="205" y="5"/>
                  </a:cubicBezTo>
                  <a:cubicBezTo>
                    <a:pt x="191" y="2"/>
                    <a:pt x="178" y="0"/>
                    <a:pt x="164"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4368775" y="1970125"/>
              <a:ext cx="10300" cy="15200"/>
            </a:xfrm>
            <a:custGeom>
              <a:avLst/>
              <a:gdLst/>
              <a:ahLst/>
              <a:cxnLst/>
              <a:rect l="l" t="t" r="r" b="b"/>
              <a:pathLst>
                <a:path w="412" h="608" extrusionOk="0">
                  <a:moveTo>
                    <a:pt x="198" y="0"/>
                  </a:moveTo>
                  <a:cubicBezTo>
                    <a:pt x="187" y="0"/>
                    <a:pt x="176" y="7"/>
                    <a:pt x="172" y="22"/>
                  </a:cubicBezTo>
                  <a:lnTo>
                    <a:pt x="9" y="486"/>
                  </a:lnTo>
                  <a:cubicBezTo>
                    <a:pt x="0" y="502"/>
                    <a:pt x="13" y="527"/>
                    <a:pt x="34" y="531"/>
                  </a:cubicBezTo>
                  <a:lnTo>
                    <a:pt x="368" y="607"/>
                  </a:lnTo>
                  <a:cubicBezTo>
                    <a:pt x="370" y="607"/>
                    <a:pt x="372" y="607"/>
                    <a:pt x="375" y="607"/>
                  </a:cubicBezTo>
                  <a:cubicBezTo>
                    <a:pt x="406" y="607"/>
                    <a:pt x="411" y="552"/>
                    <a:pt x="376" y="544"/>
                  </a:cubicBezTo>
                  <a:lnTo>
                    <a:pt x="84" y="474"/>
                  </a:lnTo>
                  <a:lnTo>
                    <a:pt x="84" y="474"/>
                  </a:lnTo>
                  <a:lnTo>
                    <a:pt x="230" y="47"/>
                  </a:lnTo>
                  <a:cubicBezTo>
                    <a:pt x="238" y="20"/>
                    <a:pt x="217" y="0"/>
                    <a:pt x="19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rot="-1800341">
              <a:off x="4373774" y="1990775"/>
              <a:ext cx="16900" cy="5050"/>
            </a:xfrm>
            <a:custGeom>
              <a:avLst/>
              <a:gdLst/>
              <a:ahLst/>
              <a:cxnLst/>
              <a:rect l="l" t="t" r="r" b="b"/>
              <a:pathLst>
                <a:path w="676" h="202" extrusionOk="0">
                  <a:moveTo>
                    <a:pt x="634" y="0"/>
                  </a:moveTo>
                  <a:cubicBezTo>
                    <a:pt x="623" y="0"/>
                    <a:pt x="612" y="6"/>
                    <a:pt x="606" y="19"/>
                  </a:cubicBezTo>
                  <a:cubicBezTo>
                    <a:pt x="560" y="111"/>
                    <a:pt x="454" y="139"/>
                    <a:pt x="342" y="139"/>
                  </a:cubicBezTo>
                  <a:cubicBezTo>
                    <a:pt x="232" y="139"/>
                    <a:pt x="117" y="113"/>
                    <a:pt x="47" y="94"/>
                  </a:cubicBezTo>
                  <a:cubicBezTo>
                    <a:pt x="43" y="93"/>
                    <a:pt x="39" y="92"/>
                    <a:pt x="36" y="92"/>
                  </a:cubicBezTo>
                  <a:cubicBezTo>
                    <a:pt x="4" y="92"/>
                    <a:pt x="0" y="145"/>
                    <a:pt x="38" y="157"/>
                  </a:cubicBezTo>
                  <a:cubicBezTo>
                    <a:pt x="116" y="179"/>
                    <a:pt x="227" y="202"/>
                    <a:pt x="335" y="202"/>
                  </a:cubicBezTo>
                  <a:cubicBezTo>
                    <a:pt x="473" y="202"/>
                    <a:pt x="607" y="165"/>
                    <a:pt x="665" y="44"/>
                  </a:cubicBezTo>
                  <a:cubicBezTo>
                    <a:pt x="676" y="19"/>
                    <a:pt x="655" y="0"/>
                    <a:pt x="63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4393800" y="1988750"/>
              <a:ext cx="18750" cy="15700"/>
            </a:xfrm>
            <a:custGeom>
              <a:avLst/>
              <a:gdLst/>
              <a:ahLst/>
              <a:cxnLst/>
              <a:rect l="l" t="t" r="r" b="b"/>
              <a:pathLst>
                <a:path w="750" h="628" extrusionOk="0">
                  <a:moveTo>
                    <a:pt x="341" y="0"/>
                  </a:moveTo>
                  <a:cubicBezTo>
                    <a:pt x="187" y="0"/>
                    <a:pt x="50" y="115"/>
                    <a:pt x="31" y="271"/>
                  </a:cubicBezTo>
                  <a:cubicBezTo>
                    <a:pt x="0" y="474"/>
                    <a:pt x="164" y="627"/>
                    <a:pt x="341" y="627"/>
                  </a:cubicBezTo>
                  <a:cubicBezTo>
                    <a:pt x="405" y="627"/>
                    <a:pt x="470" y="607"/>
                    <a:pt x="528" y="563"/>
                  </a:cubicBezTo>
                  <a:cubicBezTo>
                    <a:pt x="749" y="396"/>
                    <a:pt x="662" y="45"/>
                    <a:pt x="386" y="4"/>
                  </a:cubicBezTo>
                  <a:cubicBezTo>
                    <a:pt x="371" y="1"/>
                    <a:pt x="356" y="0"/>
                    <a:pt x="341"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4351225" y="1980000"/>
              <a:ext cx="16950" cy="14250"/>
            </a:xfrm>
            <a:custGeom>
              <a:avLst/>
              <a:gdLst/>
              <a:ahLst/>
              <a:cxnLst/>
              <a:rect l="l" t="t" r="r" b="b"/>
              <a:pathLst>
                <a:path w="678" h="570" extrusionOk="0">
                  <a:moveTo>
                    <a:pt x="309" y="0"/>
                  </a:moveTo>
                  <a:cubicBezTo>
                    <a:pt x="169" y="0"/>
                    <a:pt x="45" y="103"/>
                    <a:pt x="26" y="245"/>
                  </a:cubicBezTo>
                  <a:cubicBezTo>
                    <a:pt x="1" y="430"/>
                    <a:pt x="149" y="569"/>
                    <a:pt x="309" y="569"/>
                  </a:cubicBezTo>
                  <a:cubicBezTo>
                    <a:pt x="366" y="569"/>
                    <a:pt x="424" y="552"/>
                    <a:pt x="477" y="512"/>
                  </a:cubicBezTo>
                  <a:cubicBezTo>
                    <a:pt x="677" y="358"/>
                    <a:pt x="598" y="40"/>
                    <a:pt x="347" y="3"/>
                  </a:cubicBezTo>
                  <a:cubicBezTo>
                    <a:pt x="334" y="1"/>
                    <a:pt x="322" y="0"/>
                    <a:pt x="309"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4358525" y="1935750"/>
              <a:ext cx="63425" cy="34200"/>
            </a:xfrm>
            <a:custGeom>
              <a:avLst/>
              <a:gdLst/>
              <a:ahLst/>
              <a:cxnLst/>
              <a:rect l="l" t="t" r="r" b="b"/>
              <a:pathLst>
                <a:path w="2537" h="1368" extrusionOk="0">
                  <a:moveTo>
                    <a:pt x="866" y="0"/>
                  </a:moveTo>
                  <a:cubicBezTo>
                    <a:pt x="519" y="0"/>
                    <a:pt x="191" y="177"/>
                    <a:pt x="1" y="474"/>
                  </a:cubicBezTo>
                  <a:cubicBezTo>
                    <a:pt x="145" y="625"/>
                    <a:pt x="471" y="875"/>
                    <a:pt x="1029" y="875"/>
                  </a:cubicBezTo>
                  <a:cubicBezTo>
                    <a:pt x="1149" y="875"/>
                    <a:pt x="1279" y="864"/>
                    <a:pt x="1421" y="837"/>
                  </a:cubicBezTo>
                  <a:lnTo>
                    <a:pt x="1421" y="837"/>
                  </a:lnTo>
                  <a:cubicBezTo>
                    <a:pt x="1212" y="1100"/>
                    <a:pt x="1262" y="1142"/>
                    <a:pt x="1329" y="1163"/>
                  </a:cubicBezTo>
                  <a:cubicBezTo>
                    <a:pt x="1332" y="1164"/>
                    <a:pt x="1336" y="1164"/>
                    <a:pt x="1340" y="1164"/>
                  </a:cubicBezTo>
                  <a:cubicBezTo>
                    <a:pt x="1426" y="1164"/>
                    <a:pt x="1734" y="967"/>
                    <a:pt x="1734" y="967"/>
                  </a:cubicBezTo>
                  <a:lnTo>
                    <a:pt x="1734" y="967"/>
                  </a:lnTo>
                  <a:cubicBezTo>
                    <a:pt x="1734" y="967"/>
                    <a:pt x="1584" y="1121"/>
                    <a:pt x="1668" y="1163"/>
                  </a:cubicBezTo>
                  <a:cubicBezTo>
                    <a:pt x="1676" y="1168"/>
                    <a:pt x="1686" y="1170"/>
                    <a:pt x="1696" y="1170"/>
                  </a:cubicBezTo>
                  <a:cubicBezTo>
                    <a:pt x="1786" y="1170"/>
                    <a:pt x="1931" y="1008"/>
                    <a:pt x="1931" y="1008"/>
                  </a:cubicBezTo>
                  <a:cubicBezTo>
                    <a:pt x="1931" y="1008"/>
                    <a:pt x="1931" y="1276"/>
                    <a:pt x="2098" y="1351"/>
                  </a:cubicBezTo>
                  <a:cubicBezTo>
                    <a:pt x="2123" y="1362"/>
                    <a:pt x="2154" y="1368"/>
                    <a:pt x="2188" y="1368"/>
                  </a:cubicBezTo>
                  <a:cubicBezTo>
                    <a:pt x="2287" y="1368"/>
                    <a:pt x="2414" y="1320"/>
                    <a:pt x="2507" y="1209"/>
                  </a:cubicBezTo>
                  <a:cubicBezTo>
                    <a:pt x="2536" y="687"/>
                    <a:pt x="2177" y="223"/>
                    <a:pt x="1663" y="127"/>
                  </a:cubicBezTo>
                  <a:lnTo>
                    <a:pt x="1058" y="18"/>
                  </a:lnTo>
                  <a:cubicBezTo>
                    <a:pt x="994" y="6"/>
                    <a:pt x="929" y="0"/>
                    <a:pt x="866"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4390640" y="1920644"/>
              <a:ext cx="40714" cy="36534"/>
            </a:xfrm>
            <a:custGeom>
              <a:avLst/>
              <a:gdLst/>
              <a:ahLst/>
              <a:cxnLst/>
              <a:rect l="l" t="t" r="r" b="b"/>
              <a:pathLst>
                <a:path w="1997" h="1792" extrusionOk="0">
                  <a:moveTo>
                    <a:pt x="506" y="1"/>
                  </a:moveTo>
                  <a:lnTo>
                    <a:pt x="0" y="795"/>
                  </a:lnTo>
                  <a:cubicBezTo>
                    <a:pt x="0" y="795"/>
                    <a:pt x="82" y="1791"/>
                    <a:pt x="1316" y="1791"/>
                  </a:cubicBezTo>
                  <a:cubicBezTo>
                    <a:pt x="1390" y="1791"/>
                    <a:pt x="1468" y="1788"/>
                    <a:pt x="1550" y="1780"/>
                  </a:cubicBezTo>
                  <a:cubicBezTo>
                    <a:pt x="1713" y="1500"/>
                    <a:pt x="1997" y="1008"/>
                    <a:pt x="1997" y="1008"/>
                  </a:cubicBezTo>
                  <a:lnTo>
                    <a:pt x="506" y="1"/>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4398469" y="1915547"/>
              <a:ext cx="48563" cy="30072"/>
            </a:xfrm>
            <a:custGeom>
              <a:avLst/>
              <a:gdLst/>
              <a:ahLst/>
              <a:cxnLst/>
              <a:rect l="l" t="t" r="r" b="b"/>
              <a:pathLst>
                <a:path w="2382" h="1475" extrusionOk="0">
                  <a:moveTo>
                    <a:pt x="1166" y="0"/>
                  </a:moveTo>
                  <a:lnTo>
                    <a:pt x="122" y="105"/>
                  </a:lnTo>
                  <a:lnTo>
                    <a:pt x="0" y="443"/>
                  </a:lnTo>
                  <a:lnTo>
                    <a:pt x="1487" y="1475"/>
                  </a:lnTo>
                  <a:lnTo>
                    <a:pt x="1613" y="1258"/>
                  </a:lnTo>
                  <a:lnTo>
                    <a:pt x="2381" y="1070"/>
                  </a:lnTo>
                  <a:lnTo>
                    <a:pt x="1166" y="0"/>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4387052" y="1886433"/>
              <a:ext cx="76759" cy="51927"/>
            </a:xfrm>
            <a:custGeom>
              <a:avLst/>
              <a:gdLst/>
              <a:ahLst/>
              <a:cxnLst/>
              <a:rect l="l" t="t" r="r" b="b"/>
              <a:pathLst>
                <a:path w="3765" h="2547" extrusionOk="0">
                  <a:moveTo>
                    <a:pt x="1952" y="0"/>
                  </a:moveTo>
                  <a:cubicBezTo>
                    <a:pt x="1708" y="0"/>
                    <a:pt x="1467" y="113"/>
                    <a:pt x="1312" y="330"/>
                  </a:cubicBezTo>
                  <a:cubicBezTo>
                    <a:pt x="1141" y="200"/>
                    <a:pt x="932" y="125"/>
                    <a:pt x="719" y="121"/>
                  </a:cubicBezTo>
                  <a:cubicBezTo>
                    <a:pt x="460" y="121"/>
                    <a:pt x="180" y="238"/>
                    <a:pt x="72" y="472"/>
                  </a:cubicBezTo>
                  <a:cubicBezTo>
                    <a:pt x="22" y="597"/>
                    <a:pt x="1" y="731"/>
                    <a:pt x="17" y="864"/>
                  </a:cubicBezTo>
                  <a:cubicBezTo>
                    <a:pt x="17" y="977"/>
                    <a:pt x="38" y="1082"/>
                    <a:pt x="80" y="1182"/>
                  </a:cubicBezTo>
                  <a:cubicBezTo>
                    <a:pt x="168" y="1349"/>
                    <a:pt x="314" y="1474"/>
                    <a:pt x="489" y="1529"/>
                  </a:cubicBezTo>
                  <a:cubicBezTo>
                    <a:pt x="652" y="1583"/>
                    <a:pt x="823" y="1608"/>
                    <a:pt x="993" y="1608"/>
                  </a:cubicBezTo>
                  <a:cubicBezTo>
                    <a:pt x="1006" y="1608"/>
                    <a:pt x="1019" y="1608"/>
                    <a:pt x="1032" y="1608"/>
                  </a:cubicBezTo>
                  <a:lnTo>
                    <a:pt x="1032" y="1608"/>
                  </a:lnTo>
                  <a:cubicBezTo>
                    <a:pt x="970" y="1775"/>
                    <a:pt x="1070" y="1971"/>
                    <a:pt x="1212" y="2076"/>
                  </a:cubicBezTo>
                  <a:cubicBezTo>
                    <a:pt x="1324" y="2151"/>
                    <a:pt x="1450" y="2187"/>
                    <a:pt x="1574" y="2187"/>
                  </a:cubicBezTo>
                  <a:cubicBezTo>
                    <a:pt x="1749" y="2187"/>
                    <a:pt x="1921" y="2116"/>
                    <a:pt x="2047" y="1980"/>
                  </a:cubicBezTo>
                  <a:cubicBezTo>
                    <a:pt x="2180" y="2325"/>
                    <a:pt x="2554" y="2546"/>
                    <a:pt x="2926" y="2546"/>
                  </a:cubicBezTo>
                  <a:cubicBezTo>
                    <a:pt x="2963" y="2546"/>
                    <a:pt x="3000" y="2544"/>
                    <a:pt x="3037" y="2539"/>
                  </a:cubicBezTo>
                  <a:cubicBezTo>
                    <a:pt x="3359" y="2498"/>
                    <a:pt x="3672" y="2268"/>
                    <a:pt x="3727" y="1946"/>
                  </a:cubicBezTo>
                  <a:cubicBezTo>
                    <a:pt x="3764" y="1691"/>
                    <a:pt x="3639" y="1437"/>
                    <a:pt x="3409" y="1311"/>
                  </a:cubicBezTo>
                  <a:cubicBezTo>
                    <a:pt x="3292" y="1249"/>
                    <a:pt x="3161" y="1230"/>
                    <a:pt x="3028" y="1230"/>
                  </a:cubicBezTo>
                  <a:cubicBezTo>
                    <a:pt x="2938" y="1230"/>
                    <a:pt x="2847" y="1239"/>
                    <a:pt x="2758" y="1249"/>
                  </a:cubicBezTo>
                  <a:cubicBezTo>
                    <a:pt x="2858" y="1031"/>
                    <a:pt x="2816" y="768"/>
                    <a:pt x="2720" y="547"/>
                  </a:cubicBezTo>
                  <a:cubicBezTo>
                    <a:pt x="2666" y="426"/>
                    <a:pt x="2595" y="317"/>
                    <a:pt x="2503" y="225"/>
                  </a:cubicBezTo>
                  <a:cubicBezTo>
                    <a:pt x="2348" y="74"/>
                    <a:pt x="2149" y="0"/>
                    <a:pt x="195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4390456" y="1891693"/>
              <a:ext cx="9725" cy="18145"/>
            </a:xfrm>
            <a:custGeom>
              <a:avLst/>
              <a:gdLst/>
              <a:ahLst/>
              <a:cxnLst/>
              <a:rect l="l" t="t" r="r" b="b"/>
              <a:pathLst>
                <a:path w="477" h="890" extrusionOk="0">
                  <a:moveTo>
                    <a:pt x="431" y="1"/>
                  </a:moveTo>
                  <a:cubicBezTo>
                    <a:pt x="429" y="1"/>
                    <a:pt x="428" y="1"/>
                    <a:pt x="427" y="1"/>
                  </a:cubicBezTo>
                  <a:lnTo>
                    <a:pt x="423" y="1"/>
                  </a:lnTo>
                  <a:cubicBezTo>
                    <a:pt x="356" y="9"/>
                    <a:pt x="289" y="30"/>
                    <a:pt x="230" y="68"/>
                  </a:cubicBezTo>
                  <a:cubicBezTo>
                    <a:pt x="105" y="151"/>
                    <a:pt x="26" y="289"/>
                    <a:pt x="13" y="439"/>
                  </a:cubicBezTo>
                  <a:cubicBezTo>
                    <a:pt x="1" y="581"/>
                    <a:pt x="17" y="727"/>
                    <a:pt x="63" y="865"/>
                  </a:cubicBezTo>
                  <a:cubicBezTo>
                    <a:pt x="70" y="882"/>
                    <a:pt x="85" y="889"/>
                    <a:pt x="99" y="889"/>
                  </a:cubicBezTo>
                  <a:cubicBezTo>
                    <a:pt x="121" y="889"/>
                    <a:pt x="144" y="872"/>
                    <a:pt x="139" y="844"/>
                  </a:cubicBezTo>
                  <a:cubicBezTo>
                    <a:pt x="88" y="661"/>
                    <a:pt x="47" y="439"/>
                    <a:pt x="147" y="264"/>
                  </a:cubicBezTo>
                  <a:cubicBezTo>
                    <a:pt x="197" y="180"/>
                    <a:pt x="276" y="118"/>
                    <a:pt x="373" y="88"/>
                  </a:cubicBezTo>
                  <a:cubicBezTo>
                    <a:pt x="385" y="84"/>
                    <a:pt x="402" y="84"/>
                    <a:pt x="418" y="80"/>
                  </a:cubicBezTo>
                  <a:lnTo>
                    <a:pt x="427" y="80"/>
                  </a:lnTo>
                  <a:cubicBezTo>
                    <a:pt x="476" y="76"/>
                    <a:pt x="477"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4411334" y="1916628"/>
              <a:ext cx="10744" cy="11804"/>
            </a:xfrm>
            <a:custGeom>
              <a:avLst/>
              <a:gdLst/>
              <a:ahLst/>
              <a:cxnLst/>
              <a:rect l="l" t="t" r="r" b="b"/>
              <a:pathLst>
                <a:path w="527" h="579" extrusionOk="0">
                  <a:moveTo>
                    <a:pt x="62" y="1"/>
                  </a:moveTo>
                  <a:cubicBezTo>
                    <a:pt x="47" y="1"/>
                    <a:pt x="29" y="9"/>
                    <a:pt x="25" y="27"/>
                  </a:cubicBezTo>
                  <a:lnTo>
                    <a:pt x="29" y="27"/>
                  </a:lnTo>
                  <a:cubicBezTo>
                    <a:pt x="8" y="81"/>
                    <a:pt x="0" y="139"/>
                    <a:pt x="0" y="198"/>
                  </a:cubicBezTo>
                  <a:cubicBezTo>
                    <a:pt x="0" y="319"/>
                    <a:pt x="63" y="428"/>
                    <a:pt x="167" y="490"/>
                  </a:cubicBezTo>
                  <a:cubicBezTo>
                    <a:pt x="263" y="545"/>
                    <a:pt x="368" y="574"/>
                    <a:pt x="476" y="578"/>
                  </a:cubicBezTo>
                  <a:cubicBezTo>
                    <a:pt x="478" y="578"/>
                    <a:pt x="479" y="578"/>
                    <a:pt x="480" y="578"/>
                  </a:cubicBezTo>
                  <a:cubicBezTo>
                    <a:pt x="526" y="578"/>
                    <a:pt x="525" y="503"/>
                    <a:pt x="476" y="499"/>
                  </a:cubicBezTo>
                  <a:cubicBezTo>
                    <a:pt x="389" y="494"/>
                    <a:pt x="305" y="474"/>
                    <a:pt x="226" y="436"/>
                  </a:cubicBezTo>
                  <a:cubicBezTo>
                    <a:pt x="176" y="411"/>
                    <a:pt x="138" y="373"/>
                    <a:pt x="109" y="323"/>
                  </a:cubicBezTo>
                  <a:cubicBezTo>
                    <a:pt x="92" y="286"/>
                    <a:pt x="79" y="244"/>
                    <a:pt x="79" y="202"/>
                  </a:cubicBezTo>
                  <a:cubicBezTo>
                    <a:pt x="79" y="185"/>
                    <a:pt x="79" y="164"/>
                    <a:pt x="79" y="144"/>
                  </a:cubicBezTo>
                  <a:lnTo>
                    <a:pt x="79" y="139"/>
                  </a:lnTo>
                  <a:cubicBezTo>
                    <a:pt x="79" y="135"/>
                    <a:pt x="79" y="131"/>
                    <a:pt x="79" y="127"/>
                  </a:cubicBezTo>
                  <a:cubicBezTo>
                    <a:pt x="79" y="119"/>
                    <a:pt x="84" y="110"/>
                    <a:pt x="84" y="102"/>
                  </a:cubicBezTo>
                  <a:cubicBezTo>
                    <a:pt x="88" y="85"/>
                    <a:pt x="92" y="64"/>
                    <a:pt x="100" y="48"/>
                  </a:cubicBezTo>
                  <a:cubicBezTo>
                    <a:pt x="105" y="27"/>
                    <a:pt x="96" y="6"/>
                    <a:pt x="71" y="2"/>
                  </a:cubicBezTo>
                  <a:cubicBezTo>
                    <a:pt x="68" y="1"/>
                    <a:pt x="65"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4330550" y="2054200"/>
              <a:ext cx="42100" cy="30325"/>
            </a:xfrm>
            <a:custGeom>
              <a:avLst/>
              <a:gdLst/>
              <a:ahLst/>
              <a:cxnLst/>
              <a:rect l="l" t="t" r="r" b="b"/>
              <a:pathLst>
                <a:path w="1684" h="1213" extrusionOk="0">
                  <a:moveTo>
                    <a:pt x="1024" y="0"/>
                  </a:moveTo>
                  <a:lnTo>
                    <a:pt x="477" y="502"/>
                  </a:lnTo>
                  <a:lnTo>
                    <a:pt x="84" y="844"/>
                  </a:lnTo>
                  <a:lnTo>
                    <a:pt x="0" y="1128"/>
                  </a:lnTo>
                  <a:cubicBezTo>
                    <a:pt x="99" y="1183"/>
                    <a:pt x="212" y="1212"/>
                    <a:pt x="327" y="1212"/>
                  </a:cubicBezTo>
                  <a:cubicBezTo>
                    <a:pt x="353" y="1212"/>
                    <a:pt x="379" y="1211"/>
                    <a:pt x="406" y="1208"/>
                  </a:cubicBezTo>
                  <a:cubicBezTo>
                    <a:pt x="472" y="1149"/>
                    <a:pt x="548" y="1095"/>
                    <a:pt x="627" y="1049"/>
                  </a:cubicBezTo>
                  <a:cubicBezTo>
                    <a:pt x="708" y="1114"/>
                    <a:pt x="807" y="1155"/>
                    <a:pt x="907" y="1155"/>
                  </a:cubicBezTo>
                  <a:cubicBezTo>
                    <a:pt x="968" y="1155"/>
                    <a:pt x="1029" y="1140"/>
                    <a:pt x="1086" y="1107"/>
                  </a:cubicBezTo>
                  <a:cubicBezTo>
                    <a:pt x="1254" y="1015"/>
                    <a:pt x="1274" y="840"/>
                    <a:pt x="1254" y="677"/>
                  </a:cubicBezTo>
                  <a:lnTo>
                    <a:pt x="1254" y="677"/>
                  </a:lnTo>
                  <a:cubicBezTo>
                    <a:pt x="1286" y="874"/>
                    <a:pt x="1457" y="1020"/>
                    <a:pt x="1659" y="1020"/>
                  </a:cubicBezTo>
                  <a:cubicBezTo>
                    <a:pt x="1667" y="1020"/>
                    <a:pt x="1675" y="1020"/>
                    <a:pt x="1684" y="1020"/>
                  </a:cubicBezTo>
                  <a:cubicBezTo>
                    <a:pt x="1667" y="861"/>
                    <a:pt x="1667" y="698"/>
                    <a:pt x="1671" y="535"/>
                  </a:cubicBezTo>
                  <a:lnTo>
                    <a:pt x="1024"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4319900" y="2039925"/>
              <a:ext cx="37825" cy="20050"/>
            </a:xfrm>
            <a:custGeom>
              <a:avLst/>
              <a:gdLst/>
              <a:ahLst/>
              <a:cxnLst/>
              <a:rect l="l" t="t" r="r" b="b"/>
              <a:pathLst>
                <a:path w="1513" h="802" extrusionOk="0">
                  <a:moveTo>
                    <a:pt x="259" y="0"/>
                  </a:moveTo>
                  <a:cubicBezTo>
                    <a:pt x="178" y="0"/>
                    <a:pt x="92" y="5"/>
                    <a:pt x="0" y="16"/>
                  </a:cubicBezTo>
                  <a:cubicBezTo>
                    <a:pt x="38" y="91"/>
                    <a:pt x="88" y="158"/>
                    <a:pt x="142" y="225"/>
                  </a:cubicBezTo>
                  <a:cubicBezTo>
                    <a:pt x="518" y="262"/>
                    <a:pt x="865" y="450"/>
                    <a:pt x="1099" y="751"/>
                  </a:cubicBezTo>
                  <a:cubicBezTo>
                    <a:pt x="1233" y="776"/>
                    <a:pt x="1366" y="793"/>
                    <a:pt x="1500" y="801"/>
                  </a:cubicBezTo>
                  <a:lnTo>
                    <a:pt x="1512" y="784"/>
                  </a:lnTo>
                  <a:cubicBezTo>
                    <a:pt x="1512" y="784"/>
                    <a:pt x="1273" y="0"/>
                    <a:pt x="25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4309675" y="2040300"/>
              <a:ext cx="47725" cy="40125"/>
            </a:xfrm>
            <a:custGeom>
              <a:avLst/>
              <a:gdLst/>
              <a:ahLst/>
              <a:cxnLst/>
              <a:rect l="l" t="t" r="r" b="b"/>
              <a:pathLst>
                <a:path w="1909" h="1605" extrusionOk="0">
                  <a:moveTo>
                    <a:pt x="389" y="1"/>
                  </a:moveTo>
                  <a:cubicBezTo>
                    <a:pt x="163" y="544"/>
                    <a:pt x="0" y="945"/>
                    <a:pt x="0" y="945"/>
                  </a:cubicBezTo>
                  <a:cubicBezTo>
                    <a:pt x="0" y="945"/>
                    <a:pt x="213" y="1588"/>
                    <a:pt x="1224" y="1605"/>
                  </a:cubicBezTo>
                  <a:cubicBezTo>
                    <a:pt x="1554" y="1312"/>
                    <a:pt x="1846" y="882"/>
                    <a:pt x="1909" y="786"/>
                  </a:cubicBezTo>
                  <a:cubicBezTo>
                    <a:pt x="932" y="724"/>
                    <a:pt x="543" y="252"/>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4301200" y="2045525"/>
              <a:ext cx="31575" cy="29800"/>
            </a:xfrm>
            <a:custGeom>
              <a:avLst/>
              <a:gdLst/>
              <a:ahLst/>
              <a:cxnLst/>
              <a:rect l="l" t="t" r="r" b="b"/>
              <a:pathLst>
                <a:path w="1263" h="1192" extrusionOk="0">
                  <a:moveTo>
                    <a:pt x="648" y="1"/>
                  </a:moveTo>
                  <a:cubicBezTo>
                    <a:pt x="1" y="289"/>
                    <a:pt x="13" y="995"/>
                    <a:pt x="381" y="1154"/>
                  </a:cubicBezTo>
                  <a:cubicBezTo>
                    <a:pt x="441" y="1181"/>
                    <a:pt x="503" y="1192"/>
                    <a:pt x="566" y="1192"/>
                  </a:cubicBezTo>
                  <a:cubicBezTo>
                    <a:pt x="882" y="1192"/>
                    <a:pt x="1193" y="903"/>
                    <a:pt x="1141" y="882"/>
                  </a:cubicBezTo>
                  <a:cubicBezTo>
                    <a:pt x="1133" y="880"/>
                    <a:pt x="1127" y="878"/>
                    <a:pt x="1120" y="878"/>
                  </a:cubicBezTo>
                  <a:cubicBezTo>
                    <a:pt x="1076" y="878"/>
                    <a:pt x="1063" y="936"/>
                    <a:pt x="982" y="936"/>
                  </a:cubicBezTo>
                  <a:cubicBezTo>
                    <a:pt x="1045" y="903"/>
                    <a:pt x="1103" y="782"/>
                    <a:pt x="1129" y="719"/>
                  </a:cubicBezTo>
                  <a:cubicBezTo>
                    <a:pt x="1187" y="673"/>
                    <a:pt x="1187" y="560"/>
                    <a:pt x="1187" y="560"/>
                  </a:cubicBezTo>
                  <a:cubicBezTo>
                    <a:pt x="1187" y="560"/>
                    <a:pt x="1262" y="523"/>
                    <a:pt x="1225" y="477"/>
                  </a:cubicBezTo>
                  <a:cubicBezTo>
                    <a:pt x="1221" y="473"/>
                    <a:pt x="1211" y="471"/>
                    <a:pt x="1197" y="471"/>
                  </a:cubicBezTo>
                  <a:cubicBezTo>
                    <a:pt x="1078" y="471"/>
                    <a:pt x="644" y="611"/>
                    <a:pt x="644" y="611"/>
                  </a:cubicBezTo>
                  <a:cubicBezTo>
                    <a:pt x="644" y="611"/>
                    <a:pt x="623" y="544"/>
                    <a:pt x="728" y="527"/>
                  </a:cubicBezTo>
                  <a:cubicBezTo>
                    <a:pt x="836" y="506"/>
                    <a:pt x="991" y="377"/>
                    <a:pt x="966" y="347"/>
                  </a:cubicBezTo>
                  <a:cubicBezTo>
                    <a:pt x="959" y="338"/>
                    <a:pt x="942" y="335"/>
                    <a:pt x="920" y="335"/>
                  </a:cubicBezTo>
                  <a:cubicBezTo>
                    <a:pt x="872" y="335"/>
                    <a:pt x="797" y="350"/>
                    <a:pt x="728" y="350"/>
                  </a:cubicBezTo>
                  <a:cubicBezTo>
                    <a:pt x="714" y="350"/>
                    <a:pt x="699" y="349"/>
                    <a:pt x="686" y="347"/>
                  </a:cubicBezTo>
                  <a:cubicBezTo>
                    <a:pt x="681" y="347"/>
                    <a:pt x="676" y="346"/>
                    <a:pt x="671" y="346"/>
                  </a:cubicBezTo>
                  <a:cubicBezTo>
                    <a:pt x="569" y="346"/>
                    <a:pt x="443" y="498"/>
                    <a:pt x="435" y="510"/>
                  </a:cubicBezTo>
                  <a:cubicBezTo>
                    <a:pt x="435" y="510"/>
                    <a:pt x="548" y="218"/>
                    <a:pt x="648"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4321875" y="2059525"/>
              <a:ext cx="8900" cy="3900"/>
            </a:xfrm>
            <a:custGeom>
              <a:avLst/>
              <a:gdLst/>
              <a:ahLst/>
              <a:cxnLst/>
              <a:rect l="l" t="t" r="r" b="b"/>
              <a:pathLst>
                <a:path w="356" h="156" extrusionOk="0">
                  <a:moveTo>
                    <a:pt x="356" y="0"/>
                  </a:moveTo>
                  <a:lnTo>
                    <a:pt x="1" y="155"/>
                  </a:lnTo>
                  <a:cubicBezTo>
                    <a:pt x="122" y="138"/>
                    <a:pt x="356" y="1"/>
                    <a:pt x="356"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4323450" y="2063500"/>
              <a:ext cx="5875" cy="2950"/>
            </a:xfrm>
            <a:custGeom>
              <a:avLst/>
              <a:gdLst/>
              <a:ahLst/>
              <a:cxnLst/>
              <a:rect l="l" t="t" r="r" b="b"/>
              <a:pathLst>
                <a:path w="235" h="118" extrusionOk="0">
                  <a:moveTo>
                    <a:pt x="234" y="0"/>
                  </a:moveTo>
                  <a:lnTo>
                    <a:pt x="0" y="117"/>
                  </a:lnTo>
                  <a:cubicBezTo>
                    <a:pt x="180" y="71"/>
                    <a:pt x="234" y="0"/>
                    <a:pt x="234"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4323450" y="2045525"/>
              <a:ext cx="7325" cy="4425"/>
            </a:xfrm>
            <a:custGeom>
              <a:avLst/>
              <a:gdLst/>
              <a:ahLst/>
              <a:cxnLst/>
              <a:rect l="l" t="t" r="r" b="b"/>
              <a:pathLst>
                <a:path w="293" h="177" extrusionOk="0">
                  <a:moveTo>
                    <a:pt x="0" y="1"/>
                  </a:moveTo>
                  <a:lnTo>
                    <a:pt x="0" y="1"/>
                  </a:lnTo>
                  <a:cubicBezTo>
                    <a:pt x="55" y="63"/>
                    <a:pt x="117" y="126"/>
                    <a:pt x="184" y="176"/>
                  </a:cubicBezTo>
                  <a:cubicBezTo>
                    <a:pt x="193" y="159"/>
                    <a:pt x="201" y="143"/>
                    <a:pt x="218" y="126"/>
                  </a:cubicBezTo>
                  <a:cubicBezTo>
                    <a:pt x="239" y="101"/>
                    <a:pt x="264" y="76"/>
                    <a:pt x="293" y="59"/>
                  </a:cubicBezTo>
                  <a:cubicBezTo>
                    <a:pt x="197" y="30"/>
                    <a:pt x="101" y="9"/>
                    <a:pt x="0"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4328050" y="2047000"/>
              <a:ext cx="19325" cy="11725"/>
            </a:xfrm>
            <a:custGeom>
              <a:avLst/>
              <a:gdLst/>
              <a:ahLst/>
              <a:cxnLst/>
              <a:rect l="l" t="t" r="r" b="b"/>
              <a:pathLst>
                <a:path w="773" h="469" extrusionOk="0">
                  <a:moveTo>
                    <a:pt x="109" y="0"/>
                  </a:moveTo>
                  <a:cubicBezTo>
                    <a:pt x="80" y="21"/>
                    <a:pt x="55" y="42"/>
                    <a:pt x="34" y="67"/>
                  </a:cubicBezTo>
                  <a:cubicBezTo>
                    <a:pt x="17" y="84"/>
                    <a:pt x="9" y="100"/>
                    <a:pt x="0" y="121"/>
                  </a:cubicBezTo>
                  <a:cubicBezTo>
                    <a:pt x="226" y="297"/>
                    <a:pt x="493" y="414"/>
                    <a:pt x="773" y="468"/>
                  </a:cubicBezTo>
                  <a:cubicBezTo>
                    <a:pt x="602" y="251"/>
                    <a:pt x="372" y="88"/>
                    <a:pt x="109"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4339325" y="2035125"/>
              <a:ext cx="38750" cy="22325"/>
            </a:xfrm>
            <a:custGeom>
              <a:avLst/>
              <a:gdLst/>
              <a:ahLst/>
              <a:cxnLst/>
              <a:rect l="l" t="t" r="r" b="b"/>
              <a:pathLst>
                <a:path w="1550" h="893" extrusionOk="0">
                  <a:moveTo>
                    <a:pt x="1418" y="1"/>
                  </a:moveTo>
                  <a:cubicBezTo>
                    <a:pt x="1266" y="1"/>
                    <a:pt x="0" y="847"/>
                    <a:pt x="0" y="847"/>
                  </a:cubicBezTo>
                  <a:lnTo>
                    <a:pt x="117" y="893"/>
                  </a:lnTo>
                  <a:cubicBezTo>
                    <a:pt x="117" y="893"/>
                    <a:pt x="1550" y="87"/>
                    <a:pt x="1429" y="3"/>
                  </a:cubicBezTo>
                  <a:cubicBezTo>
                    <a:pt x="1426" y="1"/>
                    <a:pt x="1423" y="1"/>
                    <a:pt x="141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4353525" y="2047400"/>
              <a:ext cx="47225" cy="33025"/>
            </a:xfrm>
            <a:custGeom>
              <a:avLst/>
              <a:gdLst/>
              <a:ahLst/>
              <a:cxnLst/>
              <a:rect l="l" t="t" r="r" b="b"/>
              <a:pathLst>
                <a:path w="1889" h="1321" extrusionOk="0">
                  <a:moveTo>
                    <a:pt x="414" y="1"/>
                  </a:moveTo>
                  <a:lnTo>
                    <a:pt x="0" y="435"/>
                  </a:lnTo>
                  <a:cubicBezTo>
                    <a:pt x="0" y="435"/>
                    <a:pt x="581" y="1321"/>
                    <a:pt x="1053" y="1321"/>
                  </a:cubicBezTo>
                  <a:cubicBezTo>
                    <a:pt x="1525" y="1321"/>
                    <a:pt x="1888" y="561"/>
                    <a:pt x="1888" y="561"/>
                  </a:cubicBezTo>
                  <a:lnTo>
                    <a:pt x="1170" y="235"/>
                  </a:lnTo>
                  <a:lnTo>
                    <a:pt x="1015" y="427"/>
                  </a:lnTo>
                  <a:lnTo>
                    <a:pt x="414" y="1"/>
                  </a:ln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4344125" y="2036350"/>
              <a:ext cx="19750" cy="24800"/>
            </a:xfrm>
            <a:custGeom>
              <a:avLst/>
              <a:gdLst/>
              <a:ahLst/>
              <a:cxnLst/>
              <a:rect l="l" t="t" r="r" b="b"/>
              <a:pathLst>
                <a:path w="790" h="992" extrusionOk="0">
                  <a:moveTo>
                    <a:pt x="529" y="0"/>
                  </a:moveTo>
                  <a:cubicBezTo>
                    <a:pt x="457" y="0"/>
                    <a:pt x="514" y="188"/>
                    <a:pt x="506" y="188"/>
                  </a:cubicBezTo>
                  <a:cubicBezTo>
                    <a:pt x="494" y="188"/>
                    <a:pt x="463" y="96"/>
                    <a:pt x="405" y="96"/>
                  </a:cubicBezTo>
                  <a:cubicBezTo>
                    <a:pt x="402" y="96"/>
                    <a:pt x="400" y="96"/>
                    <a:pt x="397" y="96"/>
                  </a:cubicBezTo>
                  <a:cubicBezTo>
                    <a:pt x="335" y="105"/>
                    <a:pt x="0" y="464"/>
                    <a:pt x="376" y="877"/>
                  </a:cubicBezTo>
                  <a:cubicBezTo>
                    <a:pt x="450" y="958"/>
                    <a:pt x="511" y="991"/>
                    <a:pt x="561" y="991"/>
                  </a:cubicBezTo>
                  <a:cubicBezTo>
                    <a:pt x="766" y="991"/>
                    <a:pt x="790" y="443"/>
                    <a:pt x="790" y="443"/>
                  </a:cubicBezTo>
                  <a:cubicBezTo>
                    <a:pt x="790" y="443"/>
                    <a:pt x="602" y="9"/>
                    <a:pt x="531" y="0"/>
                  </a:cubicBezTo>
                  <a:cubicBezTo>
                    <a:pt x="530" y="0"/>
                    <a:pt x="529" y="0"/>
                    <a:pt x="529"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4352175" y="2039475"/>
              <a:ext cx="1375" cy="7950"/>
            </a:xfrm>
            <a:custGeom>
              <a:avLst/>
              <a:gdLst/>
              <a:ahLst/>
              <a:cxnLst/>
              <a:rect l="l" t="t" r="r" b="b"/>
              <a:pathLst>
                <a:path w="55" h="318" extrusionOk="0">
                  <a:moveTo>
                    <a:pt x="34" y="1"/>
                  </a:moveTo>
                  <a:cubicBezTo>
                    <a:pt x="0" y="105"/>
                    <a:pt x="8" y="218"/>
                    <a:pt x="54" y="318"/>
                  </a:cubicBezTo>
                  <a:lnTo>
                    <a:pt x="34" y="1"/>
                  </a:ln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4345825" y="2042075"/>
              <a:ext cx="8550" cy="9750"/>
            </a:xfrm>
            <a:custGeom>
              <a:avLst/>
              <a:gdLst/>
              <a:ahLst/>
              <a:cxnLst/>
              <a:rect l="l" t="t" r="r" b="b"/>
              <a:pathLst>
                <a:path w="342" h="390" extrusionOk="0">
                  <a:moveTo>
                    <a:pt x="26" y="0"/>
                  </a:moveTo>
                  <a:cubicBezTo>
                    <a:pt x="1" y="0"/>
                    <a:pt x="24" y="197"/>
                    <a:pt x="24" y="197"/>
                  </a:cubicBezTo>
                  <a:cubicBezTo>
                    <a:pt x="24" y="197"/>
                    <a:pt x="180" y="389"/>
                    <a:pt x="260" y="389"/>
                  </a:cubicBezTo>
                  <a:cubicBezTo>
                    <a:pt x="261" y="389"/>
                    <a:pt x="262" y="389"/>
                    <a:pt x="262" y="389"/>
                  </a:cubicBezTo>
                  <a:cubicBezTo>
                    <a:pt x="342" y="389"/>
                    <a:pt x="212" y="252"/>
                    <a:pt x="212" y="252"/>
                  </a:cubicBezTo>
                  <a:cubicBezTo>
                    <a:pt x="212" y="252"/>
                    <a:pt x="145" y="139"/>
                    <a:pt x="100" y="122"/>
                  </a:cubicBezTo>
                  <a:cubicBezTo>
                    <a:pt x="108" y="68"/>
                    <a:pt x="79" y="18"/>
                    <a:pt x="29" y="1"/>
                  </a:cubicBezTo>
                  <a:cubicBezTo>
                    <a:pt x="28" y="1"/>
                    <a:pt x="27" y="0"/>
                    <a:pt x="26"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4343800" y="2067000"/>
              <a:ext cx="17525" cy="14200"/>
            </a:xfrm>
            <a:custGeom>
              <a:avLst/>
              <a:gdLst/>
              <a:ahLst/>
              <a:cxnLst/>
              <a:rect l="l" t="t" r="r" b="b"/>
              <a:pathLst>
                <a:path w="701" h="568" extrusionOk="0">
                  <a:moveTo>
                    <a:pt x="379" y="1"/>
                  </a:moveTo>
                  <a:cubicBezTo>
                    <a:pt x="357" y="1"/>
                    <a:pt x="343" y="2"/>
                    <a:pt x="343" y="2"/>
                  </a:cubicBezTo>
                  <a:lnTo>
                    <a:pt x="247" y="107"/>
                  </a:lnTo>
                  <a:cubicBezTo>
                    <a:pt x="327" y="128"/>
                    <a:pt x="481" y="186"/>
                    <a:pt x="465" y="299"/>
                  </a:cubicBezTo>
                  <a:cubicBezTo>
                    <a:pt x="455" y="362"/>
                    <a:pt x="389" y="393"/>
                    <a:pt x="314" y="393"/>
                  </a:cubicBezTo>
                  <a:cubicBezTo>
                    <a:pt x="230" y="393"/>
                    <a:pt x="135" y="355"/>
                    <a:pt x="93" y="282"/>
                  </a:cubicBezTo>
                  <a:lnTo>
                    <a:pt x="1" y="382"/>
                  </a:lnTo>
                  <a:cubicBezTo>
                    <a:pt x="108" y="511"/>
                    <a:pt x="232" y="568"/>
                    <a:pt x="343" y="568"/>
                  </a:cubicBezTo>
                  <a:cubicBezTo>
                    <a:pt x="496" y="568"/>
                    <a:pt x="625" y="459"/>
                    <a:pt x="657" y="278"/>
                  </a:cubicBezTo>
                  <a:cubicBezTo>
                    <a:pt x="701" y="25"/>
                    <a:pt x="470" y="1"/>
                    <a:pt x="37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4438634" y="1929044"/>
              <a:ext cx="16759" cy="5892"/>
            </a:xfrm>
            <a:custGeom>
              <a:avLst/>
              <a:gdLst/>
              <a:ahLst/>
              <a:cxnLst/>
              <a:rect l="l" t="t" r="r" b="b"/>
              <a:pathLst>
                <a:path w="822" h="289" extrusionOk="0">
                  <a:moveTo>
                    <a:pt x="59" y="0"/>
                  </a:moveTo>
                  <a:cubicBezTo>
                    <a:pt x="28" y="0"/>
                    <a:pt x="1" y="40"/>
                    <a:pt x="27" y="69"/>
                  </a:cubicBezTo>
                  <a:lnTo>
                    <a:pt x="31" y="69"/>
                  </a:lnTo>
                  <a:cubicBezTo>
                    <a:pt x="102" y="140"/>
                    <a:pt x="186" y="203"/>
                    <a:pt x="282" y="240"/>
                  </a:cubicBezTo>
                  <a:cubicBezTo>
                    <a:pt x="344" y="272"/>
                    <a:pt x="413" y="289"/>
                    <a:pt x="482" y="289"/>
                  </a:cubicBezTo>
                  <a:cubicBezTo>
                    <a:pt x="496" y="289"/>
                    <a:pt x="510" y="288"/>
                    <a:pt x="524" y="286"/>
                  </a:cubicBezTo>
                  <a:cubicBezTo>
                    <a:pt x="624" y="278"/>
                    <a:pt x="716" y="236"/>
                    <a:pt x="791" y="165"/>
                  </a:cubicBezTo>
                  <a:cubicBezTo>
                    <a:pt x="821" y="142"/>
                    <a:pt x="791" y="101"/>
                    <a:pt x="758" y="101"/>
                  </a:cubicBezTo>
                  <a:cubicBezTo>
                    <a:pt x="750" y="101"/>
                    <a:pt x="741" y="104"/>
                    <a:pt x="733" y="111"/>
                  </a:cubicBezTo>
                  <a:cubicBezTo>
                    <a:pt x="670" y="174"/>
                    <a:pt x="587" y="207"/>
                    <a:pt x="499" y="211"/>
                  </a:cubicBezTo>
                  <a:cubicBezTo>
                    <a:pt x="428" y="211"/>
                    <a:pt x="357" y="195"/>
                    <a:pt x="294" y="161"/>
                  </a:cubicBezTo>
                  <a:cubicBezTo>
                    <a:pt x="215" y="124"/>
                    <a:pt x="144" y="73"/>
                    <a:pt x="85" y="11"/>
                  </a:cubicBezTo>
                  <a:cubicBezTo>
                    <a:pt x="77" y="3"/>
                    <a:pt x="68"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2">
            <a:extLst>
              <a:ext uri="{FF2B5EF4-FFF2-40B4-BE49-F238E27FC236}">
                <a16:creationId xmlns:a16="http://schemas.microsoft.com/office/drawing/2014/main" xmlns="" id="{61A77F5D-5899-22F8-2040-94BF6FF1E6B5}"/>
              </a:ext>
            </a:extLst>
          </p:cNvPr>
          <p:cNvGraphicFramePr>
            <a:graphicFrameLocks noGrp="1"/>
          </p:cNvGraphicFramePr>
          <p:nvPr>
            <p:extLst>
              <p:ext uri="{D42A27DB-BD31-4B8C-83A1-F6EECF244321}">
                <p14:modId xmlns:p14="http://schemas.microsoft.com/office/powerpoint/2010/main" val="3299159260"/>
              </p:ext>
            </p:extLst>
          </p:nvPr>
        </p:nvGraphicFramePr>
        <p:xfrm>
          <a:off x="300537" y="86935"/>
          <a:ext cx="8606870" cy="5179582"/>
        </p:xfrm>
        <a:graphic>
          <a:graphicData uri="http://schemas.openxmlformats.org/drawingml/2006/table">
            <a:tbl>
              <a:tblPr firstRow="1" bandRow="1">
                <a:tableStyleId>{C6103E81-17ED-4167-B3DD-2E5AC374A328}</a:tableStyleId>
              </a:tblPr>
              <a:tblGrid>
                <a:gridCol w="4695627">
                  <a:extLst>
                    <a:ext uri="{9D8B030D-6E8A-4147-A177-3AD203B41FA5}">
                      <a16:colId xmlns:a16="http://schemas.microsoft.com/office/drawing/2014/main" xmlns="" val="195540543"/>
                    </a:ext>
                  </a:extLst>
                </a:gridCol>
                <a:gridCol w="3911243">
                  <a:extLst>
                    <a:ext uri="{9D8B030D-6E8A-4147-A177-3AD203B41FA5}">
                      <a16:colId xmlns:a16="http://schemas.microsoft.com/office/drawing/2014/main" xmlns="" val="1963939741"/>
                    </a:ext>
                  </a:extLst>
                </a:gridCol>
              </a:tblGrid>
              <a:tr h="394222">
                <a:tc>
                  <a:txBody>
                    <a:bodyPr/>
                    <a:lstStyle/>
                    <a:p>
                      <a:pPr algn="ctr"/>
                      <a:r>
                        <a:rPr lang="en-US" sz="1800" b="1" dirty="0" err="1">
                          <a:solidFill>
                            <a:srgbClr val="C00000"/>
                          </a:solidFill>
                          <a:latin typeface="Times New Roman" panose="02020603050405020304" pitchFamily="18" charset="0"/>
                          <a:cs typeface="Times New Roman" panose="02020603050405020304" pitchFamily="18" charset="0"/>
                        </a:rPr>
                        <a:t>Những</a:t>
                      </a:r>
                      <a:r>
                        <a:rPr lang="en-US" sz="1800" b="1" dirty="0">
                          <a:solidFill>
                            <a:srgbClr val="C00000"/>
                          </a:solidFill>
                          <a:latin typeface="Times New Roman" panose="02020603050405020304" pitchFamily="18" charset="0"/>
                          <a:cs typeface="Times New Roman" panose="02020603050405020304" pitchFamily="18" charset="0"/>
                        </a:rPr>
                        <a:t> </a:t>
                      </a:r>
                      <a:r>
                        <a:rPr lang="en-US" sz="1800" b="1" dirty="0" err="1">
                          <a:solidFill>
                            <a:srgbClr val="C00000"/>
                          </a:solidFill>
                          <a:latin typeface="Times New Roman" panose="02020603050405020304" pitchFamily="18" charset="0"/>
                          <a:cs typeface="Times New Roman" panose="02020603050405020304" pitchFamily="18" charset="0"/>
                        </a:rPr>
                        <a:t>việc</a:t>
                      </a:r>
                      <a:r>
                        <a:rPr lang="en-US" sz="1800" b="1" dirty="0">
                          <a:solidFill>
                            <a:srgbClr val="C00000"/>
                          </a:solidFill>
                          <a:latin typeface="Times New Roman" panose="02020603050405020304" pitchFamily="18" charset="0"/>
                          <a:cs typeface="Times New Roman" panose="02020603050405020304" pitchFamily="18" charset="0"/>
                        </a:rPr>
                        <a:t> </a:t>
                      </a:r>
                      <a:r>
                        <a:rPr lang="en-US" sz="1800" b="1" dirty="0" err="1">
                          <a:solidFill>
                            <a:srgbClr val="C00000"/>
                          </a:solidFill>
                          <a:latin typeface="Times New Roman" panose="02020603050405020304" pitchFamily="18" charset="0"/>
                          <a:cs typeface="Times New Roman" panose="02020603050405020304" pitchFamily="18" charset="0"/>
                        </a:rPr>
                        <a:t>cần</a:t>
                      </a:r>
                      <a:r>
                        <a:rPr lang="en-US" sz="1800" b="1" dirty="0">
                          <a:solidFill>
                            <a:srgbClr val="C00000"/>
                          </a:solidFill>
                          <a:latin typeface="Times New Roman" panose="02020603050405020304" pitchFamily="18" charset="0"/>
                          <a:cs typeface="Times New Roman" panose="02020603050405020304" pitchFamily="18" charset="0"/>
                        </a:rPr>
                        <a:t> </a:t>
                      </a:r>
                      <a:r>
                        <a:rPr lang="en-US" sz="1800" b="1" dirty="0" err="1">
                          <a:solidFill>
                            <a:srgbClr val="C00000"/>
                          </a:solidFill>
                          <a:latin typeface="Times New Roman" panose="02020603050405020304" pitchFamily="18" charset="0"/>
                          <a:cs typeface="Times New Roman" panose="02020603050405020304" pitchFamily="18" charset="0"/>
                        </a:rPr>
                        <a:t>làm</a:t>
                      </a:r>
                      <a:endParaRPr lang="en-US" sz="1800" b="1"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1800" b="1" dirty="0" err="1">
                          <a:solidFill>
                            <a:srgbClr val="C00000"/>
                          </a:solidFill>
                          <a:latin typeface="Times New Roman" panose="02020603050405020304" pitchFamily="18" charset="0"/>
                          <a:cs typeface="Times New Roman" panose="02020603050405020304" pitchFamily="18" charset="0"/>
                        </a:rPr>
                        <a:t>Những</a:t>
                      </a:r>
                      <a:r>
                        <a:rPr lang="en-US" sz="1800" b="1" dirty="0">
                          <a:solidFill>
                            <a:srgbClr val="C00000"/>
                          </a:solidFill>
                          <a:latin typeface="Times New Roman" panose="02020603050405020304" pitchFamily="18" charset="0"/>
                          <a:cs typeface="Times New Roman" panose="02020603050405020304" pitchFamily="18" charset="0"/>
                        </a:rPr>
                        <a:t> </a:t>
                      </a:r>
                      <a:r>
                        <a:rPr lang="en-US" sz="1800" b="1" dirty="0" err="1">
                          <a:solidFill>
                            <a:srgbClr val="C00000"/>
                          </a:solidFill>
                          <a:latin typeface="Times New Roman" panose="02020603050405020304" pitchFamily="18" charset="0"/>
                          <a:cs typeface="Times New Roman" panose="02020603050405020304" pitchFamily="18" charset="0"/>
                        </a:rPr>
                        <a:t>việc</a:t>
                      </a:r>
                      <a:r>
                        <a:rPr lang="en-US" sz="1800" b="1" dirty="0">
                          <a:solidFill>
                            <a:srgbClr val="C00000"/>
                          </a:solidFill>
                          <a:latin typeface="Times New Roman" panose="02020603050405020304" pitchFamily="18" charset="0"/>
                          <a:cs typeface="Times New Roman" panose="02020603050405020304" pitchFamily="18" charset="0"/>
                        </a:rPr>
                        <a:t> </a:t>
                      </a:r>
                      <a:r>
                        <a:rPr lang="en-US" sz="1800" b="1" dirty="0" err="1">
                          <a:solidFill>
                            <a:srgbClr val="C00000"/>
                          </a:solidFill>
                          <a:latin typeface="Times New Roman" panose="02020603050405020304" pitchFamily="18" charset="0"/>
                          <a:cs typeface="Times New Roman" panose="02020603050405020304" pitchFamily="18" charset="0"/>
                        </a:rPr>
                        <a:t>không</a:t>
                      </a:r>
                      <a:r>
                        <a:rPr lang="en-US" sz="1800" b="1" dirty="0">
                          <a:solidFill>
                            <a:srgbClr val="C00000"/>
                          </a:solidFill>
                          <a:latin typeface="Times New Roman" panose="02020603050405020304" pitchFamily="18" charset="0"/>
                          <a:cs typeface="Times New Roman" panose="02020603050405020304" pitchFamily="18" charset="0"/>
                        </a:rPr>
                        <a:t> </a:t>
                      </a:r>
                      <a:r>
                        <a:rPr lang="en-US" sz="1800" b="1" dirty="0" err="1">
                          <a:solidFill>
                            <a:srgbClr val="C00000"/>
                          </a:solidFill>
                          <a:latin typeface="Times New Roman" panose="02020603050405020304" pitchFamily="18" charset="0"/>
                          <a:cs typeface="Times New Roman" panose="02020603050405020304" pitchFamily="18" charset="0"/>
                        </a:rPr>
                        <a:t>được</a:t>
                      </a:r>
                      <a:r>
                        <a:rPr lang="en-US" sz="1800" b="1" dirty="0">
                          <a:solidFill>
                            <a:srgbClr val="C00000"/>
                          </a:solidFill>
                          <a:latin typeface="Times New Roman" panose="02020603050405020304" pitchFamily="18" charset="0"/>
                          <a:cs typeface="Times New Roman" panose="02020603050405020304" pitchFamily="18" charset="0"/>
                        </a:rPr>
                        <a:t> </a:t>
                      </a:r>
                      <a:r>
                        <a:rPr lang="en-US" sz="1800" b="1" dirty="0" err="1">
                          <a:solidFill>
                            <a:srgbClr val="C00000"/>
                          </a:solidFill>
                          <a:latin typeface="Times New Roman" panose="02020603050405020304" pitchFamily="18" charset="0"/>
                          <a:cs typeface="Times New Roman" panose="02020603050405020304" pitchFamily="18" charset="0"/>
                        </a:rPr>
                        <a:t>làm</a:t>
                      </a:r>
                      <a:endParaRPr lang="en-US" sz="1800" b="1"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xmlns="" val="3126608465"/>
                  </a:ext>
                </a:extLst>
              </a:tr>
              <a:tr h="4189924">
                <a:tc>
                  <a:txBody>
                    <a:bodyPr/>
                    <a:lstStyle/>
                    <a:p>
                      <a:pPr marL="342900" indent="-342900">
                        <a:buAutoNum type="arabicPeriod"/>
                      </a:pPr>
                      <a:r>
                        <a:rPr lang="en-US" sz="2200" dirty="0" err="1">
                          <a:solidFill>
                            <a:schemeClr val="tx1"/>
                          </a:solidFill>
                          <a:latin typeface="Times New Roman" panose="02020603050405020304" pitchFamily="18" charset="0"/>
                          <a:cs typeface="Times New Roman" panose="02020603050405020304" pitchFamily="18" charset="0"/>
                        </a:rPr>
                        <a:t>Đọc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kĩ</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nhãn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không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dụng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chất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nếu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không</a:t>
                      </a:r>
                      <a:r>
                        <a:rPr lang="en-US" sz="2200" dirty="0">
                          <a:solidFill>
                            <a:schemeClr val="tx1"/>
                          </a:solidFill>
                          <a:latin typeface="Times New Roman" panose="02020603050405020304" pitchFamily="18" charset="0"/>
                          <a:cs typeface="Times New Roman" panose="02020603050405020304" pitchFamily="18" charset="0"/>
                        </a:rPr>
                        <a:t> có </a:t>
                      </a:r>
                      <a:r>
                        <a:rPr lang="en-US" sz="2200" dirty="0" err="1">
                          <a:solidFill>
                            <a:schemeClr val="tx1"/>
                          </a:solidFill>
                          <a:latin typeface="Times New Roman" panose="02020603050405020304" pitchFamily="18" charset="0"/>
                          <a:cs typeface="Times New Roman" panose="02020603050405020304" pitchFamily="18" charset="0"/>
                        </a:rPr>
                        <a:t>nhãn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nhãn</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bị</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mờ</a:t>
                      </a:r>
                      <a:r>
                        <a:rPr lang="en-US" sz="2200" dirty="0">
                          <a:solidFill>
                            <a:schemeClr val="tx1"/>
                          </a:solidFill>
                          <a:latin typeface="Times New Roman" panose="02020603050405020304" pitchFamily="18" charset="0"/>
                          <a:cs typeface="Times New Roman" panose="02020603050405020304" pitchFamily="18" charset="0"/>
                        </a:rPr>
                        <a:t>.</a:t>
                      </a:r>
                    </a:p>
                    <a:p>
                      <a:pPr marL="342900" indent="-342900">
                        <a:buAutoNum type="arabicPeriod"/>
                      </a:pPr>
                      <a:r>
                        <a:rPr lang="en-US" sz="2200" dirty="0" err="1">
                          <a:solidFill>
                            <a:schemeClr val="tx1"/>
                          </a:solidFill>
                          <a:latin typeface="Times New Roman" panose="02020603050405020304" pitchFamily="18" charset="0"/>
                          <a:cs typeface="Times New Roman" panose="02020603050405020304" pitchFamily="18" charset="0"/>
                        </a:rPr>
                        <a:t>Tuân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thủ</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theo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định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hướng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dẫn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thầy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cô</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giáo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dụng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chất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tiến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hành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nghiệm</a:t>
                      </a:r>
                      <a:endParaRPr lang="en-US" sz="2200" dirty="0">
                        <a:solidFill>
                          <a:schemeClr val="tx1"/>
                        </a:solidFill>
                        <a:latin typeface="Times New Roman" panose="02020603050405020304" pitchFamily="18" charset="0"/>
                        <a:cs typeface="Times New Roman" panose="02020603050405020304" pitchFamily="18" charset="0"/>
                      </a:endParaRPr>
                    </a:p>
                    <a:p>
                      <a:pPr marL="342900" indent="-342900">
                        <a:buAutoNum type="arabicPeriod"/>
                      </a:pPr>
                      <a:r>
                        <a:rPr lang="en-US" sz="2200" dirty="0" err="1">
                          <a:solidFill>
                            <a:schemeClr val="tx1"/>
                          </a:solidFill>
                          <a:latin typeface="Times New Roman" panose="02020603050405020304" pitchFamily="18" charset="0"/>
                          <a:cs typeface="Times New Roman" panose="02020603050405020304" pitchFamily="18" charset="0"/>
                        </a:rPr>
                        <a:t>Cần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lưu</a:t>
                      </a:r>
                      <a:r>
                        <a:rPr lang="en-US" sz="2200" dirty="0">
                          <a:solidFill>
                            <a:schemeClr val="tx1"/>
                          </a:solidFill>
                          <a:latin typeface="Times New Roman" panose="02020603050405020304" pitchFamily="18" charset="0"/>
                          <a:cs typeface="Times New Roman" panose="02020603050405020304" pitchFamily="18" charset="0"/>
                        </a:rPr>
                        <a:t> ý </a:t>
                      </a:r>
                      <a:r>
                        <a:rPr lang="en-US" sz="2200" dirty="0" err="1">
                          <a:solidFill>
                            <a:schemeClr val="tx1"/>
                          </a:solidFill>
                          <a:latin typeface="Times New Roman" panose="02020603050405020304" pitchFamily="18" charset="0"/>
                          <a:cs typeface="Times New Roman" panose="02020603050405020304" pitchFamily="18" charset="0"/>
                        </a:rPr>
                        <a:t>khi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dụng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chất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nguy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hiểm</a:t>
                      </a:r>
                      <a:r>
                        <a:rPr lang="vi-VN" sz="2200" dirty="0" smtClean="0">
                          <a:solidFill>
                            <a:schemeClr val="tx1"/>
                          </a:solidFill>
                          <a:latin typeface="Times New Roman" panose="02020603050405020304" pitchFamily="18" charset="0"/>
                          <a:cs typeface="Times New Roman" panose="02020603050405020304" pitchFamily="18" charset="0"/>
                        </a:rPr>
                        <a:t>,</a:t>
                      </a:r>
                      <a:r>
                        <a:rPr lang="vi-VN" sz="2200" baseline="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hoá</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chất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dễ</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cháy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như</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cồn</a:t>
                      </a:r>
                      <a:r>
                        <a:rPr lang="en-US" sz="2200" dirty="0">
                          <a:solidFill>
                            <a:schemeClr val="tx1"/>
                          </a:solidFill>
                          <a:latin typeface="Times New Roman" panose="02020603050405020304" pitchFamily="18" charset="0"/>
                          <a:cs typeface="Times New Roman" panose="02020603050405020304" pitchFamily="18" charset="0"/>
                        </a:rPr>
                        <a:t>, …</a:t>
                      </a:r>
                    </a:p>
                    <a:p>
                      <a:pPr marL="342900" indent="-342900">
                        <a:buAutoNum type="arabicPeriod"/>
                      </a:pPr>
                      <a:r>
                        <a:rPr lang="en-US" sz="2200" dirty="0">
                          <a:solidFill>
                            <a:schemeClr val="tx1"/>
                          </a:solidFill>
                          <a:latin typeface="Times New Roman" panose="02020603050405020304" pitchFamily="18" charset="0"/>
                          <a:cs typeface="Times New Roman" panose="02020603050405020304" pitchFamily="18" charset="0"/>
                        </a:rPr>
                        <a:t>Sau </a:t>
                      </a:r>
                      <a:r>
                        <a:rPr lang="en-US" sz="2200" dirty="0" err="1">
                          <a:solidFill>
                            <a:schemeClr val="tx1"/>
                          </a:solidFill>
                          <a:latin typeface="Times New Roman" panose="02020603050405020304" pitchFamily="18" charset="0"/>
                          <a:cs typeface="Times New Roman" panose="02020603050405020304" pitchFamily="18" charset="0"/>
                        </a:rPr>
                        <a:t>khi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lấy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chất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cần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phải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đậy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kín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lọ</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chất</a:t>
                      </a:r>
                      <a:r>
                        <a:rPr lang="en-US" sz="2200" dirty="0">
                          <a:solidFill>
                            <a:schemeClr val="tx1"/>
                          </a:solidFill>
                          <a:latin typeface="Times New Roman" panose="02020603050405020304" pitchFamily="18" charset="0"/>
                          <a:cs typeface="Times New Roman" panose="02020603050405020304" pitchFamily="18" charset="0"/>
                        </a:rPr>
                        <a:t>.</a:t>
                      </a:r>
                    </a:p>
                    <a:p>
                      <a:pPr marL="342900" indent="-342900">
                        <a:buAutoNum type="arabicPeriod"/>
                      </a:pPr>
                      <a:r>
                        <a:rPr lang="en-US" sz="2200" dirty="0">
                          <a:solidFill>
                            <a:schemeClr val="tx1"/>
                          </a:solidFill>
                          <a:latin typeface="Times New Roman" panose="02020603050405020304" pitchFamily="18" charset="0"/>
                          <a:cs typeface="Times New Roman" panose="02020603050405020304" pitchFamily="18" charset="0"/>
                        </a:rPr>
                        <a:t>Trong </a:t>
                      </a:r>
                      <a:r>
                        <a:rPr lang="en-US" sz="2200" dirty="0" err="1">
                          <a:solidFill>
                            <a:schemeClr val="tx1"/>
                          </a:solidFill>
                          <a:latin typeface="Times New Roman" panose="02020603050405020304" pitchFamily="18" charset="0"/>
                          <a:cs typeface="Times New Roman" panose="02020603050405020304" pitchFamily="18" charset="0"/>
                        </a:rPr>
                        <a:t>khi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làm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nghiệm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cần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thông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báo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ngay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thầy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cô</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nếu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gặp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sự</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cố</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cháy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nổ</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đổ</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chất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dụng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cụ</a:t>
                      </a:r>
                      <a:r>
                        <a:rPr lang="vi-VN" sz="2200" dirty="0" smtClean="0">
                          <a:solidFill>
                            <a:schemeClr val="tx1"/>
                          </a:solidFill>
                          <a:latin typeface="Times New Roman" panose="02020603050405020304" pitchFamily="18" charset="0"/>
                          <a:cs typeface="Times New Roman" panose="02020603050405020304" pitchFamily="18" charset="0"/>
                        </a:rPr>
                        <a:t>...</a:t>
                      </a:r>
                      <a:endParaRPr lang="en-US" sz="22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marL="342900" indent="-342900">
                        <a:buAutoNum type="arabicPeriod"/>
                      </a:pPr>
                      <a:r>
                        <a:rPr lang="en-US" sz="2200" dirty="0" err="1">
                          <a:solidFill>
                            <a:schemeClr val="tx1"/>
                          </a:solidFill>
                          <a:latin typeface="Times New Roman" panose="02020603050405020304" pitchFamily="18" charset="0"/>
                          <a:cs typeface="Times New Roman" panose="02020603050405020304" pitchFamily="18" charset="0"/>
                        </a:rPr>
                        <a:t>Ngửi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nếm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chất</a:t>
                      </a:r>
                      <a:r>
                        <a:rPr lang="en-US" sz="2200" dirty="0">
                          <a:solidFill>
                            <a:schemeClr val="tx1"/>
                          </a:solidFill>
                          <a:latin typeface="Times New Roman" panose="02020603050405020304" pitchFamily="18" charset="0"/>
                          <a:cs typeface="Times New Roman" panose="02020603050405020304" pitchFamily="18" charset="0"/>
                        </a:rPr>
                        <a:t>.</a:t>
                      </a:r>
                    </a:p>
                    <a:p>
                      <a:pPr marL="342900" indent="-342900">
                        <a:buAutoNum type="arabicPeriod"/>
                      </a:pPr>
                      <a:r>
                        <a:rPr lang="en-US" sz="2200" dirty="0" err="1">
                          <a:solidFill>
                            <a:schemeClr val="tx1"/>
                          </a:solidFill>
                          <a:latin typeface="Times New Roman" panose="02020603050405020304" pitchFamily="18" charset="0"/>
                          <a:cs typeface="Times New Roman" panose="02020603050405020304" pitchFamily="18" charset="0"/>
                        </a:rPr>
                        <a:t>Tự</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dụng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chất</a:t>
                      </a:r>
                      <a:r>
                        <a:rPr lang="en-US" sz="2200" dirty="0">
                          <a:solidFill>
                            <a:schemeClr val="tx1"/>
                          </a:solidFill>
                          <a:latin typeface="Times New Roman" panose="02020603050405020304" pitchFamily="18" charset="0"/>
                          <a:cs typeface="Times New Roman" panose="02020603050405020304" pitchFamily="18" charset="0"/>
                        </a:rPr>
                        <a:t>.</a:t>
                      </a:r>
                    </a:p>
                    <a:p>
                      <a:pPr marL="342900" indent="-342900">
                        <a:buAutoNum type="arabicPeriod"/>
                      </a:pPr>
                      <a:r>
                        <a:rPr lang="en-US" sz="2200" dirty="0" err="1">
                          <a:solidFill>
                            <a:schemeClr val="tx1"/>
                          </a:solidFill>
                          <a:latin typeface="Times New Roman" panose="02020603050405020304" pitchFamily="18" charset="0"/>
                          <a:cs typeface="Times New Roman" panose="02020603050405020304" pitchFamily="18" charset="0"/>
                        </a:rPr>
                        <a:t>Tự</a:t>
                      </a:r>
                      <a:r>
                        <a:rPr lang="en-US" sz="2200" dirty="0">
                          <a:solidFill>
                            <a:schemeClr val="tx1"/>
                          </a:solidFill>
                          <a:latin typeface="Times New Roman" panose="02020603050405020304" pitchFamily="18" charset="0"/>
                          <a:cs typeface="Times New Roman" panose="02020603050405020304" pitchFamily="18" charset="0"/>
                        </a:rPr>
                        <a:t> ý </a:t>
                      </a:r>
                      <a:r>
                        <a:rPr lang="en-US" sz="2200" dirty="0" err="1">
                          <a:solidFill>
                            <a:schemeClr val="tx1"/>
                          </a:solidFill>
                          <a:latin typeface="Times New Roman" panose="02020603050405020304" pitchFamily="18" charset="0"/>
                          <a:cs typeface="Times New Roman" panose="02020603050405020304" pitchFamily="18" charset="0"/>
                        </a:rPr>
                        <a:t>mang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chất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khỏi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vị</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làm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nghiệm</a:t>
                      </a:r>
                      <a:r>
                        <a:rPr lang="en-US" sz="2200" dirty="0">
                          <a:solidFill>
                            <a:schemeClr val="tx1"/>
                          </a:solidFill>
                          <a:latin typeface="Times New Roman" panose="02020603050405020304" pitchFamily="18" charset="0"/>
                          <a:cs typeface="Times New Roman" panose="02020603050405020304" pitchFamily="18" charset="0"/>
                        </a:rPr>
                        <a:t>.</a:t>
                      </a:r>
                    </a:p>
                    <a:p>
                      <a:pPr marL="342900" indent="-342900">
                        <a:buAutoNum type="arabicPeriod"/>
                      </a:pPr>
                      <a:r>
                        <a:rPr lang="en-US" sz="2200" dirty="0" err="1">
                          <a:solidFill>
                            <a:schemeClr val="tx1"/>
                          </a:solidFill>
                          <a:latin typeface="Times New Roman" panose="02020603050405020304" pitchFamily="18" charset="0"/>
                          <a:cs typeface="Times New Roman" panose="02020603050405020304" pitchFamily="18" charset="0"/>
                        </a:rPr>
                        <a:t>Ăn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uống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phòng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hành</a:t>
                      </a:r>
                      <a:r>
                        <a:rPr lang="en-US" sz="2200" dirty="0">
                          <a:solidFill>
                            <a:schemeClr val="tx1"/>
                          </a:solidFill>
                          <a:latin typeface="Times New Roman" panose="02020603050405020304" pitchFamily="18" charset="0"/>
                          <a:cs typeface="Times New Roman" panose="02020603050405020304" pitchFamily="18" charset="0"/>
                        </a:rPr>
                        <a:t>.</a:t>
                      </a:r>
                    </a:p>
                    <a:p>
                      <a:pPr marL="342900" indent="-342900">
                        <a:buAutoNum type="arabicPeriod"/>
                      </a:pPr>
                      <a:r>
                        <a:rPr lang="en-US" sz="2200" dirty="0" err="1">
                          <a:solidFill>
                            <a:schemeClr val="tx1"/>
                          </a:solidFill>
                          <a:latin typeface="Times New Roman" panose="02020603050405020304" pitchFamily="18" charset="0"/>
                          <a:cs typeface="Times New Roman" panose="02020603050405020304" pitchFamily="18" charset="0"/>
                        </a:rPr>
                        <a:t>Chạy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nhảy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làm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mất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trật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tự</a:t>
                      </a:r>
                      <a:r>
                        <a:rPr lang="en-US" sz="2200" dirty="0">
                          <a:solidFill>
                            <a:schemeClr val="tx1"/>
                          </a:solidFill>
                          <a:latin typeface="Times New Roman" panose="02020603050405020304" pitchFamily="18" charset="0"/>
                          <a:cs typeface="Times New Roman" panose="02020603050405020304" pitchFamily="18" charset="0"/>
                        </a:rPr>
                        <a:t>.</a:t>
                      </a:r>
                    </a:p>
                    <a:p>
                      <a:pPr marL="342900" indent="-342900">
                        <a:buAutoNum type="arabicPeriod"/>
                      </a:pPr>
                      <a:r>
                        <a:rPr lang="en-US" sz="2200" dirty="0" err="1">
                          <a:solidFill>
                            <a:schemeClr val="tx1"/>
                          </a:solidFill>
                          <a:latin typeface="Times New Roman" panose="02020603050405020304" pitchFamily="18" charset="0"/>
                          <a:cs typeface="Times New Roman" panose="02020603050405020304" pitchFamily="18" charset="0"/>
                        </a:rPr>
                        <a:t>Nghiêng</a:t>
                      </a:r>
                      <a:r>
                        <a:rPr lang="en-US" sz="2200" dirty="0">
                          <a:solidFill>
                            <a:schemeClr val="tx1"/>
                          </a:solidFill>
                          <a:latin typeface="Times New Roman" panose="02020603050405020304" pitchFamily="18" charset="0"/>
                          <a:cs typeface="Times New Roman" panose="02020603050405020304" pitchFamily="18" charset="0"/>
                        </a:rPr>
                        <a:t> 2 </a:t>
                      </a:r>
                      <a:r>
                        <a:rPr lang="en-US" sz="2200" dirty="0" err="1">
                          <a:solidFill>
                            <a:schemeClr val="tx1"/>
                          </a:solidFill>
                          <a:latin typeface="Times New Roman" panose="02020603050405020304" pitchFamily="18" charset="0"/>
                          <a:cs typeface="Times New Roman" panose="02020603050405020304" pitchFamily="18" charset="0"/>
                        </a:rPr>
                        <a:t>đèn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cồn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nhau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lấy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lửa</a:t>
                      </a:r>
                      <a:endParaRPr lang="en-US" sz="2200" dirty="0">
                        <a:solidFill>
                          <a:schemeClr val="tx1"/>
                        </a:solidFill>
                        <a:latin typeface="Times New Roman" panose="02020603050405020304" pitchFamily="18" charset="0"/>
                        <a:cs typeface="Times New Roman" panose="02020603050405020304" pitchFamily="18" charset="0"/>
                      </a:endParaRPr>
                    </a:p>
                    <a:p>
                      <a:pPr marL="342900" indent="-342900">
                        <a:buAutoNum type="arabicPeriod"/>
                      </a:pPr>
                      <a:r>
                        <a:rPr lang="en-US" sz="2200" dirty="0" err="1">
                          <a:solidFill>
                            <a:schemeClr val="tx1"/>
                          </a:solidFill>
                          <a:latin typeface="Times New Roman" panose="02020603050405020304" pitchFamily="18" charset="0"/>
                          <a:cs typeface="Times New Roman" panose="02020603050405020304" pitchFamily="18" charset="0"/>
                        </a:rPr>
                        <a:t>Đổ</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chất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tiếp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cống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thoát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nước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hoặc</a:t>
                      </a:r>
                      <a:r>
                        <a:rPr lang="vi-VN" sz="2200" baseline="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ra</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môi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trường</a:t>
                      </a:r>
                      <a:r>
                        <a:rPr lang="en-US" sz="2200" dirty="0">
                          <a:solidFill>
                            <a:schemeClr val="tx1"/>
                          </a:solidFill>
                          <a:latin typeface="Times New Roman" panose="02020603050405020304" pitchFamily="18" charset="0"/>
                          <a:cs typeface="Times New Roman" panose="02020603050405020304" pitchFamily="18" charset="0"/>
                        </a:rPr>
                        <a:t>.</a:t>
                      </a:r>
                    </a:p>
                    <a:p>
                      <a:pPr marL="342900" indent="-342900">
                        <a:buAutoNum type="arabicPeriod"/>
                      </a:pPr>
                      <a:r>
                        <a:rPr lang="en-US" sz="2200" dirty="0" err="1">
                          <a:solidFill>
                            <a:schemeClr val="tx1"/>
                          </a:solidFill>
                          <a:latin typeface="Times New Roman" panose="02020603050405020304" pitchFamily="18" charset="0"/>
                          <a:cs typeface="Times New Roman" panose="02020603050405020304" pitchFamily="18" charset="0"/>
                        </a:rPr>
                        <a:t>Sử</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dụng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tay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tiếp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xúc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tiếp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chất</a:t>
                      </a:r>
                      <a:endParaRPr lang="en-US" sz="22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378202242"/>
                  </a:ext>
                </a:extLst>
              </a:tr>
            </a:tbl>
          </a:graphicData>
        </a:graphic>
      </p:graphicFrame>
    </p:spTree>
    <p:extLst>
      <p:ext uri="{BB962C8B-B14F-4D97-AF65-F5344CB8AC3E}">
        <p14:creationId xmlns:p14="http://schemas.microsoft.com/office/powerpoint/2010/main" val="263949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xfrm>
            <a:off x="250304" y="213643"/>
            <a:ext cx="7713600" cy="575400"/>
          </a:xfrm>
          <a:prstGeom prst="rect">
            <a:avLst/>
          </a:prstGeom>
        </p:spPr>
        <p:txBody>
          <a:bodyPr spcFirstLastPara="1" wrap="square" lIns="91425" tIns="91425" rIns="91425" bIns="91425" anchor="ctr" anchorCtr="0">
            <a:noAutofit/>
          </a:bodyPr>
          <a:lstStyle/>
          <a:p>
            <a:pPr>
              <a:buNone/>
            </a:pPr>
            <a:r>
              <a:rPr lang="en-US" sz="2400" dirty="0">
                <a:solidFill>
                  <a:srgbClr val="C00000"/>
                </a:solidFill>
                <a:latin typeface="Times New Roman" panose="02020603050405020304" pitchFamily="18" charset="0"/>
                <a:cs typeface="Times New Roman" panose="02020603050405020304" pitchFamily="18" charset="0"/>
              </a:rPr>
              <a:t>II. GIỚI THIỆU MỘT SỐ DỤNG CỤ THÍ NGHIỆM VÀ CÁCH SỬ DỤNG</a:t>
            </a:r>
            <a:endParaRPr sz="2400" dirty="0">
              <a:solidFill>
                <a:srgbClr val="C00000"/>
              </a:solidFill>
              <a:latin typeface="Times New Roman" panose="02020603050405020304" pitchFamily="18" charset="0"/>
              <a:cs typeface="Times New Roman" panose="02020603050405020304" pitchFamily="18" charset="0"/>
            </a:endParaRPr>
          </a:p>
        </p:txBody>
      </p:sp>
      <p:pic>
        <p:nvPicPr>
          <p:cNvPr id="865" name="Google Shape;865;p44">
            <a:hlinkClick r:id="rId3" action="ppaction://hlinksldjump"/>
          </p:cNvPr>
          <p:cNvPicPr preferRelativeResize="0"/>
          <p:nvPr/>
        </p:nvPicPr>
        <p:blipFill>
          <a:blip r:embed="rId4">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14" name="Google Shape;844;p44">
            <a:extLst>
              <a:ext uri="{FF2B5EF4-FFF2-40B4-BE49-F238E27FC236}">
                <a16:creationId xmlns:a16="http://schemas.microsoft.com/office/drawing/2014/main" xmlns="" id="{4F24BE1D-D12E-469A-A640-7B0E1B89E1DA}"/>
              </a:ext>
            </a:extLst>
          </p:cNvPr>
          <p:cNvSpPr txBox="1">
            <a:spLocks/>
          </p:cNvSpPr>
          <p:nvPr/>
        </p:nvSpPr>
        <p:spPr>
          <a:xfrm>
            <a:off x="306333" y="815615"/>
            <a:ext cx="6068889"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400" dirty="0">
                <a:solidFill>
                  <a:srgbClr val="0000FF"/>
                </a:solidFill>
                <a:latin typeface="Times New Roman" panose="02020603050405020304" pitchFamily="18" charset="0"/>
                <a:cs typeface="Times New Roman" panose="02020603050405020304" pitchFamily="18" charset="0"/>
              </a:rPr>
              <a:t>1.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dụng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cụ</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thí</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nghiệm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dụng</a:t>
            </a:r>
            <a:r>
              <a:rPr lang="en-US" sz="2400" dirty="0">
                <a:solidFill>
                  <a:srgbClr val="0000FF"/>
                </a:solidFill>
                <a:latin typeface="Times New Roman" panose="02020603050405020304" pitchFamily="18" charset="0"/>
                <a:cs typeface="Times New Roman" panose="02020603050405020304" pitchFamily="18" charset="0"/>
              </a:rPr>
              <a:t> </a:t>
            </a:r>
          </a:p>
        </p:txBody>
      </p:sp>
      <p:grpSp>
        <p:nvGrpSpPr>
          <p:cNvPr id="24" name="Group 23">
            <a:extLst>
              <a:ext uri="{FF2B5EF4-FFF2-40B4-BE49-F238E27FC236}">
                <a16:creationId xmlns:a16="http://schemas.microsoft.com/office/drawing/2014/main" xmlns="" id="{A2D4937B-46ED-418E-B06C-6028F617B9EC}"/>
              </a:ext>
            </a:extLst>
          </p:cNvPr>
          <p:cNvGrpSpPr/>
          <p:nvPr/>
        </p:nvGrpSpPr>
        <p:grpSpPr>
          <a:xfrm>
            <a:off x="467048" y="1282469"/>
            <a:ext cx="8395599" cy="2093777"/>
            <a:chOff x="870025" y="1465614"/>
            <a:chExt cx="6939732" cy="2093777"/>
          </a:xfrm>
        </p:grpSpPr>
        <p:grpSp>
          <p:nvGrpSpPr>
            <p:cNvPr id="25" name="Group 24">
              <a:extLst>
                <a:ext uri="{FF2B5EF4-FFF2-40B4-BE49-F238E27FC236}">
                  <a16:creationId xmlns:a16="http://schemas.microsoft.com/office/drawing/2014/main" xmlns="" id="{72CE0C47-4FD3-43C1-9489-3D02ABCE9C7E}"/>
                </a:ext>
              </a:extLst>
            </p:cNvPr>
            <p:cNvGrpSpPr/>
            <p:nvPr/>
          </p:nvGrpSpPr>
          <p:grpSpPr>
            <a:xfrm>
              <a:off x="870025" y="1465614"/>
              <a:ext cx="6939732" cy="2093777"/>
              <a:chOff x="853954" y="1231613"/>
              <a:chExt cx="6939732" cy="2093777"/>
            </a:xfrm>
          </p:grpSpPr>
          <p:sp>
            <p:nvSpPr>
              <p:cNvPr id="27" name="Freeform 7306">
                <a:extLst>
                  <a:ext uri="{FF2B5EF4-FFF2-40B4-BE49-F238E27FC236}">
                    <a16:creationId xmlns:a16="http://schemas.microsoft.com/office/drawing/2014/main" xmlns="" id="{8DAB0562-1E4A-4C6B-AB95-C6CE0FA94842}"/>
                  </a:ext>
                </a:extLst>
              </p:cNvPr>
              <p:cNvSpPr>
                <a:spLocks/>
              </p:cNvSpPr>
              <p:nvPr/>
            </p:nvSpPr>
            <p:spPr bwMode="auto">
              <a:xfrm>
                <a:off x="853954" y="1363682"/>
                <a:ext cx="6939732" cy="1961708"/>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2800" dirty="0"/>
                  <a:t>      </a:t>
                </a:r>
                <a:r>
                  <a:rPr lang="vi-VN" sz="2800" dirty="0" smtClean="0"/>
                  <a:t>Gồm: ống nghiệm</a:t>
                </a:r>
                <a:r>
                  <a:rPr lang="en-US" sz="2800" dirty="0" smtClean="0"/>
                  <a:t>, </a:t>
                </a:r>
                <a:r>
                  <a:rPr lang="en-US" sz="2800" dirty="0" err="1"/>
                  <a:t>Cốc</a:t>
                </a:r>
                <a:r>
                  <a:rPr lang="en-US" sz="2800" dirty="0"/>
                  <a:t> </a:t>
                </a:r>
                <a:r>
                  <a:rPr lang="en-US" sz="2800" dirty="0" err="1"/>
                  <a:t>thuỷ</a:t>
                </a:r>
                <a:r>
                  <a:rPr lang="en-US" sz="2800" dirty="0"/>
                  <a:t> </a:t>
                </a:r>
                <a:r>
                  <a:rPr lang="en-US" sz="2800" dirty="0" err="1"/>
                  <a:t>tinh</a:t>
                </a:r>
                <a:r>
                  <a:rPr lang="en-US" sz="2800" dirty="0"/>
                  <a:t>, </a:t>
                </a:r>
                <a:r>
                  <a:rPr lang="en-US" sz="2800" dirty="0" err="1"/>
                  <a:t>Bình</a:t>
                </a:r>
                <a:r>
                  <a:rPr lang="en-US" sz="2800" dirty="0"/>
                  <a:t> tam </a:t>
                </a:r>
                <a:r>
                  <a:rPr lang="en-US" sz="2800" dirty="0" err="1"/>
                  <a:t>giác</a:t>
                </a:r>
                <a:r>
                  <a:rPr lang="en-US" sz="2800" dirty="0"/>
                  <a:t>, </a:t>
                </a:r>
                <a:r>
                  <a:rPr lang="en-US" sz="2800" dirty="0" err="1"/>
                  <a:t>Phễu</a:t>
                </a:r>
                <a:r>
                  <a:rPr lang="en-US" sz="2800" dirty="0"/>
                  <a:t> </a:t>
                </a:r>
                <a:r>
                  <a:rPr lang="en-US" sz="2800" dirty="0" err="1"/>
                  <a:t>lọc</a:t>
                </a:r>
                <a:r>
                  <a:rPr lang="en-US" sz="2800" dirty="0"/>
                  <a:t>, </a:t>
                </a:r>
                <a:r>
                  <a:rPr lang="en-US" sz="2800" dirty="0" err="1"/>
                  <a:t>Ống</a:t>
                </a:r>
                <a:r>
                  <a:rPr lang="en-US" sz="2800" dirty="0"/>
                  <a:t> </a:t>
                </a:r>
                <a:r>
                  <a:rPr lang="en-US" sz="2800" dirty="0" err="1"/>
                  <a:t>đong</a:t>
                </a:r>
                <a:r>
                  <a:rPr lang="en-US" sz="2800" dirty="0"/>
                  <a:t> (</a:t>
                </a:r>
                <a:r>
                  <a:rPr lang="en-US" sz="2800" dirty="0" err="1"/>
                  <a:t>bình</a:t>
                </a:r>
                <a:r>
                  <a:rPr lang="en-US" sz="2800" dirty="0"/>
                  <a:t> chia </a:t>
                </a:r>
                <a:r>
                  <a:rPr lang="en-US" sz="2800" dirty="0" err="1"/>
                  <a:t>độ</a:t>
                </a:r>
                <a:r>
                  <a:rPr lang="en-US" sz="2800" dirty="0"/>
                  <a:t>), </a:t>
                </a:r>
                <a:r>
                  <a:rPr lang="en-US" sz="2800" dirty="0" err="1"/>
                  <a:t>Ống</a:t>
                </a:r>
                <a:r>
                  <a:rPr lang="en-US" sz="2800" dirty="0"/>
                  <a:t> </a:t>
                </a:r>
                <a:r>
                  <a:rPr lang="en-US" sz="2800" dirty="0" err="1"/>
                  <a:t>hút</a:t>
                </a:r>
                <a:r>
                  <a:rPr lang="en-US" sz="2800" dirty="0"/>
                  <a:t> </a:t>
                </a:r>
                <a:r>
                  <a:rPr lang="en-US" sz="2800" dirty="0" err="1"/>
                  <a:t>nhỏ</a:t>
                </a:r>
                <a:r>
                  <a:rPr lang="en-US" sz="2800" dirty="0"/>
                  <a:t> </a:t>
                </a:r>
                <a:r>
                  <a:rPr lang="en-US" sz="2800" dirty="0" err="1"/>
                  <a:t>giọt</a:t>
                </a:r>
                <a:r>
                  <a:rPr lang="en-US" sz="2800" dirty="0"/>
                  <a:t>, </a:t>
                </a:r>
                <a:r>
                  <a:rPr lang="en-US" sz="2800" dirty="0" err="1"/>
                  <a:t>Kẹp</a:t>
                </a:r>
                <a:r>
                  <a:rPr lang="en-US" sz="2800" dirty="0"/>
                  <a:t> </a:t>
                </a:r>
                <a:r>
                  <a:rPr lang="en-US" sz="2800" dirty="0" err="1"/>
                  <a:t>gỗ</a:t>
                </a:r>
                <a:r>
                  <a:rPr lang="en-US" sz="2800" dirty="0"/>
                  <a:t>,…</a:t>
                </a:r>
              </a:p>
            </p:txBody>
          </p:sp>
          <p:pic>
            <p:nvPicPr>
              <p:cNvPr id="29" name="Picture 28">
                <a:extLst>
                  <a:ext uri="{FF2B5EF4-FFF2-40B4-BE49-F238E27FC236}">
                    <a16:creationId xmlns:a16="http://schemas.microsoft.com/office/drawing/2014/main" xmlns="" id="{360806F3-D672-4ABA-997E-5748C4C559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7304">
                <a:extLst>
                  <a:ext uri="{FF2B5EF4-FFF2-40B4-BE49-F238E27FC236}">
                    <a16:creationId xmlns:a16="http://schemas.microsoft.com/office/drawing/2014/main" xmlns="" id="{AF44E5AF-41B2-4C7A-8723-13F59073DF9A}"/>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6" name="Picture 25">
              <a:extLst>
                <a:ext uri="{FF2B5EF4-FFF2-40B4-BE49-F238E27FC236}">
                  <a16:creationId xmlns:a16="http://schemas.microsoft.com/office/drawing/2014/main" xmlns="" id="{9D94195D-0C64-4196-937E-E87B57A78B1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AFC3CAA8-E3A3-4765-871B-F8914B0FCCED}"/>
              </a:ext>
            </a:extLst>
          </p:cNvPr>
          <p:cNvPicPr>
            <a:picLocks noChangeAspect="1"/>
          </p:cNvPicPr>
          <p:nvPr/>
        </p:nvPicPr>
        <p:blipFill>
          <a:blip r:embed="rId7"/>
          <a:stretch>
            <a:fillRect/>
          </a:stretch>
        </p:blipFill>
        <p:spPr>
          <a:xfrm>
            <a:off x="467048" y="2766367"/>
            <a:ext cx="8395599" cy="2268428"/>
          </a:xfrm>
          <a:prstGeom prst="rect">
            <a:avLst/>
          </a:prstGeom>
        </p:spPr>
      </p:pic>
    </p:spTree>
    <p:extLst>
      <p:ext uri="{BB962C8B-B14F-4D97-AF65-F5344CB8AC3E}">
        <p14:creationId xmlns:p14="http://schemas.microsoft.com/office/powerpoint/2010/main" val="33931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6" name="Google Shape;846;p44">
            <a:hlinkClick r:id="rId3" action="ppaction://hlinksldjump"/>
          </p:cNvPr>
          <p:cNvSpPr/>
          <p:nvPr/>
        </p:nvSpPr>
        <p:spPr>
          <a:xfrm>
            <a:off x="0" y="9136"/>
            <a:ext cx="349775"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rgbClr val="FFC000"/>
          </a:solidFill>
          <a:ln>
            <a:solidFill>
              <a:schemeClr val="accent1"/>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xmlns="" id="{4F24BE1D-D12E-469A-A640-7B0E1B89E1DA}"/>
              </a:ext>
            </a:extLst>
          </p:cNvPr>
          <p:cNvSpPr txBox="1">
            <a:spLocks/>
          </p:cNvSpPr>
          <p:nvPr/>
        </p:nvSpPr>
        <p:spPr>
          <a:xfrm>
            <a:off x="705762" y="179841"/>
            <a:ext cx="6929644"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endParaRPr lang="en-US" sz="2400" dirty="0">
              <a:latin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xmlns="" id="{A2D4937B-46ED-418E-B06C-6028F617B9EC}"/>
              </a:ext>
            </a:extLst>
          </p:cNvPr>
          <p:cNvGrpSpPr/>
          <p:nvPr/>
        </p:nvGrpSpPr>
        <p:grpSpPr>
          <a:xfrm>
            <a:off x="13517" y="1042612"/>
            <a:ext cx="8929303" cy="3477796"/>
            <a:chOff x="593281" y="1239541"/>
            <a:chExt cx="7348909" cy="3115928"/>
          </a:xfrm>
        </p:grpSpPr>
        <p:grpSp>
          <p:nvGrpSpPr>
            <p:cNvPr id="25" name="Group 24">
              <a:extLst>
                <a:ext uri="{FF2B5EF4-FFF2-40B4-BE49-F238E27FC236}">
                  <a16:creationId xmlns:a16="http://schemas.microsoft.com/office/drawing/2014/main" xmlns="" id="{72CE0C47-4FD3-43C1-9489-3D02ABCE9C7E}"/>
                </a:ext>
              </a:extLst>
            </p:cNvPr>
            <p:cNvGrpSpPr/>
            <p:nvPr/>
          </p:nvGrpSpPr>
          <p:grpSpPr>
            <a:xfrm>
              <a:off x="593281" y="1239541"/>
              <a:ext cx="7348909" cy="3115928"/>
              <a:chOff x="577210" y="1005540"/>
              <a:chExt cx="7348909" cy="3115928"/>
            </a:xfrm>
          </p:grpSpPr>
          <p:sp>
            <p:nvSpPr>
              <p:cNvPr id="27" name="Freeform 7306">
                <a:extLst>
                  <a:ext uri="{FF2B5EF4-FFF2-40B4-BE49-F238E27FC236}">
                    <a16:creationId xmlns:a16="http://schemas.microsoft.com/office/drawing/2014/main" xmlns="" id="{8DAB0562-1E4A-4C6B-AB95-C6CE0FA94842}"/>
                  </a:ext>
                </a:extLst>
              </p:cNvPr>
              <p:cNvSpPr>
                <a:spLocks/>
              </p:cNvSpPr>
              <p:nvPr/>
            </p:nvSpPr>
            <p:spPr bwMode="auto">
              <a:xfrm>
                <a:off x="1002244" y="1151317"/>
                <a:ext cx="6923875" cy="2970151"/>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vi-VN" sz="2400" dirty="0" smtClean="0"/>
                  <a:t>+ </a:t>
                </a:r>
                <a:r>
                  <a:rPr lang="vi-VN" sz="2400" dirty="0"/>
                  <a:t>Khi thực hiện thí nghiệm, giữ ống nghiệm bằng tay không thuận, dùng tay thuận để thêm hoá chất vào ống nghiệm.</a:t>
                </a:r>
              </a:p>
              <a:p>
                <a:r>
                  <a:rPr lang="vi-VN" sz="2400" dirty="0"/>
                  <a:t>+ Khi đun nóng hoá </a:t>
                </a:r>
                <a:r>
                  <a:rPr lang="vi-VN" sz="2400" dirty="0" smtClean="0"/>
                  <a:t>chất </a:t>
                </a:r>
                <a:r>
                  <a:rPr lang="vi-VN" sz="2400" dirty="0"/>
                  <a:t>kẹp ống nghiệm bằng kẹp ở khoảng 1/3 ống nghiệm tính từ miệng </a:t>
                </a:r>
                <a:r>
                  <a:rPr lang="vi-VN" sz="2400" dirty="0" smtClean="0"/>
                  <a:t>ống.</a:t>
                </a:r>
              </a:p>
              <a:p>
                <a:r>
                  <a:rPr lang="vi-VN" sz="2400" dirty="0" smtClean="0"/>
                  <a:t>+ Từ </a:t>
                </a:r>
                <a:r>
                  <a:rPr lang="vi-VN" sz="2400" dirty="0"/>
                  <a:t>từ đưa đáy ống nghiệm vào ngọn lửa đèn cồn, miệng ống nghiêng về phía không có người, làm nóng đều đáy ống nghiệm rồi mới đun trực tiếp tại nơi có hoá chất</a:t>
                </a:r>
                <a:r>
                  <a:rPr lang="vi-VN" sz="2400" dirty="0" smtClean="0"/>
                  <a:t>.</a:t>
                </a:r>
              </a:p>
              <a:p>
                <a:r>
                  <a:rPr lang="vi-VN" sz="2400" dirty="0"/>
                  <a:t>+</a:t>
                </a:r>
                <a:r>
                  <a:rPr lang="vi-VN" sz="2400" dirty="0" smtClean="0"/>
                  <a:t> </a:t>
                </a:r>
                <a:r>
                  <a:rPr lang="vi-VN" sz="2400" dirty="0"/>
                  <a:t>Điều chỉnh đáy ống nghiệm vào vị trí nóng nhất của ngọn lửa (khoảng 2/3 ngọn lửa từ dưới lên), không để đáy ống nghiệm sát vào bấc đèn cồn.</a:t>
                </a:r>
              </a:p>
              <a:p>
                <a:endParaRPr lang="en-US" sz="2400" dirty="0"/>
              </a:p>
            </p:txBody>
          </p:sp>
          <p:pic>
            <p:nvPicPr>
              <p:cNvPr id="29" name="Picture 28">
                <a:extLst>
                  <a:ext uri="{FF2B5EF4-FFF2-40B4-BE49-F238E27FC236}">
                    <a16:creationId xmlns:a16="http://schemas.microsoft.com/office/drawing/2014/main" xmlns="" id="{360806F3-D672-4ABA-997E-5748C4C55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024" y="104685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7304">
                <a:extLst>
                  <a:ext uri="{FF2B5EF4-FFF2-40B4-BE49-F238E27FC236}">
                    <a16:creationId xmlns:a16="http://schemas.microsoft.com/office/drawing/2014/main" xmlns="" id="{AF44E5AF-41B2-4C7A-8723-13F59073DF9A}"/>
                  </a:ext>
                </a:extLst>
              </p:cNvPr>
              <p:cNvSpPr>
                <a:spLocks/>
              </p:cNvSpPr>
              <p:nvPr/>
            </p:nvSpPr>
            <p:spPr bwMode="auto">
              <a:xfrm>
                <a:off x="577210" y="1005540"/>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6" name="Picture 25">
              <a:extLst>
                <a:ext uri="{FF2B5EF4-FFF2-40B4-BE49-F238E27FC236}">
                  <a16:creationId xmlns:a16="http://schemas.microsoft.com/office/drawing/2014/main" xmlns="" id="{9D94195D-0C64-4196-937E-E87B57A78B1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08647" y="1321124"/>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705762" y="692453"/>
            <a:ext cx="2937022" cy="461665"/>
          </a:xfrm>
          <a:prstGeom prst="rect">
            <a:avLst/>
          </a:prstGeom>
        </p:spPr>
        <p:txBody>
          <a:bodyPr wrap="none">
            <a:spAutoFit/>
          </a:bodyPr>
          <a:lstStyle/>
          <a:p>
            <a:r>
              <a:rPr lang="en-US" sz="2400" b="1" dirty="0">
                <a:solidFill>
                  <a:srgbClr val="0000FF"/>
                </a:solidFill>
              </a:rPr>
              <a:t> a) </a:t>
            </a:r>
            <a:r>
              <a:rPr lang="en-US" sz="2400" b="1" dirty="0" err="1">
                <a:solidFill>
                  <a:srgbClr val="0000FF"/>
                </a:solidFill>
              </a:rPr>
              <a:t>Ống</a:t>
            </a:r>
            <a:r>
              <a:rPr lang="en-US" sz="2400" b="1" dirty="0">
                <a:solidFill>
                  <a:srgbClr val="0000FF"/>
                </a:solidFill>
              </a:rPr>
              <a:t> </a:t>
            </a:r>
            <a:r>
              <a:rPr lang="en-US" sz="2400" b="1" dirty="0" err="1" smtClean="0">
                <a:solidFill>
                  <a:srgbClr val="0000FF"/>
                </a:solidFill>
              </a:rPr>
              <a:t>nghiệm</a:t>
            </a:r>
            <a:r>
              <a:rPr lang="vi-VN" sz="2400" b="1" dirty="0" smtClean="0">
                <a:solidFill>
                  <a:srgbClr val="0000FF"/>
                </a:solidFill>
              </a:rPr>
              <a:t> (sgk)</a:t>
            </a:r>
            <a:endParaRPr lang="en-US" sz="2400" b="1" dirty="0">
              <a:solidFill>
                <a:srgbClr val="0000FF"/>
              </a:solidFill>
            </a:endParaRPr>
          </a:p>
        </p:txBody>
      </p:sp>
    </p:spTree>
    <p:extLst>
      <p:ext uri="{BB962C8B-B14F-4D97-AF65-F5344CB8AC3E}">
        <p14:creationId xmlns:p14="http://schemas.microsoft.com/office/powerpoint/2010/main" val="34832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306">
            <a:extLst>
              <a:ext uri="{FF2B5EF4-FFF2-40B4-BE49-F238E27FC236}">
                <a16:creationId xmlns:a16="http://schemas.microsoft.com/office/drawing/2014/main" xmlns="" id="{EFDA2CB9-EB95-4EBB-AE99-84AF2B13D14B}"/>
              </a:ext>
            </a:extLst>
          </p:cNvPr>
          <p:cNvSpPr>
            <a:spLocks/>
          </p:cNvSpPr>
          <p:nvPr/>
        </p:nvSpPr>
        <p:spPr bwMode="auto">
          <a:xfrm>
            <a:off x="518933" y="883483"/>
            <a:ext cx="8260585" cy="3726883"/>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bg1"/>
          </a:solidFill>
          <a:ln>
            <a:noFill/>
          </a:ln>
          <a:extLst/>
        </p:spPr>
        <p:txBody>
          <a:bodyPr rot="0" vert="horz" wrap="square" lIns="91440" tIns="45720" rIns="91440" bIns="45720" anchor="t" anchorCtr="0" upright="1">
            <a:noAutofit/>
          </a:bodyPr>
          <a:lstStyle/>
          <a:p>
            <a:r>
              <a:rPr lang="vi-VN" sz="2800" dirty="0" smtClean="0"/>
              <a:t>+ </a:t>
            </a:r>
            <a:r>
              <a:rPr lang="vi-VN" sz="2800" dirty="0"/>
              <a:t>Ống hút nhỏ giọt thường có quả bóp cao su để lấy chất lỏng với lượng nhỏ.</a:t>
            </a:r>
          </a:p>
          <a:p>
            <a:r>
              <a:rPr lang="vi-VN" sz="2800" dirty="0"/>
              <a:t>+ Khi lấy chất lòng, bóp chặt và giữ quả bóp cao su, đưa ống hút nhỏ giọt vào lọ đựng hoá chất, thả chậm quả bóp cao su để hút chất lỏng lên.</a:t>
            </a:r>
          </a:p>
          <a:p>
            <a:r>
              <a:rPr lang="vi-VN" sz="2800" dirty="0"/>
              <a:t>+ Chuyển ống hút nhỏ giọt đến ống nghiệm và bóp nhẹ quả bóp cao su để chuyển từng giọt dung dịch vào ống </a:t>
            </a:r>
            <a:r>
              <a:rPr lang="vi-VN" sz="2800" dirty="0" smtClean="0"/>
              <a:t>nghiệm</a:t>
            </a:r>
            <a:endParaRPr lang="vi-VN" sz="2800" dirty="0"/>
          </a:p>
        </p:txBody>
      </p:sp>
      <p:sp>
        <p:nvSpPr>
          <p:cNvPr id="5" name="Rectangle 4"/>
          <p:cNvSpPr/>
          <p:nvPr/>
        </p:nvSpPr>
        <p:spPr>
          <a:xfrm>
            <a:off x="383513" y="271165"/>
            <a:ext cx="3164649" cy="523220"/>
          </a:xfrm>
          <a:prstGeom prst="rect">
            <a:avLst/>
          </a:prstGeom>
        </p:spPr>
        <p:txBody>
          <a:bodyPr wrap="none">
            <a:spAutoFit/>
          </a:bodyPr>
          <a:lstStyle/>
          <a:p>
            <a:r>
              <a:rPr lang="en-US" sz="2800" b="1" dirty="0">
                <a:solidFill>
                  <a:srgbClr val="0000FF"/>
                </a:solidFill>
              </a:rPr>
              <a:t> b) </a:t>
            </a:r>
            <a:r>
              <a:rPr lang="en-US" sz="2800" b="1" dirty="0" err="1">
                <a:solidFill>
                  <a:srgbClr val="0000FF"/>
                </a:solidFill>
              </a:rPr>
              <a:t>Ống</a:t>
            </a:r>
            <a:r>
              <a:rPr lang="en-US" sz="2800" b="1" dirty="0">
                <a:solidFill>
                  <a:srgbClr val="0000FF"/>
                </a:solidFill>
              </a:rPr>
              <a:t> </a:t>
            </a:r>
            <a:r>
              <a:rPr lang="en-US" sz="2800" b="1" dirty="0" err="1">
                <a:solidFill>
                  <a:srgbClr val="0000FF"/>
                </a:solidFill>
              </a:rPr>
              <a:t>hút</a:t>
            </a:r>
            <a:r>
              <a:rPr lang="en-US" sz="2800" b="1" dirty="0">
                <a:solidFill>
                  <a:srgbClr val="0000FF"/>
                </a:solidFill>
              </a:rPr>
              <a:t> </a:t>
            </a:r>
            <a:r>
              <a:rPr lang="en-US" sz="2800" b="1" dirty="0" err="1">
                <a:solidFill>
                  <a:srgbClr val="0000FF"/>
                </a:solidFill>
              </a:rPr>
              <a:t>nhỏ</a:t>
            </a:r>
            <a:r>
              <a:rPr lang="en-US" sz="2800" b="1" dirty="0">
                <a:solidFill>
                  <a:srgbClr val="0000FF"/>
                </a:solidFill>
              </a:rPr>
              <a:t> </a:t>
            </a:r>
            <a:r>
              <a:rPr lang="en-US" sz="2800" b="1" dirty="0" err="1">
                <a:solidFill>
                  <a:srgbClr val="0000FF"/>
                </a:solidFill>
              </a:rPr>
              <a:t>giọt</a:t>
            </a:r>
            <a:endParaRPr lang="en-US" sz="2800" b="1" dirty="0">
              <a:solidFill>
                <a:srgbClr val="0000FF"/>
              </a:solidFill>
            </a:endParaRPr>
          </a:p>
        </p:txBody>
      </p:sp>
    </p:spTree>
    <p:extLst>
      <p:ext uri="{BB962C8B-B14F-4D97-AF65-F5344CB8AC3E}">
        <p14:creationId xmlns:p14="http://schemas.microsoft.com/office/powerpoint/2010/main" val="3513275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xfrm>
            <a:off x="8656" y="107904"/>
            <a:ext cx="9135343" cy="575400"/>
          </a:xfrm>
          <a:prstGeom prst="rect">
            <a:avLst/>
          </a:prstGeom>
          <a:solidFill>
            <a:schemeClr val="accent1">
              <a:lumMod val="40000"/>
              <a:lumOff val="60000"/>
            </a:schemeClr>
          </a:solidFill>
        </p:spPr>
        <p:txBody>
          <a:bodyPr spcFirstLastPara="1" wrap="square" lIns="91425" tIns="91425" rIns="91425" bIns="91425" anchor="ctr" anchorCtr="0">
            <a:noAutofit/>
          </a:bodyPr>
          <a:lstStyle/>
          <a:p>
            <a:pPr algn="l">
              <a:buNone/>
            </a:pPr>
            <a:r>
              <a:rPr lang="en-US" sz="2800" dirty="0">
                <a:latin typeface="Patrick Hand" panose="020B0604020202020204" charset="0"/>
                <a:cs typeface="Times New Roman" pitchFamily="18" charset="0"/>
              </a:rPr>
              <a:t>III. </a:t>
            </a:r>
            <a:r>
              <a:rPr lang="en-US" sz="2800" dirty="0">
                <a:latin typeface="Patrick Hand" panose="020B0604020202020204" charset="0"/>
              </a:rPr>
              <a:t>GIỚI THIỆU MỘT SỐ THIẾT BỊ VÀ CÁCH SỬ DỤNG</a:t>
            </a:r>
            <a:endParaRPr sz="2800" dirty="0">
              <a:latin typeface="Patrick Hand" panose="020B0604020202020204" charset="0"/>
            </a:endParaRPr>
          </a:p>
        </p:txBody>
      </p:sp>
      <p:sp>
        <p:nvSpPr>
          <p:cNvPr id="14" name="Google Shape;844;p44">
            <a:extLst>
              <a:ext uri="{FF2B5EF4-FFF2-40B4-BE49-F238E27FC236}">
                <a16:creationId xmlns:a16="http://schemas.microsoft.com/office/drawing/2014/main" xmlns="" id="{4F24BE1D-D12E-469A-A640-7B0E1B89E1DA}"/>
              </a:ext>
            </a:extLst>
          </p:cNvPr>
          <p:cNvSpPr txBox="1">
            <a:spLocks/>
          </p:cNvSpPr>
          <p:nvPr/>
        </p:nvSpPr>
        <p:spPr>
          <a:xfrm>
            <a:off x="117791" y="796341"/>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800" dirty="0">
                <a:solidFill>
                  <a:srgbClr val="0000FF"/>
                </a:solidFill>
                <a:latin typeface="Patrick Hand" panose="020B0604020202020204" charset="0"/>
                <a:cs typeface="Times New Roman" pitchFamily="18" charset="0"/>
              </a:rPr>
              <a:t>1. </a:t>
            </a:r>
            <a:r>
              <a:rPr lang="en-US" sz="2800" dirty="0" err="1">
                <a:solidFill>
                  <a:srgbClr val="0000FF"/>
                </a:solidFill>
                <a:latin typeface="Patrick Hand" panose="020B0604020202020204" charset="0"/>
                <a:cs typeface="Times New Roman" pitchFamily="18" charset="0"/>
              </a:rPr>
              <a:t>Thiết</a:t>
            </a:r>
            <a:r>
              <a:rPr lang="en-US" sz="2800" dirty="0">
                <a:solidFill>
                  <a:srgbClr val="0000FF"/>
                </a:solidFill>
                <a:latin typeface="Patrick Hand" panose="020B0604020202020204" charset="0"/>
                <a:cs typeface="Times New Roman" pitchFamily="18" charset="0"/>
              </a:rPr>
              <a:t> </a:t>
            </a:r>
            <a:r>
              <a:rPr lang="en-US" sz="2800" dirty="0" err="1">
                <a:solidFill>
                  <a:srgbClr val="0000FF"/>
                </a:solidFill>
                <a:latin typeface="Patrick Hand" panose="020B0604020202020204" charset="0"/>
                <a:cs typeface="Times New Roman" pitchFamily="18" charset="0"/>
              </a:rPr>
              <a:t>bị</a:t>
            </a:r>
            <a:r>
              <a:rPr lang="en-US" sz="2800" dirty="0">
                <a:solidFill>
                  <a:srgbClr val="0000FF"/>
                </a:solidFill>
                <a:latin typeface="Patrick Hand" panose="020B0604020202020204" charset="0"/>
                <a:cs typeface="Times New Roman" pitchFamily="18" charset="0"/>
              </a:rPr>
              <a:t> </a:t>
            </a:r>
            <a:r>
              <a:rPr lang="en-US" sz="2800" dirty="0" err="1">
                <a:solidFill>
                  <a:srgbClr val="0000FF"/>
                </a:solidFill>
                <a:latin typeface="Patrick Hand" panose="020B0604020202020204" charset="0"/>
                <a:cs typeface="Times New Roman" pitchFamily="18" charset="0"/>
              </a:rPr>
              <a:t>đo</a:t>
            </a:r>
            <a:r>
              <a:rPr lang="en-US" sz="2800" dirty="0">
                <a:solidFill>
                  <a:srgbClr val="0000FF"/>
                </a:solidFill>
                <a:latin typeface="Patrick Hand" panose="020B0604020202020204" charset="0"/>
                <a:cs typeface="Times New Roman" pitchFamily="18" charset="0"/>
              </a:rPr>
              <a:t> pH</a:t>
            </a:r>
            <a:endParaRPr lang="en-US" sz="2800" dirty="0">
              <a:solidFill>
                <a:srgbClr val="0000FF"/>
              </a:solidFill>
              <a:latin typeface="Patrick Hand" panose="020B0604020202020204" charset="0"/>
            </a:endParaRPr>
          </a:p>
        </p:txBody>
      </p:sp>
      <p:sp>
        <p:nvSpPr>
          <p:cNvPr id="15" name="Freeform 7306">
            <a:extLst>
              <a:ext uri="{FF2B5EF4-FFF2-40B4-BE49-F238E27FC236}">
                <a16:creationId xmlns:a16="http://schemas.microsoft.com/office/drawing/2014/main" xmlns="" id="{9BA02D7A-A11B-4A09-B25A-A6F03443AF10}"/>
              </a:ext>
            </a:extLst>
          </p:cNvPr>
          <p:cNvSpPr>
            <a:spLocks/>
          </p:cNvSpPr>
          <p:nvPr/>
        </p:nvSpPr>
        <p:spPr bwMode="auto">
          <a:xfrm>
            <a:off x="117791" y="1484779"/>
            <a:ext cx="3726143" cy="3222132"/>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4">
              <a:lumMod val="20000"/>
              <a:lumOff val="80000"/>
            </a:schemeClr>
          </a:solidFill>
          <a:ln>
            <a:noFill/>
          </a:ln>
          <a:extLst/>
        </p:spPr>
        <p:txBody>
          <a:bodyPr rot="0" vert="horz" wrap="square" lIns="91440" tIns="45720" rIns="91440" bIns="45720" anchor="t" anchorCtr="0" upright="1">
            <a:noAutofit/>
          </a:bodyPr>
          <a:lstStyle/>
          <a:p>
            <a:r>
              <a:rPr lang="en-US" sz="2800" dirty="0"/>
              <a:t>      </a:t>
            </a:r>
            <a:r>
              <a:rPr lang="en-US" sz="2800" dirty="0" err="1"/>
              <a:t>Cách</a:t>
            </a:r>
            <a:r>
              <a:rPr lang="en-US" sz="2800" dirty="0"/>
              <a:t> </a:t>
            </a:r>
            <a:r>
              <a:rPr lang="en-US" sz="2800" dirty="0" err="1"/>
              <a:t>sử</a:t>
            </a:r>
            <a:r>
              <a:rPr lang="en-US" sz="2800" dirty="0"/>
              <a:t> </a:t>
            </a:r>
            <a:r>
              <a:rPr lang="en-US" sz="2800" dirty="0" err="1"/>
              <a:t>dụng</a:t>
            </a:r>
            <a:r>
              <a:rPr lang="en-US" sz="2800" dirty="0"/>
              <a:t> </a:t>
            </a:r>
            <a:r>
              <a:rPr lang="en-US" sz="2800" dirty="0" smtClean="0"/>
              <a:t>: </a:t>
            </a:r>
            <a:r>
              <a:rPr lang="en-US" sz="2800" dirty="0"/>
              <a:t>Cho </a:t>
            </a:r>
            <a:r>
              <a:rPr lang="en-US" sz="2800" dirty="0" err="1"/>
              <a:t>điện</a:t>
            </a:r>
            <a:r>
              <a:rPr lang="en-US" sz="2800" dirty="0"/>
              <a:t> </a:t>
            </a:r>
            <a:r>
              <a:rPr lang="en-US" sz="2800" dirty="0" err="1"/>
              <a:t>cực</a:t>
            </a:r>
            <a:r>
              <a:rPr lang="en-US" sz="2800" dirty="0"/>
              <a:t> </a:t>
            </a:r>
            <a:r>
              <a:rPr lang="en-US" sz="2800" dirty="0" err="1"/>
              <a:t>của</a:t>
            </a:r>
            <a:r>
              <a:rPr lang="en-US" sz="2800" dirty="0"/>
              <a:t> </a:t>
            </a:r>
            <a:r>
              <a:rPr lang="en-US" sz="2800" dirty="0" err="1"/>
              <a:t>thiết</a:t>
            </a:r>
            <a:r>
              <a:rPr lang="en-US" sz="2800" dirty="0"/>
              <a:t> </a:t>
            </a:r>
            <a:r>
              <a:rPr lang="en-US" sz="2800" dirty="0" err="1"/>
              <a:t>bị</a:t>
            </a:r>
            <a:r>
              <a:rPr lang="en-US" sz="2800" dirty="0"/>
              <a:t> </a:t>
            </a:r>
            <a:r>
              <a:rPr lang="en-US" sz="2800" dirty="0" err="1"/>
              <a:t>vào</a:t>
            </a:r>
            <a:r>
              <a:rPr lang="en-US" sz="2800" dirty="0"/>
              <a:t> dung </a:t>
            </a:r>
            <a:r>
              <a:rPr lang="en-US" sz="2800" dirty="0" err="1"/>
              <a:t>dịch</a:t>
            </a:r>
            <a:r>
              <a:rPr lang="en-US" sz="2800" dirty="0"/>
              <a:t> </a:t>
            </a:r>
            <a:r>
              <a:rPr lang="en-US" sz="2800" dirty="0" err="1"/>
              <a:t>cần</a:t>
            </a:r>
            <a:r>
              <a:rPr lang="en-US" sz="2800" dirty="0"/>
              <a:t> </a:t>
            </a:r>
            <a:r>
              <a:rPr lang="en-US" sz="2800" dirty="0" err="1"/>
              <a:t>đo</a:t>
            </a:r>
            <a:r>
              <a:rPr lang="en-US" sz="2800" dirty="0"/>
              <a:t> </a:t>
            </a:r>
            <a:r>
              <a:rPr lang="en-US" sz="2800" dirty="0" err="1"/>
              <a:t>pH.</a:t>
            </a:r>
            <a:r>
              <a:rPr lang="en-US" sz="2800" dirty="0"/>
              <a:t> </a:t>
            </a:r>
            <a:r>
              <a:rPr lang="en-US" sz="2800" dirty="0" err="1"/>
              <a:t>Giá</a:t>
            </a:r>
            <a:r>
              <a:rPr lang="en-US" sz="2800" dirty="0"/>
              <a:t> </a:t>
            </a:r>
            <a:r>
              <a:rPr lang="en-US" sz="2800" dirty="0" err="1"/>
              <a:t>trị</a:t>
            </a:r>
            <a:r>
              <a:rPr lang="en-US" sz="2800" dirty="0"/>
              <a:t> pH </a:t>
            </a:r>
            <a:r>
              <a:rPr lang="en-US" sz="2800" dirty="0" err="1"/>
              <a:t>của</a:t>
            </a:r>
            <a:r>
              <a:rPr lang="en-US" sz="2800" dirty="0"/>
              <a:t> dung </a:t>
            </a:r>
            <a:r>
              <a:rPr lang="en-US" sz="2800" dirty="0" err="1"/>
              <a:t>dịch</a:t>
            </a:r>
            <a:r>
              <a:rPr lang="en-US" sz="2800" dirty="0"/>
              <a:t> </a:t>
            </a:r>
            <a:r>
              <a:rPr lang="en-US" sz="2800" dirty="0" err="1"/>
              <a:t>sẽ</a:t>
            </a:r>
            <a:r>
              <a:rPr lang="en-US" sz="2800" dirty="0"/>
              <a:t> </a:t>
            </a:r>
            <a:r>
              <a:rPr lang="en-US" sz="2800" dirty="0" err="1"/>
              <a:t>xuất</a:t>
            </a:r>
            <a:r>
              <a:rPr lang="en-US" sz="2800" dirty="0"/>
              <a:t> </a:t>
            </a:r>
            <a:r>
              <a:rPr lang="en-US" sz="2800" dirty="0" err="1"/>
              <a:t>hiện</a:t>
            </a:r>
            <a:r>
              <a:rPr lang="en-US" sz="2800" dirty="0"/>
              <a:t> </a:t>
            </a:r>
            <a:r>
              <a:rPr lang="en-US" sz="2800" dirty="0" err="1"/>
              <a:t>trên</a:t>
            </a:r>
            <a:r>
              <a:rPr lang="en-US" sz="2800" dirty="0"/>
              <a:t> </a:t>
            </a:r>
            <a:r>
              <a:rPr lang="en-US" sz="2800" dirty="0" err="1"/>
              <a:t>thiết</a:t>
            </a:r>
            <a:r>
              <a:rPr lang="en-US" sz="2800" dirty="0"/>
              <a:t> </a:t>
            </a:r>
            <a:r>
              <a:rPr lang="en-US" sz="2800" dirty="0" err="1"/>
              <a:t>bị</a:t>
            </a:r>
            <a:r>
              <a:rPr lang="en-US" sz="2800" dirty="0"/>
              <a:t> </a:t>
            </a:r>
            <a:r>
              <a:rPr lang="en-US" sz="2800" dirty="0" err="1"/>
              <a:t>đo</a:t>
            </a:r>
            <a:r>
              <a:rPr lang="en-US" sz="2800" dirty="0"/>
              <a:t>.</a:t>
            </a:r>
          </a:p>
        </p:txBody>
      </p:sp>
      <p:pic>
        <p:nvPicPr>
          <p:cNvPr id="1026" name="Picture 2" descr="Máy đo điện tử độ PH đất 4 trong 1, đo PH, độ ẩm, ánh sáng, nhiệt đ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200" y="1496447"/>
            <a:ext cx="2299889" cy="27856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do ph de ban hanna hi5221 02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457" y="1484779"/>
            <a:ext cx="2569800" cy="30179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67415" y="4437088"/>
            <a:ext cx="1581462" cy="369332"/>
          </a:xfrm>
          <a:prstGeom prst="rect">
            <a:avLst/>
          </a:prstGeom>
          <a:noFill/>
        </p:spPr>
        <p:txBody>
          <a:bodyPr wrap="square" rtlCol="0">
            <a:spAutoFit/>
          </a:bodyPr>
          <a:lstStyle/>
          <a:p>
            <a:r>
              <a:rPr lang="vi-VN" b="1" dirty="0" smtClean="0">
                <a:solidFill>
                  <a:srgbClr val="C00000"/>
                </a:solidFill>
              </a:rPr>
              <a:t>Bút đo pH</a:t>
            </a:r>
            <a:endParaRPr lang="en-US" b="1" dirty="0">
              <a:solidFill>
                <a:srgbClr val="C00000"/>
              </a:solidFill>
            </a:endParaRPr>
          </a:p>
        </p:txBody>
      </p:sp>
      <p:sp>
        <p:nvSpPr>
          <p:cNvPr id="19" name="TextBox 18"/>
          <p:cNvSpPr txBox="1"/>
          <p:nvPr/>
        </p:nvSpPr>
        <p:spPr>
          <a:xfrm>
            <a:off x="4776615" y="4437088"/>
            <a:ext cx="1581462" cy="369332"/>
          </a:xfrm>
          <a:prstGeom prst="rect">
            <a:avLst/>
          </a:prstGeom>
          <a:noFill/>
        </p:spPr>
        <p:txBody>
          <a:bodyPr wrap="square" rtlCol="0">
            <a:spAutoFit/>
          </a:bodyPr>
          <a:lstStyle/>
          <a:p>
            <a:r>
              <a:rPr lang="vi-VN" b="1" dirty="0" smtClean="0">
                <a:solidFill>
                  <a:srgbClr val="C00000"/>
                </a:solidFill>
              </a:rPr>
              <a:t>Máy đo pH</a:t>
            </a:r>
            <a:endParaRPr lang="en-US" b="1" dirty="0">
              <a:solidFill>
                <a:srgbClr val="C00000"/>
              </a:solidFill>
            </a:endParaRPr>
          </a:p>
        </p:txBody>
      </p:sp>
    </p:spTree>
    <p:extLst>
      <p:ext uri="{BB962C8B-B14F-4D97-AF65-F5344CB8AC3E}">
        <p14:creationId xmlns:p14="http://schemas.microsoft.com/office/powerpoint/2010/main" val="406358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7" name="Google Shape;847;p44">
            <a:hlinkClick r:id="rId3"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4;p44">
            <a:extLst>
              <a:ext uri="{FF2B5EF4-FFF2-40B4-BE49-F238E27FC236}">
                <a16:creationId xmlns:a16="http://schemas.microsoft.com/office/drawing/2014/main" xmlns="" id="{4F24BE1D-D12E-469A-A640-7B0E1B89E1DA}"/>
              </a:ext>
            </a:extLst>
          </p:cNvPr>
          <p:cNvSpPr txBox="1">
            <a:spLocks/>
          </p:cNvSpPr>
          <p:nvPr/>
        </p:nvSpPr>
        <p:spPr>
          <a:xfrm>
            <a:off x="199003" y="104749"/>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3600" dirty="0">
                <a:solidFill>
                  <a:srgbClr val="0000FF"/>
                </a:solidFill>
                <a:latin typeface="Patrick Hand" panose="020B0604020202020204" charset="0"/>
                <a:cs typeface="Times New Roman" pitchFamily="18" charset="0"/>
              </a:rPr>
              <a:t>2. </a:t>
            </a:r>
            <a:r>
              <a:rPr lang="en-US" sz="3600" dirty="0" err="1">
                <a:solidFill>
                  <a:srgbClr val="0000FF"/>
                </a:solidFill>
                <a:latin typeface="Patrick Hand" panose="020B0604020202020204" charset="0"/>
                <a:cs typeface="Times New Roman" pitchFamily="18" charset="0"/>
              </a:rPr>
              <a:t>Huyết</a:t>
            </a:r>
            <a:r>
              <a:rPr lang="en-US" sz="3600" dirty="0">
                <a:solidFill>
                  <a:srgbClr val="0000FF"/>
                </a:solidFill>
                <a:latin typeface="Patrick Hand" panose="020B0604020202020204" charset="0"/>
                <a:cs typeface="Times New Roman" pitchFamily="18" charset="0"/>
              </a:rPr>
              <a:t> </a:t>
            </a:r>
            <a:r>
              <a:rPr lang="en-US" sz="3600" dirty="0" err="1">
                <a:solidFill>
                  <a:srgbClr val="0000FF"/>
                </a:solidFill>
                <a:latin typeface="Patrick Hand" panose="020B0604020202020204" charset="0"/>
                <a:cs typeface="Times New Roman" pitchFamily="18" charset="0"/>
              </a:rPr>
              <a:t>áp</a:t>
            </a:r>
            <a:r>
              <a:rPr lang="en-US" sz="3600" dirty="0">
                <a:solidFill>
                  <a:srgbClr val="0000FF"/>
                </a:solidFill>
                <a:latin typeface="Patrick Hand" panose="020B0604020202020204" charset="0"/>
                <a:cs typeface="Times New Roman" pitchFamily="18" charset="0"/>
              </a:rPr>
              <a:t> </a:t>
            </a:r>
            <a:r>
              <a:rPr lang="en-US" sz="3600" dirty="0" err="1">
                <a:solidFill>
                  <a:srgbClr val="0000FF"/>
                </a:solidFill>
                <a:latin typeface="Patrick Hand" panose="020B0604020202020204" charset="0"/>
                <a:cs typeface="Times New Roman" pitchFamily="18" charset="0"/>
              </a:rPr>
              <a:t>kế</a:t>
            </a:r>
            <a:endParaRPr lang="en-US" sz="3600" dirty="0">
              <a:solidFill>
                <a:srgbClr val="0000FF"/>
              </a:solidFill>
              <a:latin typeface="Patrick Hand" panose="020B0604020202020204" charset="0"/>
            </a:endParaRPr>
          </a:p>
        </p:txBody>
      </p:sp>
      <p:grpSp>
        <p:nvGrpSpPr>
          <p:cNvPr id="11" name="Group 10">
            <a:extLst>
              <a:ext uri="{FF2B5EF4-FFF2-40B4-BE49-F238E27FC236}">
                <a16:creationId xmlns:a16="http://schemas.microsoft.com/office/drawing/2014/main" xmlns="" id="{36B75FE7-A949-4309-A440-60FD05346633}"/>
              </a:ext>
            </a:extLst>
          </p:cNvPr>
          <p:cNvGrpSpPr/>
          <p:nvPr/>
        </p:nvGrpSpPr>
        <p:grpSpPr>
          <a:xfrm>
            <a:off x="0" y="798718"/>
            <a:ext cx="4313795" cy="3338325"/>
            <a:chOff x="575183" y="1202700"/>
            <a:chExt cx="4313795" cy="2045988"/>
          </a:xfrm>
        </p:grpSpPr>
        <p:grpSp>
          <p:nvGrpSpPr>
            <p:cNvPr id="12" name="Group 11">
              <a:extLst>
                <a:ext uri="{FF2B5EF4-FFF2-40B4-BE49-F238E27FC236}">
                  <a16:creationId xmlns:a16="http://schemas.microsoft.com/office/drawing/2014/main" xmlns="" id="{FD373EA7-1C79-4B72-80BE-FD308F154E79}"/>
                </a:ext>
              </a:extLst>
            </p:cNvPr>
            <p:cNvGrpSpPr/>
            <p:nvPr/>
          </p:nvGrpSpPr>
          <p:grpSpPr>
            <a:xfrm>
              <a:off x="575183" y="1202700"/>
              <a:ext cx="4313795" cy="2045988"/>
              <a:chOff x="559112" y="968699"/>
              <a:chExt cx="4313795" cy="2045988"/>
            </a:xfrm>
          </p:grpSpPr>
          <p:sp>
            <p:nvSpPr>
              <p:cNvPr id="15" name="Freeform 7306">
                <a:extLst>
                  <a:ext uri="{FF2B5EF4-FFF2-40B4-BE49-F238E27FC236}">
                    <a16:creationId xmlns:a16="http://schemas.microsoft.com/office/drawing/2014/main" xmlns="" id="{9BA02D7A-A11B-4A09-B25A-A6F03443AF10}"/>
                  </a:ext>
                </a:extLst>
              </p:cNvPr>
              <p:cNvSpPr>
                <a:spLocks/>
              </p:cNvSpPr>
              <p:nvPr/>
            </p:nvSpPr>
            <p:spPr bwMode="auto">
              <a:xfrm>
                <a:off x="943564" y="1030610"/>
                <a:ext cx="3929343" cy="1984077"/>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3600" dirty="0"/>
                  <a:t> </a:t>
                </a:r>
                <a:r>
                  <a:rPr lang="en-US" sz="3600" dirty="0" err="1" smtClean="0"/>
                  <a:t>Huyết</a:t>
                </a:r>
                <a:r>
                  <a:rPr lang="en-US" sz="3600" dirty="0" smtClean="0"/>
                  <a:t> </a:t>
                </a:r>
                <a:r>
                  <a:rPr lang="en-US" sz="3600" dirty="0" err="1"/>
                  <a:t>áp</a:t>
                </a:r>
                <a:r>
                  <a:rPr lang="en-US" sz="3600" dirty="0"/>
                  <a:t> </a:t>
                </a:r>
                <a:r>
                  <a:rPr lang="en-US" sz="3600" dirty="0" err="1"/>
                  <a:t>kế</a:t>
                </a:r>
                <a:r>
                  <a:rPr lang="en-US" sz="3600" dirty="0"/>
                  <a:t> </a:t>
                </a:r>
                <a:r>
                  <a:rPr lang="en-US" sz="3600" dirty="0" err="1"/>
                  <a:t>dùng</a:t>
                </a:r>
                <a:r>
                  <a:rPr lang="en-US" sz="3600" dirty="0"/>
                  <a:t> </a:t>
                </a:r>
                <a:r>
                  <a:rPr lang="en-US" sz="3600" dirty="0" err="1"/>
                  <a:t>để</a:t>
                </a:r>
                <a:r>
                  <a:rPr lang="en-US" sz="3600" dirty="0"/>
                  <a:t> </a:t>
                </a:r>
                <a:r>
                  <a:rPr lang="en-US" sz="3600" dirty="0" err="1"/>
                  <a:t>đo</a:t>
                </a:r>
                <a:r>
                  <a:rPr lang="en-US" sz="3600" dirty="0"/>
                  <a:t> </a:t>
                </a:r>
                <a:r>
                  <a:rPr lang="en-US" sz="3600" dirty="0" err="1"/>
                  <a:t>huyết</a:t>
                </a:r>
                <a:r>
                  <a:rPr lang="en-US" sz="3600" dirty="0"/>
                  <a:t> </a:t>
                </a:r>
                <a:r>
                  <a:rPr lang="en-US" sz="3600" dirty="0" err="1"/>
                  <a:t>áp</a:t>
                </a:r>
                <a:r>
                  <a:rPr lang="en-US" sz="3600" dirty="0"/>
                  <a:t> </a:t>
                </a:r>
                <a:r>
                  <a:rPr lang="en-US" sz="3600" dirty="0" err="1"/>
                  <a:t>gồm</a:t>
                </a:r>
                <a:r>
                  <a:rPr lang="en-US" sz="3600" dirty="0"/>
                  <a:t> </a:t>
                </a:r>
                <a:r>
                  <a:rPr lang="en-US" sz="3600" dirty="0" err="1"/>
                  <a:t>huyết</a:t>
                </a:r>
                <a:r>
                  <a:rPr lang="en-US" sz="3600" dirty="0"/>
                  <a:t> </a:t>
                </a:r>
                <a:r>
                  <a:rPr lang="en-US" sz="3600" dirty="0" err="1"/>
                  <a:t>áp</a:t>
                </a:r>
                <a:r>
                  <a:rPr lang="en-US" sz="3600" dirty="0"/>
                  <a:t> </a:t>
                </a:r>
                <a:r>
                  <a:rPr lang="en-US" sz="3600" dirty="0" err="1"/>
                  <a:t>kế</a:t>
                </a:r>
                <a:r>
                  <a:rPr lang="en-US" sz="3600" dirty="0"/>
                  <a:t> </a:t>
                </a:r>
                <a:r>
                  <a:rPr lang="en-US" sz="3600" dirty="0" err="1"/>
                  <a:t>đồng</a:t>
                </a:r>
                <a:r>
                  <a:rPr lang="en-US" sz="3600" dirty="0"/>
                  <a:t> </a:t>
                </a:r>
                <a:r>
                  <a:rPr lang="en-US" sz="3600" dirty="0" err="1"/>
                  <a:t>hồ</a:t>
                </a:r>
                <a:r>
                  <a:rPr lang="en-US" sz="3600" dirty="0"/>
                  <a:t>, </a:t>
                </a:r>
                <a:r>
                  <a:rPr lang="en-US" sz="3600" dirty="0" err="1"/>
                  <a:t>huyết</a:t>
                </a:r>
                <a:r>
                  <a:rPr lang="en-US" sz="3600" dirty="0"/>
                  <a:t> </a:t>
                </a:r>
                <a:r>
                  <a:rPr lang="en-US" sz="3600" dirty="0" err="1"/>
                  <a:t>áp</a:t>
                </a:r>
                <a:r>
                  <a:rPr lang="en-US" sz="3600" dirty="0"/>
                  <a:t> </a:t>
                </a:r>
                <a:r>
                  <a:rPr lang="en-US" sz="3600" dirty="0" err="1"/>
                  <a:t>kế</a:t>
                </a:r>
                <a:r>
                  <a:rPr lang="en-US" sz="3600" dirty="0"/>
                  <a:t> </a:t>
                </a:r>
                <a:r>
                  <a:rPr lang="en-US" sz="3600" dirty="0" err="1"/>
                  <a:t>thuỷ</a:t>
                </a:r>
                <a:r>
                  <a:rPr lang="en-US" sz="3600" dirty="0"/>
                  <a:t> </a:t>
                </a:r>
                <a:r>
                  <a:rPr lang="en-US" sz="3600" dirty="0" err="1"/>
                  <a:t>ngân</a:t>
                </a:r>
                <a:r>
                  <a:rPr lang="en-US" sz="3600" dirty="0"/>
                  <a:t>…</a:t>
                </a:r>
              </a:p>
            </p:txBody>
          </p:sp>
          <p:pic>
            <p:nvPicPr>
              <p:cNvPr id="16" name="Picture 15">
                <a:extLst>
                  <a:ext uri="{FF2B5EF4-FFF2-40B4-BE49-F238E27FC236}">
                    <a16:creationId xmlns:a16="http://schemas.microsoft.com/office/drawing/2014/main" xmlns="" id="{3D9FB7BB-C4EF-446C-8A3F-CB923D69E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125" y="1011699"/>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a16="http://schemas.microsoft.com/office/drawing/2014/main" xmlns="" id="{EFA2FD4B-C7FA-485C-A43D-7FBC8052DA49}"/>
                  </a:ext>
                </a:extLst>
              </p:cNvPr>
              <p:cNvSpPr>
                <a:spLocks/>
              </p:cNvSpPr>
              <p:nvPr/>
            </p:nvSpPr>
            <p:spPr bwMode="auto">
              <a:xfrm>
                <a:off x="559112" y="968699"/>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3600"/>
              </a:p>
            </p:txBody>
          </p:sp>
        </p:grpSp>
        <p:pic>
          <p:nvPicPr>
            <p:cNvPr id="13" name="Picture 12">
              <a:extLst>
                <a:ext uri="{FF2B5EF4-FFF2-40B4-BE49-F238E27FC236}">
                  <a16:creationId xmlns:a16="http://schemas.microsoft.com/office/drawing/2014/main" xmlns="" id="{C7910E4E-6C0B-47BD-9DDB-CDA0AE0FE23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0548" y="1252226"/>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a:extLst>
              <a:ext uri="{FF2B5EF4-FFF2-40B4-BE49-F238E27FC236}">
                <a16:creationId xmlns:a16="http://schemas.microsoft.com/office/drawing/2014/main" xmlns="" id="{BF511982-315D-42AA-9AF9-0FE10E72EE82}"/>
              </a:ext>
            </a:extLst>
          </p:cNvPr>
          <p:cNvGrpSpPr/>
          <p:nvPr/>
        </p:nvGrpSpPr>
        <p:grpSpPr>
          <a:xfrm>
            <a:off x="4586532" y="922552"/>
            <a:ext cx="4423710" cy="3984653"/>
            <a:chOff x="2535315" y="2465768"/>
            <a:chExt cx="4093931" cy="2724211"/>
          </a:xfrm>
        </p:grpSpPr>
        <p:pic>
          <p:nvPicPr>
            <p:cNvPr id="10242" name="Picture 2" descr="https://static.tuoitre.vn/tto/i/s626/2017/08/21/hinh-4-1503309554.jpg">
              <a:extLst>
                <a:ext uri="{FF2B5EF4-FFF2-40B4-BE49-F238E27FC236}">
                  <a16:creationId xmlns:a16="http://schemas.microsoft.com/office/drawing/2014/main" xmlns="" id="{E646AFDA-5F66-462B-A20B-6C44A270E5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5315" y="2465768"/>
              <a:ext cx="3858406" cy="219766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CA29D6FA-9E9C-4396-A045-BF94AE8ED8F0}"/>
                </a:ext>
              </a:extLst>
            </p:cNvPr>
            <p:cNvSpPr txBox="1"/>
            <p:nvPr/>
          </p:nvSpPr>
          <p:spPr>
            <a:xfrm>
              <a:off x="2535315" y="4748098"/>
              <a:ext cx="4093931" cy="441881"/>
            </a:xfrm>
            <a:prstGeom prst="rect">
              <a:avLst/>
            </a:prstGeom>
            <a:noFill/>
          </p:spPr>
          <p:txBody>
            <a:bodyPr wrap="square" rtlCol="0">
              <a:spAutoFit/>
            </a:bodyPr>
            <a:lstStyle/>
            <a:p>
              <a:pPr algn="ctr"/>
              <a:r>
                <a:rPr lang="en-US" b="1" dirty="0" err="1">
                  <a:solidFill>
                    <a:srgbClr val="FF0000"/>
                  </a:solidFill>
                </a:rPr>
                <a:t>Hình</a:t>
              </a:r>
              <a:r>
                <a:rPr lang="en-US" b="1" dirty="0">
                  <a:solidFill>
                    <a:srgbClr val="FF0000"/>
                  </a:solidFill>
                </a:rPr>
                <a:t> 1.4: </a:t>
              </a:r>
              <a:r>
                <a:rPr lang="en-US" b="1" dirty="0" err="1">
                  <a:solidFill>
                    <a:srgbClr val="FF0000"/>
                  </a:solidFill>
                </a:rPr>
                <a:t>Đo</a:t>
              </a:r>
              <a:r>
                <a:rPr lang="en-US" b="1" dirty="0">
                  <a:solidFill>
                    <a:srgbClr val="FF0000"/>
                  </a:solidFill>
                </a:rPr>
                <a:t> </a:t>
              </a:r>
              <a:r>
                <a:rPr lang="en-US" b="1" dirty="0" err="1">
                  <a:solidFill>
                    <a:srgbClr val="FF0000"/>
                  </a:solidFill>
                </a:rPr>
                <a:t>huyết</a:t>
              </a:r>
              <a:r>
                <a:rPr lang="en-US" b="1" dirty="0">
                  <a:solidFill>
                    <a:srgbClr val="FF0000"/>
                  </a:solidFill>
                </a:rPr>
                <a:t> </a:t>
              </a:r>
              <a:r>
                <a:rPr lang="en-US" b="1" dirty="0" err="1">
                  <a:solidFill>
                    <a:srgbClr val="FF0000"/>
                  </a:solidFill>
                </a:rPr>
                <a:t>áp</a:t>
              </a:r>
              <a:r>
                <a:rPr lang="en-US" b="1" dirty="0">
                  <a:solidFill>
                    <a:srgbClr val="FF0000"/>
                  </a:solidFill>
                </a:rPr>
                <a:t> </a:t>
              </a:r>
              <a:r>
                <a:rPr lang="en-US" b="1" dirty="0" err="1">
                  <a:solidFill>
                    <a:srgbClr val="FF0000"/>
                  </a:solidFill>
                </a:rPr>
                <a:t>bằng</a:t>
              </a:r>
              <a:r>
                <a:rPr lang="en-US" b="1" dirty="0">
                  <a:solidFill>
                    <a:srgbClr val="FF0000"/>
                  </a:solidFill>
                </a:rPr>
                <a:t> </a:t>
              </a:r>
              <a:r>
                <a:rPr lang="en-US" b="1" dirty="0" err="1">
                  <a:solidFill>
                    <a:srgbClr val="FF0000"/>
                  </a:solidFill>
                </a:rPr>
                <a:t>huyết</a:t>
              </a:r>
              <a:r>
                <a:rPr lang="en-US" b="1" dirty="0">
                  <a:solidFill>
                    <a:srgbClr val="FF0000"/>
                  </a:solidFill>
                </a:rPr>
                <a:t> </a:t>
              </a:r>
              <a:r>
                <a:rPr lang="en-US" b="1" dirty="0" err="1">
                  <a:solidFill>
                    <a:srgbClr val="FF0000"/>
                  </a:solidFill>
                </a:rPr>
                <a:t>áp</a:t>
              </a:r>
              <a:r>
                <a:rPr lang="en-US" b="1" dirty="0">
                  <a:solidFill>
                    <a:srgbClr val="FF0000"/>
                  </a:solidFill>
                </a:rPr>
                <a:t> </a:t>
              </a:r>
              <a:r>
                <a:rPr lang="en-US" b="1" dirty="0" err="1">
                  <a:solidFill>
                    <a:srgbClr val="FF0000"/>
                  </a:solidFill>
                </a:rPr>
                <a:t>kế</a:t>
              </a:r>
              <a:r>
                <a:rPr lang="en-US" b="1" dirty="0">
                  <a:solidFill>
                    <a:srgbClr val="FF0000"/>
                  </a:solidFill>
                </a:rPr>
                <a:t> </a:t>
              </a:r>
              <a:r>
                <a:rPr lang="en-US" b="1" dirty="0" err="1">
                  <a:solidFill>
                    <a:srgbClr val="FF0000"/>
                  </a:solidFill>
                </a:rPr>
                <a:t>đồng</a:t>
              </a:r>
              <a:r>
                <a:rPr lang="en-US" b="1" dirty="0">
                  <a:solidFill>
                    <a:srgbClr val="FF0000"/>
                  </a:solidFill>
                </a:rPr>
                <a:t> </a:t>
              </a:r>
              <a:r>
                <a:rPr lang="en-US" b="1" dirty="0" err="1">
                  <a:solidFill>
                    <a:srgbClr val="FF0000"/>
                  </a:solidFill>
                </a:rPr>
                <a:t>hồ</a:t>
              </a:r>
              <a:endParaRPr lang="en-US" b="1" dirty="0">
                <a:solidFill>
                  <a:srgbClr val="FF0000"/>
                </a:solidFill>
              </a:endParaRPr>
            </a:p>
          </p:txBody>
        </p:sp>
      </p:grpSp>
    </p:spTree>
    <p:extLst>
      <p:ext uri="{BB962C8B-B14F-4D97-AF65-F5344CB8AC3E}">
        <p14:creationId xmlns:p14="http://schemas.microsoft.com/office/powerpoint/2010/main" val="380832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2" name="Text Placeholder 1"/>
          <p:cNvSpPr>
            <a:spLocks noGrp="1"/>
          </p:cNvSpPr>
          <p:nvPr>
            <p:ph type="body" idx="1"/>
          </p:nvPr>
        </p:nvSpPr>
        <p:spPr>
          <a:xfrm>
            <a:off x="286141" y="1103297"/>
            <a:ext cx="6005642" cy="1205001"/>
          </a:xfrm>
        </p:spPr>
        <p:txBody>
          <a:bodyPr/>
          <a:lstStyle/>
          <a:p>
            <a:pPr marL="0" lvl="0" indent="0" defTabSz="914400">
              <a:lnSpc>
                <a:spcPct val="100000"/>
              </a:lnSpc>
              <a:buClrTx/>
              <a:buSzTx/>
              <a:buNone/>
            </a:pPr>
            <a:r>
              <a:rPr lang="en-US" sz="2000" dirty="0">
                <a:solidFill>
                  <a:schemeClr val="tx1"/>
                </a:solidFill>
                <a:latin typeface="Times New Roman" panose="02020603050405020304" pitchFamily="18" charset="0"/>
                <a:cs typeface="Times New Roman" panose="02020603050405020304" pitchFamily="18" charset="0"/>
                <a:sym typeface="+mn-ea"/>
              </a:rPr>
              <a:t>Trong </a:t>
            </a:r>
            <a:r>
              <a:rPr lang="en-US" sz="2000" dirty="0" err="1">
                <a:solidFill>
                  <a:schemeClr val="tx1"/>
                </a:solidFill>
                <a:latin typeface="Times New Roman" panose="02020603050405020304" pitchFamily="18" charset="0"/>
                <a:cs typeface="Times New Roman" panose="02020603050405020304" pitchFamily="18" charset="0"/>
                <a:sym typeface="+mn-ea"/>
              </a:rPr>
              <a:t>chương</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trình</a:t>
            </a:r>
            <a:r>
              <a:rPr lang="en-US" sz="2000" dirty="0">
                <a:solidFill>
                  <a:schemeClr val="tx1"/>
                </a:solidFill>
                <a:latin typeface="Times New Roman" panose="02020603050405020304" pitchFamily="18" charset="0"/>
                <a:cs typeface="Times New Roman" panose="02020603050405020304" pitchFamily="18" charset="0"/>
                <a:sym typeface="+mn-ea"/>
              </a:rPr>
              <a:t> KHTN 6 </a:t>
            </a:r>
            <a:r>
              <a:rPr lang="en-US" sz="2000" dirty="0" err="1">
                <a:solidFill>
                  <a:schemeClr val="tx1"/>
                </a:solidFill>
                <a:latin typeface="Times New Roman" panose="02020603050405020304" pitchFamily="18" charset="0"/>
                <a:cs typeface="Times New Roman" panose="02020603050405020304" pitchFamily="18" charset="0"/>
                <a:sym typeface="+mn-ea"/>
              </a:rPr>
              <a:t>và</a:t>
            </a:r>
            <a:r>
              <a:rPr lang="en-US" sz="2000" dirty="0">
                <a:solidFill>
                  <a:schemeClr val="tx1"/>
                </a:solidFill>
                <a:latin typeface="Times New Roman" panose="02020603050405020304" pitchFamily="18" charset="0"/>
                <a:cs typeface="Times New Roman" panose="02020603050405020304" pitchFamily="18" charset="0"/>
                <a:sym typeface="+mn-ea"/>
              </a:rPr>
              <a:t> 7, </a:t>
            </a:r>
            <a:r>
              <a:rPr lang="en-US" sz="2000" dirty="0" err="1">
                <a:solidFill>
                  <a:schemeClr val="tx1"/>
                </a:solidFill>
                <a:latin typeface="Times New Roman" panose="02020603050405020304" pitchFamily="18" charset="0"/>
                <a:cs typeface="Times New Roman" panose="02020603050405020304" pitchFamily="18" charset="0"/>
                <a:sym typeface="+mn-ea"/>
              </a:rPr>
              <a:t>em</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đã</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học</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những</a:t>
            </a:r>
            <a:endParaRPr lang="en-US" sz="2000" dirty="0">
              <a:solidFill>
                <a:schemeClr val="tx1"/>
              </a:solidFill>
              <a:latin typeface="Times New Roman" panose="02020603050405020304" pitchFamily="18" charset="0"/>
              <a:cs typeface="Times New Roman" panose="02020603050405020304" pitchFamily="18" charset="0"/>
              <a:sym typeface="+mn-ea"/>
            </a:endParaRPr>
          </a:p>
          <a:p>
            <a:pPr marL="0" lvl="0" indent="0" defTabSz="914400">
              <a:lnSpc>
                <a:spcPct val="100000"/>
              </a:lnSpc>
              <a:buClrTx/>
              <a:buSzTx/>
              <a:buNone/>
            </a:pPr>
            <a:r>
              <a:rPr lang="en-US" sz="2000" dirty="0" err="1">
                <a:solidFill>
                  <a:schemeClr val="tx1"/>
                </a:solidFill>
                <a:latin typeface="Times New Roman" panose="02020603050405020304" pitchFamily="18" charset="0"/>
                <a:cs typeface="Times New Roman" panose="02020603050405020304" pitchFamily="18" charset="0"/>
                <a:sym typeface="+mn-ea"/>
              </a:rPr>
              <a:t>nội</a:t>
            </a:r>
            <a:r>
              <a:rPr lang="en-US" sz="2000" dirty="0">
                <a:solidFill>
                  <a:schemeClr val="tx1"/>
                </a:solidFill>
                <a:latin typeface="Times New Roman" panose="02020603050405020304" pitchFamily="18" charset="0"/>
                <a:cs typeface="Times New Roman" panose="02020603050405020304" pitchFamily="18" charset="0"/>
                <a:sym typeface="+mn-ea"/>
              </a:rPr>
              <a:t> dung </a:t>
            </a:r>
            <a:r>
              <a:rPr lang="en-US" sz="2000" dirty="0" err="1">
                <a:solidFill>
                  <a:schemeClr val="tx1"/>
                </a:solidFill>
                <a:latin typeface="Times New Roman" panose="02020603050405020304" pitchFamily="18" charset="0"/>
                <a:cs typeface="Times New Roman" panose="02020603050405020304" pitchFamily="18" charset="0"/>
                <a:sym typeface="+mn-ea"/>
              </a:rPr>
              <a:t>nào</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liên</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quan</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về</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các</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dụng</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cụ</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đo</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và</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dụng</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cụ</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thí</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nghiệm</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hãy</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trả</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lời</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vào</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bảng</a:t>
            </a:r>
            <a:r>
              <a:rPr lang="en-US" sz="2000" dirty="0">
                <a:solidFill>
                  <a:schemeClr val="tx1"/>
                </a:solidFill>
                <a:latin typeface="Times New Roman" panose="02020603050405020304" pitchFamily="18" charset="0"/>
                <a:cs typeface="Times New Roman" panose="02020603050405020304" pitchFamily="18" charset="0"/>
                <a:sym typeface="+mn-ea"/>
              </a:rPr>
              <a:t> </a:t>
            </a:r>
            <a:r>
              <a:rPr lang="en-US" sz="2000" dirty="0" err="1">
                <a:solidFill>
                  <a:schemeClr val="tx1"/>
                </a:solidFill>
                <a:latin typeface="Times New Roman" panose="02020603050405020304" pitchFamily="18" charset="0"/>
                <a:cs typeface="Times New Roman" panose="02020603050405020304" pitchFamily="18" charset="0"/>
                <a:sym typeface="+mn-ea"/>
              </a:rPr>
              <a:t>sau</a:t>
            </a:r>
            <a:r>
              <a:rPr lang="en-US" sz="2000" dirty="0">
                <a:solidFill>
                  <a:schemeClr val="tx1"/>
                </a:solidFill>
                <a:latin typeface="Times New Roman" panose="02020603050405020304" pitchFamily="18" charset="0"/>
                <a:cs typeface="Times New Roman" panose="02020603050405020304" pitchFamily="18" charset="0"/>
                <a:sym typeface="+mn-ea"/>
              </a:rPr>
              <a:t>:</a:t>
            </a:r>
          </a:p>
        </p:txBody>
      </p:sp>
      <p:sp>
        <p:nvSpPr>
          <p:cNvPr id="618" name="Google Shape;618;p41"/>
          <p:cNvSpPr txBox="1">
            <a:spLocks noGrp="1"/>
          </p:cNvSpPr>
          <p:nvPr>
            <p:ph type="title"/>
          </p:nvPr>
        </p:nvSpPr>
        <p:spPr>
          <a:xfrm>
            <a:off x="625456" y="527897"/>
            <a:ext cx="77136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tx1"/>
                </a:solidFill>
              </a:rPr>
              <a:t>KHỞI ĐỘNG</a:t>
            </a:r>
            <a:endParaRPr dirty="0">
              <a:solidFill>
                <a:schemeClr val="tx1"/>
              </a:solidFill>
            </a:endParaRPr>
          </a:p>
        </p:txBody>
      </p:sp>
      <p:pic>
        <p:nvPicPr>
          <p:cNvPr id="10" name="Picture 2" descr="10 dụng cụ thí nghiệm hóa học thông dụng (Phần 1) – Dụng cụ thí nghiệm ...">
            <a:extLst>
              <a:ext uri="{FF2B5EF4-FFF2-40B4-BE49-F238E27FC236}">
                <a16:creationId xmlns:a16="http://schemas.microsoft.com/office/drawing/2014/main" xmlns="" id="{71526977-6764-4766-A4E6-2B584E5CE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699" y="278297"/>
            <a:ext cx="2211458" cy="16548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8D322ACA-FF27-C40E-EB02-7D8C921A5F48}"/>
              </a:ext>
            </a:extLst>
          </p:cNvPr>
          <p:cNvPicPr>
            <a:picLocks noChangeAspect="1"/>
          </p:cNvPicPr>
          <p:nvPr/>
        </p:nvPicPr>
        <p:blipFill>
          <a:blip r:embed="rId4"/>
          <a:stretch>
            <a:fillRect/>
          </a:stretch>
        </p:blipFill>
        <p:spPr>
          <a:xfrm>
            <a:off x="286141" y="2097158"/>
            <a:ext cx="8236664" cy="27680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barn(inVertical)">
                                      <p:cBhvr>
                                        <p:cTn id="7" dur="500"/>
                                        <p:tgtEl>
                                          <p:spTgt spid="6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129" y="142405"/>
            <a:ext cx="5424192" cy="4524315"/>
          </a:xfrm>
          <a:prstGeom prst="rect">
            <a:avLst/>
          </a:prstGeom>
          <a:noFill/>
        </p:spPr>
        <p:txBody>
          <a:bodyPr wrap="square" rtlCol="0">
            <a:spAutoFit/>
          </a:bodyPr>
          <a:lstStyle/>
          <a:p>
            <a:pPr>
              <a:lnSpc>
                <a:spcPct val="150000"/>
              </a:lnSpc>
            </a:pPr>
            <a:r>
              <a:rPr lang="vi-VN" sz="2400" b="1" dirty="0" smtClean="0">
                <a:solidFill>
                  <a:srgbClr val="0000FF"/>
                </a:solidFill>
              </a:rPr>
              <a:t>- Cấu tạo huyết áp kế đồng hồ:</a:t>
            </a:r>
          </a:p>
          <a:p>
            <a:pPr>
              <a:lnSpc>
                <a:spcPct val="150000"/>
              </a:lnSpc>
            </a:pPr>
            <a:r>
              <a:rPr lang="vi-VN" sz="2400" dirty="0" smtClean="0"/>
              <a:t>+ Một bao làm bằng cao su được bọc trong băng vải dài để có thể quấn quanh cánh tay, nối với áp kế đồng hồ bằng ống cao su</a:t>
            </a:r>
          </a:p>
          <a:p>
            <a:pPr>
              <a:lnSpc>
                <a:spcPct val="150000"/>
              </a:lnSpc>
            </a:pPr>
            <a:r>
              <a:rPr lang="vi-VN" sz="2400" dirty="0" smtClean="0"/>
              <a:t>+ Áp kế này lại được nối với bóp cao su có van và một ốc có thể vặn chặt hoặc nới lỏng.</a:t>
            </a:r>
            <a:endParaRPr lang="en-US" sz="2400" dirty="0"/>
          </a:p>
        </p:txBody>
      </p:sp>
      <p:grpSp>
        <p:nvGrpSpPr>
          <p:cNvPr id="5" name="Group 4">
            <a:extLst>
              <a:ext uri="{FF2B5EF4-FFF2-40B4-BE49-F238E27FC236}">
                <a16:creationId xmlns:a16="http://schemas.microsoft.com/office/drawing/2014/main" xmlns="" id="{BF511982-315D-42AA-9AF9-0FE10E72EE82}"/>
              </a:ext>
            </a:extLst>
          </p:cNvPr>
          <p:cNvGrpSpPr/>
          <p:nvPr/>
        </p:nvGrpSpPr>
        <p:grpSpPr>
          <a:xfrm>
            <a:off x="5448925" y="369646"/>
            <a:ext cx="3537679" cy="4412215"/>
            <a:chOff x="2433869" y="2369105"/>
            <a:chExt cx="4093931" cy="2671323"/>
          </a:xfrm>
        </p:grpSpPr>
        <p:pic>
          <p:nvPicPr>
            <p:cNvPr id="6" name="Picture 2" descr="https://static.tuoitre.vn/tto/i/s626/2017/08/21/hinh-4-1503309554.jpg">
              <a:extLst>
                <a:ext uri="{FF2B5EF4-FFF2-40B4-BE49-F238E27FC236}">
                  <a16:creationId xmlns:a16="http://schemas.microsoft.com/office/drawing/2014/main" xmlns="" id="{E646AFDA-5F66-462B-A20B-6C44A270E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315" y="2369105"/>
              <a:ext cx="3858406" cy="20692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CA29D6FA-9E9C-4396-A045-BF94AE8ED8F0}"/>
                </a:ext>
              </a:extLst>
            </p:cNvPr>
            <p:cNvSpPr txBox="1"/>
            <p:nvPr/>
          </p:nvSpPr>
          <p:spPr>
            <a:xfrm>
              <a:off x="2433869" y="4598547"/>
              <a:ext cx="4093931" cy="441881"/>
            </a:xfrm>
            <a:prstGeom prst="rect">
              <a:avLst/>
            </a:prstGeom>
            <a:noFill/>
          </p:spPr>
          <p:txBody>
            <a:bodyPr wrap="square" rtlCol="0">
              <a:spAutoFit/>
            </a:bodyPr>
            <a:lstStyle/>
            <a:p>
              <a:pPr algn="ctr"/>
              <a:r>
                <a:rPr lang="en-US" b="1" dirty="0" err="1">
                  <a:solidFill>
                    <a:srgbClr val="FF0000"/>
                  </a:solidFill>
                </a:rPr>
                <a:t>Hình</a:t>
              </a:r>
              <a:r>
                <a:rPr lang="en-US" b="1" dirty="0">
                  <a:solidFill>
                    <a:srgbClr val="FF0000"/>
                  </a:solidFill>
                </a:rPr>
                <a:t> 1.4: </a:t>
              </a:r>
              <a:r>
                <a:rPr lang="en-US" b="1" dirty="0" err="1">
                  <a:solidFill>
                    <a:srgbClr val="FF0000"/>
                  </a:solidFill>
                </a:rPr>
                <a:t>Đo</a:t>
              </a:r>
              <a:r>
                <a:rPr lang="en-US" b="1" dirty="0">
                  <a:solidFill>
                    <a:srgbClr val="FF0000"/>
                  </a:solidFill>
                </a:rPr>
                <a:t> </a:t>
              </a:r>
              <a:r>
                <a:rPr lang="en-US" b="1" dirty="0" err="1">
                  <a:solidFill>
                    <a:srgbClr val="FF0000"/>
                  </a:solidFill>
                </a:rPr>
                <a:t>huyết</a:t>
              </a:r>
              <a:r>
                <a:rPr lang="en-US" b="1" dirty="0">
                  <a:solidFill>
                    <a:srgbClr val="FF0000"/>
                  </a:solidFill>
                </a:rPr>
                <a:t> </a:t>
              </a:r>
              <a:r>
                <a:rPr lang="en-US" b="1" dirty="0" err="1">
                  <a:solidFill>
                    <a:srgbClr val="FF0000"/>
                  </a:solidFill>
                </a:rPr>
                <a:t>áp</a:t>
              </a:r>
              <a:r>
                <a:rPr lang="en-US" b="1" dirty="0">
                  <a:solidFill>
                    <a:srgbClr val="FF0000"/>
                  </a:solidFill>
                </a:rPr>
                <a:t> </a:t>
              </a:r>
              <a:r>
                <a:rPr lang="en-US" b="1" dirty="0" err="1">
                  <a:solidFill>
                    <a:srgbClr val="FF0000"/>
                  </a:solidFill>
                </a:rPr>
                <a:t>bằng</a:t>
              </a:r>
              <a:r>
                <a:rPr lang="en-US" b="1" dirty="0">
                  <a:solidFill>
                    <a:srgbClr val="FF0000"/>
                  </a:solidFill>
                </a:rPr>
                <a:t> </a:t>
              </a:r>
              <a:r>
                <a:rPr lang="en-US" b="1" dirty="0" err="1">
                  <a:solidFill>
                    <a:srgbClr val="FF0000"/>
                  </a:solidFill>
                </a:rPr>
                <a:t>huyết</a:t>
              </a:r>
              <a:r>
                <a:rPr lang="en-US" b="1" dirty="0">
                  <a:solidFill>
                    <a:srgbClr val="FF0000"/>
                  </a:solidFill>
                </a:rPr>
                <a:t> </a:t>
              </a:r>
              <a:r>
                <a:rPr lang="en-US" b="1" dirty="0" err="1">
                  <a:solidFill>
                    <a:srgbClr val="FF0000"/>
                  </a:solidFill>
                </a:rPr>
                <a:t>áp</a:t>
              </a:r>
              <a:r>
                <a:rPr lang="en-US" b="1" dirty="0">
                  <a:solidFill>
                    <a:srgbClr val="FF0000"/>
                  </a:solidFill>
                </a:rPr>
                <a:t> </a:t>
              </a:r>
              <a:r>
                <a:rPr lang="en-US" b="1" dirty="0" err="1">
                  <a:solidFill>
                    <a:srgbClr val="FF0000"/>
                  </a:solidFill>
                </a:rPr>
                <a:t>kế</a:t>
              </a:r>
              <a:r>
                <a:rPr lang="en-US" b="1" dirty="0">
                  <a:solidFill>
                    <a:srgbClr val="FF0000"/>
                  </a:solidFill>
                </a:rPr>
                <a:t> </a:t>
              </a:r>
              <a:r>
                <a:rPr lang="en-US" b="1" dirty="0" err="1">
                  <a:solidFill>
                    <a:srgbClr val="FF0000"/>
                  </a:solidFill>
                </a:rPr>
                <a:t>đồng</a:t>
              </a:r>
              <a:r>
                <a:rPr lang="en-US" b="1" dirty="0">
                  <a:solidFill>
                    <a:srgbClr val="FF0000"/>
                  </a:solidFill>
                </a:rPr>
                <a:t> </a:t>
              </a:r>
              <a:r>
                <a:rPr lang="en-US" b="1" dirty="0" err="1">
                  <a:solidFill>
                    <a:srgbClr val="FF0000"/>
                  </a:solidFill>
                </a:rPr>
                <a:t>hồ</a:t>
              </a:r>
              <a:endParaRPr lang="en-US" b="1" dirty="0">
                <a:solidFill>
                  <a:srgbClr val="FF0000"/>
                </a:solidFill>
              </a:endParaRPr>
            </a:p>
          </p:txBody>
        </p:sp>
      </p:grpSp>
    </p:spTree>
    <p:extLst>
      <p:ext uri="{BB962C8B-B14F-4D97-AF65-F5344CB8AC3E}">
        <p14:creationId xmlns:p14="http://schemas.microsoft.com/office/powerpoint/2010/main" val="418274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ó bao nhiêu loại nguồn điện và đặc điểm của nguồn điện là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298" y="454022"/>
            <a:ext cx="4122295" cy="441028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844;p44">
            <a:extLst>
              <a:ext uri="{FF2B5EF4-FFF2-40B4-BE49-F238E27FC236}">
                <a16:creationId xmlns:a16="http://schemas.microsoft.com/office/drawing/2014/main" xmlns="" id="{4F24BE1D-D12E-469A-A640-7B0E1B89E1DA}"/>
              </a:ext>
            </a:extLst>
          </p:cNvPr>
          <p:cNvSpPr txBox="1">
            <a:spLocks/>
          </p:cNvSpPr>
          <p:nvPr/>
        </p:nvSpPr>
        <p:spPr>
          <a:xfrm>
            <a:off x="0" y="60524"/>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3200" dirty="0">
                <a:solidFill>
                  <a:srgbClr val="0000FF"/>
                </a:solidFill>
                <a:latin typeface="Patrick Hand" panose="020B0604020202020204" charset="0"/>
                <a:cs typeface="Times New Roman" pitchFamily="18" charset="0"/>
              </a:rPr>
              <a:t>3. </a:t>
            </a:r>
            <a:r>
              <a:rPr lang="en-US" sz="3200" dirty="0" err="1">
                <a:solidFill>
                  <a:srgbClr val="0000FF"/>
                </a:solidFill>
                <a:latin typeface="Patrick Hand" panose="020B0604020202020204" charset="0"/>
                <a:cs typeface="Times New Roman" pitchFamily="18" charset="0"/>
              </a:rPr>
              <a:t>Thiết</a:t>
            </a:r>
            <a:r>
              <a:rPr lang="en-US" sz="3200" dirty="0">
                <a:solidFill>
                  <a:srgbClr val="0000FF"/>
                </a:solidFill>
                <a:latin typeface="Patrick Hand" panose="020B0604020202020204" charset="0"/>
                <a:cs typeface="Times New Roman" pitchFamily="18" charset="0"/>
              </a:rPr>
              <a:t> </a:t>
            </a:r>
            <a:r>
              <a:rPr lang="en-US" sz="3200" dirty="0" err="1">
                <a:solidFill>
                  <a:srgbClr val="0000FF"/>
                </a:solidFill>
                <a:latin typeface="Patrick Hand" panose="020B0604020202020204" charset="0"/>
                <a:cs typeface="Times New Roman" pitchFamily="18" charset="0"/>
              </a:rPr>
              <a:t>bị</a:t>
            </a:r>
            <a:r>
              <a:rPr lang="en-US" sz="3200" dirty="0">
                <a:solidFill>
                  <a:srgbClr val="0000FF"/>
                </a:solidFill>
                <a:latin typeface="Patrick Hand" panose="020B0604020202020204" charset="0"/>
                <a:cs typeface="Times New Roman" pitchFamily="18" charset="0"/>
              </a:rPr>
              <a:t> </a:t>
            </a:r>
            <a:r>
              <a:rPr lang="en-US" sz="3200" dirty="0" err="1">
                <a:solidFill>
                  <a:srgbClr val="0000FF"/>
                </a:solidFill>
                <a:latin typeface="Patrick Hand" panose="020B0604020202020204" charset="0"/>
                <a:cs typeface="Times New Roman" pitchFamily="18" charset="0"/>
              </a:rPr>
              <a:t>điện</a:t>
            </a:r>
            <a:r>
              <a:rPr lang="en-US" sz="3200" dirty="0">
                <a:solidFill>
                  <a:srgbClr val="0000FF"/>
                </a:solidFill>
                <a:latin typeface="Patrick Hand" panose="020B0604020202020204" charset="0"/>
                <a:cs typeface="Times New Roman" pitchFamily="18" charset="0"/>
              </a:rPr>
              <a:t> </a:t>
            </a:r>
            <a:r>
              <a:rPr lang="en-US" sz="3200" dirty="0" err="1">
                <a:solidFill>
                  <a:srgbClr val="0000FF"/>
                </a:solidFill>
                <a:latin typeface="Patrick Hand" panose="020B0604020202020204" charset="0"/>
                <a:cs typeface="Times New Roman" pitchFamily="18" charset="0"/>
              </a:rPr>
              <a:t>và</a:t>
            </a:r>
            <a:r>
              <a:rPr lang="en-US" sz="3200" dirty="0">
                <a:solidFill>
                  <a:srgbClr val="0000FF"/>
                </a:solidFill>
                <a:latin typeface="Patrick Hand" panose="020B0604020202020204" charset="0"/>
                <a:cs typeface="Times New Roman" pitchFamily="18" charset="0"/>
              </a:rPr>
              <a:t> </a:t>
            </a:r>
            <a:r>
              <a:rPr lang="en-US" sz="3200" dirty="0" err="1">
                <a:solidFill>
                  <a:srgbClr val="0000FF"/>
                </a:solidFill>
                <a:latin typeface="Patrick Hand" panose="020B0604020202020204" charset="0"/>
                <a:cs typeface="Times New Roman" pitchFamily="18" charset="0"/>
              </a:rPr>
              <a:t>cách</a:t>
            </a:r>
            <a:r>
              <a:rPr lang="en-US" sz="3200" dirty="0">
                <a:solidFill>
                  <a:srgbClr val="0000FF"/>
                </a:solidFill>
                <a:latin typeface="Patrick Hand" panose="020B0604020202020204" charset="0"/>
                <a:cs typeface="Times New Roman" pitchFamily="18" charset="0"/>
              </a:rPr>
              <a:t> </a:t>
            </a:r>
            <a:r>
              <a:rPr lang="en-US" sz="3200" dirty="0" err="1">
                <a:solidFill>
                  <a:srgbClr val="0000FF"/>
                </a:solidFill>
                <a:latin typeface="Patrick Hand" panose="020B0604020202020204" charset="0"/>
                <a:cs typeface="Times New Roman" pitchFamily="18" charset="0"/>
              </a:rPr>
              <a:t>sử</a:t>
            </a:r>
            <a:r>
              <a:rPr lang="en-US" sz="3200" dirty="0">
                <a:solidFill>
                  <a:srgbClr val="0000FF"/>
                </a:solidFill>
                <a:latin typeface="Patrick Hand" panose="020B0604020202020204" charset="0"/>
                <a:cs typeface="Times New Roman" pitchFamily="18" charset="0"/>
              </a:rPr>
              <a:t> </a:t>
            </a:r>
            <a:r>
              <a:rPr lang="en-US" sz="3200" dirty="0" err="1">
                <a:solidFill>
                  <a:srgbClr val="0000FF"/>
                </a:solidFill>
                <a:latin typeface="Patrick Hand" panose="020B0604020202020204" charset="0"/>
                <a:cs typeface="Times New Roman" pitchFamily="18" charset="0"/>
              </a:rPr>
              <a:t>dụng</a:t>
            </a:r>
            <a:endParaRPr lang="en-US" sz="3200" dirty="0">
              <a:solidFill>
                <a:srgbClr val="0000FF"/>
              </a:solidFill>
              <a:latin typeface="Patrick Hand" panose="020B0604020202020204" charset="0"/>
            </a:endParaRPr>
          </a:p>
        </p:txBody>
      </p:sp>
      <p:sp>
        <p:nvSpPr>
          <p:cNvPr id="6" name="Freeform 7306">
            <a:extLst>
              <a:ext uri="{FF2B5EF4-FFF2-40B4-BE49-F238E27FC236}">
                <a16:creationId xmlns:a16="http://schemas.microsoft.com/office/drawing/2014/main" xmlns="" id="{9BA02D7A-A11B-4A09-B25A-A6F03443AF10}"/>
              </a:ext>
            </a:extLst>
          </p:cNvPr>
          <p:cNvSpPr>
            <a:spLocks/>
          </p:cNvSpPr>
          <p:nvPr/>
        </p:nvSpPr>
        <p:spPr bwMode="auto">
          <a:xfrm>
            <a:off x="0" y="808310"/>
            <a:ext cx="4796852" cy="4265859"/>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bg1"/>
          </a:solidFill>
          <a:ln>
            <a:noFill/>
          </a:ln>
          <a:extLst/>
        </p:spPr>
        <p:txBody>
          <a:bodyPr rot="0" vert="horz" wrap="square" lIns="91440" tIns="45720" rIns="91440" bIns="45720" anchor="t" anchorCtr="0" upright="1">
            <a:noAutofit/>
          </a:bodyPr>
          <a:lstStyle/>
          <a:p>
            <a:r>
              <a:rPr lang="en-US" sz="3200" dirty="0"/>
              <a:t> </a:t>
            </a:r>
            <a:r>
              <a:rPr lang="en-US" sz="3200" b="1" i="1" dirty="0" smtClean="0">
                <a:solidFill>
                  <a:srgbClr val="C00000"/>
                </a:solidFill>
              </a:rPr>
              <a:t>a</a:t>
            </a:r>
            <a:r>
              <a:rPr lang="en-US" sz="3200" b="1" i="1" dirty="0">
                <a:solidFill>
                  <a:srgbClr val="C00000"/>
                </a:solidFill>
              </a:rPr>
              <a:t>) </a:t>
            </a:r>
            <a:r>
              <a:rPr lang="en-US" sz="3200" b="1" i="1" dirty="0" err="1">
                <a:solidFill>
                  <a:srgbClr val="C00000"/>
                </a:solidFill>
              </a:rPr>
              <a:t>Thiết</a:t>
            </a:r>
            <a:r>
              <a:rPr lang="en-US" sz="3200" b="1" i="1" dirty="0">
                <a:solidFill>
                  <a:srgbClr val="C00000"/>
                </a:solidFill>
              </a:rPr>
              <a:t> </a:t>
            </a:r>
            <a:r>
              <a:rPr lang="en-US" sz="3200" b="1" i="1" dirty="0" err="1">
                <a:solidFill>
                  <a:srgbClr val="C00000"/>
                </a:solidFill>
              </a:rPr>
              <a:t>bị</a:t>
            </a:r>
            <a:r>
              <a:rPr lang="en-US" sz="3200" b="1" i="1" dirty="0">
                <a:solidFill>
                  <a:srgbClr val="C00000"/>
                </a:solidFill>
              </a:rPr>
              <a:t> </a:t>
            </a:r>
            <a:r>
              <a:rPr lang="en-US" sz="3200" b="1" i="1" dirty="0" err="1">
                <a:solidFill>
                  <a:srgbClr val="C00000"/>
                </a:solidFill>
              </a:rPr>
              <a:t>cung</a:t>
            </a:r>
            <a:r>
              <a:rPr lang="en-US" sz="3200" b="1" i="1" dirty="0">
                <a:solidFill>
                  <a:srgbClr val="C00000"/>
                </a:solidFill>
              </a:rPr>
              <a:t> </a:t>
            </a:r>
            <a:r>
              <a:rPr lang="en-US" sz="3200" b="1" i="1" dirty="0" err="1">
                <a:solidFill>
                  <a:srgbClr val="C00000"/>
                </a:solidFill>
              </a:rPr>
              <a:t>cấp</a:t>
            </a:r>
            <a:r>
              <a:rPr lang="en-US" sz="3200" b="1" i="1" dirty="0">
                <a:solidFill>
                  <a:srgbClr val="C00000"/>
                </a:solidFill>
              </a:rPr>
              <a:t> </a:t>
            </a:r>
            <a:r>
              <a:rPr lang="en-US" sz="3200" b="1" i="1" dirty="0" err="1">
                <a:solidFill>
                  <a:srgbClr val="C00000"/>
                </a:solidFill>
              </a:rPr>
              <a:t>điện</a:t>
            </a:r>
            <a:r>
              <a:rPr lang="en-US" sz="3200" b="1" i="1" dirty="0">
                <a:solidFill>
                  <a:srgbClr val="C00000"/>
                </a:solidFill>
              </a:rPr>
              <a:t> (</a:t>
            </a:r>
            <a:r>
              <a:rPr lang="en-US" sz="3200" b="1" i="1" dirty="0" err="1">
                <a:solidFill>
                  <a:srgbClr val="C00000"/>
                </a:solidFill>
              </a:rPr>
              <a:t>nguồn</a:t>
            </a:r>
            <a:r>
              <a:rPr lang="en-US" sz="3200" b="1" i="1" dirty="0">
                <a:solidFill>
                  <a:srgbClr val="C00000"/>
                </a:solidFill>
              </a:rPr>
              <a:t> </a:t>
            </a:r>
            <a:r>
              <a:rPr lang="en-US" sz="3200" b="1" i="1" dirty="0" err="1">
                <a:solidFill>
                  <a:srgbClr val="C00000"/>
                </a:solidFill>
              </a:rPr>
              <a:t>điện</a:t>
            </a:r>
            <a:r>
              <a:rPr lang="en-US" sz="3200" b="1" i="1" dirty="0">
                <a:solidFill>
                  <a:srgbClr val="C00000"/>
                </a:solidFill>
              </a:rPr>
              <a:t>) </a:t>
            </a:r>
          </a:p>
          <a:p>
            <a:pPr>
              <a:lnSpc>
                <a:spcPct val="150000"/>
              </a:lnSpc>
            </a:pPr>
            <a:r>
              <a:rPr lang="en-US" sz="2400" dirty="0"/>
              <a:t>- </a:t>
            </a:r>
            <a:r>
              <a:rPr lang="vi-VN" sz="2400" dirty="0"/>
              <a:t>Các thí nghiệm về điện ở môn </a:t>
            </a:r>
            <a:r>
              <a:rPr lang="vi-VN" sz="2400" dirty="0" smtClean="0"/>
              <a:t>KHTN thường </a:t>
            </a:r>
            <a:r>
              <a:rPr lang="vi-VN" sz="2400" dirty="0"/>
              <a:t>dùng nguồn điện là pin 1,5 V. Để có bộ nguồn 3 V thì dùng </a:t>
            </a:r>
            <a:r>
              <a:rPr lang="vi-VN" sz="2400" dirty="0" smtClean="0"/>
              <a:t>2 pin</a:t>
            </a:r>
            <a:r>
              <a:rPr lang="vi-VN" sz="2400" dirty="0"/>
              <a:t>, để có bộ nguồn 6 V thì </a:t>
            </a:r>
            <a:r>
              <a:rPr lang="vi-VN" sz="2400" dirty="0" smtClean="0"/>
              <a:t>dùng 4 pin.</a:t>
            </a:r>
            <a:endParaRPr lang="en-US" sz="2400" dirty="0"/>
          </a:p>
        </p:txBody>
      </p:sp>
    </p:spTree>
    <p:extLst>
      <p:ext uri="{BB962C8B-B14F-4D97-AF65-F5344CB8AC3E}">
        <p14:creationId xmlns:p14="http://schemas.microsoft.com/office/powerpoint/2010/main" val="423798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15" name="Freeform 7306">
            <a:extLst>
              <a:ext uri="{FF2B5EF4-FFF2-40B4-BE49-F238E27FC236}">
                <a16:creationId xmlns:a16="http://schemas.microsoft.com/office/drawing/2014/main" xmlns="" id="{9BA02D7A-A11B-4A09-B25A-A6F03443AF10}"/>
              </a:ext>
            </a:extLst>
          </p:cNvPr>
          <p:cNvSpPr>
            <a:spLocks/>
          </p:cNvSpPr>
          <p:nvPr/>
        </p:nvSpPr>
        <p:spPr bwMode="auto">
          <a:xfrm>
            <a:off x="632083" y="549371"/>
            <a:ext cx="4879298" cy="4335189"/>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1">
              <a:lumMod val="20000"/>
              <a:lumOff val="80000"/>
            </a:schemeClr>
          </a:solidFill>
          <a:ln>
            <a:noFill/>
          </a:ln>
          <a:extLst/>
        </p:spPr>
        <p:txBody>
          <a:bodyPr rot="0" vert="horz" wrap="square" lIns="91440" tIns="45720" rIns="91440" bIns="45720" anchor="t" anchorCtr="0" upright="1">
            <a:noAutofit/>
          </a:bodyPr>
          <a:lstStyle/>
          <a:p>
            <a:r>
              <a:rPr lang="en-US" sz="2800" dirty="0" smtClean="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là</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bị</a:t>
            </a:r>
            <a:r>
              <a:rPr lang="en-US" sz="2800" dirty="0">
                <a:latin typeface="Arial" panose="020B0604020202020204" pitchFamily="34" charset="0"/>
                <a:cs typeface="Arial" panose="020B0604020202020204" pitchFamily="34" charset="0"/>
              </a:rPr>
              <a:t> có </a:t>
            </a:r>
            <a:r>
              <a:rPr lang="en-US" sz="2800" dirty="0" err="1">
                <a:latin typeface="Arial" panose="020B0604020202020204" pitchFamily="34" charset="0"/>
                <a:cs typeface="Arial" panose="020B0604020202020204" pitchFamily="34" charset="0"/>
              </a:rPr>
              <a:t>chức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năng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chuyển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đổi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áp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xoay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chiều</a:t>
            </a:r>
            <a:r>
              <a:rPr lang="en-US" sz="2800" dirty="0">
                <a:latin typeface="Arial" panose="020B0604020202020204" pitchFamily="34" charset="0"/>
                <a:cs typeface="Arial" panose="020B0604020202020204" pitchFamily="34" charset="0"/>
              </a:rPr>
              <a:t> có </a:t>
            </a:r>
            <a:r>
              <a:rPr lang="en-US" sz="2800" dirty="0" err="1">
                <a:latin typeface="Arial" panose="020B0604020202020204" pitchFamily="34" charset="0"/>
                <a:cs typeface="Arial" panose="020B0604020202020204" pitchFamily="34" charset="0"/>
              </a:rPr>
              <a:t>giá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trị</a:t>
            </a:r>
            <a:r>
              <a:rPr lang="en-US" sz="2800" dirty="0">
                <a:latin typeface="Arial" panose="020B0604020202020204" pitchFamily="34" charset="0"/>
                <a:cs typeface="Arial" panose="020B0604020202020204" pitchFamily="34" charset="0"/>
              </a:rPr>
              <a:t> 220 V </a:t>
            </a:r>
            <a:r>
              <a:rPr lang="en-US" sz="2800" dirty="0" err="1">
                <a:latin typeface="Arial" panose="020B0604020202020204" pitchFamily="34" charset="0"/>
                <a:cs typeface="Arial" panose="020B0604020202020204" pitchFamily="34" charset="0"/>
              </a:rPr>
              <a:t>thành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áp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xoay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chiều</a:t>
            </a:r>
            <a:r>
              <a:rPr lang="en-US" sz="2800" dirty="0">
                <a:latin typeface="Arial" panose="020B0604020202020204" pitchFamily="34" charset="0"/>
                <a:cs typeface="Arial" panose="020B0604020202020204" pitchFamily="34" charset="0"/>
              </a:rPr>
              <a:t> (AC) </a:t>
            </a:r>
            <a:r>
              <a:rPr lang="en-US" sz="2800" dirty="0" err="1">
                <a:latin typeface="Arial" panose="020B0604020202020204" pitchFamily="34" charset="0"/>
                <a:cs typeface="Arial" panose="020B0604020202020204" pitchFamily="34" charset="0"/>
              </a:rPr>
              <a:t>hoặc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áp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chiều</a:t>
            </a:r>
            <a:r>
              <a:rPr lang="en-US" sz="2800" dirty="0">
                <a:latin typeface="Arial" panose="020B0604020202020204" pitchFamily="34" charset="0"/>
                <a:cs typeface="Arial" panose="020B0604020202020204" pitchFamily="34" charset="0"/>
              </a:rPr>
              <a:t> (DC) có </a:t>
            </a:r>
            <a:r>
              <a:rPr lang="en-US" sz="2800" dirty="0" err="1">
                <a:latin typeface="Arial" panose="020B0604020202020204" pitchFamily="34" charset="0"/>
                <a:cs typeface="Arial" panose="020B0604020202020204" pitchFamily="34" charset="0"/>
              </a:rPr>
              <a:t>giá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bảo</a:t>
            </a:r>
            <a:r>
              <a:rPr lang="en-US" sz="2800" dirty="0">
                <a:latin typeface="Arial" panose="020B0604020202020204" pitchFamily="34" charset="0"/>
                <a:cs typeface="Arial" panose="020B0604020202020204" pitchFamily="34" charset="0"/>
              </a:rPr>
              <a:t> an </a:t>
            </a:r>
            <a:r>
              <a:rPr lang="en-US" sz="2800" dirty="0" err="1">
                <a:latin typeface="Arial" panose="020B0604020202020204" pitchFamily="34" charset="0"/>
                <a:cs typeface="Arial" panose="020B0604020202020204" pitchFamily="34" charset="0"/>
              </a:rPr>
              <a:t>toàn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nghiệm</a:t>
            </a:r>
            <a:endParaRPr lang="en-US" sz="2800" dirty="0">
              <a:latin typeface="Arial" panose="020B0604020202020204" pitchFamily="34" charset="0"/>
              <a:cs typeface="Arial" panose="020B0604020202020204" pitchFamily="34" charset="0"/>
            </a:endParaRPr>
          </a:p>
        </p:txBody>
      </p:sp>
      <p:pic>
        <p:nvPicPr>
          <p:cNvPr id="4098" name="Picture 2" descr="Biến áp nguồn - Công Ty VinaMTSC - Thiết bị giáo dục"/>
          <p:cNvPicPr>
            <a:picLocks noChangeAspect="1" noChangeArrowheads="1"/>
          </p:cNvPicPr>
          <p:nvPr/>
        </p:nvPicPr>
        <p:blipFill rotWithShape="1">
          <a:blip r:embed="rId3">
            <a:extLst>
              <a:ext uri="{28A0092B-C50C-407E-A947-70E740481C1C}">
                <a14:useLocalDpi xmlns:a14="http://schemas.microsoft.com/office/drawing/2010/main" val="0"/>
              </a:ext>
            </a:extLst>
          </a:blip>
          <a:srcRect t="37309"/>
          <a:stretch/>
        </p:blipFill>
        <p:spPr bwMode="auto">
          <a:xfrm>
            <a:off x="5586389" y="1043126"/>
            <a:ext cx="3789891" cy="32453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2083" y="26151"/>
            <a:ext cx="3119765" cy="523220"/>
          </a:xfrm>
          <a:prstGeom prst="rect">
            <a:avLst/>
          </a:prstGeom>
        </p:spPr>
        <p:txBody>
          <a:bodyPr wrap="none">
            <a:spAutoFit/>
          </a:bodyPr>
          <a:lstStyle/>
          <a:p>
            <a:r>
              <a:rPr lang="en-US" sz="2800" b="1" i="1" dirty="0">
                <a:solidFill>
                  <a:srgbClr val="C00000"/>
                </a:solidFill>
                <a:latin typeface="Arial" panose="020B0604020202020204" pitchFamily="34" charset="0"/>
                <a:cs typeface="Arial" panose="020B0604020202020204" pitchFamily="34" charset="0"/>
              </a:rPr>
              <a:t>b) </a:t>
            </a:r>
            <a:r>
              <a:rPr lang="en-US" sz="2800" b="1" i="1" dirty="0" err="1">
                <a:solidFill>
                  <a:srgbClr val="C00000"/>
                </a:solidFill>
                <a:latin typeface="Arial" panose="020B0604020202020204" pitchFamily="34" charset="0"/>
                <a:cs typeface="Arial" panose="020B0604020202020204" pitchFamily="34" charset="0"/>
              </a:rPr>
              <a:t>Biến</a:t>
            </a:r>
            <a:r>
              <a:rPr lang="en-US" sz="2800" b="1" i="1" dirty="0">
                <a:solidFill>
                  <a:srgbClr val="C00000"/>
                </a:solidFill>
                <a:latin typeface="Arial" panose="020B0604020202020204" pitchFamily="34" charset="0"/>
                <a:cs typeface="Arial" panose="020B0604020202020204" pitchFamily="34" charset="0"/>
              </a:rPr>
              <a:t> </a:t>
            </a:r>
            <a:r>
              <a:rPr lang="en-US" sz="2800" b="1" i="1" dirty="0" err="1">
                <a:solidFill>
                  <a:srgbClr val="C00000"/>
                </a:solidFill>
                <a:latin typeface="Arial" panose="020B0604020202020204" pitchFamily="34" charset="0"/>
                <a:cs typeface="Arial" panose="020B0604020202020204" pitchFamily="34" charset="0"/>
              </a:rPr>
              <a:t>áp</a:t>
            </a:r>
            <a:r>
              <a:rPr lang="en-US" sz="2800" b="1" i="1" dirty="0">
                <a:solidFill>
                  <a:srgbClr val="C00000"/>
                </a:solidFill>
                <a:latin typeface="Arial" panose="020B0604020202020204" pitchFamily="34" charset="0"/>
                <a:cs typeface="Arial" panose="020B0604020202020204" pitchFamily="34" charset="0"/>
              </a:rPr>
              <a:t> </a:t>
            </a:r>
            <a:r>
              <a:rPr lang="en-US" sz="2800" b="1" i="1" dirty="0" err="1">
                <a:solidFill>
                  <a:srgbClr val="C00000"/>
                </a:solidFill>
                <a:latin typeface="Arial" panose="020B0604020202020204" pitchFamily="34" charset="0"/>
                <a:cs typeface="Arial" panose="020B0604020202020204" pitchFamily="34" charset="0"/>
              </a:rPr>
              <a:t>nguồn</a:t>
            </a:r>
            <a:endParaRPr lang="en-US" sz="2800" b="1"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698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grpSp>
        <p:nvGrpSpPr>
          <p:cNvPr id="10" name="Group 9">
            <a:extLst>
              <a:ext uri="{FF2B5EF4-FFF2-40B4-BE49-F238E27FC236}">
                <a16:creationId xmlns:a16="http://schemas.microsoft.com/office/drawing/2014/main" xmlns="" id="{18C5A1B8-D769-4F24-B843-814CCA2C2388}"/>
              </a:ext>
            </a:extLst>
          </p:cNvPr>
          <p:cNvGrpSpPr/>
          <p:nvPr/>
        </p:nvGrpSpPr>
        <p:grpSpPr>
          <a:xfrm>
            <a:off x="162068" y="494053"/>
            <a:ext cx="6970688" cy="1255793"/>
            <a:chOff x="714377" y="1405342"/>
            <a:chExt cx="6970688" cy="1016299"/>
          </a:xfrm>
        </p:grpSpPr>
        <p:sp>
          <p:nvSpPr>
            <p:cNvPr id="35" name="Freeform 7306">
              <a:extLst>
                <a:ext uri="{FF2B5EF4-FFF2-40B4-BE49-F238E27FC236}">
                  <a16:creationId xmlns:a16="http://schemas.microsoft.com/office/drawing/2014/main" xmlns="" id="{5AF64C1B-BC3E-47CE-8385-7A52FEFDCA9D}"/>
                </a:ext>
              </a:extLst>
            </p:cNvPr>
            <p:cNvSpPr>
              <a:spLocks/>
            </p:cNvSpPr>
            <p:nvPr/>
          </p:nvSpPr>
          <p:spPr bwMode="auto">
            <a:xfrm>
              <a:off x="761190" y="1635716"/>
              <a:ext cx="6923875" cy="785925"/>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1">
                <a:lumMod val="20000"/>
                <a:lumOff val="80000"/>
              </a:schemeClr>
            </a:solidFill>
            <a:ln>
              <a:noFill/>
            </a:ln>
          </p:spPr>
          <p:txBody>
            <a:bodyPr rot="0" vert="horz" wrap="square" lIns="91440" tIns="45720" rIns="91440" bIns="45720" anchor="t" anchorCtr="0" upright="1">
              <a:noAutofit/>
            </a:bodyPr>
            <a:lstStyle/>
            <a:p>
              <a:r>
                <a:rPr lang="en-US" dirty="0"/>
                <a:t>      Quan </a:t>
              </a:r>
              <a:r>
                <a:rPr lang="en-US" dirty="0" err="1"/>
                <a:t>sát</a:t>
              </a:r>
              <a:r>
                <a:rPr lang="en-US" dirty="0"/>
                <a:t> </a:t>
              </a:r>
              <a:r>
                <a:rPr lang="en-US" dirty="0" err="1"/>
                <a:t>ampe</a:t>
              </a:r>
              <a:r>
                <a:rPr lang="en-US" dirty="0"/>
                <a:t> </a:t>
              </a:r>
              <a:r>
                <a:rPr lang="en-US" dirty="0" err="1"/>
                <a:t>kế</a:t>
              </a:r>
              <a:r>
                <a:rPr lang="en-US" dirty="0"/>
                <a:t>, </a:t>
              </a:r>
              <a:r>
                <a:rPr lang="en-US" dirty="0" err="1"/>
                <a:t>vôn</a:t>
              </a:r>
              <a:r>
                <a:rPr lang="en-US" dirty="0"/>
                <a:t> </a:t>
              </a:r>
              <a:r>
                <a:rPr lang="en-US" dirty="0" err="1"/>
                <a:t>kế</a:t>
              </a:r>
              <a:r>
                <a:rPr lang="en-US" dirty="0"/>
                <a:t> </a:t>
              </a:r>
              <a:r>
                <a:rPr lang="en-US" dirty="0" err="1"/>
                <a:t>trong</a:t>
              </a:r>
              <a:r>
                <a:rPr lang="en-US" dirty="0"/>
                <a:t> </a:t>
              </a:r>
              <a:r>
                <a:rPr lang="en-US" dirty="0" err="1"/>
                <a:t>hình</a:t>
              </a:r>
              <a:r>
                <a:rPr lang="en-US" dirty="0"/>
                <a:t> 1.6:</a:t>
              </a:r>
            </a:p>
            <a:p>
              <a:r>
                <a:rPr lang="en-US" dirty="0"/>
                <a:t>1. </a:t>
              </a:r>
              <a:r>
                <a:rPr lang="en-US" dirty="0" err="1"/>
                <a:t>Chỉ</a:t>
              </a:r>
              <a:r>
                <a:rPr lang="en-US" dirty="0"/>
                <a:t> ra </a:t>
              </a:r>
              <a:r>
                <a:rPr lang="en-US" dirty="0" err="1"/>
                <a:t>các</a:t>
              </a:r>
              <a:r>
                <a:rPr lang="en-US" dirty="0"/>
                <a:t> </a:t>
              </a:r>
              <a:r>
                <a:rPr lang="en-US" dirty="0" err="1"/>
                <a:t>điểm</a:t>
              </a:r>
              <a:r>
                <a:rPr lang="en-US" dirty="0"/>
                <a:t> </a:t>
              </a:r>
              <a:r>
                <a:rPr lang="en-US" dirty="0" err="1"/>
                <a:t>đặc</a:t>
              </a:r>
              <a:r>
                <a:rPr lang="en-US" dirty="0"/>
                <a:t> tr</a:t>
              </a:r>
              <a:r>
                <a:rPr lang="vi-VN" dirty="0"/>
                <a:t>ư</a:t>
              </a:r>
              <a:r>
                <a:rPr lang="en-US" dirty="0"/>
                <a:t>ng </a:t>
              </a:r>
              <a:r>
                <a:rPr lang="en-US" dirty="0" err="1"/>
                <a:t>của</a:t>
              </a:r>
              <a:r>
                <a:rPr lang="en-US" dirty="0"/>
                <a:t> </a:t>
              </a:r>
              <a:r>
                <a:rPr lang="en-US" dirty="0" err="1"/>
                <a:t>ampe</a:t>
              </a:r>
              <a:r>
                <a:rPr lang="en-US" dirty="0"/>
                <a:t> </a:t>
              </a:r>
              <a:r>
                <a:rPr lang="en-US" dirty="0" err="1"/>
                <a:t>kế</a:t>
              </a:r>
              <a:r>
                <a:rPr lang="en-US" dirty="0"/>
                <a:t> </a:t>
              </a:r>
              <a:r>
                <a:rPr lang="en-US" dirty="0" err="1"/>
                <a:t>và</a:t>
              </a:r>
              <a:r>
                <a:rPr lang="en-US" dirty="0"/>
                <a:t> </a:t>
              </a:r>
              <a:r>
                <a:rPr lang="en-US" dirty="0" err="1"/>
                <a:t>vôn</a:t>
              </a:r>
              <a:r>
                <a:rPr lang="en-US" dirty="0"/>
                <a:t> </a:t>
              </a:r>
              <a:r>
                <a:rPr lang="en-US" dirty="0" err="1"/>
                <a:t>kế</a:t>
              </a:r>
              <a:r>
                <a:rPr lang="en-US" dirty="0"/>
                <a:t>.</a:t>
              </a:r>
            </a:p>
            <a:p>
              <a:r>
                <a:rPr lang="en-US" dirty="0"/>
                <a:t>2. </a:t>
              </a:r>
              <a:r>
                <a:rPr lang="en-US" dirty="0" err="1"/>
                <a:t>Chỉ</a:t>
              </a:r>
              <a:r>
                <a:rPr lang="en-US" dirty="0"/>
                <a:t> ra </a:t>
              </a:r>
              <a:r>
                <a:rPr lang="en-US" dirty="0" err="1"/>
                <a:t>sự</a:t>
              </a:r>
              <a:r>
                <a:rPr lang="en-US" dirty="0"/>
                <a:t> </a:t>
              </a:r>
              <a:r>
                <a:rPr lang="en-US" dirty="0" err="1"/>
                <a:t>khác</a:t>
              </a:r>
              <a:r>
                <a:rPr lang="en-US" dirty="0"/>
                <a:t> </a:t>
              </a:r>
              <a:r>
                <a:rPr lang="en-US" dirty="0" err="1"/>
                <a:t>nhau</a:t>
              </a:r>
              <a:r>
                <a:rPr lang="en-US" dirty="0"/>
                <a:t> </a:t>
              </a:r>
              <a:r>
                <a:rPr lang="en-US" dirty="0" err="1"/>
                <a:t>giữa</a:t>
              </a:r>
              <a:r>
                <a:rPr lang="en-US" dirty="0"/>
                <a:t> </a:t>
              </a:r>
              <a:r>
                <a:rPr lang="en-US" dirty="0" err="1"/>
                <a:t>hai</a:t>
              </a:r>
              <a:r>
                <a:rPr lang="en-US" dirty="0"/>
                <a:t> </a:t>
              </a:r>
              <a:r>
                <a:rPr lang="en-US" dirty="0" err="1"/>
                <a:t>dụng</a:t>
              </a:r>
              <a:r>
                <a:rPr lang="en-US" dirty="0"/>
                <a:t> </a:t>
              </a:r>
              <a:r>
                <a:rPr lang="en-US" dirty="0" err="1"/>
                <a:t>cụ</a:t>
              </a:r>
              <a:r>
                <a:rPr lang="en-US" dirty="0"/>
                <a:t> </a:t>
              </a:r>
              <a:r>
                <a:rPr lang="en-US" dirty="0" err="1"/>
                <a:t>này</a:t>
              </a:r>
              <a:endParaRPr lang="en-US" dirty="0"/>
            </a:p>
          </p:txBody>
        </p:sp>
        <p:pic>
          <p:nvPicPr>
            <p:cNvPr id="7" name="Graphic 6" descr="Raised hand">
              <a:extLst>
                <a:ext uri="{FF2B5EF4-FFF2-40B4-BE49-F238E27FC236}">
                  <a16:creationId xmlns:a16="http://schemas.microsoft.com/office/drawing/2014/main" xmlns="" id="{176CEB88-0A99-4B7E-9FA2-A2262B9F0BF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14377" y="1405342"/>
              <a:ext cx="535093" cy="535093"/>
            </a:xfrm>
            <a:prstGeom prst="rect">
              <a:avLst/>
            </a:prstGeom>
          </p:spPr>
        </p:pic>
      </p:grpSp>
      <p:sp>
        <p:nvSpPr>
          <p:cNvPr id="48" name="Text Placeholder 1">
            <a:extLst>
              <a:ext uri="{FF2B5EF4-FFF2-40B4-BE49-F238E27FC236}">
                <a16:creationId xmlns:a16="http://schemas.microsoft.com/office/drawing/2014/main" xmlns="" id="{269B6F92-5941-49F8-9170-BC4E252CC395}"/>
              </a:ext>
            </a:extLst>
          </p:cNvPr>
          <p:cNvSpPr txBox="1">
            <a:spLocks/>
          </p:cNvSpPr>
          <p:nvPr/>
        </p:nvSpPr>
        <p:spPr>
          <a:xfrm>
            <a:off x="206662" y="1837513"/>
            <a:ext cx="4779831" cy="785926"/>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i="1" u="sng" dirty="0" err="1">
                <a:latin typeface="Comic Sans MS" panose="030F0702030302020204" pitchFamily="66" charset="0"/>
                <a:cs typeface="Times New Roman" pitchFamily="18" charset="0"/>
              </a:rPr>
              <a:t>Gợi</a:t>
            </a:r>
            <a:r>
              <a:rPr lang="en-US" sz="1800" b="1" i="1" u="sng" dirty="0">
                <a:latin typeface="Comic Sans MS" panose="030F0702030302020204" pitchFamily="66" charset="0"/>
                <a:cs typeface="Times New Roman" pitchFamily="18" charset="0"/>
              </a:rPr>
              <a:t> ý</a:t>
            </a:r>
            <a:r>
              <a:rPr lang="en-US" sz="1800" i="1" dirty="0">
                <a:latin typeface="Comic Sans MS" panose="030F0702030302020204" pitchFamily="66" charset="0"/>
                <a:cs typeface="Times New Roman" pitchFamily="18" charset="0"/>
              </a:rPr>
              <a:t>: </a:t>
            </a:r>
          </a:p>
          <a:p>
            <a:pPr marL="152400" indent="0">
              <a:lnSpc>
                <a:spcPct val="100000"/>
              </a:lnSpc>
              <a:buFont typeface="Arial" panose="020B0604020202020204" pitchFamily="34" charset="0"/>
              <a:buNone/>
            </a:pPr>
            <a:r>
              <a:rPr lang="en-US" sz="1800" dirty="0" err="1">
                <a:latin typeface="Comic Sans MS" panose="030F0702030302020204" pitchFamily="66" charset="0"/>
                <a:cs typeface="Times New Roman" pitchFamily="18" charset="0"/>
              </a:rPr>
              <a:t>Câu</a:t>
            </a:r>
            <a:r>
              <a:rPr lang="en-US" sz="1800" dirty="0">
                <a:latin typeface="Comic Sans MS" panose="030F0702030302020204" pitchFamily="66" charset="0"/>
                <a:cs typeface="Times New Roman" pitchFamily="18" charset="0"/>
              </a:rPr>
              <a:t> 1:</a:t>
            </a:r>
          </a:p>
          <a:p>
            <a:pPr marL="152400" indent="0">
              <a:lnSpc>
                <a:spcPct val="100000"/>
              </a:lnSpc>
              <a:buFont typeface="Arial" panose="020B0604020202020204" pitchFamily="34" charset="0"/>
              <a:buNone/>
            </a:pP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Các</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đặc</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trưng</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của</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ampe</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kế</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màn</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hình</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của</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ampe</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có</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chữ</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gì</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các</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chốt</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được</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ghi</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bởi</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dấu</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gì</a:t>
            </a:r>
            <a:r>
              <a:rPr lang="en-US" sz="1800" dirty="0">
                <a:latin typeface="Comic Sans MS" panose="030F0702030302020204" pitchFamily="66" charset="0"/>
                <a:cs typeface="Times New Roman" pitchFamily="18" charset="0"/>
              </a:rPr>
              <a:t>,…</a:t>
            </a:r>
          </a:p>
          <a:p>
            <a:pPr marL="152400" indent="0">
              <a:lnSpc>
                <a:spcPct val="100000"/>
              </a:lnSpc>
              <a:buFont typeface="Arial" panose="020B0604020202020204" pitchFamily="34" charset="0"/>
              <a:buNone/>
            </a:pPr>
            <a:r>
              <a:rPr lang="en-US" sz="1800" dirty="0" err="1">
                <a:latin typeface="Comic Sans MS" panose="030F0702030302020204" pitchFamily="66" charset="0"/>
                <a:cs typeface="Times New Roman" pitchFamily="18" charset="0"/>
              </a:rPr>
              <a:t>Câu</a:t>
            </a:r>
            <a:r>
              <a:rPr lang="en-US" sz="1800" dirty="0">
                <a:latin typeface="Comic Sans MS" panose="030F0702030302020204" pitchFamily="66" charset="0"/>
                <a:cs typeface="Times New Roman" pitchFamily="18" charset="0"/>
              </a:rPr>
              <a:t> 2:</a:t>
            </a:r>
          </a:p>
          <a:p>
            <a:pPr marL="152400" indent="0">
              <a:lnSpc>
                <a:spcPct val="100000"/>
              </a:lnSpc>
              <a:buFont typeface="Arial" panose="020B0604020202020204" pitchFamily="34" charset="0"/>
              <a:buNone/>
            </a:pPr>
            <a:r>
              <a:rPr lang="en-US" sz="1800" dirty="0">
                <a:latin typeface="Comic Sans MS" panose="030F0702030302020204" pitchFamily="66" charset="0"/>
                <a:cs typeface="Times New Roman" pitchFamily="18" charset="0"/>
              </a:rPr>
              <a:t>- So </a:t>
            </a:r>
            <a:r>
              <a:rPr lang="en-US" sz="1800" dirty="0" err="1">
                <a:latin typeface="Comic Sans MS" panose="030F0702030302020204" pitchFamily="66" charset="0"/>
                <a:cs typeface="Times New Roman" pitchFamily="18" charset="0"/>
              </a:rPr>
              <a:t>sánh</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sự</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khác</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nhau</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giữa</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hai</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dụng</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cụ</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khác</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về</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chức</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năng</a:t>
            </a:r>
            <a:r>
              <a:rPr lang="en-US" sz="1800" dirty="0">
                <a:latin typeface="Comic Sans MS" panose="030F0702030302020204" pitchFamily="66" charset="0"/>
                <a:cs typeface="Times New Roman" pitchFamily="18" charset="0"/>
              </a:rPr>
              <a:t>, </a:t>
            </a:r>
            <a:r>
              <a:rPr lang="en-US" sz="1800" dirty="0" err="1">
                <a:latin typeface="Comic Sans MS" panose="030F0702030302020204" pitchFamily="66" charset="0"/>
                <a:cs typeface="Times New Roman" pitchFamily="18" charset="0"/>
              </a:rPr>
              <a:t>cách</a:t>
            </a:r>
            <a:r>
              <a:rPr lang="en-US" sz="1800" dirty="0">
                <a:latin typeface="Comic Sans MS" panose="030F0702030302020204" pitchFamily="66" charset="0"/>
                <a:cs typeface="Times New Roman" pitchFamily="18" charset="0"/>
              </a:rPr>
              <a:t> </a:t>
            </a:r>
            <a:r>
              <a:rPr lang="en-US" sz="1800" dirty="0" err="1" smtClean="0">
                <a:latin typeface="Comic Sans MS" panose="030F0702030302020204" pitchFamily="66" charset="0"/>
                <a:cs typeface="Times New Roman" pitchFamily="18" charset="0"/>
              </a:rPr>
              <a:t>mắc</a:t>
            </a:r>
            <a:endParaRPr lang="en-US" sz="1800" dirty="0">
              <a:latin typeface="Comic Sans MS" panose="030F0702030302020204" pitchFamily="66" charset="0"/>
              <a:cs typeface="Times New Roman" pitchFamily="18" charset="0"/>
            </a:endParaRPr>
          </a:p>
        </p:txBody>
      </p:sp>
      <p:pic>
        <p:nvPicPr>
          <p:cNvPr id="16386" name="Picture 2" descr="Quan sát ampe kế, vôn kế trong Hình 1.6:">
            <a:extLst>
              <a:ext uri="{FF2B5EF4-FFF2-40B4-BE49-F238E27FC236}">
                <a16:creationId xmlns:a16="http://schemas.microsoft.com/office/drawing/2014/main" xmlns="" id="{AE1FF02A-1DFD-4B38-A371-A4351D9859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287" y="1837513"/>
            <a:ext cx="4284713" cy="31692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6662" y="48288"/>
            <a:ext cx="3440750" cy="584775"/>
          </a:xfrm>
          <a:prstGeom prst="rect">
            <a:avLst/>
          </a:prstGeom>
        </p:spPr>
        <p:txBody>
          <a:bodyPr wrap="none">
            <a:spAutoFit/>
          </a:bodyPr>
          <a:lstStyle/>
          <a:p>
            <a:r>
              <a:rPr lang="en-US" sz="3200" dirty="0">
                <a:solidFill>
                  <a:srgbClr val="0000FF"/>
                </a:solidFill>
              </a:rPr>
              <a:t> </a:t>
            </a:r>
            <a:r>
              <a:rPr lang="vi-VN" sz="3200" dirty="0">
                <a:solidFill>
                  <a:srgbClr val="0000FF"/>
                </a:solidFill>
              </a:rPr>
              <a:t> </a:t>
            </a:r>
            <a:r>
              <a:rPr lang="en-US" sz="3200" b="1" i="1" dirty="0">
                <a:solidFill>
                  <a:srgbClr val="0000FF"/>
                </a:solidFill>
              </a:rPr>
              <a:t>c) </a:t>
            </a:r>
            <a:r>
              <a:rPr lang="en-US" sz="3200" b="1" i="1" dirty="0" err="1">
                <a:solidFill>
                  <a:srgbClr val="0000FF"/>
                </a:solidFill>
              </a:rPr>
              <a:t>Thiết</a:t>
            </a:r>
            <a:r>
              <a:rPr lang="en-US" sz="3200" b="1" i="1" dirty="0">
                <a:solidFill>
                  <a:srgbClr val="0000FF"/>
                </a:solidFill>
              </a:rPr>
              <a:t> </a:t>
            </a:r>
            <a:r>
              <a:rPr lang="en-US" sz="3200" b="1" i="1" dirty="0" err="1">
                <a:solidFill>
                  <a:srgbClr val="0000FF"/>
                </a:solidFill>
              </a:rPr>
              <a:t>bị</a:t>
            </a:r>
            <a:r>
              <a:rPr lang="en-US" sz="3200" b="1" i="1" dirty="0">
                <a:solidFill>
                  <a:srgbClr val="0000FF"/>
                </a:solidFill>
              </a:rPr>
              <a:t> </a:t>
            </a:r>
            <a:r>
              <a:rPr lang="en-US" sz="3200" b="1" i="1" dirty="0" err="1">
                <a:solidFill>
                  <a:srgbClr val="0000FF"/>
                </a:solidFill>
              </a:rPr>
              <a:t>đo</a:t>
            </a:r>
            <a:r>
              <a:rPr lang="en-US" sz="3200" b="1" i="1" dirty="0">
                <a:solidFill>
                  <a:srgbClr val="0000FF"/>
                </a:solidFill>
              </a:rPr>
              <a:t> </a:t>
            </a:r>
            <a:r>
              <a:rPr lang="en-US" sz="3200" b="1" i="1" dirty="0" err="1">
                <a:solidFill>
                  <a:srgbClr val="0000FF"/>
                </a:solidFill>
              </a:rPr>
              <a:t>điện</a:t>
            </a:r>
            <a:endParaRPr lang="en-US" sz="3200" dirty="0">
              <a:solidFill>
                <a:srgbClr val="0000FF"/>
              </a:solidFill>
            </a:endParaRPr>
          </a:p>
        </p:txBody>
      </p:sp>
    </p:spTree>
    <p:extLst>
      <p:ext uri="{BB962C8B-B14F-4D97-AF65-F5344CB8AC3E}">
        <p14:creationId xmlns:p14="http://schemas.microsoft.com/office/powerpoint/2010/main" val="11469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barn(inVertical)">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15" name="Freeform 7306">
            <a:extLst>
              <a:ext uri="{FF2B5EF4-FFF2-40B4-BE49-F238E27FC236}">
                <a16:creationId xmlns:a16="http://schemas.microsoft.com/office/drawing/2014/main" xmlns="" id="{38A3E3E1-4CC0-4A4D-9D75-14C8FB906D17}"/>
              </a:ext>
            </a:extLst>
          </p:cNvPr>
          <p:cNvSpPr>
            <a:spLocks/>
          </p:cNvSpPr>
          <p:nvPr/>
        </p:nvSpPr>
        <p:spPr bwMode="auto">
          <a:xfrm>
            <a:off x="590695" y="124819"/>
            <a:ext cx="5239063" cy="4940755"/>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4">
              <a:lumMod val="20000"/>
              <a:lumOff val="80000"/>
            </a:schemeClr>
          </a:solidFill>
          <a:ln>
            <a:noFill/>
          </a:ln>
          <a:extLst/>
        </p:spPr>
        <p:txBody>
          <a:bodyPr rot="0" vert="horz" wrap="square" lIns="91440" tIns="45720" rIns="91440" bIns="45720" anchor="t" anchorCtr="0" upright="1">
            <a:noAutofit/>
          </a:bodyPr>
          <a:lstStyle/>
          <a:p>
            <a:r>
              <a:rPr lang="en-US" sz="2800" dirty="0">
                <a:latin typeface="Arial" panose="020B0604020202020204" pitchFamily="34" charset="0"/>
                <a:cs typeface="Arial" panose="020B0604020202020204" pitchFamily="34" charset="0"/>
              </a:rPr>
              <a:t>  </a:t>
            </a:r>
            <a:r>
              <a:rPr lang="en-US" sz="2800" b="1" i="1" dirty="0" smtClean="0">
                <a:latin typeface="Arial" panose="020B0604020202020204" pitchFamily="34" charset="0"/>
                <a:cs typeface="Arial" panose="020B0604020202020204" pitchFamily="34" charset="0"/>
              </a:rPr>
              <a:t>c</a:t>
            </a:r>
            <a:r>
              <a:rPr lang="en-US" sz="2800" b="1" i="1" dirty="0">
                <a:latin typeface="Arial" panose="020B0604020202020204" pitchFamily="34" charset="0"/>
                <a:cs typeface="Arial" panose="020B0604020202020204" pitchFamily="34" charset="0"/>
              </a:rPr>
              <a:t>) </a:t>
            </a:r>
            <a:r>
              <a:rPr lang="en-US" sz="2800" b="1" i="1" dirty="0" err="1">
                <a:latin typeface="Arial" panose="020B0604020202020204" pitchFamily="34" charset="0"/>
                <a:cs typeface="Arial" panose="020B0604020202020204" pitchFamily="34" charset="0"/>
              </a:rPr>
              <a:t>Thiết</a:t>
            </a:r>
            <a:r>
              <a:rPr lang="en-US" sz="2800" b="1" i="1" dirty="0">
                <a:latin typeface="Arial" panose="020B0604020202020204" pitchFamily="34" charset="0"/>
                <a:cs typeface="Arial" panose="020B0604020202020204" pitchFamily="34" charset="0"/>
              </a:rPr>
              <a:t> </a:t>
            </a:r>
            <a:r>
              <a:rPr lang="en-US" sz="2800" b="1" i="1" dirty="0" err="1">
                <a:latin typeface="Arial" panose="020B0604020202020204" pitchFamily="34" charset="0"/>
                <a:cs typeface="Arial" panose="020B0604020202020204" pitchFamily="34" charset="0"/>
              </a:rPr>
              <a:t>bị</a:t>
            </a:r>
            <a:r>
              <a:rPr lang="en-US" sz="2800" b="1" i="1" dirty="0">
                <a:latin typeface="Arial" panose="020B0604020202020204" pitchFamily="34" charset="0"/>
                <a:cs typeface="Arial" panose="020B0604020202020204" pitchFamily="34" charset="0"/>
              </a:rPr>
              <a:t> </a:t>
            </a:r>
            <a:r>
              <a:rPr lang="en-US" sz="2800" b="1" i="1" dirty="0" err="1">
                <a:latin typeface="Arial" panose="020B0604020202020204" pitchFamily="34" charset="0"/>
                <a:cs typeface="Arial" panose="020B0604020202020204" pitchFamily="34" charset="0"/>
              </a:rPr>
              <a:t>đo</a:t>
            </a:r>
            <a:r>
              <a:rPr lang="en-US" sz="2800" b="1" i="1" dirty="0">
                <a:latin typeface="Arial" panose="020B0604020202020204" pitchFamily="34" charset="0"/>
                <a:cs typeface="Arial" panose="020B0604020202020204" pitchFamily="34" charset="0"/>
              </a:rPr>
              <a:t> </a:t>
            </a:r>
            <a:r>
              <a:rPr lang="en-US" sz="2800" b="1" i="1" dirty="0" err="1">
                <a:latin typeface="Arial" panose="020B0604020202020204" pitchFamily="34" charset="0"/>
                <a:cs typeface="Arial" panose="020B0604020202020204" pitchFamily="34" charset="0"/>
              </a:rPr>
              <a:t>điện</a:t>
            </a:r>
            <a:endParaRPr lang="en-US" sz="2800" b="1" i="1"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gồm </a:t>
            </a:r>
            <a:r>
              <a:rPr lang="vi-VN" sz="2800" dirty="0">
                <a:latin typeface="Arial" panose="020B0604020202020204" pitchFamily="34" charset="0"/>
                <a:cs typeface="Arial" panose="020B0604020202020204" pitchFamily="34" charset="0"/>
              </a:rPr>
              <a:t>ampe kế và vôn kế, trong đó ampe kế đo cường độ dòng điện và vôn kế đo hiệu điện thế. </a:t>
            </a:r>
            <a:endParaRPr lang="vi-VN" sz="2800" dirty="0" smtClean="0">
              <a:latin typeface="Arial" panose="020B0604020202020204" pitchFamily="34" charset="0"/>
              <a:cs typeface="Arial" panose="020B0604020202020204" pitchFamily="34" charset="0"/>
            </a:endParaRPr>
          </a:p>
          <a:p>
            <a:r>
              <a:rPr lang="vi-VN" sz="2800" dirty="0" smtClean="0">
                <a:latin typeface="Arial" panose="020B0604020202020204" pitchFamily="34" charset="0"/>
                <a:cs typeface="Arial" panose="020B0604020202020204" pitchFamily="34" charset="0"/>
              </a:rPr>
              <a:t>- Cần </a:t>
            </a:r>
            <a:r>
              <a:rPr lang="vi-VN" sz="2800" dirty="0">
                <a:latin typeface="Arial" panose="020B0604020202020204" pitchFamily="34" charset="0"/>
                <a:cs typeface="Arial" panose="020B0604020202020204" pitchFamily="34" charset="0"/>
              </a:rPr>
              <a:t>chú ý kết nối chốt âm và chốt dương ứng với các thang đo của thiết bị, và lựa chọn thang đo hợp lí để đảm bảo không vượt quá giá trị tối đa.</a:t>
            </a:r>
            <a:endParaRPr lang="en-US" sz="2800" dirty="0">
              <a:latin typeface="Arial" panose="020B0604020202020204" pitchFamily="34" charset="0"/>
              <a:cs typeface="Arial" panose="020B0604020202020204" pitchFamily="34" charset="0"/>
            </a:endParaRPr>
          </a:p>
        </p:txBody>
      </p:sp>
      <p:pic>
        <p:nvPicPr>
          <p:cNvPr id="18" name="Picture 2" descr="Quan sát ampe kế, vôn kế trong Hình 1.6:">
            <a:extLst>
              <a:ext uri="{FF2B5EF4-FFF2-40B4-BE49-F238E27FC236}">
                <a16:creationId xmlns:a16="http://schemas.microsoft.com/office/drawing/2014/main" xmlns="" id="{D6792374-4F7D-44F2-97FD-3689F566A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631" y="275611"/>
            <a:ext cx="3862458" cy="4498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20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15" name="Freeform 7306">
            <a:extLst>
              <a:ext uri="{FF2B5EF4-FFF2-40B4-BE49-F238E27FC236}">
                <a16:creationId xmlns:a16="http://schemas.microsoft.com/office/drawing/2014/main" xmlns="" id="{38A3E3E1-4CC0-4A4D-9D75-14C8FB906D17}"/>
              </a:ext>
            </a:extLst>
          </p:cNvPr>
          <p:cNvSpPr>
            <a:spLocks/>
          </p:cNvSpPr>
          <p:nvPr/>
        </p:nvSpPr>
        <p:spPr bwMode="auto">
          <a:xfrm>
            <a:off x="176048" y="644875"/>
            <a:ext cx="5369786" cy="4444285"/>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6">
              <a:lumMod val="20000"/>
              <a:lumOff val="80000"/>
            </a:schemeClr>
          </a:solidFill>
          <a:ln>
            <a:noFill/>
          </a:ln>
          <a:extLst/>
        </p:spPr>
        <p:txBody>
          <a:bodyPr rot="0" vert="horz" wrap="square" lIns="91440" tIns="45720" rIns="91440" bIns="45720" anchor="t" anchorCtr="0" upright="1">
            <a:noAutofit/>
          </a:bodyPr>
          <a:lstStyle/>
          <a:p>
            <a:pPr>
              <a:lnSpc>
                <a:spcPct val="150000"/>
              </a:lnSpc>
            </a:pPr>
            <a:r>
              <a:rPr lang="vi-VN" sz="3200" dirty="0" smtClean="0"/>
              <a:t>-</a:t>
            </a:r>
            <a:r>
              <a:rPr lang="vi-VN" sz="3200" dirty="0"/>
              <a:t> Joulemeter là thiết bị đo dòng điện, điện áp, công suất và năng lượng điện cung cấp cho mạch điện. Các giá trị đo được hiển thị trên màn hình LED. </a:t>
            </a:r>
            <a:endParaRPr lang="en-US" sz="3200" dirty="0"/>
          </a:p>
        </p:txBody>
      </p:sp>
      <p:grpSp>
        <p:nvGrpSpPr>
          <p:cNvPr id="5" name="Group 4">
            <a:extLst>
              <a:ext uri="{FF2B5EF4-FFF2-40B4-BE49-F238E27FC236}">
                <a16:creationId xmlns:a16="http://schemas.microsoft.com/office/drawing/2014/main" xmlns="" id="{3E55F756-1AB2-4183-A488-FE30E739AFA6}"/>
              </a:ext>
            </a:extLst>
          </p:cNvPr>
          <p:cNvGrpSpPr/>
          <p:nvPr/>
        </p:nvGrpSpPr>
        <p:grpSpPr>
          <a:xfrm>
            <a:off x="5236703" y="584774"/>
            <a:ext cx="3832346" cy="4751723"/>
            <a:chOff x="5956232" y="1365413"/>
            <a:chExt cx="2281376" cy="1782818"/>
          </a:xfrm>
        </p:grpSpPr>
        <p:pic>
          <p:nvPicPr>
            <p:cNvPr id="18434" name="Picture 2" descr="https://mindsetsonline.co.uk/wp-content/uploads/2017/09/SEP-044.jpg">
              <a:extLst>
                <a:ext uri="{FF2B5EF4-FFF2-40B4-BE49-F238E27FC236}">
                  <a16:creationId xmlns:a16="http://schemas.microsoft.com/office/drawing/2014/main" xmlns="" id="{DF1E2F57-0F4D-40BD-8C23-18A903B1BDD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56232" y="1365413"/>
              <a:ext cx="2212160" cy="1659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89A87102-0A13-4268-95C3-8F87438C9513}"/>
                </a:ext>
              </a:extLst>
            </p:cNvPr>
            <p:cNvSpPr/>
            <p:nvPr/>
          </p:nvSpPr>
          <p:spPr>
            <a:xfrm>
              <a:off x="6352155" y="2840454"/>
              <a:ext cx="1885453" cy="307777"/>
            </a:xfrm>
            <a:prstGeom prst="rect">
              <a:avLst/>
            </a:prstGeom>
          </p:spPr>
          <p:txBody>
            <a:bodyPr wrap="none">
              <a:spAutoFit/>
            </a:bodyPr>
            <a:lstStyle/>
            <a:p>
              <a:r>
                <a:rPr lang="en-US" b="1" i="1">
                  <a:solidFill>
                    <a:schemeClr val="bg1"/>
                  </a:solidFill>
                </a:rPr>
                <a:t>Hình 1.7 Joulemeter</a:t>
              </a:r>
              <a:endParaRPr lang="en-US"/>
            </a:p>
          </p:txBody>
        </p:sp>
      </p:grpSp>
      <p:sp>
        <p:nvSpPr>
          <p:cNvPr id="3" name="Rectangle 2"/>
          <p:cNvSpPr/>
          <p:nvPr/>
        </p:nvSpPr>
        <p:spPr>
          <a:xfrm>
            <a:off x="353566" y="0"/>
            <a:ext cx="2793585" cy="646331"/>
          </a:xfrm>
          <a:prstGeom prst="rect">
            <a:avLst/>
          </a:prstGeom>
        </p:spPr>
        <p:txBody>
          <a:bodyPr wrap="none">
            <a:spAutoFit/>
          </a:bodyPr>
          <a:lstStyle/>
          <a:p>
            <a:r>
              <a:rPr lang="en-US" sz="3600" b="1" i="1" dirty="0">
                <a:solidFill>
                  <a:srgbClr val="0000FF"/>
                </a:solidFill>
              </a:rPr>
              <a:t>d) </a:t>
            </a:r>
            <a:r>
              <a:rPr lang="en-US" sz="3600" b="1" i="1" dirty="0" err="1">
                <a:solidFill>
                  <a:srgbClr val="0000FF"/>
                </a:solidFill>
              </a:rPr>
              <a:t>Joulemeter</a:t>
            </a:r>
            <a:endParaRPr lang="en-US" sz="3600" b="1" i="1" dirty="0">
              <a:solidFill>
                <a:srgbClr val="0000FF"/>
              </a:solidFill>
            </a:endParaRPr>
          </a:p>
        </p:txBody>
      </p:sp>
    </p:spTree>
    <p:extLst>
      <p:ext uri="{BB962C8B-B14F-4D97-AF65-F5344CB8AC3E}">
        <p14:creationId xmlns:p14="http://schemas.microsoft.com/office/powerpoint/2010/main" val="208999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306">
            <a:extLst>
              <a:ext uri="{FF2B5EF4-FFF2-40B4-BE49-F238E27FC236}">
                <a16:creationId xmlns:a16="http://schemas.microsoft.com/office/drawing/2014/main" xmlns="" id="{38A3E3E1-4CC0-4A4D-9D75-14C8FB906D17}"/>
              </a:ext>
            </a:extLst>
          </p:cNvPr>
          <p:cNvSpPr>
            <a:spLocks/>
          </p:cNvSpPr>
          <p:nvPr/>
        </p:nvSpPr>
        <p:spPr bwMode="auto">
          <a:xfrm>
            <a:off x="56126" y="67754"/>
            <a:ext cx="8922982" cy="5075746"/>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4">
              <a:lumMod val="20000"/>
              <a:lumOff val="80000"/>
            </a:schemeClr>
          </a:solidFill>
          <a:ln>
            <a:noFill/>
          </a:ln>
          <a:extLst/>
        </p:spPr>
        <p:txBody>
          <a:bodyPr rot="0" vert="horz" wrap="square" lIns="91440" tIns="45720" rIns="91440" bIns="45720" anchor="t" anchorCtr="0" upright="1">
            <a:noAutofit/>
          </a:bodyPr>
          <a:lstStyle/>
          <a:p>
            <a:pPr>
              <a:lnSpc>
                <a:spcPct val="150000"/>
              </a:lnSpc>
            </a:pPr>
            <a:r>
              <a:rPr lang="vi-VN" sz="3200" dirty="0" smtClean="0">
                <a:solidFill>
                  <a:srgbClr val="C00000"/>
                </a:solidFill>
              </a:rPr>
              <a:t>-</a:t>
            </a:r>
            <a:r>
              <a:rPr lang="vi-VN" sz="3200" dirty="0">
                <a:solidFill>
                  <a:srgbClr val="C00000"/>
                </a:solidFill>
              </a:rPr>
              <a:t> Joulemeter </a:t>
            </a:r>
            <a:r>
              <a:rPr lang="vi-VN" sz="3200" dirty="0" smtClean="0">
                <a:solidFill>
                  <a:srgbClr val="C00000"/>
                </a:solidFill>
              </a:rPr>
              <a:t>có các nút chức năng sau:</a:t>
            </a:r>
          </a:p>
          <a:p>
            <a:pPr>
              <a:lnSpc>
                <a:spcPct val="150000"/>
              </a:lnSpc>
            </a:pPr>
            <a:r>
              <a:rPr lang="vi-VN" sz="3200" dirty="0" smtClean="0"/>
              <a:t>+ Nút start để khởi động </a:t>
            </a:r>
          </a:p>
          <a:p>
            <a:pPr>
              <a:lnSpc>
                <a:spcPct val="150000"/>
              </a:lnSpc>
            </a:pPr>
            <a:r>
              <a:rPr lang="vi-VN" sz="3200" dirty="0" smtClean="0"/>
              <a:t>+ Nút cài đặt để lựa chọn các đại lượng cần đo </a:t>
            </a:r>
          </a:p>
          <a:p>
            <a:pPr>
              <a:lnSpc>
                <a:spcPct val="150000"/>
              </a:lnSpc>
            </a:pPr>
            <a:r>
              <a:rPr lang="vi-VN" sz="3200" dirty="0" smtClean="0"/>
              <a:t>+ Nút reset để cài đặt lại thiết bị (khi đó màn hình hiển thị số 0)</a:t>
            </a:r>
            <a:r>
              <a:rPr lang="vi-VN" sz="3200" dirty="0"/>
              <a:t> </a:t>
            </a:r>
            <a:endParaRPr lang="en-US" sz="3200" dirty="0"/>
          </a:p>
        </p:txBody>
      </p:sp>
    </p:spTree>
    <p:extLst>
      <p:ext uri="{BB962C8B-B14F-4D97-AF65-F5344CB8AC3E}">
        <p14:creationId xmlns:p14="http://schemas.microsoft.com/office/powerpoint/2010/main" val="1342260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15" name="Freeform 7306">
            <a:extLst>
              <a:ext uri="{FF2B5EF4-FFF2-40B4-BE49-F238E27FC236}">
                <a16:creationId xmlns:a16="http://schemas.microsoft.com/office/drawing/2014/main" xmlns="" id="{38A3E3E1-4CC0-4A4D-9D75-14C8FB906D17}"/>
              </a:ext>
            </a:extLst>
          </p:cNvPr>
          <p:cNvSpPr>
            <a:spLocks/>
          </p:cNvSpPr>
          <p:nvPr/>
        </p:nvSpPr>
        <p:spPr bwMode="auto">
          <a:xfrm>
            <a:off x="0" y="592423"/>
            <a:ext cx="9144000" cy="4356457"/>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6">
              <a:lumMod val="20000"/>
              <a:lumOff val="80000"/>
            </a:schemeClr>
          </a:solidFill>
          <a:ln>
            <a:noFill/>
          </a:ln>
          <a:extLst/>
        </p:spPr>
        <p:txBody>
          <a:bodyPr rot="0" vert="horz" wrap="square" lIns="91440" tIns="45720" rIns="91440" bIns="45720" anchor="t" anchorCtr="0" upright="1">
            <a:noAutofit/>
          </a:bodyPr>
          <a:lstStyle/>
          <a:p>
            <a:r>
              <a:rPr lang="vi-VN" sz="2000" dirty="0" smtClean="0">
                <a:solidFill>
                  <a:srgbClr val="C00000"/>
                </a:solidFill>
              </a:rPr>
              <a:t>Bao gồm:</a:t>
            </a:r>
          </a:p>
          <a:p>
            <a:r>
              <a:rPr lang="vi-VN" sz="2000" dirty="0"/>
              <a:t>- Biến trở</a:t>
            </a:r>
          </a:p>
          <a:p>
            <a:r>
              <a:rPr lang="vi-VN" sz="2000" dirty="0"/>
              <a:t>- </a:t>
            </a:r>
            <a:r>
              <a:rPr lang="vi-VN" sz="2000" dirty="0" smtClean="0"/>
              <a:t>Điốt phát </a:t>
            </a:r>
            <a:r>
              <a:rPr lang="vi-VN" sz="2000" dirty="0"/>
              <a:t>quang (kèm điện trở bảo vệ)</a:t>
            </a:r>
          </a:p>
          <a:p>
            <a:r>
              <a:rPr lang="vi-VN" sz="2000" dirty="0"/>
              <a:t>- Bóng đèn pin kèm </a:t>
            </a:r>
            <a:r>
              <a:rPr lang="vi-VN" sz="2000" dirty="0" smtClean="0"/>
              <a:t>đui </a:t>
            </a:r>
            <a:r>
              <a:rPr lang="vi-VN" sz="2000" dirty="0"/>
              <a:t>3V</a:t>
            </a:r>
          </a:p>
          <a:p>
            <a:r>
              <a:rPr lang="vi-VN" sz="2000" dirty="0" smtClean="0">
                <a:solidFill>
                  <a:srgbClr val="C00000"/>
                </a:solidFill>
              </a:rPr>
              <a:t>* Lưu ý: </a:t>
            </a:r>
            <a:r>
              <a:rPr lang="vi-VN" sz="2000" dirty="0" smtClean="0"/>
              <a:t>Khi </a:t>
            </a:r>
            <a:r>
              <a:rPr lang="vi-VN" sz="2000" dirty="0"/>
              <a:t>sử dụng đèn phát quang (LED), cần </a:t>
            </a:r>
            <a:r>
              <a:rPr lang="vi-VN" sz="2000" dirty="0" smtClean="0"/>
              <a:t>nối </a:t>
            </a:r>
            <a:r>
              <a:rPr lang="vi-VN" sz="2000" dirty="0"/>
              <a:t>cực dương </a:t>
            </a:r>
            <a:r>
              <a:rPr lang="vi-VN" sz="2000" dirty="0" smtClean="0"/>
              <a:t>(+) nối </a:t>
            </a:r>
            <a:r>
              <a:rPr lang="vi-VN" sz="2000" dirty="0"/>
              <a:t>với cực dương của nguồn điện và cực âm (-) </a:t>
            </a:r>
            <a:r>
              <a:rPr lang="vi-VN" sz="2000" dirty="0" smtClean="0"/>
              <a:t>nối với </a:t>
            </a:r>
            <a:r>
              <a:rPr lang="vi-VN" sz="2000" dirty="0"/>
              <a:t>cực âm của nguồn điện. Để đèn LED không bị hỏng, cần mắc nối tiếp với đèn một điện trở có giá trị thích hợp.</a:t>
            </a:r>
          </a:p>
        </p:txBody>
      </p:sp>
      <p:sp>
        <p:nvSpPr>
          <p:cNvPr id="5" name="Rectangle 4"/>
          <p:cNvSpPr/>
          <p:nvPr/>
        </p:nvSpPr>
        <p:spPr>
          <a:xfrm>
            <a:off x="0" y="61552"/>
            <a:ext cx="3790589" cy="523220"/>
          </a:xfrm>
          <a:prstGeom prst="rect">
            <a:avLst/>
          </a:prstGeom>
        </p:spPr>
        <p:txBody>
          <a:bodyPr wrap="none">
            <a:spAutoFit/>
          </a:bodyPr>
          <a:lstStyle/>
          <a:p>
            <a:r>
              <a:rPr lang="vi-VN" sz="2800" dirty="0">
                <a:solidFill>
                  <a:srgbClr val="0000FF"/>
                </a:solidFill>
              </a:rPr>
              <a:t> </a:t>
            </a:r>
            <a:r>
              <a:rPr lang="en-US" sz="2800" b="1" i="1" dirty="0">
                <a:solidFill>
                  <a:srgbClr val="0000FF"/>
                </a:solidFill>
              </a:rPr>
              <a:t>e) </a:t>
            </a:r>
            <a:r>
              <a:rPr lang="en-US" sz="2800" b="1" i="1" dirty="0" err="1">
                <a:solidFill>
                  <a:srgbClr val="0000FF"/>
                </a:solidFill>
              </a:rPr>
              <a:t>Thiết</a:t>
            </a:r>
            <a:r>
              <a:rPr lang="en-US" sz="2800" b="1" i="1" dirty="0">
                <a:solidFill>
                  <a:srgbClr val="0000FF"/>
                </a:solidFill>
              </a:rPr>
              <a:t> </a:t>
            </a:r>
            <a:r>
              <a:rPr lang="en-US" sz="2800" b="1" i="1" dirty="0" err="1">
                <a:solidFill>
                  <a:srgbClr val="0000FF"/>
                </a:solidFill>
              </a:rPr>
              <a:t>bị</a:t>
            </a:r>
            <a:r>
              <a:rPr lang="en-US" sz="2800" b="1" i="1" dirty="0">
                <a:solidFill>
                  <a:srgbClr val="0000FF"/>
                </a:solidFill>
              </a:rPr>
              <a:t> </a:t>
            </a:r>
            <a:r>
              <a:rPr lang="en-US" sz="2800" b="1" i="1" dirty="0" err="1">
                <a:solidFill>
                  <a:srgbClr val="0000FF"/>
                </a:solidFill>
              </a:rPr>
              <a:t>sử</a:t>
            </a:r>
            <a:r>
              <a:rPr lang="en-US" sz="2800" b="1" i="1" dirty="0">
                <a:solidFill>
                  <a:srgbClr val="0000FF"/>
                </a:solidFill>
              </a:rPr>
              <a:t> </a:t>
            </a:r>
            <a:r>
              <a:rPr lang="en-US" sz="2800" b="1" i="1" dirty="0" err="1">
                <a:solidFill>
                  <a:srgbClr val="0000FF"/>
                </a:solidFill>
              </a:rPr>
              <a:t>dụng</a:t>
            </a:r>
            <a:r>
              <a:rPr lang="en-US" sz="2800" b="1" i="1" dirty="0">
                <a:solidFill>
                  <a:srgbClr val="0000FF"/>
                </a:solidFill>
              </a:rPr>
              <a:t> </a:t>
            </a:r>
            <a:r>
              <a:rPr lang="en-US" sz="2800" b="1" i="1" dirty="0" err="1">
                <a:solidFill>
                  <a:srgbClr val="0000FF"/>
                </a:solidFill>
              </a:rPr>
              <a:t>điện</a:t>
            </a:r>
            <a:endParaRPr lang="en-US" sz="2800" b="1" i="1" dirty="0">
              <a:solidFill>
                <a:srgbClr val="0000FF"/>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9062" b="1"/>
          <a:stretch/>
        </p:blipFill>
        <p:spPr>
          <a:xfrm>
            <a:off x="0" y="2870616"/>
            <a:ext cx="9144000" cy="2295370"/>
          </a:xfrm>
          <a:prstGeom prst="rect">
            <a:avLst/>
          </a:prstGeom>
        </p:spPr>
      </p:pic>
    </p:spTree>
    <p:extLst>
      <p:ext uri="{BB962C8B-B14F-4D97-AF65-F5344CB8AC3E}">
        <p14:creationId xmlns:p14="http://schemas.microsoft.com/office/powerpoint/2010/main" val="1950900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15" name="Freeform 7306">
            <a:extLst>
              <a:ext uri="{FF2B5EF4-FFF2-40B4-BE49-F238E27FC236}">
                <a16:creationId xmlns:a16="http://schemas.microsoft.com/office/drawing/2014/main" xmlns="" id="{38A3E3E1-4CC0-4A4D-9D75-14C8FB906D17}"/>
              </a:ext>
            </a:extLst>
          </p:cNvPr>
          <p:cNvSpPr>
            <a:spLocks/>
          </p:cNvSpPr>
          <p:nvPr/>
        </p:nvSpPr>
        <p:spPr bwMode="auto">
          <a:xfrm>
            <a:off x="322288" y="3531871"/>
            <a:ext cx="8658782" cy="1092595"/>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2">
              <a:lumMod val="20000"/>
              <a:lumOff val="80000"/>
            </a:schemeClr>
          </a:solidFill>
          <a:ln>
            <a:noFill/>
          </a:ln>
          <a:extLst/>
        </p:spPr>
        <p:txBody>
          <a:bodyPr rot="0" vert="horz" wrap="square" lIns="91440" tIns="45720" rIns="91440" bIns="45720" anchor="t" anchorCtr="0" upright="1">
            <a:noAutofit/>
          </a:bodyPr>
          <a:lstStyle/>
          <a:p>
            <a:r>
              <a:rPr lang="vi-VN" sz="2800" dirty="0" smtClean="0"/>
              <a:t>-</a:t>
            </a:r>
            <a:r>
              <a:rPr lang="vi-VN" sz="2800" dirty="0"/>
              <a:t> </a:t>
            </a:r>
            <a:r>
              <a:rPr lang="en-US" sz="2800" dirty="0" err="1"/>
              <a:t>Thiết</a:t>
            </a:r>
            <a:r>
              <a:rPr lang="en-US" sz="2800" dirty="0"/>
              <a:t> </a:t>
            </a:r>
            <a:r>
              <a:rPr lang="en-US" sz="2800" dirty="0" err="1"/>
              <a:t>bị</a:t>
            </a:r>
            <a:r>
              <a:rPr lang="en-US" sz="2800" dirty="0"/>
              <a:t> </a:t>
            </a:r>
            <a:r>
              <a:rPr lang="en-US" sz="2800" dirty="0" err="1"/>
              <a:t>điện</a:t>
            </a:r>
            <a:r>
              <a:rPr lang="en-US" sz="2800" dirty="0"/>
              <a:t> </a:t>
            </a:r>
            <a:r>
              <a:rPr lang="en-US" sz="2800" dirty="0" err="1"/>
              <a:t>hỗ</a:t>
            </a:r>
            <a:r>
              <a:rPr lang="en-US" sz="2800" dirty="0"/>
              <a:t> </a:t>
            </a:r>
            <a:r>
              <a:rPr lang="en-US" sz="2800" dirty="0" err="1"/>
              <a:t>trợ</a:t>
            </a:r>
            <a:r>
              <a:rPr lang="en-US" sz="2800" dirty="0"/>
              <a:t> </a:t>
            </a:r>
            <a:r>
              <a:rPr lang="en-US" sz="2800" dirty="0" err="1"/>
              <a:t>trong</a:t>
            </a:r>
            <a:r>
              <a:rPr lang="en-US" sz="2800" dirty="0"/>
              <a:t> </a:t>
            </a:r>
            <a:r>
              <a:rPr lang="en-US" sz="2800" dirty="0" err="1"/>
              <a:t>phòng</a:t>
            </a:r>
            <a:r>
              <a:rPr lang="en-US" sz="2800" dirty="0"/>
              <a:t> </a:t>
            </a:r>
            <a:r>
              <a:rPr lang="en-US" sz="2800" dirty="0" err="1"/>
              <a:t>thí</a:t>
            </a:r>
            <a:r>
              <a:rPr lang="en-US" sz="2800" dirty="0"/>
              <a:t> </a:t>
            </a:r>
            <a:r>
              <a:rPr lang="en-US" sz="2800" dirty="0" err="1"/>
              <a:t>nghiệm</a:t>
            </a:r>
            <a:r>
              <a:rPr lang="en-US" sz="2800" dirty="0"/>
              <a:t> </a:t>
            </a:r>
            <a:r>
              <a:rPr lang="en-US" sz="2800" dirty="0" err="1"/>
              <a:t>là</a:t>
            </a:r>
            <a:r>
              <a:rPr lang="en-US" sz="2800" dirty="0"/>
              <a:t>: </a:t>
            </a:r>
            <a:r>
              <a:rPr lang="en-US" sz="2800" dirty="0" err="1"/>
              <a:t>Công</a:t>
            </a:r>
            <a:r>
              <a:rPr lang="en-US" sz="2800" dirty="0"/>
              <a:t> </a:t>
            </a:r>
            <a:r>
              <a:rPr lang="en-US" sz="2800" dirty="0" err="1"/>
              <a:t>tắc</a:t>
            </a:r>
            <a:r>
              <a:rPr lang="en-US" sz="2800" dirty="0"/>
              <a:t>, </a:t>
            </a:r>
            <a:r>
              <a:rPr lang="en-US" sz="2800" dirty="0" err="1"/>
              <a:t>cầu</a:t>
            </a:r>
            <a:r>
              <a:rPr lang="en-US" sz="2800" dirty="0"/>
              <a:t> </a:t>
            </a:r>
            <a:r>
              <a:rPr lang="en-US" sz="2800" dirty="0" err="1"/>
              <a:t>chì</a:t>
            </a:r>
            <a:r>
              <a:rPr lang="en-US" sz="2800" dirty="0"/>
              <a:t> </a:t>
            </a:r>
            <a:r>
              <a:rPr lang="en-US" sz="2800" dirty="0" err="1"/>
              <a:t>ống</a:t>
            </a:r>
            <a:r>
              <a:rPr lang="en-US" sz="2800" dirty="0" smtClean="0"/>
              <a:t>,</a:t>
            </a:r>
            <a:r>
              <a:rPr lang="vi-VN" sz="2800" dirty="0" smtClean="0"/>
              <a:t> dây nối,...</a:t>
            </a:r>
            <a:endParaRPr lang="vi-VN" sz="2800" dirty="0"/>
          </a:p>
        </p:txBody>
      </p:sp>
      <p:sp>
        <p:nvSpPr>
          <p:cNvPr id="2" name="Rectangle 1"/>
          <p:cNvSpPr/>
          <p:nvPr/>
        </p:nvSpPr>
        <p:spPr>
          <a:xfrm>
            <a:off x="0" y="121413"/>
            <a:ext cx="3617465" cy="523220"/>
          </a:xfrm>
          <a:prstGeom prst="rect">
            <a:avLst/>
          </a:prstGeom>
        </p:spPr>
        <p:txBody>
          <a:bodyPr wrap="none">
            <a:spAutoFit/>
          </a:bodyPr>
          <a:lstStyle/>
          <a:p>
            <a:r>
              <a:rPr lang="en-US" sz="2800" b="1" dirty="0">
                <a:solidFill>
                  <a:srgbClr val="0000FF"/>
                </a:solidFill>
              </a:rPr>
              <a:t> </a:t>
            </a:r>
            <a:r>
              <a:rPr lang="vi-VN" sz="2800" b="1" dirty="0">
                <a:solidFill>
                  <a:srgbClr val="0000FF"/>
                </a:solidFill>
              </a:rPr>
              <a:t> </a:t>
            </a:r>
            <a:r>
              <a:rPr lang="en-US" sz="2800" b="1" i="1" dirty="0">
                <a:solidFill>
                  <a:srgbClr val="0000FF"/>
                </a:solidFill>
              </a:rPr>
              <a:t>g) </a:t>
            </a:r>
            <a:r>
              <a:rPr lang="en-US" sz="2800" b="1" i="1" dirty="0" err="1">
                <a:solidFill>
                  <a:srgbClr val="0000FF"/>
                </a:solidFill>
              </a:rPr>
              <a:t>Thiết</a:t>
            </a:r>
            <a:r>
              <a:rPr lang="en-US" sz="2800" b="1" i="1" dirty="0">
                <a:solidFill>
                  <a:srgbClr val="0000FF"/>
                </a:solidFill>
              </a:rPr>
              <a:t> </a:t>
            </a:r>
            <a:r>
              <a:rPr lang="en-US" sz="2800" b="1" i="1" dirty="0" err="1">
                <a:solidFill>
                  <a:srgbClr val="0000FF"/>
                </a:solidFill>
              </a:rPr>
              <a:t>bị</a:t>
            </a:r>
            <a:r>
              <a:rPr lang="en-US" sz="2800" b="1" i="1" dirty="0">
                <a:solidFill>
                  <a:srgbClr val="0000FF"/>
                </a:solidFill>
              </a:rPr>
              <a:t> </a:t>
            </a:r>
            <a:r>
              <a:rPr lang="en-US" sz="2800" b="1" i="1" dirty="0" err="1">
                <a:solidFill>
                  <a:srgbClr val="0000FF"/>
                </a:solidFill>
              </a:rPr>
              <a:t>điện</a:t>
            </a:r>
            <a:r>
              <a:rPr lang="en-US" sz="2800" b="1" i="1" dirty="0">
                <a:solidFill>
                  <a:srgbClr val="0000FF"/>
                </a:solidFill>
              </a:rPr>
              <a:t> </a:t>
            </a:r>
            <a:r>
              <a:rPr lang="en-US" sz="2800" b="1" i="1" dirty="0" err="1">
                <a:solidFill>
                  <a:srgbClr val="0000FF"/>
                </a:solidFill>
              </a:rPr>
              <a:t>hỗ</a:t>
            </a:r>
            <a:r>
              <a:rPr lang="en-US" sz="2800" b="1" i="1" dirty="0">
                <a:solidFill>
                  <a:srgbClr val="0000FF"/>
                </a:solidFill>
              </a:rPr>
              <a:t> </a:t>
            </a:r>
            <a:r>
              <a:rPr lang="en-US" sz="2800" b="1" i="1" dirty="0" err="1">
                <a:solidFill>
                  <a:srgbClr val="0000FF"/>
                </a:solidFill>
              </a:rPr>
              <a:t>trợ</a:t>
            </a:r>
            <a:endParaRPr lang="en-US" sz="2800" b="1" dirty="0">
              <a:solidFill>
                <a:srgbClr val="0000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88" y="780322"/>
            <a:ext cx="8491928" cy="2465048"/>
          </a:xfrm>
          <a:prstGeom prst="rect">
            <a:avLst/>
          </a:prstGeom>
        </p:spPr>
      </p:pic>
    </p:spTree>
    <p:extLst>
      <p:ext uri="{BB962C8B-B14F-4D97-AF65-F5344CB8AC3E}">
        <p14:creationId xmlns:p14="http://schemas.microsoft.com/office/powerpoint/2010/main" val="1561296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grpSp>
        <p:nvGrpSpPr>
          <p:cNvPr id="217" name="Group 216">
            <a:extLst>
              <a:ext uri="{FF2B5EF4-FFF2-40B4-BE49-F238E27FC236}">
                <a16:creationId xmlns:a16="http://schemas.microsoft.com/office/drawing/2014/main" xmlns="" id="{23360470-5A42-419C-9438-3FE74C63E91E}"/>
              </a:ext>
            </a:extLst>
          </p:cNvPr>
          <p:cNvGrpSpPr/>
          <p:nvPr/>
        </p:nvGrpSpPr>
        <p:grpSpPr>
          <a:xfrm>
            <a:off x="-157397" y="0"/>
            <a:ext cx="9071279" cy="4676931"/>
            <a:chOff x="400256" y="1204221"/>
            <a:chExt cx="5655533" cy="2852768"/>
          </a:xfrm>
        </p:grpSpPr>
        <p:sp>
          <p:nvSpPr>
            <p:cNvPr id="218" name="Freeform 7306">
              <a:extLst>
                <a:ext uri="{FF2B5EF4-FFF2-40B4-BE49-F238E27FC236}">
                  <a16:creationId xmlns:a16="http://schemas.microsoft.com/office/drawing/2014/main" xmlns="" id="{487DFAAC-6442-4CF2-9E11-CFA3E8C03FD7}"/>
                </a:ext>
              </a:extLst>
            </p:cNvPr>
            <p:cNvSpPr>
              <a:spLocks/>
            </p:cNvSpPr>
            <p:nvPr/>
          </p:nvSpPr>
          <p:spPr bwMode="auto">
            <a:xfrm>
              <a:off x="761190" y="1635716"/>
              <a:ext cx="5294599" cy="2421273"/>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chemeClr val="accent1">
                <a:lumMod val="20000"/>
                <a:lumOff val="80000"/>
              </a:schemeClr>
            </a:solidFill>
            <a:ln>
              <a:noFill/>
            </a:ln>
          </p:spPr>
          <p:txBody>
            <a:bodyPr rot="0" vert="horz" wrap="square" lIns="91440" tIns="45720" rIns="91440" bIns="45720" anchor="t" anchorCtr="0" upright="1">
              <a:noAutofit/>
            </a:bodyPr>
            <a:lstStyle/>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Hãy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nhóm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an </a:t>
              </a:r>
              <a:r>
                <a:rPr lang="en-US" sz="2800" dirty="0" err="1">
                  <a:latin typeface="Arial" panose="020B0604020202020204" pitchFamily="34" charset="0"/>
                  <a:cs typeface="Arial" panose="020B0604020202020204" pitchFamily="34" charset="0"/>
                </a:rPr>
                <a:t>toàn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phòng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nghiệm</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ampe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vôn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joulemeter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l</a:t>
              </a:r>
              <a:r>
                <a:rPr lang="vi-VN" sz="2800" dirty="0">
                  <a:latin typeface="Arial" panose="020B0604020202020204" pitchFamily="34" charset="0"/>
                  <a:cs typeface="Arial" panose="020B0604020202020204" pitchFamily="34" charset="0"/>
                </a:rPr>
                <a:t>ư</a:t>
              </a:r>
              <a:r>
                <a:rPr lang="en-US" sz="2800" dirty="0">
                  <a:latin typeface="Arial" panose="020B0604020202020204" pitchFamily="34" charset="0"/>
                  <a:cs typeface="Arial" panose="020B0604020202020204" pitchFamily="34" charset="0"/>
                </a:rPr>
                <a:t>u ý </a:t>
              </a:r>
              <a:r>
                <a:rPr lang="en-US" sz="2800" dirty="0" err="1">
                  <a:latin typeface="Arial" panose="020B0604020202020204" pitchFamily="34" charset="0"/>
                  <a:cs typeface="Arial" panose="020B0604020202020204" pitchFamily="34" charset="0"/>
                </a:rPr>
                <a:t>điều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bảo</a:t>
              </a:r>
              <a:r>
                <a:rPr lang="en-US" sz="2800" dirty="0">
                  <a:latin typeface="Arial" panose="020B0604020202020204" pitchFamily="34" charset="0"/>
                  <a:cs typeface="Arial" panose="020B0604020202020204" pitchFamily="34" charset="0"/>
                </a:rPr>
                <a:t> an </a:t>
              </a:r>
              <a:r>
                <a:rPr lang="en-US" sz="2800" dirty="0" err="1">
                  <a:latin typeface="Arial" panose="020B0604020202020204" pitchFamily="34" charset="0"/>
                  <a:cs typeface="Arial" panose="020B0604020202020204" pitchFamily="34" charset="0"/>
                </a:rPr>
                <a:t>toàn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a:t>
              </a:r>
              <a:r>
                <a:rPr lang="vi-VN" sz="2800" dirty="0">
                  <a:latin typeface="Arial" panose="020B0604020202020204" pitchFamily="34" charset="0"/>
                  <a:cs typeface="Arial" panose="020B0604020202020204" pitchFamily="34" charset="0"/>
                </a:rPr>
                <a:t>ư</a:t>
              </a:r>
              <a:r>
                <a:rPr lang="en-US" sz="2800" dirty="0" err="1">
                  <a:latin typeface="Arial" panose="020B0604020202020204" pitchFamily="34" charset="0"/>
                  <a:cs typeface="Arial" panose="020B0604020202020204" pitchFamily="34" charset="0"/>
                </a:rPr>
                <a:t>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nguồn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áp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nguồn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l</a:t>
              </a:r>
              <a:r>
                <a:rPr lang="vi-VN" sz="2800" dirty="0">
                  <a:latin typeface="Arial" panose="020B0604020202020204" pitchFamily="34" charset="0"/>
                  <a:cs typeface="Arial" panose="020B0604020202020204" pitchFamily="34" charset="0"/>
                </a:rPr>
                <a:t>ư</a:t>
              </a:r>
              <a:r>
                <a:rPr lang="en-US" sz="2800" dirty="0">
                  <a:latin typeface="Arial" panose="020B0604020202020204" pitchFamily="34" charset="0"/>
                  <a:cs typeface="Arial" panose="020B0604020202020204" pitchFamily="34" charset="0"/>
                </a:rPr>
                <a:t>u ý </a:t>
              </a:r>
              <a:r>
                <a:rPr lang="en-US" sz="2800" dirty="0" err="1">
                  <a:latin typeface="Arial" panose="020B0604020202020204" pitchFamily="34" charset="0"/>
                  <a:cs typeface="Arial" panose="020B0604020202020204" pitchFamily="34" charset="0"/>
                </a:rPr>
                <a:t>điều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gì</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an </a:t>
              </a:r>
              <a:r>
                <a:rPr lang="en-US" sz="2800" dirty="0" err="1">
                  <a:latin typeface="Arial" panose="020B0604020202020204" pitchFamily="34" charset="0"/>
                  <a:cs typeface="Arial" panose="020B0604020202020204" pitchFamily="34" charset="0"/>
                </a:rPr>
                <a:t>toàn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a:t>
              </a:r>
            </a:p>
          </p:txBody>
        </p:sp>
        <p:pic>
          <p:nvPicPr>
            <p:cNvPr id="219" name="Graphic 218" descr="Raised hand">
              <a:extLst>
                <a:ext uri="{FF2B5EF4-FFF2-40B4-BE49-F238E27FC236}">
                  <a16:creationId xmlns:a16="http://schemas.microsoft.com/office/drawing/2014/main" xmlns="" id="{6D09303F-7268-4462-951D-1E5D6DA38DF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00256" y="1204221"/>
              <a:ext cx="535093" cy="535093"/>
            </a:xfrm>
            <a:prstGeom prst="rect">
              <a:avLst/>
            </a:prstGeom>
          </p:spPr>
        </p:pic>
      </p:grpSp>
    </p:spTree>
    <p:extLst>
      <p:ext uri="{BB962C8B-B14F-4D97-AF65-F5344CB8AC3E}">
        <p14:creationId xmlns:p14="http://schemas.microsoft.com/office/powerpoint/2010/main" val="32585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barn(inVertical)">
                                      <p:cBhvr>
                                        <p:cTn id="7"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1751652-9FCC-2899-1B92-BE2C17133ACE}"/>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xmlns="" id="{858760AA-15C6-D53C-D084-AEF45842CDE5}"/>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2108BCC5-3F82-FF35-A07B-4E2C1F80C22C}"/>
              </a:ext>
            </a:extLst>
          </p:cNvPr>
          <p:cNvPicPr>
            <a:picLocks noChangeAspect="1"/>
          </p:cNvPicPr>
          <p:nvPr/>
        </p:nvPicPr>
        <p:blipFill>
          <a:blip r:embed="rId2"/>
          <a:stretch>
            <a:fillRect/>
          </a:stretch>
        </p:blipFill>
        <p:spPr>
          <a:xfrm>
            <a:off x="142872" y="151428"/>
            <a:ext cx="8858256" cy="4840644"/>
          </a:xfrm>
          <a:prstGeom prst="rect">
            <a:avLst/>
          </a:prstGeom>
        </p:spPr>
      </p:pic>
      <p:pic>
        <p:nvPicPr>
          <p:cNvPr id="6" name="Picture 5">
            <a:extLst>
              <a:ext uri="{FF2B5EF4-FFF2-40B4-BE49-F238E27FC236}">
                <a16:creationId xmlns:a16="http://schemas.microsoft.com/office/drawing/2014/main" xmlns="" id="{C8E2A6B3-110E-EE07-E042-7663CAD5234D}"/>
              </a:ext>
            </a:extLst>
          </p:cNvPr>
          <p:cNvPicPr>
            <a:picLocks noChangeAspect="1"/>
          </p:cNvPicPr>
          <p:nvPr/>
        </p:nvPicPr>
        <p:blipFill>
          <a:blip r:embed="rId3"/>
          <a:stretch>
            <a:fillRect/>
          </a:stretch>
        </p:blipFill>
        <p:spPr>
          <a:xfrm>
            <a:off x="348252" y="1785922"/>
            <a:ext cx="2922104" cy="3109229"/>
          </a:xfrm>
          <a:prstGeom prst="rect">
            <a:avLst/>
          </a:prstGeom>
          <a:solidFill>
            <a:srgbClr val="FFC000"/>
          </a:solidFill>
        </p:spPr>
      </p:pic>
      <p:pic>
        <p:nvPicPr>
          <p:cNvPr id="7" name="Picture 6">
            <a:extLst>
              <a:ext uri="{FF2B5EF4-FFF2-40B4-BE49-F238E27FC236}">
                <a16:creationId xmlns:a16="http://schemas.microsoft.com/office/drawing/2014/main" xmlns="" id="{F99A83F2-D223-E309-1C60-E3763D1443DB}"/>
              </a:ext>
            </a:extLst>
          </p:cNvPr>
          <p:cNvPicPr>
            <a:picLocks noChangeAspect="1"/>
          </p:cNvPicPr>
          <p:nvPr/>
        </p:nvPicPr>
        <p:blipFill>
          <a:blip r:embed="rId4"/>
          <a:stretch>
            <a:fillRect/>
          </a:stretch>
        </p:blipFill>
        <p:spPr>
          <a:xfrm>
            <a:off x="3912388" y="1863587"/>
            <a:ext cx="2478473" cy="1509856"/>
          </a:xfrm>
          <a:prstGeom prst="rect">
            <a:avLst/>
          </a:prstGeom>
          <a:solidFill>
            <a:schemeClr val="tx1"/>
          </a:solidFill>
        </p:spPr>
      </p:pic>
    </p:spTree>
    <p:extLst>
      <p:ext uri="{BB962C8B-B14F-4D97-AF65-F5344CB8AC3E}">
        <p14:creationId xmlns:p14="http://schemas.microsoft.com/office/powerpoint/2010/main" val="393061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C9390-CD13-2372-C363-708B4B55591C}"/>
              </a:ext>
            </a:extLst>
          </p:cNvPr>
          <p:cNvSpPr>
            <a:spLocks noGrp="1"/>
          </p:cNvSpPr>
          <p:nvPr>
            <p:ph type="title"/>
          </p:nvPr>
        </p:nvSpPr>
        <p:spPr/>
        <p:txBody>
          <a:bodyPr/>
          <a:lstStyle/>
          <a:p>
            <a:pPr>
              <a:buNone/>
            </a:pPr>
            <a:r>
              <a:rPr lang="x-none" dirty="0">
                <a:solidFill>
                  <a:schemeClr val="bg1"/>
                </a:solidFill>
              </a:rPr>
              <a:t>Ghi nhớ</a:t>
            </a:r>
          </a:p>
        </p:txBody>
      </p:sp>
      <p:sp>
        <p:nvSpPr>
          <p:cNvPr id="3" name="Title 2">
            <a:extLst>
              <a:ext uri="{FF2B5EF4-FFF2-40B4-BE49-F238E27FC236}">
                <a16:creationId xmlns:a16="http://schemas.microsoft.com/office/drawing/2014/main" xmlns="" id="{ECA68D8D-99C1-4247-82B1-1FAB57884CDA}"/>
              </a:ext>
            </a:extLst>
          </p:cNvPr>
          <p:cNvSpPr>
            <a:spLocks noGrp="1"/>
          </p:cNvSpPr>
          <p:nvPr>
            <p:ph type="title" idx="2"/>
          </p:nvPr>
        </p:nvSpPr>
        <p:spPr>
          <a:xfrm>
            <a:off x="857250" y="2061300"/>
            <a:ext cx="7911193" cy="2511850"/>
          </a:xfrm>
        </p:spPr>
        <p:txBody>
          <a:bodyPr/>
          <a:lstStyle/>
          <a:p>
            <a:pPr marL="342900" marR="0" lvl="0" indent="-342900">
              <a:spcBef>
                <a:spcPts val="0"/>
              </a:spcBef>
              <a:spcAft>
                <a:spcPts val="200"/>
              </a:spcAft>
              <a:tabLst>
                <a:tab pos="361950" algn="l"/>
              </a:tabLst>
            </a:pP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Trong học tập môn Khoa học tự nhiên 8, nhi</a:t>
            </a:r>
            <a:r>
              <a:rPr lang="en-US" sz="2000" u="none" strike="noStrike" spc="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ề</a:t>
            </a: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u dụng cụ, hoá chất và thiết bị được sử dụng như:</a:t>
            </a:r>
            <a: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r>
            <a:b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b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Dụng cụ: dụng cụ đo thể tích, khối lượng, nhiệt độ; dụng cụ chứa hoá chất; dụng cụ để đun nóng, lấy hoá chất, khuấy chất rắn trong dung dịch; dụng cụ để giữ cố định ống nghiệm và đặt ống nghiệm.</a:t>
            </a:r>
            <a: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r>
            <a:b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b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Hoá chất: hoá chất dạng rắn, lỏng, khí; hoá chất nguy hi</a:t>
            </a:r>
            <a:r>
              <a:rPr lang="en-US" sz="2000" u="none" strike="noStrike" spc="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ể</a:t>
            </a: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m; hoá chất d</a:t>
            </a:r>
            <a:r>
              <a:rPr lang="en-US" sz="2000" u="none" strike="noStrike" spc="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ễ</a:t>
            </a: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cháy, nổ.</a:t>
            </a:r>
            <a: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r>
            <a:b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b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Thiết bị điện: pin, điện tử, công tắc,...</a:t>
            </a:r>
            <a:r>
              <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r>
            <a:br>
              <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br>
            <a:endParaRPr lang="x-none" dirty="0">
              <a:solidFill>
                <a:schemeClr val="bg1"/>
              </a:solidFill>
            </a:endParaRPr>
          </a:p>
        </p:txBody>
      </p:sp>
      <p:sp>
        <p:nvSpPr>
          <p:cNvPr id="4" name="Text Placeholder 1">
            <a:extLst>
              <a:ext uri="{FF2B5EF4-FFF2-40B4-BE49-F238E27FC236}">
                <a16:creationId xmlns:a16="http://schemas.microsoft.com/office/drawing/2014/main" xmlns="" id="{113A3D2B-CFE3-4364-AF62-9E82D4050EC6}"/>
              </a:ext>
            </a:extLst>
          </p:cNvPr>
          <p:cNvSpPr txBox="1">
            <a:spLocks/>
          </p:cNvSpPr>
          <p:nvPr/>
        </p:nvSpPr>
        <p:spPr>
          <a:xfrm>
            <a:off x="502409" y="831790"/>
            <a:ext cx="8492192" cy="870088"/>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i="1" u="sng" dirty="0" err="1">
                <a:latin typeface="Comic Sans MS" panose="030F0702030302020204" pitchFamily="66" charset="0"/>
                <a:cs typeface="Times New Roman" pitchFamily="18" charset="0"/>
              </a:rPr>
              <a:t>Gợi</a:t>
            </a:r>
            <a:r>
              <a:rPr lang="en-US" sz="1800" b="1" i="1" u="sng" dirty="0">
                <a:latin typeface="Comic Sans MS" panose="030F0702030302020204" pitchFamily="66" charset="0"/>
                <a:cs typeface="Times New Roman" pitchFamily="18" charset="0"/>
              </a:rPr>
              <a:t> ý</a:t>
            </a:r>
            <a:r>
              <a:rPr lang="en-US" sz="1800" i="1" dirty="0">
                <a:latin typeface="Comic Sans MS" panose="030F0702030302020204" pitchFamily="66" charset="0"/>
                <a:cs typeface="Times New Roman" pitchFamily="18" charset="0"/>
              </a:rPr>
              <a:t>:</a:t>
            </a:r>
          </a:p>
          <a:p>
            <a:pPr marL="152400" indent="0">
              <a:lnSpc>
                <a:spcPct val="100000"/>
              </a:lnSpc>
              <a:buFont typeface="Arial" panose="020B0604020202020204" pitchFamily="34" charset="0"/>
              <a:buNone/>
            </a:pP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Để</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đảm</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bảo</a:t>
            </a:r>
            <a:r>
              <a:rPr lang="en-US" sz="1600" i="1" dirty="0">
                <a:latin typeface="Comic Sans MS" panose="030F0702030302020204" pitchFamily="66" charset="0"/>
                <a:cs typeface="Times New Roman" pitchFamily="18" charset="0"/>
              </a:rPr>
              <a:t> an </a:t>
            </a:r>
            <a:r>
              <a:rPr lang="en-US" sz="1600" i="1" dirty="0" err="1">
                <a:latin typeface="Comic Sans MS" panose="030F0702030302020204" pitchFamily="66" charset="0"/>
                <a:cs typeface="Times New Roman" pitchFamily="18" charset="0"/>
              </a:rPr>
              <a:t>toàn</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cho</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thiết</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bị</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và</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người</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sử</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dụng</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khi</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sử</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dụng</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thiết</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bị</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đo</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ampe</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kế</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vôn</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kế</a:t>
            </a:r>
            <a:r>
              <a:rPr lang="en-US" sz="1600" i="1" dirty="0">
                <a:latin typeface="Comic Sans MS" panose="030F0702030302020204" pitchFamily="66" charset="0"/>
                <a:cs typeface="Times New Roman" pitchFamily="18" charset="0"/>
              </a:rPr>
              <a:t>,..) ta </a:t>
            </a:r>
            <a:r>
              <a:rPr lang="en-US" sz="1600" i="1" dirty="0" err="1">
                <a:latin typeface="Comic Sans MS" panose="030F0702030302020204" pitchFamily="66" charset="0"/>
                <a:cs typeface="Times New Roman" pitchFamily="18" charset="0"/>
              </a:rPr>
              <a:t>lưu</a:t>
            </a:r>
            <a:r>
              <a:rPr lang="en-US" sz="1600" i="1" dirty="0">
                <a:latin typeface="Comic Sans MS" panose="030F0702030302020204" pitchFamily="66" charset="0"/>
                <a:cs typeface="Times New Roman" pitchFamily="18" charset="0"/>
              </a:rPr>
              <a:t> ý: </a:t>
            </a:r>
            <a:r>
              <a:rPr lang="en-US" sz="1600" i="1" dirty="0" err="1">
                <a:latin typeface="Comic Sans MS" panose="030F0702030302020204" pitchFamily="66" charset="0"/>
                <a:cs typeface="Times New Roman" pitchFamily="18" charset="0"/>
              </a:rPr>
              <a:t>Chọn</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đúng</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điện</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áp</a:t>
            </a:r>
            <a:r>
              <a:rPr lang="en-US" sz="1600" i="1" dirty="0">
                <a:latin typeface="Comic Sans MS" panose="030F0702030302020204" pitchFamily="66" charset="0"/>
                <a:cs typeface="Times New Roman" pitchFamily="18" charset="0"/>
              </a:rPr>
              <a:t>, ….</a:t>
            </a:r>
            <a:r>
              <a:rPr lang="en-US" sz="1800" dirty="0">
                <a:latin typeface="Comic Sans MS" panose="030F0702030302020204" pitchFamily="66" charset="0"/>
                <a:cs typeface="Times New Roman" pitchFamily="18" charset="0"/>
              </a:rPr>
              <a:t> </a:t>
            </a:r>
          </a:p>
          <a:p>
            <a:pPr marL="152400" indent="0">
              <a:lnSpc>
                <a:spcPct val="100000"/>
              </a:lnSpc>
              <a:buFont typeface="Arial" panose="020B0604020202020204" pitchFamily="34" charset="0"/>
              <a:buNone/>
            </a:pP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Cách</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sử</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dụng</a:t>
            </a:r>
            <a:r>
              <a:rPr lang="en-US" sz="1600" i="1" dirty="0">
                <a:latin typeface="Comic Sans MS" panose="030F0702030302020204" pitchFamily="66" charset="0"/>
                <a:cs typeface="Times New Roman" pitchFamily="18" charset="0"/>
              </a:rPr>
              <a:t> an </a:t>
            </a:r>
            <a:r>
              <a:rPr lang="en-US" sz="1600" i="1" dirty="0" err="1">
                <a:latin typeface="Comic Sans MS" panose="030F0702030302020204" pitchFamily="66" charset="0"/>
                <a:cs typeface="Times New Roman" pitchFamily="18" charset="0"/>
              </a:rPr>
              <a:t>toàn</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các</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thiết</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bị</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điện</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tránh</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xa</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nơi</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điện</a:t>
            </a:r>
            <a:r>
              <a:rPr lang="en-US" sz="1600" i="1" dirty="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thế</a:t>
            </a:r>
            <a:r>
              <a:rPr lang="en-US" sz="1600" i="1" dirty="0">
                <a:latin typeface="Comic Sans MS" panose="030F0702030302020204" pitchFamily="66" charset="0"/>
                <a:cs typeface="Times New Roman" pitchFamily="18" charset="0"/>
              </a:rPr>
              <a:t> </a:t>
            </a:r>
            <a:r>
              <a:rPr lang="en-US" sz="1600" i="1" dirty="0" err="1" smtClean="0">
                <a:latin typeface="Comic Sans MS" panose="030F0702030302020204" pitchFamily="66" charset="0"/>
                <a:cs typeface="Times New Roman" pitchFamily="18" charset="0"/>
              </a:rPr>
              <a:t>nguy</a:t>
            </a:r>
            <a:r>
              <a:rPr lang="en-US" sz="1600" i="1" dirty="0" smtClean="0">
                <a:latin typeface="Comic Sans MS" panose="030F0702030302020204" pitchFamily="66" charset="0"/>
                <a:cs typeface="Times New Roman" pitchFamily="18" charset="0"/>
              </a:rPr>
              <a:t> </a:t>
            </a:r>
            <a:r>
              <a:rPr lang="en-US" sz="1600" i="1" dirty="0" err="1">
                <a:latin typeface="Comic Sans MS" panose="030F0702030302020204" pitchFamily="66" charset="0"/>
                <a:cs typeface="Times New Roman" pitchFamily="18" charset="0"/>
              </a:rPr>
              <a:t>hiểm</a:t>
            </a:r>
            <a:r>
              <a:rPr lang="en-US" sz="1600" i="1" dirty="0">
                <a:latin typeface="Comic Sans MS" panose="030F0702030302020204" pitchFamily="66" charset="0"/>
                <a:cs typeface="Times New Roman" pitchFamily="18" charset="0"/>
              </a:rPr>
              <a:t>,…</a:t>
            </a:r>
          </a:p>
        </p:txBody>
      </p:sp>
    </p:spTree>
    <p:extLst>
      <p:ext uri="{BB962C8B-B14F-4D97-AF65-F5344CB8AC3E}">
        <p14:creationId xmlns:p14="http://schemas.microsoft.com/office/powerpoint/2010/main" val="4625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grpSp>
        <p:nvGrpSpPr>
          <p:cNvPr id="873" name="Google Shape;873;p45"/>
          <p:cNvGrpSpPr/>
          <p:nvPr/>
        </p:nvGrpSpPr>
        <p:grpSpPr>
          <a:xfrm>
            <a:off x="-881420" y="4538775"/>
            <a:ext cx="392872" cy="4693015"/>
            <a:chOff x="4301200" y="1886433"/>
            <a:chExt cx="162610" cy="328817"/>
          </a:xfrm>
        </p:grpSpPr>
        <p:sp>
          <p:nvSpPr>
            <p:cNvPr id="874" name="Google Shape;874;p45"/>
            <p:cNvSpPr/>
            <p:nvPr/>
          </p:nvSpPr>
          <p:spPr>
            <a:xfrm>
              <a:off x="4332125" y="2187450"/>
              <a:ext cx="27575" cy="12125"/>
            </a:xfrm>
            <a:custGeom>
              <a:avLst/>
              <a:gdLst/>
              <a:ahLst/>
              <a:cxnLst/>
              <a:rect l="l" t="t" r="r" b="b"/>
              <a:pathLst>
                <a:path w="1103" h="485" extrusionOk="0">
                  <a:moveTo>
                    <a:pt x="443" y="0"/>
                  </a:moveTo>
                  <a:lnTo>
                    <a:pt x="0" y="247"/>
                  </a:lnTo>
                  <a:cubicBezTo>
                    <a:pt x="59" y="318"/>
                    <a:pt x="100" y="397"/>
                    <a:pt x="121" y="485"/>
                  </a:cubicBezTo>
                  <a:lnTo>
                    <a:pt x="1090" y="389"/>
                  </a:lnTo>
                  <a:cubicBezTo>
                    <a:pt x="1094" y="322"/>
                    <a:pt x="1099" y="255"/>
                    <a:pt x="1103" y="192"/>
                  </a:cubicBezTo>
                  <a:lnTo>
                    <a:pt x="1103" y="192"/>
                  </a:lnTo>
                  <a:cubicBezTo>
                    <a:pt x="1070" y="196"/>
                    <a:pt x="1038" y="198"/>
                    <a:pt x="1005" y="198"/>
                  </a:cubicBezTo>
                  <a:cubicBezTo>
                    <a:pt x="800" y="198"/>
                    <a:pt x="601" y="130"/>
                    <a:pt x="443"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4390275" y="2178550"/>
              <a:ext cx="21850" cy="27100"/>
            </a:xfrm>
            <a:custGeom>
              <a:avLst/>
              <a:gdLst/>
              <a:ahLst/>
              <a:cxnLst/>
              <a:rect l="l" t="t" r="r" b="b"/>
              <a:pathLst>
                <a:path w="874" h="1084" extrusionOk="0">
                  <a:moveTo>
                    <a:pt x="504" y="0"/>
                  </a:moveTo>
                  <a:cubicBezTo>
                    <a:pt x="325" y="0"/>
                    <a:pt x="180" y="164"/>
                    <a:pt x="180" y="164"/>
                  </a:cubicBezTo>
                  <a:cubicBezTo>
                    <a:pt x="139" y="398"/>
                    <a:pt x="80" y="628"/>
                    <a:pt x="1" y="853"/>
                  </a:cubicBezTo>
                  <a:cubicBezTo>
                    <a:pt x="31" y="846"/>
                    <a:pt x="67" y="842"/>
                    <a:pt x="106" y="842"/>
                  </a:cubicBezTo>
                  <a:cubicBezTo>
                    <a:pt x="234" y="842"/>
                    <a:pt x="403" y="892"/>
                    <a:pt x="581" y="1083"/>
                  </a:cubicBezTo>
                  <a:cubicBezTo>
                    <a:pt x="723" y="937"/>
                    <a:pt x="824" y="749"/>
                    <a:pt x="870" y="548"/>
                  </a:cubicBezTo>
                  <a:cubicBezTo>
                    <a:pt x="874" y="340"/>
                    <a:pt x="803" y="160"/>
                    <a:pt x="690" y="68"/>
                  </a:cubicBezTo>
                  <a:cubicBezTo>
                    <a:pt x="627" y="19"/>
                    <a:pt x="563" y="0"/>
                    <a:pt x="50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4350800" y="2020950"/>
              <a:ext cx="35750" cy="26900"/>
            </a:xfrm>
            <a:custGeom>
              <a:avLst/>
              <a:gdLst/>
              <a:ahLst/>
              <a:cxnLst/>
              <a:rect l="l" t="t" r="r" b="b"/>
              <a:pathLst>
                <a:path w="1430" h="1076" extrusionOk="0">
                  <a:moveTo>
                    <a:pt x="438" y="1"/>
                  </a:moveTo>
                  <a:cubicBezTo>
                    <a:pt x="397" y="1"/>
                    <a:pt x="355" y="2"/>
                    <a:pt x="314" y="6"/>
                  </a:cubicBezTo>
                  <a:cubicBezTo>
                    <a:pt x="168" y="186"/>
                    <a:pt x="59" y="391"/>
                    <a:pt x="1" y="616"/>
                  </a:cubicBezTo>
                  <a:cubicBezTo>
                    <a:pt x="1" y="616"/>
                    <a:pt x="214" y="704"/>
                    <a:pt x="911" y="1076"/>
                  </a:cubicBezTo>
                  <a:cubicBezTo>
                    <a:pt x="953" y="846"/>
                    <a:pt x="1254" y="516"/>
                    <a:pt x="1429" y="336"/>
                  </a:cubicBezTo>
                  <a:cubicBezTo>
                    <a:pt x="1208" y="198"/>
                    <a:pt x="966" y="94"/>
                    <a:pt x="715" y="27"/>
                  </a:cubicBezTo>
                  <a:cubicBezTo>
                    <a:pt x="623" y="10"/>
                    <a:pt x="531" y="1"/>
                    <a:pt x="438"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4322925" y="2077600"/>
              <a:ext cx="71875" cy="71225"/>
            </a:xfrm>
            <a:custGeom>
              <a:avLst/>
              <a:gdLst/>
              <a:ahLst/>
              <a:cxnLst/>
              <a:rect l="l" t="t" r="r" b="b"/>
              <a:pathLst>
                <a:path w="2875" h="2849" extrusionOk="0">
                  <a:moveTo>
                    <a:pt x="2127" y="0"/>
                  </a:moveTo>
                  <a:lnTo>
                    <a:pt x="339" y="96"/>
                  </a:lnTo>
                  <a:cubicBezTo>
                    <a:pt x="326" y="125"/>
                    <a:pt x="314" y="159"/>
                    <a:pt x="305" y="192"/>
                  </a:cubicBezTo>
                  <a:cubicBezTo>
                    <a:pt x="293" y="238"/>
                    <a:pt x="276" y="288"/>
                    <a:pt x="264" y="338"/>
                  </a:cubicBezTo>
                  <a:cubicBezTo>
                    <a:pt x="1" y="1383"/>
                    <a:pt x="285" y="2849"/>
                    <a:pt x="285" y="2849"/>
                  </a:cubicBezTo>
                  <a:lnTo>
                    <a:pt x="1270" y="2703"/>
                  </a:lnTo>
                  <a:lnTo>
                    <a:pt x="1341" y="1424"/>
                  </a:lnTo>
                  <a:lnTo>
                    <a:pt x="1914" y="2728"/>
                  </a:lnTo>
                  <a:lnTo>
                    <a:pt x="2874" y="2348"/>
                  </a:lnTo>
                  <a:lnTo>
                    <a:pt x="2874" y="2348"/>
                  </a:lnTo>
                  <a:cubicBezTo>
                    <a:pt x="2874" y="2348"/>
                    <a:pt x="2870" y="2349"/>
                    <a:pt x="2863" y="2349"/>
                  </a:cubicBezTo>
                  <a:cubicBezTo>
                    <a:pt x="2829" y="2349"/>
                    <a:pt x="2730" y="2320"/>
                    <a:pt x="2803" y="1967"/>
                  </a:cubicBezTo>
                  <a:cubicBezTo>
                    <a:pt x="2753" y="351"/>
                    <a:pt x="2110" y="234"/>
                    <a:pt x="2110" y="234"/>
                  </a:cubicBezTo>
                  <a:lnTo>
                    <a:pt x="2127" y="0"/>
                  </a:lnTo>
                  <a:close/>
                </a:path>
              </a:pathLst>
            </a:custGeom>
            <a:solidFill>
              <a:srgbClr val="CBC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4321350" y="2022250"/>
              <a:ext cx="31050" cy="54325"/>
            </a:xfrm>
            <a:custGeom>
              <a:avLst/>
              <a:gdLst/>
              <a:ahLst/>
              <a:cxnLst/>
              <a:rect l="l" t="t" r="r" b="b"/>
              <a:pathLst>
                <a:path w="1242" h="2173" extrusionOk="0">
                  <a:moveTo>
                    <a:pt x="1241" y="0"/>
                  </a:moveTo>
                  <a:lnTo>
                    <a:pt x="1241" y="0"/>
                  </a:lnTo>
                  <a:cubicBezTo>
                    <a:pt x="598" y="176"/>
                    <a:pt x="1" y="752"/>
                    <a:pt x="1" y="765"/>
                  </a:cubicBezTo>
                  <a:cubicBezTo>
                    <a:pt x="26" y="1120"/>
                    <a:pt x="548" y="1253"/>
                    <a:pt x="435" y="2172"/>
                  </a:cubicBezTo>
                  <a:cubicBezTo>
                    <a:pt x="669" y="1433"/>
                    <a:pt x="937" y="710"/>
                    <a:pt x="124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364600" y="2030800"/>
              <a:ext cx="38125" cy="47975"/>
            </a:xfrm>
            <a:custGeom>
              <a:avLst/>
              <a:gdLst/>
              <a:ahLst/>
              <a:cxnLst/>
              <a:rect l="l" t="t" r="r" b="b"/>
              <a:pathLst>
                <a:path w="1525" h="1919" extrusionOk="0">
                  <a:moveTo>
                    <a:pt x="961" y="1"/>
                  </a:moveTo>
                  <a:cubicBezTo>
                    <a:pt x="648" y="281"/>
                    <a:pt x="0" y="1012"/>
                    <a:pt x="485" y="1918"/>
                  </a:cubicBezTo>
                  <a:lnTo>
                    <a:pt x="710" y="920"/>
                  </a:lnTo>
                  <a:cubicBezTo>
                    <a:pt x="710" y="920"/>
                    <a:pt x="1270" y="1162"/>
                    <a:pt x="1521" y="1254"/>
                  </a:cubicBezTo>
                  <a:cubicBezTo>
                    <a:pt x="1525" y="644"/>
                    <a:pt x="1308" y="256"/>
                    <a:pt x="961"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4330025" y="2147550"/>
              <a:ext cx="29275" cy="36850"/>
            </a:xfrm>
            <a:custGeom>
              <a:avLst/>
              <a:gdLst/>
              <a:ahLst/>
              <a:cxnLst/>
              <a:rect l="l" t="t" r="r" b="b"/>
              <a:pathLst>
                <a:path w="1171" h="1474" extrusionOk="0">
                  <a:moveTo>
                    <a:pt x="844" y="1"/>
                  </a:moveTo>
                  <a:lnTo>
                    <a:pt x="1" y="51"/>
                  </a:lnTo>
                  <a:cubicBezTo>
                    <a:pt x="63" y="502"/>
                    <a:pt x="318" y="1112"/>
                    <a:pt x="452" y="1408"/>
                  </a:cubicBezTo>
                  <a:cubicBezTo>
                    <a:pt x="554" y="1452"/>
                    <a:pt x="661" y="1473"/>
                    <a:pt x="768" y="1473"/>
                  </a:cubicBezTo>
                  <a:cubicBezTo>
                    <a:pt x="907" y="1473"/>
                    <a:pt x="1045" y="1437"/>
                    <a:pt x="1170" y="1367"/>
                  </a:cubicBezTo>
                  <a:cubicBezTo>
                    <a:pt x="1116" y="899"/>
                    <a:pt x="1007" y="439"/>
                    <a:pt x="844"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4372325" y="2135500"/>
              <a:ext cx="35200" cy="44850"/>
            </a:xfrm>
            <a:custGeom>
              <a:avLst/>
              <a:gdLst/>
              <a:ahLst/>
              <a:cxnLst/>
              <a:rect l="l" t="t" r="r" b="b"/>
              <a:pathLst>
                <a:path w="1408" h="1794" extrusionOk="0">
                  <a:moveTo>
                    <a:pt x="389" y="1"/>
                  </a:moveTo>
                  <a:cubicBezTo>
                    <a:pt x="29" y="1"/>
                    <a:pt x="0" y="433"/>
                    <a:pt x="0" y="433"/>
                  </a:cubicBezTo>
                  <a:cubicBezTo>
                    <a:pt x="0" y="470"/>
                    <a:pt x="46" y="537"/>
                    <a:pt x="59" y="575"/>
                  </a:cubicBezTo>
                  <a:cubicBezTo>
                    <a:pt x="176" y="846"/>
                    <a:pt x="297" y="1122"/>
                    <a:pt x="506" y="1347"/>
                  </a:cubicBezTo>
                  <a:cubicBezTo>
                    <a:pt x="602" y="1452"/>
                    <a:pt x="706" y="1544"/>
                    <a:pt x="790" y="1652"/>
                  </a:cubicBezTo>
                  <a:cubicBezTo>
                    <a:pt x="802" y="1673"/>
                    <a:pt x="815" y="1694"/>
                    <a:pt x="827" y="1715"/>
                  </a:cubicBezTo>
                  <a:cubicBezTo>
                    <a:pt x="897" y="1754"/>
                    <a:pt x="990" y="1793"/>
                    <a:pt x="1088" y="1793"/>
                  </a:cubicBezTo>
                  <a:cubicBezTo>
                    <a:pt x="1198" y="1793"/>
                    <a:pt x="1313" y="1745"/>
                    <a:pt x="1408" y="1598"/>
                  </a:cubicBezTo>
                  <a:cubicBezTo>
                    <a:pt x="1341" y="1205"/>
                    <a:pt x="1145" y="274"/>
                    <a:pt x="660" y="65"/>
                  </a:cubicBezTo>
                  <a:cubicBezTo>
                    <a:pt x="554" y="20"/>
                    <a:pt x="464" y="1"/>
                    <a:pt x="389"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4393000" y="2175425"/>
              <a:ext cx="15250" cy="14375"/>
            </a:xfrm>
            <a:custGeom>
              <a:avLst/>
              <a:gdLst/>
              <a:ahLst/>
              <a:cxnLst/>
              <a:rect l="l" t="t" r="r" b="b"/>
              <a:pathLst>
                <a:path w="610" h="575" extrusionOk="0">
                  <a:moveTo>
                    <a:pt x="581" y="1"/>
                  </a:moveTo>
                  <a:cubicBezTo>
                    <a:pt x="487" y="148"/>
                    <a:pt x="372" y="194"/>
                    <a:pt x="263" y="194"/>
                  </a:cubicBezTo>
                  <a:cubicBezTo>
                    <a:pt x="164" y="194"/>
                    <a:pt x="70" y="156"/>
                    <a:pt x="0" y="118"/>
                  </a:cubicBezTo>
                  <a:lnTo>
                    <a:pt x="0" y="118"/>
                  </a:lnTo>
                  <a:cubicBezTo>
                    <a:pt x="59" y="222"/>
                    <a:pt x="76" y="331"/>
                    <a:pt x="138" y="431"/>
                  </a:cubicBezTo>
                  <a:cubicBezTo>
                    <a:pt x="188" y="506"/>
                    <a:pt x="268" y="556"/>
                    <a:pt x="355" y="573"/>
                  </a:cubicBezTo>
                  <a:cubicBezTo>
                    <a:pt x="362" y="574"/>
                    <a:pt x="369" y="574"/>
                    <a:pt x="375" y="574"/>
                  </a:cubicBezTo>
                  <a:cubicBezTo>
                    <a:pt x="556" y="574"/>
                    <a:pt x="610" y="297"/>
                    <a:pt x="602" y="176"/>
                  </a:cubicBezTo>
                  <a:cubicBezTo>
                    <a:pt x="602" y="176"/>
                    <a:pt x="598" y="110"/>
                    <a:pt x="581"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4318225" y="2197150"/>
              <a:ext cx="41175" cy="8275"/>
            </a:xfrm>
            <a:custGeom>
              <a:avLst/>
              <a:gdLst/>
              <a:ahLst/>
              <a:cxnLst/>
              <a:rect l="l" t="t" r="r" b="b"/>
              <a:pathLst>
                <a:path w="1647" h="331" extrusionOk="0">
                  <a:moveTo>
                    <a:pt x="1646" y="1"/>
                  </a:moveTo>
                  <a:lnTo>
                    <a:pt x="13" y="168"/>
                  </a:lnTo>
                  <a:lnTo>
                    <a:pt x="1" y="176"/>
                  </a:lnTo>
                  <a:lnTo>
                    <a:pt x="1" y="331"/>
                  </a:lnTo>
                  <a:cubicBezTo>
                    <a:pt x="1" y="331"/>
                    <a:pt x="389" y="306"/>
                    <a:pt x="1625" y="155"/>
                  </a:cubicBezTo>
                  <a:cubicBezTo>
                    <a:pt x="1634" y="105"/>
                    <a:pt x="1642" y="51"/>
                    <a:pt x="1646"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4318550" y="2193700"/>
              <a:ext cx="16625" cy="7650"/>
            </a:xfrm>
            <a:custGeom>
              <a:avLst/>
              <a:gdLst/>
              <a:ahLst/>
              <a:cxnLst/>
              <a:rect l="l" t="t" r="r" b="b"/>
              <a:pathLst>
                <a:path w="665" h="306" extrusionOk="0">
                  <a:moveTo>
                    <a:pt x="543" y="1"/>
                  </a:moveTo>
                  <a:lnTo>
                    <a:pt x="0" y="306"/>
                  </a:lnTo>
                  <a:lnTo>
                    <a:pt x="664" y="239"/>
                  </a:lnTo>
                  <a:cubicBezTo>
                    <a:pt x="643" y="151"/>
                    <a:pt x="602" y="68"/>
                    <a:pt x="54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4341300" y="2181700"/>
              <a:ext cx="18400" cy="10625"/>
            </a:xfrm>
            <a:custGeom>
              <a:avLst/>
              <a:gdLst/>
              <a:ahLst/>
              <a:cxnLst/>
              <a:rect l="l" t="t" r="r" b="b"/>
              <a:pathLst>
                <a:path w="736" h="425" extrusionOk="0">
                  <a:moveTo>
                    <a:pt x="719" y="1"/>
                  </a:moveTo>
                  <a:cubicBezTo>
                    <a:pt x="593" y="72"/>
                    <a:pt x="453" y="108"/>
                    <a:pt x="313" y="108"/>
                  </a:cubicBezTo>
                  <a:cubicBezTo>
                    <a:pt x="207" y="108"/>
                    <a:pt x="101" y="88"/>
                    <a:pt x="1" y="47"/>
                  </a:cubicBezTo>
                  <a:lnTo>
                    <a:pt x="1" y="47"/>
                  </a:lnTo>
                  <a:cubicBezTo>
                    <a:pt x="51" y="155"/>
                    <a:pt x="84" y="226"/>
                    <a:pt x="84" y="226"/>
                  </a:cubicBezTo>
                  <a:lnTo>
                    <a:pt x="72" y="230"/>
                  </a:lnTo>
                  <a:cubicBezTo>
                    <a:pt x="231" y="358"/>
                    <a:pt x="426" y="425"/>
                    <a:pt x="626" y="425"/>
                  </a:cubicBezTo>
                  <a:cubicBezTo>
                    <a:pt x="663" y="425"/>
                    <a:pt x="699" y="423"/>
                    <a:pt x="736" y="418"/>
                  </a:cubicBezTo>
                  <a:cubicBezTo>
                    <a:pt x="736" y="280"/>
                    <a:pt x="732" y="138"/>
                    <a:pt x="719"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4383725" y="2192250"/>
              <a:ext cx="28300" cy="23000"/>
            </a:xfrm>
            <a:custGeom>
              <a:avLst/>
              <a:gdLst/>
              <a:ahLst/>
              <a:cxnLst/>
              <a:rect l="l" t="t" r="r" b="b"/>
              <a:pathLst>
                <a:path w="1132" h="920" extrusionOk="0">
                  <a:moveTo>
                    <a:pt x="1132" y="0"/>
                  </a:moveTo>
                  <a:lnTo>
                    <a:pt x="1132" y="0"/>
                  </a:lnTo>
                  <a:cubicBezTo>
                    <a:pt x="1003" y="530"/>
                    <a:pt x="629" y="748"/>
                    <a:pt x="411" y="748"/>
                  </a:cubicBezTo>
                  <a:cubicBezTo>
                    <a:pt x="409" y="748"/>
                    <a:pt x="407" y="748"/>
                    <a:pt x="405" y="748"/>
                  </a:cubicBezTo>
                  <a:cubicBezTo>
                    <a:pt x="284" y="744"/>
                    <a:pt x="175" y="669"/>
                    <a:pt x="133" y="560"/>
                  </a:cubicBezTo>
                  <a:lnTo>
                    <a:pt x="125" y="564"/>
                  </a:lnTo>
                  <a:cubicBezTo>
                    <a:pt x="1" y="708"/>
                    <a:pt x="145" y="920"/>
                    <a:pt x="387" y="920"/>
                  </a:cubicBezTo>
                  <a:cubicBezTo>
                    <a:pt x="504" y="920"/>
                    <a:pt x="645" y="870"/>
                    <a:pt x="789" y="740"/>
                  </a:cubicBezTo>
                  <a:cubicBezTo>
                    <a:pt x="1002" y="552"/>
                    <a:pt x="1127" y="284"/>
                    <a:pt x="1132"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4387050" y="2199575"/>
              <a:ext cx="17775" cy="11400"/>
            </a:xfrm>
            <a:custGeom>
              <a:avLst/>
              <a:gdLst/>
              <a:ahLst/>
              <a:cxnLst/>
              <a:rect l="l" t="t" r="r" b="b"/>
              <a:pathLst>
                <a:path w="711" h="456" extrusionOk="0">
                  <a:moveTo>
                    <a:pt x="237" y="1"/>
                  </a:moveTo>
                  <a:cubicBezTo>
                    <a:pt x="198" y="1"/>
                    <a:pt x="163" y="5"/>
                    <a:pt x="134" y="12"/>
                  </a:cubicBezTo>
                  <a:cubicBezTo>
                    <a:pt x="100" y="104"/>
                    <a:pt x="59" y="188"/>
                    <a:pt x="0" y="267"/>
                  </a:cubicBezTo>
                  <a:cubicBezTo>
                    <a:pt x="46" y="376"/>
                    <a:pt x="155" y="451"/>
                    <a:pt x="272" y="455"/>
                  </a:cubicBezTo>
                  <a:cubicBezTo>
                    <a:pt x="393" y="455"/>
                    <a:pt x="560" y="392"/>
                    <a:pt x="710" y="246"/>
                  </a:cubicBezTo>
                  <a:cubicBezTo>
                    <a:pt x="531" y="51"/>
                    <a:pt x="362" y="1"/>
                    <a:pt x="237"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4365525" y="2128650"/>
              <a:ext cx="31250" cy="20700"/>
            </a:xfrm>
            <a:custGeom>
              <a:avLst/>
              <a:gdLst/>
              <a:ahLst/>
              <a:cxnLst/>
              <a:rect l="l" t="t" r="r" b="b"/>
              <a:pathLst>
                <a:path w="1250" h="828" extrusionOk="0">
                  <a:moveTo>
                    <a:pt x="1158" y="1"/>
                  </a:moveTo>
                  <a:cubicBezTo>
                    <a:pt x="995" y="51"/>
                    <a:pt x="84" y="331"/>
                    <a:pt x="1" y="565"/>
                  </a:cubicBezTo>
                  <a:cubicBezTo>
                    <a:pt x="1" y="565"/>
                    <a:pt x="114" y="790"/>
                    <a:pt x="230" y="828"/>
                  </a:cubicBezTo>
                  <a:cubicBezTo>
                    <a:pt x="389" y="765"/>
                    <a:pt x="1233" y="368"/>
                    <a:pt x="1233" y="368"/>
                  </a:cubicBezTo>
                  <a:cubicBezTo>
                    <a:pt x="1233" y="368"/>
                    <a:pt x="1250" y="42"/>
                    <a:pt x="1158"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4326375" y="2143350"/>
              <a:ext cx="30725" cy="11750"/>
            </a:xfrm>
            <a:custGeom>
              <a:avLst/>
              <a:gdLst/>
              <a:ahLst/>
              <a:cxnLst/>
              <a:rect l="l" t="t" r="r" b="b"/>
              <a:pathLst>
                <a:path w="1229" h="470" extrusionOk="0">
                  <a:moveTo>
                    <a:pt x="1173" y="1"/>
                  </a:moveTo>
                  <a:cubicBezTo>
                    <a:pt x="975" y="1"/>
                    <a:pt x="0" y="169"/>
                    <a:pt x="0" y="169"/>
                  </a:cubicBezTo>
                  <a:cubicBezTo>
                    <a:pt x="0" y="169"/>
                    <a:pt x="9" y="411"/>
                    <a:pt x="142" y="469"/>
                  </a:cubicBezTo>
                  <a:cubicBezTo>
                    <a:pt x="318" y="469"/>
                    <a:pt x="1103" y="378"/>
                    <a:pt x="1162" y="298"/>
                  </a:cubicBezTo>
                  <a:cubicBezTo>
                    <a:pt x="1220" y="215"/>
                    <a:pt x="1228" y="48"/>
                    <a:pt x="1195" y="2"/>
                  </a:cubicBezTo>
                  <a:cubicBezTo>
                    <a:pt x="1189" y="1"/>
                    <a:pt x="1182" y="1"/>
                    <a:pt x="117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4390350" y="2196000"/>
              <a:ext cx="15175" cy="4025"/>
            </a:xfrm>
            <a:custGeom>
              <a:avLst/>
              <a:gdLst/>
              <a:ahLst/>
              <a:cxnLst/>
              <a:rect l="l" t="t" r="r" b="b"/>
              <a:pathLst>
                <a:path w="607" h="161" extrusionOk="0">
                  <a:moveTo>
                    <a:pt x="236" y="0"/>
                  </a:moveTo>
                  <a:cubicBezTo>
                    <a:pt x="164" y="0"/>
                    <a:pt x="92" y="14"/>
                    <a:pt x="23" y="43"/>
                  </a:cubicBezTo>
                  <a:cubicBezTo>
                    <a:pt x="0" y="50"/>
                    <a:pt x="15" y="77"/>
                    <a:pt x="36" y="77"/>
                  </a:cubicBezTo>
                  <a:cubicBezTo>
                    <a:pt x="38" y="77"/>
                    <a:pt x="41" y="77"/>
                    <a:pt x="44" y="76"/>
                  </a:cubicBezTo>
                  <a:lnTo>
                    <a:pt x="52" y="72"/>
                  </a:lnTo>
                  <a:lnTo>
                    <a:pt x="85" y="59"/>
                  </a:lnTo>
                  <a:cubicBezTo>
                    <a:pt x="127" y="47"/>
                    <a:pt x="165" y="43"/>
                    <a:pt x="207" y="38"/>
                  </a:cubicBezTo>
                  <a:cubicBezTo>
                    <a:pt x="217" y="38"/>
                    <a:pt x="228" y="37"/>
                    <a:pt x="239" y="37"/>
                  </a:cubicBezTo>
                  <a:cubicBezTo>
                    <a:pt x="358" y="37"/>
                    <a:pt x="474" y="79"/>
                    <a:pt x="562" y="155"/>
                  </a:cubicBezTo>
                  <a:cubicBezTo>
                    <a:pt x="566" y="159"/>
                    <a:pt x="572" y="161"/>
                    <a:pt x="577" y="161"/>
                  </a:cubicBezTo>
                  <a:cubicBezTo>
                    <a:pt x="593" y="161"/>
                    <a:pt x="607" y="143"/>
                    <a:pt x="591" y="130"/>
                  </a:cubicBezTo>
                  <a:cubicBezTo>
                    <a:pt x="489" y="45"/>
                    <a:pt x="363"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4392225" y="2190350"/>
              <a:ext cx="15200" cy="4050"/>
            </a:xfrm>
            <a:custGeom>
              <a:avLst/>
              <a:gdLst/>
              <a:ahLst/>
              <a:cxnLst/>
              <a:rect l="l" t="t" r="r" b="b"/>
              <a:pathLst>
                <a:path w="608" h="162" extrusionOk="0">
                  <a:moveTo>
                    <a:pt x="236" y="1"/>
                  </a:moveTo>
                  <a:cubicBezTo>
                    <a:pt x="164" y="1"/>
                    <a:pt x="92" y="15"/>
                    <a:pt x="23" y="43"/>
                  </a:cubicBezTo>
                  <a:cubicBezTo>
                    <a:pt x="1" y="50"/>
                    <a:pt x="15" y="78"/>
                    <a:pt x="36" y="78"/>
                  </a:cubicBezTo>
                  <a:cubicBezTo>
                    <a:pt x="38" y="78"/>
                    <a:pt x="41" y="77"/>
                    <a:pt x="44" y="76"/>
                  </a:cubicBezTo>
                  <a:lnTo>
                    <a:pt x="52" y="72"/>
                  </a:lnTo>
                  <a:cubicBezTo>
                    <a:pt x="61" y="68"/>
                    <a:pt x="73" y="64"/>
                    <a:pt x="86" y="60"/>
                  </a:cubicBezTo>
                  <a:cubicBezTo>
                    <a:pt x="127" y="47"/>
                    <a:pt x="165" y="43"/>
                    <a:pt x="207" y="39"/>
                  </a:cubicBezTo>
                  <a:cubicBezTo>
                    <a:pt x="218" y="38"/>
                    <a:pt x="228" y="38"/>
                    <a:pt x="239" y="38"/>
                  </a:cubicBezTo>
                  <a:cubicBezTo>
                    <a:pt x="358" y="38"/>
                    <a:pt x="474" y="79"/>
                    <a:pt x="562" y="156"/>
                  </a:cubicBezTo>
                  <a:cubicBezTo>
                    <a:pt x="567" y="160"/>
                    <a:pt x="572" y="161"/>
                    <a:pt x="577" y="161"/>
                  </a:cubicBezTo>
                  <a:cubicBezTo>
                    <a:pt x="594" y="161"/>
                    <a:pt x="607" y="144"/>
                    <a:pt x="591" y="131"/>
                  </a:cubicBezTo>
                  <a:cubicBezTo>
                    <a:pt x="489" y="45"/>
                    <a:pt x="364" y="1"/>
                    <a:pt x="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4331325" y="2191925"/>
              <a:ext cx="10625" cy="3775"/>
            </a:xfrm>
            <a:custGeom>
              <a:avLst/>
              <a:gdLst/>
              <a:ahLst/>
              <a:cxnLst/>
              <a:rect l="l" t="t" r="r" b="b"/>
              <a:pathLst>
                <a:path w="425" h="151" extrusionOk="0">
                  <a:moveTo>
                    <a:pt x="162" y="1"/>
                  </a:moveTo>
                  <a:cubicBezTo>
                    <a:pt x="111" y="1"/>
                    <a:pt x="66" y="9"/>
                    <a:pt x="20" y="30"/>
                  </a:cubicBezTo>
                  <a:cubicBezTo>
                    <a:pt x="1" y="38"/>
                    <a:pt x="16" y="65"/>
                    <a:pt x="34" y="65"/>
                  </a:cubicBezTo>
                  <a:cubicBezTo>
                    <a:pt x="36" y="65"/>
                    <a:pt x="38" y="64"/>
                    <a:pt x="40" y="64"/>
                  </a:cubicBezTo>
                  <a:lnTo>
                    <a:pt x="40" y="61"/>
                  </a:lnTo>
                  <a:lnTo>
                    <a:pt x="40" y="61"/>
                  </a:lnTo>
                  <a:cubicBezTo>
                    <a:pt x="43" y="60"/>
                    <a:pt x="47" y="59"/>
                    <a:pt x="49" y="59"/>
                  </a:cubicBezTo>
                  <a:cubicBezTo>
                    <a:pt x="53" y="55"/>
                    <a:pt x="61" y="55"/>
                    <a:pt x="70" y="51"/>
                  </a:cubicBezTo>
                  <a:cubicBezTo>
                    <a:pt x="99" y="43"/>
                    <a:pt x="128" y="39"/>
                    <a:pt x="157" y="39"/>
                  </a:cubicBezTo>
                  <a:cubicBezTo>
                    <a:pt x="245" y="39"/>
                    <a:pt x="329" y="76"/>
                    <a:pt x="387" y="143"/>
                  </a:cubicBezTo>
                  <a:cubicBezTo>
                    <a:pt x="391" y="148"/>
                    <a:pt x="396" y="150"/>
                    <a:pt x="400" y="150"/>
                  </a:cubicBezTo>
                  <a:cubicBezTo>
                    <a:pt x="414" y="150"/>
                    <a:pt x="425" y="130"/>
                    <a:pt x="412" y="118"/>
                  </a:cubicBezTo>
                  <a:cubicBezTo>
                    <a:pt x="350" y="43"/>
                    <a:pt x="258"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4336175" y="2189000"/>
              <a:ext cx="10700" cy="3725"/>
            </a:xfrm>
            <a:custGeom>
              <a:avLst/>
              <a:gdLst/>
              <a:ahLst/>
              <a:cxnLst/>
              <a:rect l="l" t="t" r="r" b="b"/>
              <a:pathLst>
                <a:path w="428" h="149" extrusionOk="0">
                  <a:moveTo>
                    <a:pt x="160" y="1"/>
                  </a:moveTo>
                  <a:cubicBezTo>
                    <a:pt x="114" y="1"/>
                    <a:pt x="64" y="9"/>
                    <a:pt x="22" y="26"/>
                  </a:cubicBezTo>
                  <a:cubicBezTo>
                    <a:pt x="0" y="33"/>
                    <a:pt x="13" y="62"/>
                    <a:pt x="33" y="62"/>
                  </a:cubicBezTo>
                  <a:cubicBezTo>
                    <a:pt x="36" y="62"/>
                    <a:pt x="39" y="61"/>
                    <a:pt x="43" y="59"/>
                  </a:cubicBezTo>
                  <a:lnTo>
                    <a:pt x="43" y="56"/>
                  </a:lnTo>
                  <a:lnTo>
                    <a:pt x="43" y="56"/>
                  </a:lnTo>
                  <a:cubicBezTo>
                    <a:pt x="44" y="56"/>
                    <a:pt x="46" y="55"/>
                    <a:pt x="47" y="55"/>
                  </a:cubicBezTo>
                  <a:lnTo>
                    <a:pt x="72" y="51"/>
                  </a:lnTo>
                  <a:cubicBezTo>
                    <a:pt x="97" y="43"/>
                    <a:pt x="126" y="39"/>
                    <a:pt x="156" y="39"/>
                  </a:cubicBezTo>
                  <a:cubicBezTo>
                    <a:pt x="160" y="38"/>
                    <a:pt x="164" y="38"/>
                    <a:pt x="168" y="38"/>
                  </a:cubicBezTo>
                  <a:cubicBezTo>
                    <a:pt x="251" y="38"/>
                    <a:pt x="330" y="79"/>
                    <a:pt x="385" y="143"/>
                  </a:cubicBezTo>
                  <a:cubicBezTo>
                    <a:pt x="389" y="147"/>
                    <a:pt x="394" y="148"/>
                    <a:pt x="398" y="148"/>
                  </a:cubicBezTo>
                  <a:cubicBezTo>
                    <a:pt x="413" y="148"/>
                    <a:pt x="427" y="130"/>
                    <a:pt x="415" y="114"/>
                  </a:cubicBezTo>
                  <a:cubicBezTo>
                    <a:pt x="348" y="43"/>
                    <a:pt x="256"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4327200" y="2074650"/>
              <a:ext cx="54950" cy="50175"/>
            </a:xfrm>
            <a:custGeom>
              <a:avLst/>
              <a:gdLst/>
              <a:ahLst/>
              <a:cxnLst/>
              <a:rect l="l" t="t" r="r" b="b"/>
              <a:pathLst>
                <a:path w="2198" h="2007" extrusionOk="0">
                  <a:moveTo>
                    <a:pt x="1876" y="1"/>
                  </a:moveTo>
                  <a:cubicBezTo>
                    <a:pt x="1802" y="1"/>
                    <a:pt x="1697" y="164"/>
                    <a:pt x="1697" y="164"/>
                  </a:cubicBezTo>
                  <a:lnTo>
                    <a:pt x="1" y="1843"/>
                  </a:lnTo>
                  <a:lnTo>
                    <a:pt x="1" y="2006"/>
                  </a:lnTo>
                  <a:lnTo>
                    <a:pt x="1149" y="1960"/>
                  </a:lnTo>
                  <a:lnTo>
                    <a:pt x="1183" y="1509"/>
                  </a:lnTo>
                  <a:lnTo>
                    <a:pt x="1354" y="1952"/>
                  </a:lnTo>
                  <a:lnTo>
                    <a:pt x="2198" y="1918"/>
                  </a:lnTo>
                  <a:cubicBezTo>
                    <a:pt x="2198" y="1918"/>
                    <a:pt x="1985" y="786"/>
                    <a:pt x="1939" y="352"/>
                  </a:cubicBezTo>
                  <a:cubicBezTo>
                    <a:pt x="1965" y="80"/>
                    <a:pt x="1928" y="1"/>
                    <a:pt x="1876"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4322925" y="2041875"/>
              <a:ext cx="78025" cy="1175"/>
            </a:xfrm>
            <a:custGeom>
              <a:avLst/>
              <a:gdLst/>
              <a:ahLst/>
              <a:cxnLst/>
              <a:rect l="l" t="t" r="r" b="b"/>
              <a:pathLst>
                <a:path w="3121" h="47" extrusionOk="0">
                  <a:moveTo>
                    <a:pt x="42" y="1"/>
                  </a:moveTo>
                  <a:lnTo>
                    <a:pt x="1" y="47"/>
                  </a:lnTo>
                  <a:lnTo>
                    <a:pt x="3121" y="47"/>
                  </a:lnTo>
                  <a:lnTo>
                    <a:pt x="3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4328875" y="2036350"/>
              <a:ext cx="68325" cy="1175"/>
            </a:xfrm>
            <a:custGeom>
              <a:avLst/>
              <a:gdLst/>
              <a:ahLst/>
              <a:cxnLst/>
              <a:rect l="l" t="t" r="r" b="b"/>
              <a:pathLst>
                <a:path w="2733" h="47" extrusionOk="0">
                  <a:moveTo>
                    <a:pt x="51" y="0"/>
                  </a:moveTo>
                  <a:lnTo>
                    <a:pt x="1" y="46"/>
                  </a:lnTo>
                  <a:lnTo>
                    <a:pt x="2732" y="46"/>
                  </a:lnTo>
                  <a:lnTo>
                    <a:pt x="26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4335675" y="2031025"/>
              <a:ext cx="56825" cy="1675"/>
            </a:xfrm>
            <a:custGeom>
              <a:avLst/>
              <a:gdLst/>
              <a:ahLst/>
              <a:cxnLst/>
              <a:rect l="l" t="t" r="r" b="b"/>
              <a:pathLst>
                <a:path w="2273" h="67" extrusionOk="0">
                  <a:moveTo>
                    <a:pt x="59" y="0"/>
                  </a:moveTo>
                  <a:lnTo>
                    <a:pt x="0" y="42"/>
                  </a:lnTo>
                  <a:lnTo>
                    <a:pt x="2272" y="67"/>
                  </a:lnTo>
                  <a:lnTo>
                    <a:pt x="2210" y="21"/>
                  </a:lnTo>
                  <a:lnTo>
                    <a:pt x="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4325025" y="2045000"/>
              <a:ext cx="75100" cy="1075"/>
            </a:xfrm>
            <a:custGeom>
              <a:avLst/>
              <a:gdLst/>
              <a:ahLst/>
              <a:cxnLst/>
              <a:rect l="l" t="t" r="r" b="b"/>
              <a:pathLst>
                <a:path w="3004" h="43" extrusionOk="0">
                  <a:moveTo>
                    <a:pt x="0" y="1"/>
                  </a:moveTo>
                  <a:lnTo>
                    <a:pt x="0" y="43"/>
                  </a:lnTo>
                  <a:lnTo>
                    <a:pt x="3003" y="43"/>
                  </a:lnTo>
                  <a:lnTo>
                    <a:pt x="29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4327525" y="2051600"/>
              <a:ext cx="74375" cy="950"/>
            </a:xfrm>
            <a:custGeom>
              <a:avLst/>
              <a:gdLst/>
              <a:ahLst/>
              <a:cxnLst/>
              <a:rect l="l" t="t" r="r" b="b"/>
              <a:pathLst>
                <a:path w="2975" h="38" extrusionOk="0">
                  <a:moveTo>
                    <a:pt x="0" y="0"/>
                  </a:moveTo>
                  <a:lnTo>
                    <a:pt x="0" y="38"/>
                  </a:lnTo>
                  <a:lnTo>
                    <a:pt x="2974" y="38"/>
                  </a:lnTo>
                  <a:lnTo>
                    <a:pt x="29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4322100" y="2021100"/>
              <a:ext cx="66525" cy="101525"/>
            </a:xfrm>
            <a:custGeom>
              <a:avLst/>
              <a:gdLst/>
              <a:ahLst/>
              <a:cxnLst/>
              <a:rect l="l" t="t" r="r" b="b"/>
              <a:pathLst>
                <a:path w="2661" h="4061" extrusionOk="0">
                  <a:moveTo>
                    <a:pt x="1462" y="0"/>
                  </a:moveTo>
                  <a:lnTo>
                    <a:pt x="1462" y="0"/>
                  </a:lnTo>
                  <a:cubicBezTo>
                    <a:pt x="1379" y="9"/>
                    <a:pt x="1295" y="25"/>
                    <a:pt x="1211" y="46"/>
                  </a:cubicBezTo>
                  <a:cubicBezTo>
                    <a:pt x="1074" y="368"/>
                    <a:pt x="627" y="1450"/>
                    <a:pt x="334" y="2402"/>
                  </a:cubicBezTo>
                  <a:cubicBezTo>
                    <a:pt x="217" y="2736"/>
                    <a:pt x="0" y="3455"/>
                    <a:pt x="79" y="4060"/>
                  </a:cubicBezTo>
                  <a:cubicBezTo>
                    <a:pt x="79" y="4060"/>
                    <a:pt x="1429" y="4019"/>
                    <a:pt x="2160" y="3910"/>
                  </a:cubicBezTo>
                  <a:cubicBezTo>
                    <a:pt x="2093" y="3338"/>
                    <a:pt x="1997" y="2218"/>
                    <a:pt x="1997" y="2218"/>
                  </a:cubicBezTo>
                  <a:lnTo>
                    <a:pt x="1892" y="2218"/>
                  </a:lnTo>
                  <a:lnTo>
                    <a:pt x="2080" y="2193"/>
                  </a:lnTo>
                  <a:lnTo>
                    <a:pt x="2185" y="2306"/>
                  </a:lnTo>
                  <a:cubicBezTo>
                    <a:pt x="1700" y="1400"/>
                    <a:pt x="2348" y="669"/>
                    <a:pt x="2661" y="389"/>
                  </a:cubicBezTo>
                  <a:cubicBezTo>
                    <a:pt x="2602" y="347"/>
                    <a:pt x="2544" y="305"/>
                    <a:pt x="2481" y="272"/>
                  </a:cubicBezTo>
                  <a:cubicBezTo>
                    <a:pt x="2310" y="431"/>
                    <a:pt x="2001" y="744"/>
                    <a:pt x="1959" y="940"/>
                  </a:cubicBezTo>
                  <a:cubicBezTo>
                    <a:pt x="1287" y="614"/>
                    <a:pt x="1203" y="598"/>
                    <a:pt x="1203" y="598"/>
                  </a:cubicBezTo>
                  <a:cubicBezTo>
                    <a:pt x="1278" y="393"/>
                    <a:pt x="1366" y="197"/>
                    <a:pt x="146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4412425" y="1984300"/>
              <a:ext cx="19125" cy="19500"/>
            </a:xfrm>
            <a:custGeom>
              <a:avLst/>
              <a:gdLst/>
              <a:ahLst/>
              <a:cxnLst/>
              <a:rect l="l" t="t" r="r" b="b"/>
              <a:pathLst>
                <a:path w="765" h="780" extrusionOk="0">
                  <a:moveTo>
                    <a:pt x="405" y="0"/>
                  </a:moveTo>
                  <a:cubicBezTo>
                    <a:pt x="247" y="0"/>
                    <a:pt x="88" y="77"/>
                    <a:pt x="88" y="77"/>
                  </a:cubicBezTo>
                  <a:cubicBezTo>
                    <a:pt x="75" y="269"/>
                    <a:pt x="46" y="457"/>
                    <a:pt x="0" y="645"/>
                  </a:cubicBezTo>
                  <a:cubicBezTo>
                    <a:pt x="59" y="737"/>
                    <a:pt x="159" y="779"/>
                    <a:pt x="266" y="779"/>
                  </a:cubicBezTo>
                  <a:cubicBezTo>
                    <a:pt x="499" y="779"/>
                    <a:pt x="765" y="579"/>
                    <a:pt x="710" y="261"/>
                  </a:cubicBezTo>
                  <a:cubicBezTo>
                    <a:pt x="674" y="56"/>
                    <a:pt x="540" y="0"/>
                    <a:pt x="40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4416000" y="1988925"/>
              <a:ext cx="11800" cy="11425"/>
            </a:xfrm>
            <a:custGeom>
              <a:avLst/>
              <a:gdLst/>
              <a:ahLst/>
              <a:cxnLst/>
              <a:rect l="l" t="t" r="r" b="b"/>
              <a:pathLst>
                <a:path w="472" h="457" extrusionOk="0">
                  <a:moveTo>
                    <a:pt x="416" y="0"/>
                  </a:moveTo>
                  <a:cubicBezTo>
                    <a:pt x="199" y="0"/>
                    <a:pt x="64" y="237"/>
                    <a:pt x="8" y="423"/>
                  </a:cubicBezTo>
                  <a:cubicBezTo>
                    <a:pt x="0" y="443"/>
                    <a:pt x="17" y="457"/>
                    <a:pt x="33" y="457"/>
                  </a:cubicBezTo>
                  <a:cubicBezTo>
                    <a:pt x="44" y="457"/>
                    <a:pt x="54" y="450"/>
                    <a:pt x="58" y="435"/>
                  </a:cubicBezTo>
                  <a:cubicBezTo>
                    <a:pt x="79" y="377"/>
                    <a:pt x="100" y="318"/>
                    <a:pt x="133" y="264"/>
                  </a:cubicBezTo>
                  <a:cubicBezTo>
                    <a:pt x="182" y="245"/>
                    <a:pt x="243" y="229"/>
                    <a:pt x="301" y="229"/>
                  </a:cubicBezTo>
                  <a:cubicBezTo>
                    <a:pt x="345" y="229"/>
                    <a:pt x="389" y="239"/>
                    <a:pt x="425" y="264"/>
                  </a:cubicBezTo>
                  <a:cubicBezTo>
                    <a:pt x="430" y="268"/>
                    <a:pt x="434" y="269"/>
                    <a:pt x="438" y="269"/>
                  </a:cubicBezTo>
                  <a:cubicBezTo>
                    <a:pt x="458" y="269"/>
                    <a:pt x="471" y="235"/>
                    <a:pt x="450" y="218"/>
                  </a:cubicBezTo>
                  <a:cubicBezTo>
                    <a:pt x="399" y="190"/>
                    <a:pt x="342" y="176"/>
                    <a:pt x="284" y="176"/>
                  </a:cubicBezTo>
                  <a:cubicBezTo>
                    <a:pt x="247" y="176"/>
                    <a:pt x="210" y="182"/>
                    <a:pt x="175" y="193"/>
                  </a:cubicBezTo>
                  <a:cubicBezTo>
                    <a:pt x="229" y="105"/>
                    <a:pt x="329" y="51"/>
                    <a:pt x="438" y="51"/>
                  </a:cubicBezTo>
                  <a:cubicBezTo>
                    <a:pt x="439" y="51"/>
                    <a:pt x="440" y="51"/>
                    <a:pt x="441" y="51"/>
                  </a:cubicBezTo>
                  <a:cubicBezTo>
                    <a:pt x="471" y="51"/>
                    <a:pt x="470" y="1"/>
                    <a:pt x="438" y="1"/>
                  </a:cubicBezTo>
                  <a:cubicBezTo>
                    <a:pt x="430" y="0"/>
                    <a:pt x="423" y="0"/>
                    <a:pt x="41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4332625" y="1915200"/>
              <a:ext cx="104050" cy="72300"/>
            </a:xfrm>
            <a:custGeom>
              <a:avLst/>
              <a:gdLst/>
              <a:ahLst/>
              <a:cxnLst/>
              <a:rect l="l" t="t" r="r" b="b"/>
              <a:pathLst>
                <a:path w="4162" h="2892" extrusionOk="0">
                  <a:moveTo>
                    <a:pt x="628" y="1"/>
                  </a:moveTo>
                  <a:cubicBezTo>
                    <a:pt x="628" y="1"/>
                    <a:pt x="448" y="364"/>
                    <a:pt x="845" y="753"/>
                  </a:cubicBezTo>
                  <a:cubicBezTo>
                    <a:pt x="344" y="565"/>
                    <a:pt x="247" y="435"/>
                    <a:pt x="247" y="435"/>
                  </a:cubicBezTo>
                  <a:lnTo>
                    <a:pt x="247" y="435"/>
                  </a:lnTo>
                  <a:cubicBezTo>
                    <a:pt x="247" y="435"/>
                    <a:pt x="172" y="974"/>
                    <a:pt x="640" y="1083"/>
                  </a:cubicBezTo>
                  <a:cubicBezTo>
                    <a:pt x="431" y="1229"/>
                    <a:pt x="1" y="1346"/>
                    <a:pt x="18" y="1747"/>
                  </a:cubicBezTo>
                  <a:cubicBezTo>
                    <a:pt x="38" y="2133"/>
                    <a:pt x="268" y="2504"/>
                    <a:pt x="958" y="2504"/>
                  </a:cubicBezTo>
                  <a:cubicBezTo>
                    <a:pt x="983" y="2504"/>
                    <a:pt x="1010" y="2504"/>
                    <a:pt x="1037" y="2503"/>
                  </a:cubicBezTo>
                  <a:cubicBezTo>
                    <a:pt x="1062" y="2502"/>
                    <a:pt x="1089" y="2501"/>
                    <a:pt x="1116" y="2501"/>
                  </a:cubicBezTo>
                  <a:cubicBezTo>
                    <a:pt x="1888" y="2501"/>
                    <a:pt x="3276" y="2891"/>
                    <a:pt x="3276" y="2891"/>
                  </a:cubicBezTo>
                  <a:cubicBezTo>
                    <a:pt x="3276" y="2891"/>
                    <a:pt x="4161" y="2202"/>
                    <a:pt x="3723" y="1296"/>
                  </a:cubicBezTo>
                  <a:cubicBezTo>
                    <a:pt x="3410" y="655"/>
                    <a:pt x="2846" y="561"/>
                    <a:pt x="2543" y="561"/>
                  </a:cubicBezTo>
                  <a:cubicBezTo>
                    <a:pt x="2417" y="561"/>
                    <a:pt x="2336" y="577"/>
                    <a:pt x="2336" y="577"/>
                  </a:cubicBezTo>
                  <a:cubicBezTo>
                    <a:pt x="2336" y="577"/>
                    <a:pt x="2120" y="642"/>
                    <a:pt x="1831" y="642"/>
                  </a:cubicBezTo>
                  <a:cubicBezTo>
                    <a:pt x="1449" y="642"/>
                    <a:pt x="939" y="529"/>
                    <a:pt x="628"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4371300" y="1966075"/>
              <a:ext cx="49926" cy="62775"/>
            </a:xfrm>
            <a:custGeom>
              <a:avLst/>
              <a:gdLst/>
              <a:ahLst/>
              <a:cxnLst/>
              <a:rect l="l" t="t" r="r" b="b"/>
              <a:pathLst>
                <a:path w="1881" h="2511" extrusionOk="0">
                  <a:moveTo>
                    <a:pt x="1880" y="0"/>
                  </a:moveTo>
                  <a:cubicBezTo>
                    <a:pt x="1784" y="109"/>
                    <a:pt x="1658" y="154"/>
                    <a:pt x="1562" y="154"/>
                  </a:cubicBezTo>
                  <a:cubicBezTo>
                    <a:pt x="1532" y="154"/>
                    <a:pt x="1506" y="150"/>
                    <a:pt x="1483" y="142"/>
                  </a:cubicBezTo>
                  <a:cubicBezTo>
                    <a:pt x="1387" y="764"/>
                    <a:pt x="1102" y="1633"/>
                    <a:pt x="256" y="1633"/>
                  </a:cubicBezTo>
                  <a:cubicBezTo>
                    <a:pt x="222" y="1633"/>
                    <a:pt x="187" y="1632"/>
                    <a:pt x="151" y="1629"/>
                  </a:cubicBezTo>
                  <a:lnTo>
                    <a:pt x="151" y="1629"/>
                  </a:lnTo>
                  <a:cubicBezTo>
                    <a:pt x="0" y="2135"/>
                    <a:pt x="243" y="2448"/>
                    <a:pt x="464" y="2510"/>
                  </a:cubicBezTo>
                  <a:lnTo>
                    <a:pt x="489" y="1942"/>
                  </a:lnTo>
                  <a:cubicBezTo>
                    <a:pt x="548" y="1953"/>
                    <a:pt x="607" y="1957"/>
                    <a:pt x="665" y="1957"/>
                  </a:cubicBezTo>
                  <a:cubicBezTo>
                    <a:pt x="1152" y="1957"/>
                    <a:pt x="1586" y="1608"/>
                    <a:pt x="1680" y="1111"/>
                  </a:cubicBezTo>
                  <a:lnTo>
                    <a:pt x="1863" y="121"/>
                  </a:lnTo>
                  <a:cubicBezTo>
                    <a:pt x="1872" y="79"/>
                    <a:pt x="1876" y="38"/>
                    <a:pt x="1880"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4348200" y="1947575"/>
              <a:ext cx="63000" cy="85250"/>
            </a:xfrm>
            <a:custGeom>
              <a:avLst/>
              <a:gdLst/>
              <a:ahLst/>
              <a:cxnLst/>
              <a:rect l="l" t="t" r="r" b="b"/>
              <a:pathLst>
                <a:path w="2520" h="3410" extrusionOk="0">
                  <a:moveTo>
                    <a:pt x="410" y="1"/>
                  </a:moveTo>
                  <a:cubicBezTo>
                    <a:pt x="339" y="114"/>
                    <a:pt x="289" y="239"/>
                    <a:pt x="264" y="368"/>
                  </a:cubicBezTo>
                  <a:lnTo>
                    <a:pt x="80" y="1362"/>
                  </a:lnTo>
                  <a:cubicBezTo>
                    <a:pt x="0" y="1805"/>
                    <a:pt x="218" y="2252"/>
                    <a:pt x="614" y="2465"/>
                  </a:cubicBezTo>
                  <a:lnTo>
                    <a:pt x="481" y="2887"/>
                  </a:lnTo>
                  <a:cubicBezTo>
                    <a:pt x="481" y="2887"/>
                    <a:pt x="230" y="3296"/>
                    <a:pt x="644" y="3388"/>
                  </a:cubicBezTo>
                  <a:cubicBezTo>
                    <a:pt x="712" y="3404"/>
                    <a:pt x="781" y="3410"/>
                    <a:pt x="849" y="3410"/>
                  </a:cubicBezTo>
                  <a:cubicBezTo>
                    <a:pt x="1190" y="3410"/>
                    <a:pt x="1500" y="3250"/>
                    <a:pt x="1500" y="3250"/>
                  </a:cubicBezTo>
                  <a:cubicBezTo>
                    <a:pt x="1500" y="3250"/>
                    <a:pt x="1040" y="2875"/>
                    <a:pt x="1187" y="2369"/>
                  </a:cubicBezTo>
                  <a:lnTo>
                    <a:pt x="1187" y="2369"/>
                  </a:lnTo>
                  <a:cubicBezTo>
                    <a:pt x="1223" y="2372"/>
                    <a:pt x="1258" y="2373"/>
                    <a:pt x="1292" y="2373"/>
                  </a:cubicBezTo>
                  <a:cubicBezTo>
                    <a:pt x="2137" y="2373"/>
                    <a:pt x="2423" y="1504"/>
                    <a:pt x="2519" y="882"/>
                  </a:cubicBezTo>
                  <a:lnTo>
                    <a:pt x="2507" y="878"/>
                  </a:lnTo>
                  <a:cubicBezTo>
                    <a:pt x="2340" y="803"/>
                    <a:pt x="2340" y="535"/>
                    <a:pt x="2340" y="535"/>
                  </a:cubicBezTo>
                  <a:cubicBezTo>
                    <a:pt x="2340" y="535"/>
                    <a:pt x="2198" y="697"/>
                    <a:pt x="2109" y="697"/>
                  </a:cubicBezTo>
                  <a:cubicBezTo>
                    <a:pt x="2099" y="697"/>
                    <a:pt x="2089" y="695"/>
                    <a:pt x="2081" y="690"/>
                  </a:cubicBezTo>
                  <a:cubicBezTo>
                    <a:pt x="1993" y="648"/>
                    <a:pt x="2143" y="494"/>
                    <a:pt x="2143" y="494"/>
                  </a:cubicBezTo>
                  <a:lnTo>
                    <a:pt x="2143" y="494"/>
                  </a:lnTo>
                  <a:cubicBezTo>
                    <a:pt x="2143" y="494"/>
                    <a:pt x="1835" y="691"/>
                    <a:pt x="1752" y="691"/>
                  </a:cubicBezTo>
                  <a:cubicBezTo>
                    <a:pt x="1749" y="691"/>
                    <a:pt x="1745" y="691"/>
                    <a:pt x="1742" y="690"/>
                  </a:cubicBezTo>
                  <a:cubicBezTo>
                    <a:pt x="1675" y="669"/>
                    <a:pt x="1625" y="627"/>
                    <a:pt x="1830" y="364"/>
                  </a:cubicBezTo>
                  <a:lnTo>
                    <a:pt x="1830" y="364"/>
                  </a:lnTo>
                  <a:cubicBezTo>
                    <a:pt x="1688" y="391"/>
                    <a:pt x="1557" y="402"/>
                    <a:pt x="1437" y="402"/>
                  </a:cubicBezTo>
                  <a:cubicBezTo>
                    <a:pt x="880" y="402"/>
                    <a:pt x="554" y="152"/>
                    <a:pt x="410"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4400000" y="1979825"/>
              <a:ext cx="3675" cy="6000"/>
            </a:xfrm>
            <a:custGeom>
              <a:avLst/>
              <a:gdLst/>
              <a:ahLst/>
              <a:cxnLst/>
              <a:rect l="l" t="t" r="r" b="b"/>
              <a:pathLst>
                <a:path w="147" h="240" extrusionOk="0">
                  <a:moveTo>
                    <a:pt x="84" y="1"/>
                  </a:moveTo>
                  <a:cubicBezTo>
                    <a:pt x="50" y="1"/>
                    <a:pt x="20" y="48"/>
                    <a:pt x="13" y="110"/>
                  </a:cubicBezTo>
                  <a:cubicBezTo>
                    <a:pt x="0" y="177"/>
                    <a:pt x="21" y="235"/>
                    <a:pt x="59" y="240"/>
                  </a:cubicBezTo>
                  <a:cubicBezTo>
                    <a:pt x="60" y="240"/>
                    <a:pt x="61" y="240"/>
                    <a:pt x="63" y="240"/>
                  </a:cubicBezTo>
                  <a:cubicBezTo>
                    <a:pt x="95" y="240"/>
                    <a:pt x="130" y="191"/>
                    <a:pt x="138" y="127"/>
                  </a:cubicBezTo>
                  <a:cubicBezTo>
                    <a:pt x="146" y="60"/>
                    <a:pt x="125" y="6"/>
                    <a:pt x="92" y="1"/>
                  </a:cubicBezTo>
                  <a:cubicBezTo>
                    <a:pt x="89" y="1"/>
                    <a:pt x="87"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4361050" y="1970125"/>
              <a:ext cx="3675" cy="6000"/>
            </a:xfrm>
            <a:custGeom>
              <a:avLst/>
              <a:gdLst/>
              <a:ahLst/>
              <a:cxnLst/>
              <a:rect l="l" t="t" r="r" b="b"/>
              <a:pathLst>
                <a:path w="147" h="240" extrusionOk="0">
                  <a:moveTo>
                    <a:pt x="84" y="1"/>
                  </a:moveTo>
                  <a:cubicBezTo>
                    <a:pt x="52" y="1"/>
                    <a:pt x="17" y="49"/>
                    <a:pt x="9" y="110"/>
                  </a:cubicBezTo>
                  <a:cubicBezTo>
                    <a:pt x="0" y="176"/>
                    <a:pt x="21" y="235"/>
                    <a:pt x="54" y="239"/>
                  </a:cubicBezTo>
                  <a:cubicBezTo>
                    <a:pt x="56" y="239"/>
                    <a:pt x="57" y="239"/>
                    <a:pt x="58" y="239"/>
                  </a:cubicBezTo>
                  <a:cubicBezTo>
                    <a:pt x="91" y="239"/>
                    <a:pt x="126" y="191"/>
                    <a:pt x="134" y="130"/>
                  </a:cubicBezTo>
                  <a:cubicBezTo>
                    <a:pt x="146" y="64"/>
                    <a:pt x="125" y="5"/>
                    <a:pt x="88" y="1"/>
                  </a:cubicBezTo>
                  <a:cubicBezTo>
                    <a:pt x="87" y="1"/>
                    <a:pt x="85"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4398950" y="1969500"/>
              <a:ext cx="10475" cy="4950"/>
            </a:xfrm>
            <a:custGeom>
              <a:avLst/>
              <a:gdLst/>
              <a:ahLst/>
              <a:cxnLst/>
              <a:rect l="l" t="t" r="r" b="b"/>
              <a:pathLst>
                <a:path w="419" h="198" extrusionOk="0">
                  <a:moveTo>
                    <a:pt x="163" y="1"/>
                  </a:moveTo>
                  <a:cubicBezTo>
                    <a:pt x="147" y="1"/>
                    <a:pt x="132" y="2"/>
                    <a:pt x="117" y="5"/>
                  </a:cubicBezTo>
                  <a:cubicBezTo>
                    <a:pt x="76" y="9"/>
                    <a:pt x="34" y="26"/>
                    <a:pt x="0" y="55"/>
                  </a:cubicBezTo>
                  <a:cubicBezTo>
                    <a:pt x="76" y="59"/>
                    <a:pt x="151" y="72"/>
                    <a:pt x="222" y="97"/>
                  </a:cubicBezTo>
                  <a:cubicBezTo>
                    <a:pt x="255" y="105"/>
                    <a:pt x="284" y="122"/>
                    <a:pt x="318" y="139"/>
                  </a:cubicBezTo>
                  <a:cubicBezTo>
                    <a:pt x="351" y="155"/>
                    <a:pt x="381" y="176"/>
                    <a:pt x="418" y="197"/>
                  </a:cubicBezTo>
                  <a:cubicBezTo>
                    <a:pt x="410" y="155"/>
                    <a:pt x="389" y="114"/>
                    <a:pt x="360" y="84"/>
                  </a:cubicBezTo>
                  <a:cubicBezTo>
                    <a:pt x="326" y="51"/>
                    <a:pt x="289" y="26"/>
                    <a:pt x="247" y="13"/>
                  </a:cubicBezTo>
                  <a:cubicBezTo>
                    <a:pt x="220" y="5"/>
                    <a:pt x="191" y="1"/>
                    <a:pt x="163"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4360425" y="1961050"/>
              <a:ext cx="8575" cy="4525"/>
            </a:xfrm>
            <a:custGeom>
              <a:avLst/>
              <a:gdLst/>
              <a:ahLst/>
              <a:cxnLst/>
              <a:rect l="l" t="t" r="r" b="b"/>
              <a:pathLst>
                <a:path w="343" h="181" extrusionOk="0">
                  <a:moveTo>
                    <a:pt x="164" y="0"/>
                  </a:moveTo>
                  <a:cubicBezTo>
                    <a:pt x="99" y="0"/>
                    <a:pt x="38" y="33"/>
                    <a:pt x="0" y="88"/>
                  </a:cubicBezTo>
                  <a:cubicBezTo>
                    <a:pt x="17" y="88"/>
                    <a:pt x="34" y="88"/>
                    <a:pt x="54" y="84"/>
                  </a:cubicBezTo>
                  <a:cubicBezTo>
                    <a:pt x="71" y="84"/>
                    <a:pt x="84" y="80"/>
                    <a:pt x="100" y="80"/>
                  </a:cubicBezTo>
                  <a:cubicBezTo>
                    <a:pt x="130" y="80"/>
                    <a:pt x="155" y="80"/>
                    <a:pt x="184" y="88"/>
                  </a:cubicBezTo>
                  <a:cubicBezTo>
                    <a:pt x="242" y="105"/>
                    <a:pt x="292" y="134"/>
                    <a:pt x="338" y="180"/>
                  </a:cubicBezTo>
                  <a:cubicBezTo>
                    <a:pt x="343" y="138"/>
                    <a:pt x="330" y="101"/>
                    <a:pt x="305" y="72"/>
                  </a:cubicBezTo>
                  <a:cubicBezTo>
                    <a:pt x="280" y="38"/>
                    <a:pt x="247" y="13"/>
                    <a:pt x="205" y="5"/>
                  </a:cubicBezTo>
                  <a:cubicBezTo>
                    <a:pt x="191" y="2"/>
                    <a:pt x="178" y="0"/>
                    <a:pt x="164"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4368775" y="1970125"/>
              <a:ext cx="10300" cy="15200"/>
            </a:xfrm>
            <a:custGeom>
              <a:avLst/>
              <a:gdLst/>
              <a:ahLst/>
              <a:cxnLst/>
              <a:rect l="l" t="t" r="r" b="b"/>
              <a:pathLst>
                <a:path w="412" h="608" extrusionOk="0">
                  <a:moveTo>
                    <a:pt x="198" y="0"/>
                  </a:moveTo>
                  <a:cubicBezTo>
                    <a:pt x="187" y="0"/>
                    <a:pt x="176" y="7"/>
                    <a:pt x="172" y="22"/>
                  </a:cubicBezTo>
                  <a:lnTo>
                    <a:pt x="9" y="486"/>
                  </a:lnTo>
                  <a:cubicBezTo>
                    <a:pt x="0" y="502"/>
                    <a:pt x="13" y="527"/>
                    <a:pt x="34" y="531"/>
                  </a:cubicBezTo>
                  <a:lnTo>
                    <a:pt x="368" y="607"/>
                  </a:lnTo>
                  <a:cubicBezTo>
                    <a:pt x="370" y="607"/>
                    <a:pt x="372" y="607"/>
                    <a:pt x="375" y="607"/>
                  </a:cubicBezTo>
                  <a:cubicBezTo>
                    <a:pt x="406" y="607"/>
                    <a:pt x="411" y="552"/>
                    <a:pt x="376" y="544"/>
                  </a:cubicBezTo>
                  <a:lnTo>
                    <a:pt x="84" y="474"/>
                  </a:lnTo>
                  <a:lnTo>
                    <a:pt x="84" y="474"/>
                  </a:lnTo>
                  <a:lnTo>
                    <a:pt x="230" y="47"/>
                  </a:lnTo>
                  <a:cubicBezTo>
                    <a:pt x="238" y="20"/>
                    <a:pt x="217" y="0"/>
                    <a:pt x="19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rot="-1800341">
              <a:off x="4373774" y="1990775"/>
              <a:ext cx="16900" cy="5050"/>
            </a:xfrm>
            <a:custGeom>
              <a:avLst/>
              <a:gdLst/>
              <a:ahLst/>
              <a:cxnLst/>
              <a:rect l="l" t="t" r="r" b="b"/>
              <a:pathLst>
                <a:path w="676" h="202" extrusionOk="0">
                  <a:moveTo>
                    <a:pt x="634" y="0"/>
                  </a:moveTo>
                  <a:cubicBezTo>
                    <a:pt x="623" y="0"/>
                    <a:pt x="612" y="6"/>
                    <a:pt x="606" y="19"/>
                  </a:cubicBezTo>
                  <a:cubicBezTo>
                    <a:pt x="560" y="111"/>
                    <a:pt x="454" y="139"/>
                    <a:pt x="342" y="139"/>
                  </a:cubicBezTo>
                  <a:cubicBezTo>
                    <a:pt x="232" y="139"/>
                    <a:pt x="117" y="113"/>
                    <a:pt x="47" y="94"/>
                  </a:cubicBezTo>
                  <a:cubicBezTo>
                    <a:pt x="43" y="93"/>
                    <a:pt x="39" y="92"/>
                    <a:pt x="36" y="92"/>
                  </a:cubicBezTo>
                  <a:cubicBezTo>
                    <a:pt x="4" y="92"/>
                    <a:pt x="0" y="145"/>
                    <a:pt x="38" y="157"/>
                  </a:cubicBezTo>
                  <a:cubicBezTo>
                    <a:pt x="116" y="179"/>
                    <a:pt x="227" y="202"/>
                    <a:pt x="335" y="202"/>
                  </a:cubicBezTo>
                  <a:cubicBezTo>
                    <a:pt x="473" y="202"/>
                    <a:pt x="607" y="165"/>
                    <a:pt x="665" y="44"/>
                  </a:cubicBezTo>
                  <a:cubicBezTo>
                    <a:pt x="676" y="19"/>
                    <a:pt x="655" y="0"/>
                    <a:pt x="63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4393800" y="1988750"/>
              <a:ext cx="18750" cy="15700"/>
            </a:xfrm>
            <a:custGeom>
              <a:avLst/>
              <a:gdLst/>
              <a:ahLst/>
              <a:cxnLst/>
              <a:rect l="l" t="t" r="r" b="b"/>
              <a:pathLst>
                <a:path w="750" h="628" extrusionOk="0">
                  <a:moveTo>
                    <a:pt x="341" y="0"/>
                  </a:moveTo>
                  <a:cubicBezTo>
                    <a:pt x="187" y="0"/>
                    <a:pt x="50" y="115"/>
                    <a:pt x="31" y="271"/>
                  </a:cubicBezTo>
                  <a:cubicBezTo>
                    <a:pt x="0" y="474"/>
                    <a:pt x="164" y="627"/>
                    <a:pt x="341" y="627"/>
                  </a:cubicBezTo>
                  <a:cubicBezTo>
                    <a:pt x="405" y="627"/>
                    <a:pt x="470" y="607"/>
                    <a:pt x="528" y="563"/>
                  </a:cubicBezTo>
                  <a:cubicBezTo>
                    <a:pt x="749" y="396"/>
                    <a:pt x="662" y="45"/>
                    <a:pt x="386" y="4"/>
                  </a:cubicBezTo>
                  <a:cubicBezTo>
                    <a:pt x="371" y="1"/>
                    <a:pt x="356" y="0"/>
                    <a:pt x="341"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4351225" y="1980000"/>
              <a:ext cx="16950" cy="14250"/>
            </a:xfrm>
            <a:custGeom>
              <a:avLst/>
              <a:gdLst/>
              <a:ahLst/>
              <a:cxnLst/>
              <a:rect l="l" t="t" r="r" b="b"/>
              <a:pathLst>
                <a:path w="678" h="570" extrusionOk="0">
                  <a:moveTo>
                    <a:pt x="309" y="0"/>
                  </a:moveTo>
                  <a:cubicBezTo>
                    <a:pt x="169" y="0"/>
                    <a:pt x="45" y="103"/>
                    <a:pt x="26" y="245"/>
                  </a:cubicBezTo>
                  <a:cubicBezTo>
                    <a:pt x="1" y="430"/>
                    <a:pt x="149" y="569"/>
                    <a:pt x="309" y="569"/>
                  </a:cubicBezTo>
                  <a:cubicBezTo>
                    <a:pt x="366" y="569"/>
                    <a:pt x="424" y="552"/>
                    <a:pt x="477" y="512"/>
                  </a:cubicBezTo>
                  <a:cubicBezTo>
                    <a:pt x="677" y="358"/>
                    <a:pt x="598" y="40"/>
                    <a:pt x="347" y="3"/>
                  </a:cubicBezTo>
                  <a:cubicBezTo>
                    <a:pt x="334" y="1"/>
                    <a:pt x="322" y="0"/>
                    <a:pt x="309"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4358525" y="1935750"/>
              <a:ext cx="63425" cy="34200"/>
            </a:xfrm>
            <a:custGeom>
              <a:avLst/>
              <a:gdLst/>
              <a:ahLst/>
              <a:cxnLst/>
              <a:rect l="l" t="t" r="r" b="b"/>
              <a:pathLst>
                <a:path w="2537" h="1368" extrusionOk="0">
                  <a:moveTo>
                    <a:pt x="866" y="0"/>
                  </a:moveTo>
                  <a:cubicBezTo>
                    <a:pt x="519" y="0"/>
                    <a:pt x="191" y="177"/>
                    <a:pt x="1" y="474"/>
                  </a:cubicBezTo>
                  <a:cubicBezTo>
                    <a:pt x="145" y="625"/>
                    <a:pt x="471" y="875"/>
                    <a:pt x="1029" y="875"/>
                  </a:cubicBezTo>
                  <a:cubicBezTo>
                    <a:pt x="1149" y="875"/>
                    <a:pt x="1279" y="864"/>
                    <a:pt x="1421" y="837"/>
                  </a:cubicBezTo>
                  <a:lnTo>
                    <a:pt x="1421" y="837"/>
                  </a:lnTo>
                  <a:cubicBezTo>
                    <a:pt x="1212" y="1100"/>
                    <a:pt x="1262" y="1142"/>
                    <a:pt x="1329" y="1163"/>
                  </a:cubicBezTo>
                  <a:cubicBezTo>
                    <a:pt x="1332" y="1164"/>
                    <a:pt x="1336" y="1164"/>
                    <a:pt x="1340" y="1164"/>
                  </a:cubicBezTo>
                  <a:cubicBezTo>
                    <a:pt x="1426" y="1164"/>
                    <a:pt x="1734" y="967"/>
                    <a:pt x="1734" y="967"/>
                  </a:cubicBezTo>
                  <a:lnTo>
                    <a:pt x="1734" y="967"/>
                  </a:lnTo>
                  <a:cubicBezTo>
                    <a:pt x="1734" y="967"/>
                    <a:pt x="1584" y="1121"/>
                    <a:pt x="1668" y="1163"/>
                  </a:cubicBezTo>
                  <a:cubicBezTo>
                    <a:pt x="1676" y="1168"/>
                    <a:pt x="1686" y="1170"/>
                    <a:pt x="1696" y="1170"/>
                  </a:cubicBezTo>
                  <a:cubicBezTo>
                    <a:pt x="1786" y="1170"/>
                    <a:pt x="1931" y="1008"/>
                    <a:pt x="1931" y="1008"/>
                  </a:cubicBezTo>
                  <a:cubicBezTo>
                    <a:pt x="1931" y="1008"/>
                    <a:pt x="1931" y="1276"/>
                    <a:pt x="2098" y="1351"/>
                  </a:cubicBezTo>
                  <a:cubicBezTo>
                    <a:pt x="2123" y="1362"/>
                    <a:pt x="2154" y="1368"/>
                    <a:pt x="2188" y="1368"/>
                  </a:cubicBezTo>
                  <a:cubicBezTo>
                    <a:pt x="2287" y="1368"/>
                    <a:pt x="2414" y="1320"/>
                    <a:pt x="2507" y="1209"/>
                  </a:cubicBezTo>
                  <a:cubicBezTo>
                    <a:pt x="2536" y="687"/>
                    <a:pt x="2177" y="223"/>
                    <a:pt x="1663" y="127"/>
                  </a:cubicBezTo>
                  <a:lnTo>
                    <a:pt x="1058" y="18"/>
                  </a:lnTo>
                  <a:cubicBezTo>
                    <a:pt x="994" y="6"/>
                    <a:pt x="929" y="0"/>
                    <a:pt x="866"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4390640" y="1920644"/>
              <a:ext cx="40714" cy="36534"/>
            </a:xfrm>
            <a:custGeom>
              <a:avLst/>
              <a:gdLst/>
              <a:ahLst/>
              <a:cxnLst/>
              <a:rect l="l" t="t" r="r" b="b"/>
              <a:pathLst>
                <a:path w="1997" h="1792" extrusionOk="0">
                  <a:moveTo>
                    <a:pt x="506" y="1"/>
                  </a:moveTo>
                  <a:lnTo>
                    <a:pt x="0" y="795"/>
                  </a:lnTo>
                  <a:cubicBezTo>
                    <a:pt x="0" y="795"/>
                    <a:pt x="82" y="1791"/>
                    <a:pt x="1316" y="1791"/>
                  </a:cubicBezTo>
                  <a:cubicBezTo>
                    <a:pt x="1390" y="1791"/>
                    <a:pt x="1468" y="1788"/>
                    <a:pt x="1550" y="1780"/>
                  </a:cubicBezTo>
                  <a:cubicBezTo>
                    <a:pt x="1713" y="1500"/>
                    <a:pt x="1997" y="1008"/>
                    <a:pt x="1997" y="1008"/>
                  </a:cubicBezTo>
                  <a:lnTo>
                    <a:pt x="506" y="1"/>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4398469" y="1915547"/>
              <a:ext cx="48563" cy="30072"/>
            </a:xfrm>
            <a:custGeom>
              <a:avLst/>
              <a:gdLst/>
              <a:ahLst/>
              <a:cxnLst/>
              <a:rect l="l" t="t" r="r" b="b"/>
              <a:pathLst>
                <a:path w="2382" h="1475" extrusionOk="0">
                  <a:moveTo>
                    <a:pt x="1166" y="0"/>
                  </a:moveTo>
                  <a:lnTo>
                    <a:pt x="122" y="105"/>
                  </a:lnTo>
                  <a:lnTo>
                    <a:pt x="0" y="443"/>
                  </a:lnTo>
                  <a:lnTo>
                    <a:pt x="1487" y="1475"/>
                  </a:lnTo>
                  <a:lnTo>
                    <a:pt x="1613" y="1258"/>
                  </a:lnTo>
                  <a:lnTo>
                    <a:pt x="2381" y="1070"/>
                  </a:lnTo>
                  <a:lnTo>
                    <a:pt x="1166" y="0"/>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4387052" y="1886433"/>
              <a:ext cx="76759" cy="51927"/>
            </a:xfrm>
            <a:custGeom>
              <a:avLst/>
              <a:gdLst/>
              <a:ahLst/>
              <a:cxnLst/>
              <a:rect l="l" t="t" r="r" b="b"/>
              <a:pathLst>
                <a:path w="3765" h="2547" extrusionOk="0">
                  <a:moveTo>
                    <a:pt x="1952" y="0"/>
                  </a:moveTo>
                  <a:cubicBezTo>
                    <a:pt x="1708" y="0"/>
                    <a:pt x="1467" y="113"/>
                    <a:pt x="1312" y="330"/>
                  </a:cubicBezTo>
                  <a:cubicBezTo>
                    <a:pt x="1141" y="200"/>
                    <a:pt x="932" y="125"/>
                    <a:pt x="719" y="121"/>
                  </a:cubicBezTo>
                  <a:cubicBezTo>
                    <a:pt x="460" y="121"/>
                    <a:pt x="180" y="238"/>
                    <a:pt x="72" y="472"/>
                  </a:cubicBezTo>
                  <a:cubicBezTo>
                    <a:pt x="22" y="597"/>
                    <a:pt x="1" y="731"/>
                    <a:pt x="17" y="864"/>
                  </a:cubicBezTo>
                  <a:cubicBezTo>
                    <a:pt x="17" y="977"/>
                    <a:pt x="38" y="1082"/>
                    <a:pt x="80" y="1182"/>
                  </a:cubicBezTo>
                  <a:cubicBezTo>
                    <a:pt x="168" y="1349"/>
                    <a:pt x="314" y="1474"/>
                    <a:pt x="489" y="1529"/>
                  </a:cubicBezTo>
                  <a:cubicBezTo>
                    <a:pt x="652" y="1583"/>
                    <a:pt x="823" y="1608"/>
                    <a:pt x="993" y="1608"/>
                  </a:cubicBezTo>
                  <a:cubicBezTo>
                    <a:pt x="1006" y="1608"/>
                    <a:pt x="1019" y="1608"/>
                    <a:pt x="1032" y="1608"/>
                  </a:cubicBezTo>
                  <a:lnTo>
                    <a:pt x="1032" y="1608"/>
                  </a:lnTo>
                  <a:cubicBezTo>
                    <a:pt x="970" y="1775"/>
                    <a:pt x="1070" y="1971"/>
                    <a:pt x="1212" y="2076"/>
                  </a:cubicBezTo>
                  <a:cubicBezTo>
                    <a:pt x="1324" y="2151"/>
                    <a:pt x="1450" y="2187"/>
                    <a:pt x="1574" y="2187"/>
                  </a:cubicBezTo>
                  <a:cubicBezTo>
                    <a:pt x="1749" y="2187"/>
                    <a:pt x="1921" y="2116"/>
                    <a:pt x="2047" y="1980"/>
                  </a:cubicBezTo>
                  <a:cubicBezTo>
                    <a:pt x="2180" y="2325"/>
                    <a:pt x="2554" y="2546"/>
                    <a:pt x="2926" y="2546"/>
                  </a:cubicBezTo>
                  <a:cubicBezTo>
                    <a:pt x="2963" y="2546"/>
                    <a:pt x="3000" y="2544"/>
                    <a:pt x="3037" y="2539"/>
                  </a:cubicBezTo>
                  <a:cubicBezTo>
                    <a:pt x="3359" y="2498"/>
                    <a:pt x="3672" y="2268"/>
                    <a:pt x="3727" y="1946"/>
                  </a:cubicBezTo>
                  <a:cubicBezTo>
                    <a:pt x="3764" y="1691"/>
                    <a:pt x="3639" y="1437"/>
                    <a:pt x="3409" y="1311"/>
                  </a:cubicBezTo>
                  <a:cubicBezTo>
                    <a:pt x="3292" y="1249"/>
                    <a:pt x="3161" y="1230"/>
                    <a:pt x="3028" y="1230"/>
                  </a:cubicBezTo>
                  <a:cubicBezTo>
                    <a:pt x="2938" y="1230"/>
                    <a:pt x="2847" y="1239"/>
                    <a:pt x="2758" y="1249"/>
                  </a:cubicBezTo>
                  <a:cubicBezTo>
                    <a:pt x="2858" y="1031"/>
                    <a:pt x="2816" y="768"/>
                    <a:pt x="2720" y="547"/>
                  </a:cubicBezTo>
                  <a:cubicBezTo>
                    <a:pt x="2666" y="426"/>
                    <a:pt x="2595" y="317"/>
                    <a:pt x="2503" y="225"/>
                  </a:cubicBezTo>
                  <a:cubicBezTo>
                    <a:pt x="2348" y="74"/>
                    <a:pt x="2149" y="0"/>
                    <a:pt x="195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4390456" y="1891693"/>
              <a:ext cx="9725" cy="18145"/>
            </a:xfrm>
            <a:custGeom>
              <a:avLst/>
              <a:gdLst/>
              <a:ahLst/>
              <a:cxnLst/>
              <a:rect l="l" t="t" r="r" b="b"/>
              <a:pathLst>
                <a:path w="477" h="890" extrusionOk="0">
                  <a:moveTo>
                    <a:pt x="431" y="1"/>
                  </a:moveTo>
                  <a:cubicBezTo>
                    <a:pt x="429" y="1"/>
                    <a:pt x="428" y="1"/>
                    <a:pt x="427" y="1"/>
                  </a:cubicBezTo>
                  <a:lnTo>
                    <a:pt x="423" y="1"/>
                  </a:lnTo>
                  <a:cubicBezTo>
                    <a:pt x="356" y="9"/>
                    <a:pt x="289" y="30"/>
                    <a:pt x="230" y="68"/>
                  </a:cubicBezTo>
                  <a:cubicBezTo>
                    <a:pt x="105" y="151"/>
                    <a:pt x="26" y="289"/>
                    <a:pt x="13" y="439"/>
                  </a:cubicBezTo>
                  <a:cubicBezTo>
                    <a:pt x="1" y="581"/>
                    <a:pt x="17" y="727"/>
                    <a:pt x="63" y="865"/>
                  </a:cubicBezTo>
                  <a:cubicBezTo>
                    <a:pt x="70" y="882"/>
                    <a:pt x="85" y="889"/>
                    <a:pt x="99" y="889"/>
                  </a:cubicBezTo>
                  <a:cubicBezTo>
                    <a:pt x="121" y="889"/>
                    <a:pt x="144" y="872"/>
                    <a:pt x="139" y="844"/>
                  </a:cubicBezTo>
                  <a:cubicBezTo>
                    <a:pt x="88" y="661"/>
                    <a:pt x="47" y="439"/>
                    <a:pt x="147" y="264"/>
                  </a:cubicBezTo>
                  <a:cubicBezTo>
                    <a:pt x="197" y="180"/>
                    <a:pt x="276" y="118"/>
                    <a:pt x="373" y="88"/>
                  </a:cubicBezTo>
                  <a:cubicBezTo>
                    <a:pt x="385" y="84"/>
                    <a:pt x="402" y="84"/>
                    <a:pt x="418" y="80"/>
                  </a:cubicBezTo>
                  <a:lnTo>
                    <a:pt x="427" y="80"/>
                  </a:lnTo>
                  <a:cubicBezTo>
                    <a:pt x="476" y="76"/>
                    <a:pt x="477"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4411334" y="1916628"/>
              <a:ext cx="10744" cy="11804"/>
            </a:xfrm>
            <a:custGeom>
              <a:avLst/>
              <a:gdLst/>
              <a:ahLst/>
              <a:cxnLst/>
              <a:rect l="l" t="t" r="r" b="b"/>
              <a:pathLst>
                <a:path w="527" h="579" extrusionOk="0">
                  <a:moveTo>
                    <a:pt x="62" y="1"/>
                  </a:moveTo>
                  <a:cubicBezTo>
                    <a:pt x="47" y="1"/>
                    <a:pt x="29" y="9"/>
                    <a:pt x="25" y="27"/>
                  </a:cubicBezTo>
                  <a:lnTo>
                    <a:pt x="29" y="27"/>
                  </a:lnTo>
                  <a:cubicBezTo>
                    <a:pt x="8" y="81"/>
                    <a:pt x="0" y="139"/>
                    <a:pt x="0" y="198"/>
                  </a:cubicBezTo>
                  <a:cubicBezTo>
                    <a:pt x="0" y="319"/>
                    <a:pt x="63" y="428"/>
                    <a:pt x="167" y="490"/>
                  </a:cubicBezTo>
                  <a:cubicBezTo>
                    <a:pt x="263" y="545"/>
                    <a:pt x="368" y="574"/>
                    <a:pt x="476" y="578"/>
                  </a:cubicBezTo>
                  <a:cubicBezTo>
                    <a:pt x="478" y="578"/>
                    <a:pt x="479" y="578"/>
                    <a:pt x="480" y="578"/>
                  </a:cubicBezTo>
                  <a:cubicBezTo>
                    <a:pt x="526" y="578"/>
                    <a:pt x="525" y="503"/>
                    <a:pt x="476" y="499"/>
                  </a:cubicBezTo>
                  <a:cubicBezTo>
                    <a:pt x="389" y="494"/>
                    <a:pt x="305" y="474"/>
                    <a:pt x="226" y="436"/>
                  </a:cubicBezTo>
                  <a:cubicBezTo>
                    <a:pt x="176" y="411"/>
                    <a:pt x="138" y="373"/>
                    <a:pt x="109" y="323"/>
                  </a:cubicBezTo>
                  <a:cubicBezTo>
                    <a:pt x="92" y="286"/>
                    <a:pt x="79" y="244"/>
                    <a:pt x="79" y="202"/>
                  </a:cubicBezTo>
                  <a:cubicBezTo>
                    <a:pt x="79" y="185"/>
                    <a:pt x="79" y="164"/>
                    <a:pt x="79" y="144"/>
                  </a:cubicBezTo>
                  <a:lnTo>
                    <a:pt x="79" y="139"/>
                  </a:lnTo>
                  <a:cubicBezTo>
                    <a:pt x="79" y="135"/>
                    <a:pt x="79" y="131"/>
                    <a:pt x="79" y="127"/>
                  </a:cubicBezTo>
                  <a:cubicBezTo>
                    <a:pt x="79" y="119"/>
                    <a:pt x="84" y="110"/>
                    <a:pt x="84" y="102"/>
                  </a:cubicBezTo>
                  <a:cubicBezTo>
                    <a:pt x="88" y="85"/>
                    <a:pt x="92" y="64"/>
                    <a:pt x="100" y="48"/>
                  </a:cubicBezTo>
                  <a:cubicBezTo>
                    <a:pt x="105" y="27"/>
                    <a:pt x="96" y="6"/>
                    <a:pt x="71" y="2"/>
                  </a:cubicBezTo>
                  <a:cubicBezTo>
                    <a:pt x="68" y="1"/>
                    <a:pt x="65"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4330550" y="2054200"/>
              <a:ext cx="42100" cy="30325"/>
            </a:xfrm>
            <a:custGeom>
              <a:avLst/>
              <a:gdLst/>
              <a:ahLst/>
              <a:cxnLst/>
              <a:rect l="l" t="t" r="r" b="b"/>
              <a:pathLst>
                <a:path w="1684" h="1213" extrusionOk="0">
                  <a:moveTo>
                    <a:pt x="1024" y="0"/>
                  </a:moveTo>
                  <a:lnTo>
                    <a:pt x="477" y="502"/>
                  </a:lnTo>
                  <a:lnTo>
                    <a:pt x="84" y="844"/>
                  </a:lnTo>
                  <a:lnTo>
                    <a:pt x="0" y="1128"/>
                  </a:lnTo>
                  <a:cubicBezTo>
                    <a:pt x="99" y="1183"/>
                    <a:pt x="212" y="1212"/>
                    <a:pt x="327" y="1212"/>
                  </a:cubicBezTo>
                  <a:cubicBezTo>
                    <a:pt x="353" y="1212"/>
                    <a:pt x="379" y="1211"/>
                    <a:pt x="406" y="1208"/>
                  </a:cubicBezTo>
                  <a:cubicBezTo>
                    <a:pt x="472" y="1149"/>
                    <a:pt x="548" y="1095"/>
                    <a:pt x="627" y="1049"/>
                  </a:cubicBezTo>
                  <a:cubicBezTo>
                    <a:pt x="708" y="1114"/>
                    <a:pt x="807" y="1155"/>
                    <a:pt x="907" y="1155"/>
                  </a:cubicBezTo>
                  <a:cubicBezTo>
                    <a:pt x="968" y="1155"/>
                    <a:pt x="1029" y="1140"/>
                    <a:pt x="1086" y="1107"/>
                  </a:cubicBezTo>
                  <a:cubicBezTo>
                    <a:pt x="1254" y="1015"/>
                    <a:pt x="1274" y="840"/>
                    <a:pt x="1254" y="677"/>
                  </a:cubicBezTo>
                  <a:lnTo>
                    <a:pt x="1254" y="677"/>
                  </a:lnTo>
                  <a:cubicBezTo>
                    <a:pt x="1286" y="874"/>
                    <a:pt x="1457" y="1020"/>
                    <a:pt x="1659" y="1020"/>
                  </a:cubicBezTo>
                  <a:cubicBezTo>
                    <a:pt x="1667" y="1020"/>
                    <a:pt x="1675" y="1020"/>
                    <a:pt x="1684" y="1020"/>
                  </a:cubicBezTo>
                  <a:cubicBezTo>
                    <a:pt x="1667" y="861"/>
                    <a:pt x="1667" y="698"/>
                    <a:pt x="1671" y="535"/>
                  </a:cubicBezTo>
                  <a:lnTo>
                    <a:pt x="1024"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4319900" y="2039925"/>
              <a:ext cx="37825" cy="20050"/>
            </a:xfrm>
            <a:custGeom>
              <a:avLst/>
              <a:gdLst/>
              <a:ahLst/>
              <a:cxnLst/>
              <a:rect l="l" t="t" r="r" b="b"/>
              <a:pathLst>
                <a:path w="1513" h="802" extrusionOk="0">
                  <a:moveTo>
                    <a:pt x="259" y="0"/>
                  </a:moveTo>
                  <a:cubicBezTo>
                    <a:pt x="178" y="0"/>
                    <a:pt x="92" y="5"/>
                    <a:pt x="0" y="16"/>
                  </a:cubicBezTo>
                  <a:cubicBezTo>
                    <a:pt x="38" y="91"/>
                    <a:pt x="88" y="158"/>
                    <a:pt x="142" y="225"/>
                  </a:cubicBezTo>
                  <a:cubicBezTo>
                    <a:pt x="518" y="262"/>
                    <a:pt x="865" y="450"/>
                    <a:pt x="1099" y="751"/>
                  </a:cubicBezTo>
                  <a:cubicBezTo>
                    <a:pt x="1233" y="776"/>
                    <a:pt x="1366" y="793"/>
                    <a:pt x="1500" y="801"/>
                  </a:cubicBezTo>
                  <a:lnTo>
                    <a:pt x="1512" y="784"/>
                  </a:lnTo>
                  <a:cubicBezTo>
                    <a:pt x="1512" y="784"/>
                    <a:pt x="1273" y="0"/>
                    <a:pt x="25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4309675" y="2040300"/>
              <a:ext cx="47725" cy="40125"/>
            </a:xfrm>
            <a:custGeom>
              <a:avLst/>
              <a:gdLst/>
              <a:ahLst/>
              <a:cxnLst/>
              <a:rect l="l" t="t" r="r" b="b"/>
              <a:pathLst>
                <a:path w="1909" h="1605" extrusionOk="0">
                  <a:moveTo>
                    <a:pt x="389" y="1"/>
                  </a:moveTo>
                  <a:cubicBezTo>
                    <a:pt x="163" y="544"/>
                    <a:pt x="0" y="945"/>
                    <a:pt x="0" y="945"/>
                  </a:cubicBezTo>
                  <a:cubicBezTo>
                    <a:pt x="0" y="945"/>
                    <a:pt x="213" y="1588"/>
                    <a:pt x="1224" y="1605"/>
                  </a:cubicBezTo>
                  <a:cubicBezTo>
                    <a:pt x="1554" y="1312"/>
                    <a:pt x="1846" y="882"/>
                    <a:pt x="1909" y="786"/>
                  </a:cubicBezTo>
                  <a:cubicBezTo>
                    <a:pt x="932" y="724"/>
                    <a:pt x="543" y="252"/>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4301200" y="2045525"/>
              <a:ext cx="31575" cy="29800"/>
            </a:xfrm>
            <a:custGeom>
              <a:avLst/>
              <a:gdLst/>
              <a:ahLst/>
              <a:cxnLst/>
              <a:rect l="l" t="t" r="r" b="b"/>
              <a:pathLst>
                <a:path w="1263" h="1192" extrusionOk="0">
                  <a:moveTo>
                    <a:pt x="648" y="1"/>
                  </a:moveTo>
                  <a:cubicBezTo>
                    <a:pt x="1" y="289"/>
                    <a:pt x="13" y="995"/>
                    <a:pt x="381" y="1154"/>
                  </a:cubicBezTo>
                  <a:cubicBezTo>
                    <a:pt x="441" y="1181"/>
                    <a:pt x="503" y="1192"/>
                    <a:pt x="566" y="1192"/>
                  </a:cubicBezTo>
                  <a:cubicBezTo>
                    <a:pt x="882" y="1192"/>
                    <a:pt x="1193" y="903"/>
                    <a:pt x="1141" y="882"/>
                  </a:cubicBezTo>
                  <a:cubicBezTo>
                    <a:pt x="1133" y="880"/>
                    <a:pt x="1127" y="878"/>
                    <a:pt x="1120" y="878"/>
                  </a:cubicBezTo>
                  <a:cubicBezTo>
                    <a:pt x="1076" y="878"/>
                    <a:pt x="1063" y="936"/>
                    <a:pt x="982" y="936"/>
                  </a:cubicBezTo>
                  <a:cubicBezTo>
                    <a:pt x="1045" y="903"/>
                    <a:pt x="1103" y="782"/>
                    <a:pt x="1129" y="719"/>
                  </a:cubicBezTo>
                  <a:cubicBezTo>
                    <a:pt x="1187" y="673"/>
                    <a:pt x="1187" y="560"/>
                    <a:pt x="1187" y="560"/>
                  </a:cubicBezTo>
                  <a:cubicBezTo>
                    <a:pt x="1187" y="560"/>
                    <a:pt x="1262" y="523"/>
                    <a:pt x="1225" y="477"/>
                  </a:cubicBezTo>
                  <a:cubicBezTo>
                    <a:pt x="1221" y="473"/>
                    <a:pt x="1211" y="471"/>
                    <a:pt x="1197" y="471"/>
                  </a:cubicBezTo>
                  <a:cubicBezTo>
                    <a:pt x="1078" y="471"/>
                    <a:pt x="644" y="611"/>
                    <a:pt x="644" y="611"/>
                  </a:cubicBezTo>
                  <a:cubicBezTo>
                    <a:pt x="644" y="611"/>
                    <a:pt x="623" y="544"/>
                    <a:pt x="728" y="527"/>
                  </a:cubicBezTo>
                  <a:cubicBezTo>
                    <a:pt x="836" y="506"/>
                    <a:pt x="991" y="377"/>
                    <a:pt x="966" y="347"/>
                  </a:cubicBezTo>
                  <a:cubicBezTo>
                    <a:pt x="959" y="338"/>
                    <a:pt x="942" y="335"/>
                    <a:pt x="920" y="335"/>
                  </a:cubicBezTo>
                  <a:cubicBezTo>
                    <a:pt x="872" y="335"/>
                    <a:pt x="797" y="350"/>
                    <a:pt x="728" y="350"/>
                  </a:cubicBezTo>
                  <a:cubicBezTo>
                    <a:pt x="714" y="350"/>
                    <a:pt x="699" y="349"/>
                    <a:pt x="686" y="347"/>
                  </a:cubicBezTo>
                  <a:cubicBezTo>
                    <a:pt x="681" y="347"/>
                    <a:pt x="676" y="346"/>
                    <a:pt x="671" y="346"/>
                  </a:cubicBezTo>
                  <a:cubicBezTo>
                    <a:pt x="569" y="346"/>
                    <a:pt x="443" y="498"/>
                    <a:pt x="435" y="510"/>
                  </a:cubicBezTo>
                  <a:cubicBezTo>
                    <a:pt x="435" y="510"/>
                    <a:pt x="548" y="218"/>
                    <a:pt x="648"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4321875" y="2059525"/>
              <a:ext cx="8900" cy="3900"/>
            </a:xfrm>
            <a:custGeom>
              <a:avLst/>
              <a:gdLst/>
              <a:ahLst/>
              <a:cxnLst/>
              <a:rect l="l" t="t" r="r" b="b"/>
              <a:pathLst>
                <a:path w="356" h="156" extrusionOk="0">
                  <a:moveTo>
                    <a:pt x="356" y="0"/>
                  </a:moveTo>
                  <a:lnTo>
                    <a:pt x="1" y="155"/>
                  </a:lnTo>
                  <a:cubicBezTo>
                    <a:pt x="122" y="138"/>
                    <a:pt x="356" y="1"/>
                    <a:pt x="356"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4323450" y="2063500"/>
              <a:ext cx="5875" cy="2950"/>
            </a:xfrm>
            <a:custGeom>
              <a:avLst/>
              <a:gdLst/>
              <a:ahLst/>
              <a:cxnLst/>
              <a:rect l="l" t="t" r="r" b="b"/>
              <a:pathLst>
                <a:path w="235" h="118" extrusionOk="0">
                  <a:moveTo>
                    <a:pt x="234" y="0"/>
                  </a:moveTo>
                  <a:lnTo>
                    <a:pt x="0" y="117"/>
                  </a:lnTo>
                  <a:cubicBezTo>
                    <a:pt x="180" y="71"/>
                    <a:pt x="234" y="0"/>
                    <a:pt x="234"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4323450" y="2045525"/>
              <a:ext cx="7325" cy="4425"/>
            </a:xfrm>
            <a:custGeom>
              <a:avLst/>
              <a:gdLst/>
              <a:ahLst/>
              <a:cxnLst/>
              <a:rect l="l" t="t" r="r" b="b"/>
              <a:pathLst>
                <a:path w="293" h="177" extrusionOk="0">
                  <a:moveTo>
                    <a:pt x="0" y="1"/>
                  </a:moveTo>
                  <a:lnTo>
                    <a:pt x="0" y="1"/>
                  </a:lnTo>
                  <a:cubicBezTo>
                    <a:pt x="55" y="63"/>
                    <a:pt x="117" y="126"/>
                    <a:pt x="184" y="176"/>
                  </a:cubicBezTo>
                  <a:cubicBezTo>
                    <a:pt x="193" y="159"/>
                    <a:pt x="201" y="143"/>
                    <a:pt x="218" y="126"/>
                  </a:cubicBezTo>
                  <a:cubicBezTo>
                    <a:pt x="239" y="101"/>
                    <a:pt x="264" y="76"/>
                    <a:pt x="293" y="59"/>
                  </a:cubicBezTo>
                  <a:cubicBezTo>
                    <a:pt x="197" y="30"/>
                    <a:pt x="101" y="9"/>
                    <a:pt x="0"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4328050" y="2047000"/>
              <a:ext cx="19325" cy="11725"/>
            </a:xfrm>
            <a:custGeom>
              <a:avLst/>
              <a:gdLst/>
              <a:ahLst/>
              <a:cxnLst/>
              <a:rect l="l" t="t" r="r" b="b"/>
              <a:pathLst>
                <a:path w="773" h="469" extrusionOk="0">
                  <a:moveTo>
                    <a:pt x="109" y="0"/>
                  </a:moveTo>
                  <a:cubicBezTo>
                    <a:pt x="80" y="21"/>
                    <a:pt x="55" y="42"/>
                    <a:pt x="34" y="67"/>
                  </a:cubicBezTo>
                  <a:cubicBezTo>
                    <a:pt x="17" y="84"/>
                    <a:pt x="9" y="100"/>
                    <a:pt x="0" y="121"/>
                  </a:cubicBezTo>
                  <a:cubicBezTo>
                    <a:pt x="226" y="297"/>
                    <a:pt x="493" y="414"/>
                    <a:pt x="773" y="468"/>
                  </a:cubicBezTo>
                  <a:cubicBezTo>
                    <a:pt x="602" y="251"/>
                    <a:pt x="372" y="88"/>
                    <a:pt x="109"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4339325" y="2035125"/>
              <a:ext cx="38750" cy="22325"/>
            </a:xfrm>
            <a:custGeom>
              <a:avLst/>
              <a:gdLst/>
              <a:ahLst/>
              <a:cxnLst/>
              <a:rect l="l" t="t" r="r" b="b"/>
              <a:pathLst>
                <a:path w="1550" h="893" extrusionOk="0">
                  <a:moveTo>
                    <a:pt x="1418" y="1"/>
                  </a:moveTo>
                  <a:cubicBezTo>
                    <a:pt x="1266" y="1"/>
                    <a:pt x="0" y="847"/>
                    <a:pt x="0" y="847"/>
                  </a:cubicBezTo>
                  <a:lnTo>
                    <a:pt x="117" y="893"/>
                  </a:lnTo>
                  <a:cubicBezTo>
                    <a:pt x="117" y="893"/>
                    <a:pt x="1550" y="87"/>
                    <a:pt x="1429" y="3"/>
                  </a:cubicBezTo>
                  <a:cubicBezTo>
                    <a:pt x="1426" y="1"/>
                    <a:pt x="1423" y="1"/>
                    <a:pt x="141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4353525" y="2047400"/>
              <a:ext cx="47225" cy="33025"/>
            </a:xfrm>
            <a:custGeom>
              <a:avLst/>
              <a:gdLst/>
              <a:ahLst/>
              <a:cxnLst/>
              <a:rect l="l" t="t" r="r" b="b"/>
              <a:pathLst>
                <a:path w="1889" h="1321" extrusionOk="0">
                  <a:moveTo>
                    <a:pt x="414" y="1"/>
                  </a:moveTo>
                  <a:lnTo>
                    <a:pt x="0" y="435"/>
                  </a:lnTo>
                  <a:cubicBezTo>
                    <a:pt x="0" y="435"/>
                    <a:pt x="581" y="1321"/>
                    <a:pt x="1053" y="1321"/>
                  </a:cubicBezTo>
                  <a:cubicBezTo>
                    <a:pt x="1525" y="1321"/>
                    <a:pt x="1888" y="561"/>
                    <a:pt x="1888" y="561"/>
                  </a:cubicBezTo>
                  <a:lnTo>
                    <a:pt x="1170" y="235"/>
                  </a:lnTo>
                  <a:lnTo>
                    <a:pt x="1015" y="427"/>
                  </a:lnTo>
                  <a:lnTo>
                    <a:pt x="414" y="1"/>
                  </a:ln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4344125" y="2036350"/>
              <a:ext cx="19750" cy="24800"/>
            </a:xfrm>
            <a:custGeom>
              <a:avLst/>
              <a:gdLst/>
              <a:ahLst/>
              <a:cxnLst/>
              <a:rect l="l" t="t" r="r" b="b"/>
              <a:pathLst>
                <a:path w="790" h="992" extrusionOk="0">
                  <a:moveTo>
                    <a:pt x="529" y="0"/>
                  </a:moveTo>
                  <a:cubicBezTo>
                    <a:pt x="457" y="0"/>
                    <a:pt x="514" y="188"/>
                    <a:pt x="506" y="188"/>
                  </a:cubicBezTo>
                  <a:cubicBezTo>
                    <a:pt x="494" y="188"/>
                    <a:pt x="463" y="96"/>
                    <a:pt x="405" y="96"/>
                  </a:cubicBezTo>
                  <a:cubicBezTo>
                    <a:pt x="402" y="96"/>
                    <a:pt x="400" y="96"/>
                    <a:pt x="397" y="96"/>
                  </a:cubicBezTo>
                  <a:cubicBezTo>
                    <a:pt x="335" y="105"/>
                    <a:pt x="0" y="464"/>
                    <a:pt x="376" y="877"/>
                  </a:cubicBezTo>
                  <a:cubicBezTo>
                    <a:pt x="450" y="958"/>
                    <a:pt x="511" y="991"/>
                    <a:pt x="561" y="991"/>
                  </a:cubicBezTo>
                  <a:cubicBezTo>
                    <a:pt x="766" y="991"/>
                    <a:pt x="790" y="443"/>
                    <a:pt x="790" y="443"/>
                  </a:cubicBezTo>
                  <a:cubicBezTo>
                    <a:pt x="790" y="443"/>
                    <a:pt x="602" y="9"/>
                    <a:pt x="531" y="0"/>
                  </a:cubicBezTo>
                  <a:cubicBezTo>
                    <a:pt x="530" y="0"/>
                    <a:pt x="529" y="0"/>
                    <a:pt x="529"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4352175" y="2039475"/>
              <a:ext cx="1375" cy="7950"/>
            </a:xfrm>
            <a:custGeom>
              <a:avLst/>
              <a:gdLst/>
              <a:ahLst/>
              <a:cxnLst/>
              <a:rect l="l" t="t" r="r" b="b"/>
              <a:pathLst>
                <a:path w="55" h="318" extrusionOk="0">
                  <a:moveTo>
                    <a:pt x="34" y="1"/>
                  </a:moveTo>
                  <a:cubicBezTo>
                    <a:pt x="0" y="105"/>
                    <a:pt x="8" y="218"/>
                    <a:pt x="54" y="318"/>
                  </a:cubicBezTo>
                  <a:lnTo>
                    <a:pt x="34" y="1"/>
                  </a:ln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4345825" y="2042075"/>
              <a:ext cx="8550" cy="9750"/>
            </a:xfrm>
            <a:custGeom>
              <a:avLst/>
              <a:gdLst/>
              <a:ahLst/>
              <a:cxnLst/>
              <a:rect l="l" t="t" r="r" b="b"/>
              <a:pathLst>
                <a:path w="342" h="390" extrusionOk="0">
                  <a:moveTo>
                    <a:pt x="26" y="0"/>
                  </a:moveTo>
                  <a:cubicBezTo>
                    <a:pt x="1" y="0"/>
                    <a:pt x="24" y="197"/>
                    <a:pt x="24" y="197"/>
                  </a:cubicBezTo>
                  <a:cubicBezTo>
                    <a:pt x="24" y="197"/>
                    <a:pt x="180" y="389"/>
                    <a:pt x="260" y="389"/>
                  </a:cubicBezTo>
                  <a:cubicBezTo>
                    <a:pt x="261" y="389"/>
                    <a:pt x="262" y="389"/>
                    <a:pt x="262" y="389"/>
                  </a:cubicBezTo>
                  <a:cubicBezTo>
                    <a:pt x="342" y="389"/>
                    <a:pt x="212" y="252"/>
                    <a:pt x="212" y="252"/>
                  </a:cubicBezTo>
                  <a:cubicBezTo>
                    <a:pt x="212" y="252"/>
                    <a:pt x="145" y="139"/>
                    <a:pt x="100" y="122"/>
                  </a:cubicBezTo>
                  <a:cubicBezTo>
                    <a:pt x="108" y="68"/>
                    <a:pt x="79" y="18"/>
                    <a:pt x="29" y="1"/>
                  </a:cubicBezTo>
                  <a:cubicBezTo>
                    <a:pt x="28" y="1"/>
                    <a:pt x="27" y="0"/>
                    <a:pt x="26"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4343800" y="2067000"/>
              <a:ext cx="17525" cy="14200"/>
            </a:xfrm>
            <a:custGeom>
              <a:avLst/>
              <a:gdLst/>
              <a:ahLst/>
              <a:cxnLst/>
              <a:rect l="l" t="t" r="r" b="b"/>
              <a:pathLst>
                <a:path w="701" h="568" extrusionOk="0">
                  <a:moveTo>
                    <a:pt x="379" y="1"/>
                  </a:moveTo>
                  <a:cubicBezTo>
                    <a:pt x="357" y="1"/>
                    <a:pt x="343" y="2"/>
                    <a:pt x="343" y="2"/>
                  </a:cubicBezTo>
                  <a:lnTo>
                    <a:pt x="247" y="107"/>
                  </a:lnTo>
                  <a:cubicBezTo>
                    <a:pt x="327" y="128"/>
                    <a:pt x="481" y="186"/>
                    <a:pt x="465" y="299"/>
                  </a:cubicBezTo>
                  <a:cubicBezTo>
                    <a:pt x="455" y="362"/>
                    <a:pt x="389" y="393"/>
                    <a:pt x="314" y="393"/>
                  </a:cubicBezTo>
                  <a:cubicBezTo>
                    <a:pt x="230" y="393"/>
                    <a:pt x="135" y="355"/>
                    <a:pt x="93" y="282"/>
                  </a:cubicBezTo>
                  <a:lnTo>
                    <a:pt x="1" y="382"/>
                  </a:lnTo>
                  <a:cubicBezTo>
                    <a:pt x="108" y="511"/>
                    <a:pt x="232" y="568"/>
                    <a:pt x="343" y="568"/>
                  </a:cubicBezTo>
                  <a:cubicBezTo>
                    <a:pt x="496" y="568"/>
                    <a:pt x="625" y="459"/>
                    <a:pt x="657" y="278"/>
                  </a:cubicBezTo>
                  <a:cubicBezTo>
                    <a:pt x="701" y="25"/>
                    <a:pt x="470" y="1"/>
                    <a:pt x="37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4438634" y="1929044"/>
              <a:ext cx="16759" cy="5892"/>
            </a:xfrm>
            <a:custGeom>
              <a:avLst/>
              <a:gdLst/>
              <a:ahLst/>
              <a:cxnLst/>
              <a:rect l="l" t="t" r="r" b="b"/>
              <a:pathLst>
                <a:path w="822" h="289" extrusionOk="0">
                  <a:moveTo>
                    <a:pt x="59" y="0"/>
                  </a:moveTo>
                  <a:cubicBezTo>
                    <a:pt x="28" y="0"/>
                    <a:pt x="1" y="40"/>
                    <a:pt x="27" y="69"/>
                  </a:cubicBezTo>
                  <a:lnTo>
                    <a:pt x="31" y="69"/>
                  </a:lnTo>
                  <a:cubicBezTo>
                    <a:pt x="102" y="140"/>
                    <a:pt x="186" y="203"/>
                    <a:pt x="282" y="240"/>
                  </a:cubicBezTo>
                  <a:cubicBezTo>
                    <a:pt x="344" y="272"/>
                    <a:pt x="413" y="289"/>
                    <a:pt x="482" y="289"/>
                  </a:cubicBezTo>
                  <a:cubicBezTo>
                    <a:pt x="496" y="289"/>
                    <a:pt x="510" y="288"/>
                    <a:pt x="524" y="286"/>
                  </a:cubicBezTo>
                  <a:cubicBezTo>
                    <a:pt x="624" y="278"/>
                    <a:pt x="716" y="236"/>
                    <a:pt x="791" y="165"/>
                  </a:cubicBezTo>
                  <a:cubicBezTo>
                    <a:pt x="821" y="142"/>
                    <a:pt x="791" y="101"/>
                    <a:pt x="758" y="101"/>
                  </a:cubicBezTo>
                  <a:cubicBezTo>
                    <a:pt x="750" y="101"/>
                    <a:pt x="741" y="104"/>
                    <a:pt x="733" y="111"/>
                  </a:cubicBezTo>
                  <a:cubicBezTo>
                    <a:pt x="670" y="174"/>
                    <a:pt x="587" y="207"/>
                    <a:pt x="499" y="211"/>
                  </a:cubicBezTo>
                  <a:cubicBezTo>
                    <a:pt x="428" y="211"/>
                    <a:pt x="357" y="195"/>
                    <a:pt x="294" y="161"/>
                  </a:cubicBezTo>
                  <a:cubicBezTo>
                    <a:pt x="215" y="124"/>
                    <a:pt x="144" y="73"/>
                    <a:pt x="85" y="11"/>
                  </a:cubicBezTo>
                  <a:cubicBezTo>
                    <a:pt x="77" y="3"/>
                    <a:pt x="68"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844;p44">
            <a:extLst>
              <a:ext uri="{FF2B5EF4-FFF2-40B4-BE49-F238E27FC236}">
                <a16:creationId xmlns:a16="http://schemas.microsoft.com/office/drawing/2014/main" xmlns="" id="{F1B69BCA-CA3D-4492-A61D-26D7D467A7E0}"/>
              </a:ext>
            </a:extLst>
          </p:cNvPr>
          <p:cNvSpPr txBox="1">
            <a:spLocks/>
          </p:cNvSpPr>
          <p:nvPr/>
        </p:nvSpPr>
        <p:spPr>
          <a:xfrm>
            <a:off x="864685" y="158247"/>
            <a:ext cx="6746848"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400" dirty="0">
                <a:latin typeface="Patrick Hand" panose="020B0604020202020204" charset="0"/>
                <a:cs typeface="Times New Roman" pitchFamily="18" charset="0"/>
              </a:rPr>
              <a:t>2. </a:t>
            </a:r>
            <a:r>
              <a:rPr lang="en-US" sz="2400" dirty="0" err="1">
                <a:latin typeface="Patrick Hand" panose="020B0604020202020204" charset="0"/>
                <a:cs typeface="Times New Roman" pitchFamily="18" charset="0"/>
              </a:rPr>
              <a:t>Quy</a:t>
            </a:r>
            <a:r>
              <a:rPr lang="en-US" sz="2400" dirty="0">
                <a:latin typeface="Patrick Hand" panose="020B0604020202020204" charset="0"/>
                <a:cs typeface="Times New Roman" pitchFamily="18" charset="0"/>
              </a:rPr>
              <a:t> </a:t>
            </a:r>
            <a:r>
              <a:rPr lang="en-US" sz="2400" dirty="0" err="1">
                <a:latin typeface="Patrick Hand" panose="020B0604020202020204" charset="0"/>
                <a:cs typeface="Times New Roman" pitchFamily="18" charset="0"/>
              </a:rPr>
              <a:t>tắc</a:t>
            </a:r>
            <a:r>
              <a:rPr lang="en-US" sz="2400" dirty="0">
                <a:latin typeface="Patrick Hand" panose="020B0604020202020204" charset="0"/>
                <a:cs typeface="Times New Roman" pitchFamily="18" charset="0"/>
              </a:rPr>
              <a:t> </a:t>
            </a:r>
            <a:r>
              <a:rPr lang="en-US" sz="2400" dirty="0" err="1">
                <a:latin typeface="Patrick Hand" panose="020B0604020202020204" charset="0"/>
                <a:cs typeface="Times New Roman" pitchFamily="18" charset="0"/>
              </a:rPr>
              <a:t>sử</a:t>
            </a:r>
            <a:r>
              <a:rPr lang="en-US" sz="2400" dirty="0">
                <a:latin typeface="Patrick Hand" panose="020B0604020202020204" charset="0"/>
                <a:cs typeface="Times New Roman" pitchFamily="18" charset="0"/>
              </a:rPr>
              <a:t> </a:t>
            </a:r>
            <a:r>
              <a:rPr lang="en-US" sz="2400" dirty="0" err="1">
                <a:latin typeface="Patrick Hand" panose="020B0604020202020204" charset="0"/>
                <a:cs typeface="Times New Roman" pitchFamily="18" charset="0"/>
              </a:rPr>
              <a:t>dụng</a:t>
            </a:r>
            <a:r>
              <a:rPr lang="en-US" sz="2400" dirty="0">
                <a:latin typeface="Patrick Hand" panose="020B0604020202020204" charset="0"/>
                <a:cs typeface="Times New Roman" pitchFamily="18" charset="0"/>
              </a:rPr>
              <a:t> </a:t>
            </a:r>
            <a:r>
              <a:rPr lang="en-US" sz="2400" dirty="0" err="1">
                <a:latin typeface="Patrick Hand" panose="020B0604020202020204" charset="0"/>
                <a:cs typeface="Times New Roman" pitchFamily="18" charset="0"/>
              </a:rPr>
              <a:t>hoá</a:t>
            </a:r>
            <a:r>
              <a:rPr lang="en-US" sz="2400" dirty="0">
                <a:latin typeface="Patrick Hand" panose="020B0604020202020204" charset="0"/>
                <a:cs typeface="Times New Roman" pitchFamily="18" charset="0"/>
              </a:rPr>
              <a:t> </a:t>
            </a:r>
            <a:r>
              <a:rPr lang="en-US" sz="2400" dirty="0" err="1">
                <a:latin typeface="Patrick Hand" panose="020B0604020202020204" charset="0"/>
                <a:cs typeface="Times New Roman" pitchFamily="18" charset="0"/>
              </a:rPr>
              <a:t>chất</a:t>
            </a:r>
            <a:r>
              <a:rPr lang="en-US" sz="2400" dirty="0">
                <a:latin typeface="Patrick Hand" panose="020B0604020202020204" charset="0"/>
                <a:cs typeface="Times New Roman" pitchFamily="18" charset="0"/>
              </a:rPr>
              <a:t> an </a:t>
            </a:r>
            <a:r>
              <a:rPr lang="en-US" sz="2400" dirty="0" err="1">
                <a:latin typeface="Patrick Hand" panose="020B0604020202020204" charset="0"/>
                <a:cs typeface="Times New Roman" pitchFamily="18" charset="0"/>
              </a:rPr>
              <a:t>toàn</a:t>
            </a:r>
            <a:r>
              <a:rPr lang="en-US" sz="2400" dirty="0">
                <a:latin typeface="Patrick Hand" panose="020B0604020202020204" charset="0"/>
                <a:cs typeface="Times New Roman" pitchFamily="18" charset="0"/>
              </a:rPr>
              <a:t> </a:t>
            </a:r>
            <a:r>
              <a:rPr lang="en-US" sz="2400" dirty="0" err="1">
                <a:latin typeface="Patrick Hand" panose="020B0604020202020204" charset="0"/>
                <a:cs typeface="Times New Roman" pitchFamily="18" charset="0"/>
              </a:rPr>
              <a:t>trong</a:t>
            </a:r>
            <a:r>
              <a:rPr lang="en-US" sz="2400" dirty="0">
                <a:latin typeface="Patrick Hand" panose="020B0604020202020204" charset="0"/>
                <a:cs typeface="Times New Roman" pitchFamily="18" charset="0"/>
              </a:rPr>
              <a:t> </a:t>
            </a:r>
            <a:r>
              <a:rPr lang="en-US" sz="2400" dirty="0" err="1">
                <a:latin typeface="Patrick Hand" panose="020B0604020202020204" charset="0"/>
                <a:cs typeface="Times New Roman" pitchFamily="18" charset="0"/>
              </a:rPr>
              <a:t>phòng</a:t>
            </a:r>
            <a:r>
              <a:rPr lang="en-US" sz="2400" dirty="0">
                <a:latin typeface="Patrick Hand" panose="020B0604020202020204" charset="0"/>
                <a:cs typeface="Times New Roman" pitchFamily="18" charset="0"/>
              </a:rPr>
              <a:t> </a:t>
            </a:r>
            <a:r>
              <a:rPr lang="en-US" sz="2400" dirty="0" err="1">
                <a:latin typeface="Patrick Hand" panose="020B0604020202020204" charset="0"/>
                <a:cs typeface="Times New Roman" pitchFamily="18" charset="0"/>
              </a:rPr>
              <a:t>thí</a:t>
            </a:r>
            <a:r>
              <a:rPr lang="en-US" sz="2400" dirty="0">
                <a:latin typeface="Patrick Hand" panose="020B0604020202020204" charset="0"/>
                <a:cs typeface="Times New Roman" pitchFamily="18" charset="0"/>
              </a:rPr>
              <a:t> </a:t>
            </a:r>
            <a:r>
              <a:rPr lang="en-US" sz="2400" dirty="0" err="1">
                <a:latin typeface="Patrick Hand" panose="020B0604020202020204" charset="0"/>
                <a:cs typeface="Times New Roman" pitchFamily="18" charset="0"/>
              </a:rPr>
              <a:t>nghiệm</a:t>
            </a:r>
            <a:endParaRPr lang="en-US" sz="2400" dirty="0">
              <a:latin typeface="Patrick Hand" panose="020B0604020202020204" charset="0"/>
            </a:endParaRPr>
          </a:p>
        </p:txBody>
      </p:sp>
      <p:grpSp>
        <p:nvGrpSpPr>
          <p:cNvPr id="82" name="Group 81">
            <a:extLst>
              <a:ext uri="{FF2B5EF4-FFF2-40B4-BE49-F238E27FC236}">
                <a16:creationId xmlns:a16="http://schemas.microsoft.com/office/drawing/2014/main" xmlns="" id="{D57B991F-8748-45D5-A63F-F141B1147DEE}"/>
              </a:ext>
            </a:extLst>
          </p:cNvPr>
          <p:cNvGrpSpPr/>
          <p:nvPr/>
        </p:nvGrpSpPr>
        <p:grpSpPr>
          <a:xfrm>
            <a:off x="546462" y="702918"/>
            <a:ext cx="7504866" cy="870827"/>
            <a:chOff x="5264406" y="1215638"/>
            <a:chExt cx="9972884" cy="1063798"/>
          </a:xfrm>
        </p:grpSpPr>
        <p:grpSp>
          <p:nvGrpSpPr>
            <p:cNvPr id="83" name="Group 82">
              <a:extLst>
                <a:ext uri="{FF2B5EF4-FFF2-40B4-BE49-F238E27FC236}">
                  <a16:creationId xmlns:a16="http://schemas.microsoft.com/office/drawing/2014/main" xmlns="" id="{51F30833-B35E-4B7B-BC22-FDF5A1CA5823}"/>
                </a:ext>
              </a:extLst>
            </p:cNvPr>
            <p:cNvGrpSpPr>
              <a:grpSpLocks/>
            </p:cNvGrpSpPr>
            <p:nvPr/>
          </p:nvGrpSpPr>
          <p:grpSpPr bwMode="auto">
            <a:xfrm>
              <a:off x="5264406" y="1264706"/>
              <a:ext cx="9972884" cy="1014730"/>
              <a:chOff x="15292" y="-137"/>
              <a:chExt cx="31684" cy="1598"/>
            </a:xfrm>
          </p:grpSpPr>
          <p:sp>
            <p:nvSpPr>
              <p:cNvPr id="85" name="Rectangle 84">
                <a:extLst>
                  <a:ext uri="{FF2B5EF4-FFF2-40B4-BE49-F238E27FC236}">
                    <a16:creationId xmlns:a16="http://schemas.microsoft.com/office/drawing/2014/main" xmlns="" id="{6C55594C-0101-4CB6-8833-DE7E717E2E2C}"/>
                  </a:ext>
                </a:extLst>
              </p:cNvPr>
              <p:cNvSpPr>
                <a:spLocks noChangeArrowheads="1"/>
              </p:cNvSpPr>
              <p:nvPr/>
            </p:nvSpPr>
            <p:spPr bwMode="auto">
              <a:xfrm>
                <a:off x="15292" y="-137"/>
                <a:ext cx="31684" cy="1598"/>
              </a:xfrm>
              <a:prstGeom prst="rect">
                <a:avLst/>
              </a:prstGeom>
              <a:solidFill>
                <a:srgbClr val="E7F3E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sz="2000" dirty="0"/>
                  <a:t>    1. </a:t>
                </a:r>
                <a:r>
                  <a:rPr lang="en-US" sz="2000" dirty="0" err="1"/>
                  <a:t>Đọc</a:t>
                </a:r>
                <a:r>
                  <a:rPr lang="en-US" sz="2000" dirty="0"/>
                  <a:t> </a:t>
                </a:r>
                <a:r>
                  <a:rPr lang="en-US" sz="2000" dirty="0" err="1"/>
                  <a:t>tên</a:t>
                </a:r>
                <a:r>
                  <a:rPr lang="en-US" sz="2000" dirty="0"/>
                  <a:t>, </a:t>
                </a:r>
                <a:r>
                  <a:rPr lang="en-US" sz="2000" dirty="0" err="1"/>
                  <a:t>công</a:t>
                </a:r>
                <a:r>
                  <a:rPr lang="en-US" sz="2000" dirty="0"/>
                  <a:t> </a:t>
                </a:r>
                <a:r>
                  <a:rPr lang="en-US" sz="2000" dirty="0" err="1"/>
                  <a:t>thức</a:t>
                </a:r>
                <a:r>
                  <a:rPr lang="en-US" sz="2000" dirty="0"/>
                  <a:t> </a:t>
                </a:r>
                <a:r>
                  <a:rPr lang="en-US" sz="2000" dirty="0" err="1"/>
                  <a:t>của</a:t>
                </a:r>
                <a:r>
                  <a:rPr lang="en-US" sz="2000" dirty="0"/>
                  <a:t> </a:t>
                </a:r>
                <a:r>
                  <a:rPr lang="en-US" sz="2000" dirty="0" err="1"/>
                  <a:t>một</a:t>
                </a:r>
                <a:r>
                  <a:rPr lang="en-US" sz="2000" dirty="0"/>
                  <a:t> </a:t>
                </a:r>
                <a:r>
                  <a:rPr lang="en-US" sz="2000" dirty="0" err="1"/>
                  <a:t>số</a:t>
                </a:r>
                <a:r>
                  <a:rPr lang="en-US" sz="2000" dirty="0"/>
                  <a:t> </a:t>
                </a:r>
                <a:r>
                  <a:rPr lang="en-US" sz="2000" dirty="0" err="1"/>
                  <a:t>hoá</a:t>
                </a:r>
                <a:r>
                  <a:rPr lang="en-US" sz="2000" dirty="0"/>
                  <a:t> </a:t>
                </a:r>
                <a:r>
                  <a:rPr lang="en-US" sz="2000" dirty="0" err="1"/>
                  <a:t>chất</a:t>
                </a:r>
                <a:r>
                  <a:rPr lang="en-US" sz="2000" dirty="0"/>
                  <a:t> </a:t>
                </a:r>
                <a:r>
                  <a:rPr lang="en-US" sz="2000" dirty="0" err="1"/>
                  <a:t>thông</a:t>
                </a:r>
                <a:r>
                  <a:rPr lang="en-US" sz="2000" dirty="0"/>
                  <a:t> </a:t>
                </a:r>
                <a:r>
                  <a:rPr lang="en-US" sz="2000" dirty="0" err="1"/>
                  <a:t>dụng</a:t>
                </a:r>
                <a:r>
                  <a:rPr lang="en-US" sz="2000" dirty="0"/>
                  <a:t> </a:t>
                </a:r>
                <a:r>
                  <a:rPr lang="en-US" sz="2000" dirty="0" err="1"/>
                  <a:t>có</a:t>
                </a:r>
                <a:r>
                  <a:rPr lang="en-US" sz="2000" dirty="0"/>
                  <a:t> </a:t>
                </a:r>
                <a:r>
                  <a:rPr lang="en-US" sz="2000" dirty="0" err="1"/>
                  <a:t>trong</a:t>
                </a:r>
                <a:r>
                  <a:rPr lang="en-US" sz="2000" dirty="0"/>
                  <a:t> </a:t>
                </a:r>
                <a:r>
                  <a:rPr lang="en-US" sz="2000" dirty="0" err="1"/>
                  <a:t>phòng</a:t>
                </a:r>
                <a:r>
                  <a:rPr lang="en-US" sz="2000" dirty="0"/>
                  <a:t> </a:t>
                </a:r>
                <a:r>
                  <a:rPr lang="en-US" sz="2000" dirty="0" err="1"/>
                  <a:t>thí</a:t>
                </a:r>
                <a:r>
                  <a:rPr lang="en-US" sz="2000" dirty="0"/>
                  <a:t> </a:t>
                </a:r>
                <a:r>
                  <a:rPr lang="en-US" sz="2000" dirty="0" err="1"/>
                  <a:t>nghiệm</a:t>
                </a:r>
                <a:r>
                  <a:rPr lang="en-US" sz="2000" dirty="0"/>
                  <a:t> </a:t>
                </a:r>
                <a:r>
                  <a:rPr lang="en-US" sz="2000" dirty="0" err="1"/>
                  <a:t>và</a:t>
                </a:r>
                <a:r>
                  <a:rPr lang="en-US" sz="2000" dirty="0"/>
                  <a:t> </a:t>
                </a:r>
                <a:r>
                  <a:rPr lang="en-US" sz="2000" dirty="0" err="1"/>
                  <a:t>cho</a:t>
                </a:r>
                <a:r>
                  <a:rPr lang="en-US" sz="2000" dirty="0"/>
                  <a:t> </a:t>
                </a:r>
                <a:r>
                  <a:rPr lang="en-US" sz="2000" dirty="0" err="1"/>
                  <a:t>biết</a:t>
                </a:r>
                <a:r>
                  <a:rPr lang="en-US" sz="2000" dirty="0"/>
                  <a:t> ý </a:t>
                </a:r>
                <a:r>
                  <a:rPr lang="en-US" sz="2000" dirty="0" err="1"/>
                  <a:t>nghĩa</a:t>
                </a:r>
                <a:r>
                  <a:rPr lang="en-US" sz="2000" dirty="0"/>
                  <a:t> </a:t>
                </a:r>
                <a:r>
                  <a:rPr lang="en-US" sz="2000" dirty="0" err="1"/>
                  <a:t>của</a:t>
                </a:r>
                <a:r>
                  <a:rPr lang="en-US" sz="2000" dirty="0"/>
                  <a:t> </a:t>
                </a:r>
                <a:r>
                  <a:rPr lang="en-US" sz="2000" dirty="0" err="1"/>
                  <a:t>các</a:t>
                </a:r>
                <a:r>
                  <a:rPr lang="en-US" sz="2000" dirty="0"/>
                  <a:t> </a:t>
                </a:r>
                <a:r>
                  <a:rPr lang="en-US" sz="2000" dirty="0" err="1"/>
                  <a:t>kí</a:t>
                </a:r>
                <a:r>
                  <a:rPr lang="en-US" sz="2000" dirty="0"/>
                  <a:t> </a:t>
                </a:r>
                <a:r>
                  <a:rPr lang="en-US" sz="2000" dirty="0" err="1"/>
                  <a:t>hiệu</a:t>
                </a:r>
                <a:r>
                  <a:rPr lang="en-US" sz="2000" dirty="0"/>
                  <a:t> </a:t>
                </a:r>
                <a:r>
                  <a:rPr lang="en-US" sz="2000" dirty="0" err="1"/>
                  <a:t>cảnh</a:t>
                </a:r>
                <a:r>
                  <a:rPr lang="en-US" sz="2000" dirty="0"/>
                  <a:t> </a:t>
                </a:r>
                <a:r>
                  <a:rPr lang="en-US" sz="2000" dirty="0" err="1"/>
                  <a:t>báo</a:t>
                </a:r>
                <a:r>
                  <a:rPr lang="en-US" sz="2000" dirty="0"/>
                  <a:t> </a:t>
                </a:r>
                <a:r>
                  <a:rPr lang="en-US" sz="2000" dirty="0" err="1"/>
                  <a:t>trên</a:t>
                </a:r>
                <a:r>
                  <a:rPr lang="en-US" sz="2000" dirty="0"/>
                  <a:t> </a:t>
                </a:r>
                <a:r>
                  <a:rPr lang="en-US" sz="2000" dirty="0" err="1"/>
                  <a:t>các</a:t>
                </a:r>
                <a:r>
                  <a:rPr lang="en-US" sz="2000" dirty="0"/>
                  <a:t> </a:t>
                </a:r>
                <a:r>
                  <a:rPr lang="en-US" sz="2000" dirty="0" err="1"/>
                  <a:t>nhãn</a:t>
                </a:r>
                <a:r>
                  <a:rPr lang="en-US" sz="2000" dirty="0"/>
                  <a:t> </a:t>
                </a:r>
                <a:r>
                  <a:rPr lang="en-US" sz="2000" dirty="0" err="1"/>
                  <a:t>hoá</a:t>
                </a:r>
                <a:r>
                  <a:rPr lang="en-US" sz="2000" dirty="0"/>
                  <a:t> </a:t>
                </a:r>
                <a:r>
                  <a:rPr lang="en-US" sz="2000" dirty="0" err="1"/>
                  <a:t>chất</a:t>
                </a:r>
                <a:r>
                  <a:rPr lang="en-US" sz="2000" dirty="0"/>
                  <a:t>.</a:t>
                </a:r>
              </a:p>
              <a:p>
                <a:r>
                  <a:rPr lang="en-US" sz="2000" dirty="0"/>
                  <a:t>     2. </a:t>
                </a:r>
                <a:r>
                  <a:rPr lang="en-US" sz="2000" dirty="0" err="1"/>
                  <a:t>Trình</a:t>
                </a:r>
                <a:r>
                  <a:rPr lang="en-US" sz="2000" dirty="0"/>
                  <a:t> </a:t>
                </a:r>
                <a:r>
                  <a:rPr lang="en-US" sz="2000" dirty="0" err="1"/>
                  <a:t>bày</a:t>
                </a:r>
                <a:r>
                  <a:rPr lang="en-US" sz="2000" dirty="0"/>
                  <a:t> </a:t>
                </a:r>
                <a:r>
                  <a:rPr lang="en-US" sz="2000" dirty="0" err="1"/>
                  <a:t>cách</a:t>
                </a:r>
                <a:r>
                  <a:rPr lang="en-US" sz="2000" dirty="0"/>
                  <a:t> </a:t>
                </a:r>
                <a:r>
                  <a:rPr lang="en-US" sz="2000" dirty="0" err="1"/>
                  <a:t>lấy</a:t>
                </a:r>
                <a:r>
                  <a:rPr lang="en-US" sz="2000" dirty="0"/>
                  <a:t> </a:t>
                </a:r>
                <a:r>
                  <a:rPr lang="en-US" sz="2000" dirty="0" err="1"/>
                  <a:t>hoá</a:t>
                </a:r>
                <a:r>
                  <a:rPr lang="en-US" sz="2000" dirty="0"/>
                  <a:t> </a:t>
                </a:r>
                <a:r>
                  <a:rPr lang="en-US" sz="2000" dirty="0" err="1"/>
                  <a:t>chất</a:t>
                </a:r>
                <a:r>
                  <a:rPr lang="en-US" sz="2000" dirty="0"/>
                  <a:t> </a:t>
                </a:r>
                <a:r>
                  <a:rPr lang="en-US" sz="2000" dirty="0" err="1"/>
                  <a:t>rắn</a:t>
                </a:r>
                <a:r>
                  <a:rPr lang="en-US" sz="2000" dirty="0"/>
                  <a:t> </a:t>
                </a:r>
                <a:r>
                  <a:rPr lang="en-US" sz="2000" dirty="0" err="1"/>
                  <a:t>và</a:t>
                </a:r>
                <a:r>
                  <a:rPr lang="en-US" sz="2000" dirty="0"/>
                  <a:t> </a:t>
                </a:r>
                <a:r>
                  <a:rPr lang="en-US" sz="2000" dirty="0" err="1"/>
                  <a:t>hoá</a:t>
                </a:r>
                <a:r>
                  <a:rPr lang="en-US" sz="2000" dirty="0"/>
                  <a:t> </a:t>
                </a:r>
                <a:r>
                  <a:rPr lang="en-US" sz="2000" dirty="0" err="1"/>
                  <a:t>chất</a:t>
                </a:r>
                <a:r>
                  <a:rPr lang="en-US" sz="2000" dirty="0"/>
                  <a:t> </a:t>
                </a:r>
                <a:r>
                  <a:rPr lang="en-US" sz="2000" dirty="0" err="1"/>
                  <a:t>lỏng</a:t>
                </a:r>
                <a:r>
                  <a:rPr lang="en-US" sz="2000" dirty="0"/>
                  <a:t>.</a:t>
                </a:r>
              </a:p>
            </p:txBody>
          </p:sp>
          <p:pic>
            <p:nvPicPr>
              <p:cNvPr id="86" name="Picture 85">
                <a:extLst>
                  <a:ext uri="{FF2B5EF4-FFF2-40B4-BE49-F238E27FC236}">
                    <a16:creationId xmlns:a16="http://schemas.microsoft.com/office/drawing/2014/main" xmlns="" id="{5327AA72-AE07-436B-B490-646924E80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0" y="-124"/>
                <a:ext cx="839"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 name="TextBox 83">
              <a:extLst>
                <a:ext uri="{FF2B5EF4-FFF2-40B4-BE49-F238E27FC236}">
                  <a16:creationId xmlns:a16="http://schemas.microsoft.com/office/drawing/2014/main" xmlns="" id="{744228AC-FB23-4F00-BEFC-C1972B4CE3BE}"/>
                </a:ext>
              </a:extLst>
            </p:cNvPr>
            <p:cNvSpPr txBox="1"/>
            <p:nvPr/>
          </p:nvSpPr>
          <p:spPr>
            <a:xfrm>
              <a:off x="5309154" y="1215638"/>
              <a:ext cx="292910" cy="384546"/>
            </a:xfrm>
            <a:prstGeom prst="rect">
              <a:avLst/>
            </a:prstGeom>
            <a:noFill/>
          </p:spPr>
          <p:txBody>
            <a:bodyPr wrap="square" rtlCol="0">
              <a:spAutoFit/>
            </a:bodyPr>
            <a:lstStyle/>
            <a:p>
              <a:pPr algn="ctr"/>
              <a:r>
                <a:rPr lang="en-US">
                  <a:solidFill>
                    <a:srgbClr val="FFFF00"/>
                  </a:solidFill>
                </a:rPr>
                <a:t>?</a:t>
              </a:r>
            </a:p>
          </p:txBody>
        </p:sp>
      </p:grpSp>
      <p:sp>
        <p:nvSpPr>
          <p:cNvPr id="89" name="Text Placeholder 1">
            <a:extLst>
              <a:ext uri="{FF2B5EF4-FFF2-40B4-BE49-F238E27FC236}">
                <a16:creationId xmlns:a16="http://schemas.microsoft.com/office/drawing/2014/main" xmlns="" id="{33E0503B-7C8A-40F7-8F6E-5E760CEE84D4}"/>
              </a:ext>
            </a:extLst>
          </p:cNvPr>
          <p:cNvSpPr txBox="1">
            <a:spLocks/>
          </p:cNvSpPr>
          <p:nvPr/>
        </p:nvSpPr>
        <p:spPr>
          <a:xfrm>
            <a:off x="546462" y="2008566"/>
            <a:ext cx="4779831" cy="412902"/>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i="1" u="sng" dirty="0" err="1">
                <a:latin typeface="Comic Sans MS" panose="030F0702030302020204" pitchFamily="66" charset="0"/>
                <a:cs typeface="Times New Roman" pitchFamily="18" charset="0"/>
              </a:rPr>
              <a:t>Gợi</a:t>
            </a:r>
            <a:r>
              <a:rPr lang="en-US" sz="1800" b="1" i="1" u="sng" dirty="0">
                <a:latin typeface="Comic Sans MS" panose="030F0702030302020204" pitchFamily="66" charset="0"/>
                <a:cs typeface="Times New Roman" pitchFamily="18" charset="0"/>
              </a:rPr>
              <a:t> ý</a:t>
            </a:r>
            <a:r>
              <a:rPr lang="en-US" sz="1800" i="1" dirty="0">
                <a:latin typeface="Comic Sans MS" panose="030F0702030302020204" pitchFamily="66" charset="0"/>
                <a:cs typeface="Times New Roman" pitchFamily="18" charset="0"/>
              </a:rPr>
              <a:t>: </a:t>
            </a:r>
          </a:p>
        </p:txBody>
      </p:sp>
      <p:grpSp>
        <p:nvGrpSpPr>
          <p:cNvPr id="11" name="Group 10">
            <a:extLst>
              <a:ext uri="{FF2B5EF4-FFF2-40B4-BE49-F238E27FC236}">
                <a16:creationId xmlns:a16="http://schemas.microsoft.com/office/drawing/2014/main" xmlns="" id="{6C57D2B7-BDE7-4862-BA38-B42E16B9181E}"/>
              </a:ext>
            </a:extLst>
          </p:cNvPr>
          <p:cNvGrpSpPr/>
          <p:nvPr/>
        </p:nvGrpSpPr>
        <p:grpSpPr>
          <a:xfrm>
            <a:off x="297736" y="2513363"/>
            <a:ext cx="8548528" cy="2524575"/>
            <a:chOff x="-463334" y="2421467"/>
            <a:chExt cx="12516147" cy="2524575"/>
          </a:xfrm>
        </p:grpSpPr>
        <p:pic>
          <p:nvPicPr>
            <p:cNvPr id="8" name="Picture 7">
              <a:extLst>
                <a:ext uri="{FF2B5EF4-FFF2-40B4-BE49-F238E27FC236}">
                  <a16:creationId xmlns:a16="http://schemas.microsoft.com/office/drawing/2014/main" xmlns="" id="{DFF2FB94-A847-4B62-A054-584784FA81A4}"/>
                </a:ext>
              </a:extLst>
            </p:cNvPr>
            <p:cNvPicPr>
              <a:picLocks noChangeAspect="1"/>
            </p:cNvPicPr>
            <p:nvPr/>
          </p:nvPicPr>
          <p:blipFill>
            <a:blip r:embed="rId4"/>
            <a:stretch>
              <a:fillRect/>
            </a:stretch>
          </p:blipFill>
          <p:spPr>
            <a:xfrm>
              <a:off x="-463334" y="2421467"/>
              <a:ext cx="2790925" cy="2359457"/>
            </a:xfrm>
            <a:prstGeom prst="rect">
              <a:avLst/>
            </a:prstGeom>
          </p:spPr>
        </p:pic>
        <p:sp>
          <p:nvSpPr>
            <p:cNvPr id="9" name="Rectangle 8">
              <a:extLst>
                <a:ext uri="{FF2B5EF4-FFF2-40B4-BE49-F238E27FC236}">
                  <a16:creationId xmlns:a16="http://schemas.microsoft.com/office/drawing/2014/main" xmlns="" id="{989A40D5-51CF-4C01-ABE2-E211C88DC583}"/>
                </a:ext>
              </a:extLst>
            </p:cNvPr>
            <p:cNvSpPr/>
            <p:nvPr/>
          </p:nvSpPr>
          <p:spPr>
            <a:xfrm>
              <a:off x="3117139" y="2637718"/>
              <a:ext cx="8935674" cy="2308324"/>
            </a:xfrm>
            <a:prstGeom prst="rect">
              <a:avLst/>
            </a:prstGeom>
          </p:spPr>
          <p:txBody>
            <a:bodyPr wrap="square">
              <a:spAutoFit/>
            </a:bodyPr>
            <a:lstStyle/>
            <a:p>
              <a:r>
                <a:rPr lang="en-US" sz="2400" dirty="0" err="1">
                  <a:latin typeface="Open Sans"/>
                </a:rPr>
                <a:t>Câu</a:t>
              </a:r>
              <a:r>
                <a:rPr lang="en-US" sz="2400" dirty="0">
                  <a:latin typeface="Open Sans"/>
                </a:rPr>
                <a:t> 1:</a:t>
              </a:r>
            </a:p>
            <a:p>
              <a:r>
                <a:rPr lang="en-US" sz="2400" dirty="0">
                  <a:latin typeface="Open Sans"/>
                </a:rPr>
                <a:t>- </a:t>
              </a:r>
              <a:r>
                <a:rPr lang="vi-VN" sz="2400" dirty="0">
                  <a:latin typeface="Open Sans"/>
                </a:rPr>
                <a:t>Tên thương mại: Hydrochloric acid.</a:t>
              </a:r>
            </a:p>
            <a:p>
              <a:r>
                <a:rPr lang="en-US" sz="2400" dirty="0">
                  <a:latin typeface="Open Sans"/>
                </a:rPr>
                <a:t>- </a:t>
              </a:r>
              <a:r>
                <a:rPr lang="vi-VN" sz="2400" dirty="0">
                  <a:latin typeface="Open Sans"/>
                </a:rPr>
                <a:t>Công thức: HCl.</a:t>
              </a:r>
            </a:p>
            <a:p>
              <a:r>
                <a:rPr lang="en-US" sz="2400" dirty="0">
                  <a:latin typeface="Open Sans"/>
                </a:rPr>
                <a:t>- </a:t>
              </a:r>
              <a:r>
                <a:rPr lang="vi-VN" sz="2400" dirty="0">
                  <a:latin typeface="Open Sans"/>
                </a:rPr>
                <a:t>Ý nghĩa các kí hiệu cảnh báo: Độc hại; Gây ăn mòn mạnh; Gây nguy hiểm cho môi trường.</a:t>
              </a:r>
            </a:p>
          </p:txBody>
        </p:sp>
      </p:grpSp>
    </p:spTree>
    <p:extLst>
      <p:ext uri="{BB962C8B-B14F-4D97-AF65-F5344CB8AC3E}">
        <p14:creationId xmlns:p14="http://schemas.microsoft.com/office/powerpoint/2010/main" val="15640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9">
                                            <p:txEl>
                                              <p:pRg st="0" end="0"/>
                                            </p:txEl>
                                          </p:spTgt>
                                        </p:tgtEl>
                                        <p:attrNameLst>
                                          <p:attrName>style.visibility</p:attrName>
                                        </p:attrNameLst>
                                      </p:cBhvr>
                                      <p:to>
                                        <p:strVal val="visible"/>
                                      </p:to>
                                    </p:set>
                                    <p:animEffect transition="in" filter="wipe(down)">
                                      <p:cBhvr>
                                        <p:cTn id="12" dur="500"/>
                                        <p:tgtEl>
                                          <p:spTgt spid="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12DCDAB-CABC-4A60-95A5-B0824894AD8C}"/>
              </a:ext>
            </a:extLst>
          </p:cNvPr>
          <p:cNvSpPr/>
          <p:nvPr/>
        </p:nvSpPr>
        <p:spPr>
          <a:xfrm>
            <a:off x="351692" y="105509"/>
            <a:ext cx="8546123" cy="4893647"/>
          </a:xfrm>
          <a:prstGeom prst="rect">
            <a:avLst/>
          </a:prstGeom>
        </p:spPr>
        <p:txBody>
          <a:bodyPr wrap="square">
            <a:spAutoFit/>
          </a:bodyPr>
          <a:lstStyle/>
          <a:p>
            <a:r>
              <a:rPr lang="en-US" sz="2400" dirty="0" err="1">
                <a:latin typeface="Open Sans"/>
              </a:rPr>
              <a:t>Câu</a:t>
            </a:r>
            <a:r>
              <a:rPr lang="en-US" sz="2400" dirty="0">
                <a:latin typeface="Open Sans"/>
              </a:rPr>
              <a:t> 2:</a:t>
            </a:r>
          </a:p>
          <a:p>
            <a:r>
              <a:rPr lang="vi-VN" sz="2400" dirty="0"/>
              <a:t>- Cách lấy hoá chất rắn: Không được dùng tay trực tiếp lấy hoá chất. Khi lấy hoá chất rắn ở dạng hạt nhỏ hay bột ra khỏi lọ phải dùng thìa kim loại hoặc thuỷ tinh để xúc. Lấy hoá chất rắn ở dạng hạt to, dây, thanh có thể dùng panh để gắp. Không được đặt lại thìa, panh vào các lọ đựng hoá chất sau khi đã sử dụng.</a:t>
            </a:r>
          </a:p>
          <a:p>
            <a:r>
              <a:rPr lang="vi-VN" sz="2400" dirty="0"/>
              <a:t>- Cách lấy hoá chất lỏng: Không được dùng tay trực tiếp lấy hoá chất. Lấy hoá chất lỏng từ chai miệng nhỏ thường phải rót qua phễu hoặc qua cốc, ống đong có mỏ, lấy lượng nhỏ dung dịch thường dùng ống hút nhỏ giọt; rót hoá chất lỏng từ lọ cần hướng nhãn hoá chất lên phía trên tránh để các giọt hoá chất dính vào nhãn làm hỏng nhãn.</a:t>
            </a:r>
          </a:p>
        </p:txBody>
      </p:sp>
    </p:spTree>
    <p:extLst>
      <p:ext uri="{BB962C8B-B14F-4D97-AF65-F5344CB8AC3E}">
        <p14:creationId xmlns:p14="http://schemas.microsoft.com/office/powerpoint/2010/main" val="69505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64D5D75-0DB9-4A11-AD42-F6FC86606938}"/>
              </a:ext>
            </a:extLst>
          </p:cNvPr>
          <p:cNvSpPr/>
          <p:nvPr/>
        </p:nvSpPr>
        <p:spPr>
          <a:xfrm>
            <a:off x="2697945" y="420160"/>
            <a:ext cx="3564467" cy="812800"/>
          </a:xfrm>
          <a:prstGeom prst="roundRect">
            <a:avLst/>
          </a:prstGeom>
          <a:solidFill>
            <a:schemeClr val="accent3">
              <a:lumMod val="20000"/>
              <a:lumOff val="8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latin typeface="#9Slide07 IcielBC Cubano Normal"/>
              </a:rPr>
              <a:t>NỘI DUNG BÀI HỌC</a:t>
            </a:r>
          </a:p>
        </p:txBody>
      </p:sp>
      <p:grpSp>
        <p:nvGrpSpPr>
          <p:cNvPr id="5" name="Google Shape;253;p59">
            <a:extLst>
              <a:ext uri="{FF2B5EF4-FFF2-40B4-BE49-F238E27FC236}">
                <a16:creationId xmlns:a16="http://schemas.microsoft.com/office/drawing/2014/main" xmlns="" id="{2C891CE5-B9D1-442C-9A29-07CD14197C05}"/>
              </a:ext>
            </a:extLst>
          </p:cNvPr>
          <p:cNvGrpSpPr/>
          <p:nvPr/>
        </p:nvGrpSpPr>
        <p:grpSpPr>
          <a:xfrm rot="5400000">
            <a:off x="4341521" y="-1369940"/>
            <a:ext cx="296666" cy="3148069"/>
            <a:chOff x="160205" y="1887156"/>
            <a:chExt cx="296666" cy="3148069"/>
          </a:xfrm>
        </p:grpSpPr>
        <p:sp>
          <p:nvSpPr>
            <p:cNvPr id="6" name="Google Shape;254;p59">
              <a:extLst>
                <a:ext uri="{FF2B5EF4-FFF2-40B4-BE49-F238E27FC236}">
                  <a16:creationId xmlns:a16="http://schemas.microsoft.com/office/drawing/2014/main" xmlns="" id="{9ECAF902-1663-4FF8-A691-C2DAE5A71A47}"/>
                </a:ext>
              </a:extLst>
            </p:cNvPr>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 name="Google Shape;255;p59">
              <a:extLst>
                <a:ext uri="{FF2B5EF4-FFF2-40B4-BE49-F238E27FC236}">
                  <a16:creationId xmlns:a16="http://schemas.microsoft.com/office/drawing/2014/main" xmlns="" id="{3698BA6B-2D5B-482E-8C8B-8D3C6A25A4CB}"/>
                </a:ext>
              </a:extLst>
            </p:cNvPr>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8" name="Google Shape;256;p59">
              <a:extLst>
                <a:ext uri="{FF2B5EF4-FFF2-40B4-BE49-F238E27FC236}">
                  <a16:creationId xmlns:a16="http://schemas.microsoft.com/office/drawing/2014/main" xmlns="" id="{010D4B2A-F3CA-4A13-82B3-608AE5214AE0}"/>
                </a:ext>
              </a:extLst>
            </p:cNvPr>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sp>
        <p:nvSpPr>
          <p:cNvPr id="17" name="Rectangle: Rounded Corners 16">
            <a:extLst>
              <a:ext uri="{FF2B5EF4-FFF2-40B4-BE49-F238E27FC236}">
                <a16:creationId xmlns:a16="http://schemas.microsoft.com/office/drawing/2014/main" xmlns="" id="{03E9F8F6-BD70-49F9-83A2-751681669702}"/>
              </a:ext>
            </a:extLst>
          </p:cNvPr>
          <p:cNvSpPr/>
          <p:nvPr/>
        </p:nvSpPr>
        <p:spPr>
          <a:xfrm>
            <a:off x="128954" y="1757390"/>
            <a:ext cx="2670590" cy="154851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I – NHẬN BIẾT HOÁ CHẤT VÀ QUY TẮC SỬ DỤNG HOÁ CHẤT AN TOÀN TRONG PHÒNG THÍ NGHIỆM</a:t>
            </a:r>
          </a:p>
        </p:txBody>
      </p:sp>
      <p:cxnSp>
        <p:nvCxnSpPr>
          <p:cNvPr id="19" name="Straight Arrow Connector 18">
            <a:extLst>
              <a:ext uri="{FF2B5EF4-FFF2-40B4-BE49-F238E27FC236}">
                <a16:creationId xmlns:a16="http://schemas.microsoft.com/office/drawing/2014/main" xmlns="" id="{F5C6710B-CB60-42AE-A4B8-463EE627B734}"/>
              </a:ext>
            </a:extLst>
          </p:cNvPr>
          <p:cNvCxnSpPr>
            <a:cxnSpLocks/>
          </p:cNvCxnSpPr>
          <p:nvPr/>
        </p:nvCxnSpPr>
        <p:spPr>
          <a:xfrm flipV="1">
            <a:off x="2763174" y="2330251"/>
            <a:ext cx="7056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xmlns="" id="{29523EDA-9CAE-49B4-B697-27FD22834262}"/>
              </a:ext>
            </a:extLst>
          </p:cNvPr>
          <p:cNvSpPr/>
          <p:nvPr/>
        </p:nvSpPr>
        <p:spPr>
          <a:xfrm>
            <a:off x="3468829" y="1766815"/>
            <a:ext cx="2350812" cy="112687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rPr>
              <a:t>II – GIỚI THIỆU MỘT SỐ DỤNG CỤ THÍ NGHIỆM VÀ CÁCH SỬ DỤNG</a:t>
            </a:r>
          </a:p>
        </p:txBody>
      </p:sp>
      <p:cxnSp>
        <p:nvCxnSpPr>
          <p:cNvPr id="21" name="Straight Arrow Connector 20">
            <a:extLst>
              <a:ext uri="{FF2B5EF4-FFF2-40B4-BE49-F238E27FC236}">
                <a16:creationId xmlns:a16="http://schemas.microsoft.com/office/drawing/2014/main" xmlns="" id="{1CBED54F-9434-4036-BF41-58A37413867E}"/>
              </a:ext>
            </a:extLst>
          </p:cNvPr>
          <p:cNvCxnSpPr>
            <a:cxnSpLocks/>
            <a:endCxn id="22" idx="1"/>
          </p:cNvCxnSpPr>
          <p:nvPr/>
        </p:nvCxnSpPr>
        <p:spPr>
          <a:xfrm flipV="1">
            <a:off x="5805938" y="2330251"/>
            <a:ext cx="682988"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xmlns="" id="{CC93900A-B6A9-45B5-977D-39BB9C3DA492}"/>
              </a:ext>
            </a:extLst>
          </p:cNvPr>
          <p:cNvSpPr/>
          <p:nvPr/>
        </p:nvSpPr>
        <p:spPr>
          <a:xfrm>
            <a:off x="6488926" y="1766815"/>
            <a:ext cx="2350812" cy="112687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rPr>
              <a:t>III – GIỚI THIỆU MỘT SỐ THIẾT BỊ VÀ CÁCH SỬ DỤNG</a:t>
            </a:r>
          </a:p>
        </p:txBody>
      </p:sp>
    </p:spTree>
    <p:extLst>
      <p:ext uri="{BB962C8B-B14F-4D97-AF65-F5344CB8AC3E}">
        <p14:creationId xmlns:p14="http://schemas.microsoft.com/office/powerpoint/2010/main" val="102681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7" name="Google Shape;227;p40"/>
          <p:cNvGrpSpPr/>
          <p:nvPr/>
        </p:nvGrpSpPr>
        <p:grpSpPr>
          <a:xfrm>
            <a:off x="322845" y="1399711"/>
            <a:ext cx="1941885" cy="2248761"/>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40"/>
          <p:cNvGrpSpPr/>
          <p:nvPr/>
        </p:nvGrpSpPr>
        <p:grpSpPr>
          <a:xfrm>
            <a:off x="7394184" y="1466958"/>
            <a:ext cx="2012471" cy="2391463"/>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40"/>
          <p:cNvSpPr/>
          <p:nvPr/>
        </p:nvSpPr>
        <p:spPr>
          <a:xfrm>
            <a:off x="490225" y="449803"/>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40"/>
          <p:cNvGrpSpPr/>
          <p:nvPr/>
        </p:nvGrpSpPr>
        <p:grpSpPr>
          <a:xfrm>
            <a:off x="-1208" y="3506288"/>
            <a:ext cx="9144294" cy="1637222"/>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0"/>
          <p:cNvGrpSpPr/>
          <p:nvPr/>
        </p:nvGrpSpPr>
        <p:grpSpPr>
          <a:xfrm>
            <a:off x="3572082" y="3023058"/>
            <a:ext cx="1999791" cy="956170"/>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40">
            <a:hlinkClick r:id="rId3" action="ppaction://hlinksldjump"/>
          </p:cNvPr>
          <p:cNvSpPr/>
          <p:nvPr/>
        </p:nvSpPr>
        <p:spPr>
          <a:xfrm>
            <a:off x="3297700" y="3851225"/>
            <a:ext cx="2548500" cy="572700"/>
          </a:xfrm>
          <a:prstGeom prst="roundRect">
            <a:avLst>
              <a:gd name="adj" fmla="val 30219"/>
            </a:avLst>
          </a:prstGeom>
          <a:solidFill>
            <a:schemeClr val="lt2"/>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0"/>
          <p:cNvSpPr/>
          <p:nvPr/>
        </p:nvSpPr>
        <p:spPr>
          <a:xfrm>
            <a:off x="6542212" y="3762350"/>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14225" y="3762361"/>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0"/>
          <p:cNvSpPr txBox="1">
            <a:spLocks noGrp="1"/>
          </p:cNvSpPr>
          <p:nvPr>
            <p:ph type="ctrTitle"/>
          </p:nvPr>
        </p:nvSpPr>
        <p:spPr>
          <a:xfrm>
            <a:off x="891620" y="221351"/>
            <a:ext cx="7575759" cy="184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Times New Roman" panose="02020603050405020304" pitchFamily="18" charset="0"/>
                <a:cs typeface="Times New Roman" panose="02020603050405020304" pitchFamily="18" charset="0"/>
              </a:rPr>
              <a:t>BÀI 1: SỬ DỤNG MỘT SỐ HOÁ CHẤT, THIẾT BỊ C</a:t>
            </a:r>
            <a:r>
              <a:rPr lang="vi-VN" sz="3200" b="1" dirty="0">
                <a:latin typeface="Times New Roman" panose="02020603050405020304" pitchFamily="18" charset="0"/>
                <a:cs typeface="Times New Roman" panose="02020603050405020304" pitchFamily="18" charset="0"/>
              </a:rPr>
              <a:t>Ơ</a:t>
            </a:r>
            <a:r>
              <a:rPr lang="en-US" sz="3200" b="1" dirty="0">
                <a:latin typeface="Times New Roman" panose="02020603050405020304" pitchFamily="18" charset="0"/>
                <a:cs typeface="Times New Roman" panose="02020603050405020304" pitchFamily="18" charset="0"/>
              </a:rPr>
              <a:t> BẢN TRONG PHÒNG THÍ NGHIỆM </a:t>
            </a:r>
            <a:endParaRPr sz="3200" b="1" dirty="0">
              <a:latin typeface="Times New Roman" panose="02020603050405020304" pitchFamily="18" charset="0"/>
              <a:cs typeface="Times New Roman" panose="02020603050405020304" pitchFamily="18" charset="0"/>
            </a:endParaRPr>
          </a:p>
        </p:txBody>
      </p:sp>
      <p:sp>
        <p:nvSpPr>
          <p:cNvPr id="612" name="Google Shape;612;p40"/>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Start!</a:t>
            </a:r>
            <a:endParaRPr dirty="0"/>
          </a:p>
        </p:txBody>
      </p:sp>
      <p:pic>
        <p:nvPicPr>
          <p:cNvPr id="614" name="Google Shape;259;p59">
            <a:extLst>
              <a:ext uri="{FF2B5EF4-FFF2-40B4-BE49-F238E27FC236}">
                <a16:creationId xmlns:a16="http://schemas.microsoft.com/office/drawing/2014/main" xmlns="" id="{ECAEFC9C-35F7-408A-B6DD-AB2D43EC977F}"/>
              </a:ext>
            </a:extLst>
          </p:cNvPr>
          <p:cNvPicPr preferRelativeResize="0"/>
          <p:nvPr/>
        </p:nvPicPr>
        <p:blipFill rotWithShape="1">
          <a:blip r:embed="rId4">
            <a:alphaModFix/>
          </a:blip>
          <a:srcRect/>
          <a:stretch/>
        </p:blipFill>
        <p:spPr>
          <a:xfrm>
            <a:off x="7626277" y="2379562"/>
            <a:ext cx="1547120" cy="2765575"/>
          </a:xfrm>
          <a:prstGeom prst="rect">
            <a:avLst/>
          </a:prstGeom>
          <a:noFill/>
          <a:ln>
            <a:noFill/>
          </a:ln>
        </p:spPr>
      </p:pic>
      <p:grpSp>
        <p:nvGrpSpPr>
          <p:cNvPr id="622" name="Google Shape;253;p59">
            <a:extLst>
              <a:ext uri="{FF2B5EF4-FFF2-40B4-BE49-F238E27FC236}">
                <a16:creationId xmlns:a16="http://schemas.microsoft.com/office/drawing/2014/main" xmlns="" id="{BFF9165B-6278-4B9C-9F76-285F30E6EF0A}"/>
              </a:ext>
            </a:extLst>
          </p:cNvPr>
          <p:cNvGrpSpPr/>
          <p:nvPr/>
        </p:nvGrpSpPr>
        <p:grpSpPr>
          <a:xfrm rot="5400000">
            <a:off x="4341521" y="-1369940"/>
            <a:ext cx="296666" cy="3148069"/>
            <a:chOff x="160205" y="1887156"/>
            <a:chExt cx="296666" cy="3148069"/>
          </a:xfrm>
        </p:grpSpPr>
        <p:sp>
          <p:nvSpPr>
            <p:cNvPr id="623" name="Google Shape;254;p59">
              <a:extLst>
                <a:ext uri="{FF2B5EF4-FFF2-40B4-BE49-F238E27FC236}">
                  <a16:creationId xmlns:a16="http://schemas.microsoft.com/office/drawing/2014/main" xmlns="" id="{FDD6CCA0-D612-4694-877F-6514ECE9D1C8}"/>
                </a:ext>
              </a:extLst>
            </p:cNvPr>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4" name="Google Shape;255;p59">
              <a:extLst>
                <a:ext uri="{FF2B5EF4-FFF2-40B4-BE49-F238E27FC236}">
                  <a16:creationId xmlns:a16="http://schemas.microsoft.com/office/drawing/2014/main" xmlns="" id="{8E35BD99-3B2F-4B4A-8012-311BE9D1C124}"/>
                </a:ext>
              </a:extLst>
            </p:cNvPr>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625" name="Google Shape;256;p59">
              <a:extLst>
                <a:ext uri="{FF2B5EF4-FFF2-40B4-BE49-F238E27FC236}">
                  <a16:creationId xmlns:a16="http://schemas.microsoft.com/office/drawing/2014/main" xmlns="" id="{DD471FAC-FF84-4974-854C-B284D8498D4F}"/>
                </a:ext>
              </a:extLst>
            </p:cNvPr>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xfrm>
            <a:off x="107640" y="265176"/>
            <a:ext cx="9087516" cy="575400"/>
          </a:xfrm>
          <a:prstGeom prst="rect">
            <a:avLst/>
          </a:prstGeom>
        </p:spPr>
        <p:txBody>
          <a:bodyPr spcFirstLastPara="1" wrap="square" lIns="91425" tIns="91425" rIns="91425" bIns="91425" anchor="ctr" anchorCtr="0">
            <a:noAutofit/>
          </a:bodyPr>
          <a:lstStyle/>
          <a:p>
            <a:pPr>
              <a:buNone/>
            </a:pPr>
            <a:r>
              <a:rPr lang="en-US" sz="2800" dirty="0">
                <a:latin typeface="Times New Roman" panose="02020603050405020304" pitchFamily="18" charset="0"/>
                <a:cs typeface="Times New Roman" panose="02020603050405020304" pitchFamily="18" charset="0"/>
              </a:rPr>
              <a:t>I. NHẬN BIẾT HOÁ CHẤT VÀ QUY TẮC SỬ DỤNG HOÁ </a:t>
            </a:r>
            <a:r>
              <a:rPr lang="en-US" sz="2800" dirty="0" smtClean="0">
                <a:latin typeface="Times New Roman" panose="02020603050405020304" pitchFamily="18" charset="0"/>
                <a:cs typeface="Times New Roman" panose="02020603050405020304" pitchFamily="18" charset="0"/>
              </a:rPr>
              <a:t>CHẤT</a:t>
            </a:r>
            <a:r>
              <a:rPr lang="vi-VN"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AN </a:t>
            </a:r>
            <a:r>
              <a:rPr lang="en-US" sz="2800" dirty="0">
                <a:latin typeface="Times New Roman" panose="02020603050405020304" pitchFamily="18" charset="0"/>
                <a:cs typeface="Times New Roman" panose="02020603050405020304" pitchFamily="18" charset="0"/>
              </a:rPr>
              <a:t>TOÀN TRONG PHÒNG THÍ NGHIỆM</a:t>
            </a:r>
            <a:endParaRPr sz="2800" dirty="0">
              <a:latin typeface="Times New Roman" panose="02020603050405020304" pitchFamily="18" charset="0"/>
              <a:cs typeface="Times New Roman" panose="02020603050405020304" pitchFamily="18" charset="0"/>
            </a:endParaRPr>
          </a:p>
        </p:txBody>
      </p:sp>
      <p:pic>
        <p:nvPicPr>
          <p:cNvPr id="865" name="Google Shape;865;p44">
            <a:hlinkClick r:id="rId3" action="ppaction://hlinksldjump"/>
          </p:cNvPr>
          <p:cNvPicPr preferRelativeResize="0"/>
          <p:nvPr/>
        </p:nvPicPr>
        <p:blipFill>
          <a:blip r:embed="rId4">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14" name="Google Shape;844;p44">
            <a:extLst>
              <a:ext uri="{FF2B5EF4-FFF2-40B4-BE49-F238E27FC236}">
                <a16:creationId xmlns:a16="http://schemas.microsoft.com/office/drawing/2014/main" xmlns="" id="{4F24BE1D-D12E-469A-A640-7B0E1B89E1DA}"/>
              </a:ext>
            </a:extLst>
          </p:cNvPr>
          <p:cNvSpPr txBox="1">
            <a:spLocks/>
          </p:cNvSpPr>
          <p:nvPr/>
        </p:nvSpPr>
        <p:spPr>
          <a:xfrm>
            <a:off x="504560" y="967089"/>
            <a:ext cx="3786086"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endParaRPr lang="en-US" sz="28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2A4D45CE-3EBA-462E-89C2-473CCE88B257}"/>
              </a:ext>
            </a:extLst>
          </p:cNvPr>
          <p:cNvPicPr>
            <a:picLocks noChangeAspect="1"/>
          </p:cNvPicPr>
          <p:nvPr/>
        </p:nvPicPr>
        <p:blipFill>
          <a:blip r:embed="rId5"/>
          <a:stretch>
            <a:fillRect/>
          </a:stretch>
        </p:blipFill>
        <p:spPr>
          <a:xfrm>
            <a:off x="600008" y="1669002"/>
            <a:ext cx="4624222" cy="28855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103"/>
          <p:cNvSpPr txBox="1"/>
          <p:nvPr/>
        </p:nvSpPr>
        <p:spPr>
          <a:xfrm>
            <a:off x="78979" y="315712"/>
            <a:ext cx="8826771" cy="415498"/>
          </a:xfrm>
          <a:prstGeom prst="rect">
            <a:avLst/>
          </a:prstGeom>
          <a:noFill/>
          <a:ln w="9525">
            <a:noFill/>
          </a:ln>
        </p:spPr>
        <p:txBody>
          <a:bodyPr wrap="square">
            <a:spAutoFit/>
          </a:bodyPr>
          <a:lstStyle/>
          <a:p>
            <a:pPr indent="256699" algn="ctr"/>
            <a:r>
              <a:rPr lang="en-US" sz="2100" b="1" dirty="0" err="1">
                <a:solidFill>
                  <a:srgbClr val="212529"/>
                </a:solidFill>
                <a:latin typeface="Arial" panose="020B0604020202020204" pitchFamily="34" charset="0"/>
                <a:cs typeface="Arial" panose="020B0604020202020204" pitchFamily="34" charset="0"/>
              </a:rPr>
              <a:t>Quan</a:t>
            </a:r>
            <a:r>
              <a:rPr lang="en-US" sz="2100" b="1" dirty="0">
                <a:solidFill>
                  <a:srgbClr val="212529"/>
                </a:solidFill>
                <a:latin typeface="Arial" panose="020B0604020202020204" pitchFamily="34" charset="0"/>
                <a:cs typeface="Arial" panose="020B0604020202020204" pitchFamily="34" charset="0"/>
              </a:rPr>
              <a:t> </a:t>
            </a:r>
            <a:r>
              <a:rPr lang="en-US" sz="2100" b="1" dirty="0" err="1">
                <a:solidFill>
                  <a:srgbClr val="212529"/>
                </a:solidFill>
                <a:latin typeface="Arial" panose="020B0604020202020204" pitchFamily="34" charset="0"/>
                <a:cs typeface="Arial" panose="020B0604020202020204" pitchFamily="34" charset="0"/>
              </a:rPr>
              <a:t>sát</a:t>
            </a:r>
            <a:r>
              <a:rPr lang="en-US" sz="2100" b="1" dirty="0">
                <a:solidFill>
                  <a:srgbClr val="212529"/>
                </a:solidFill>
                <a:latin typeface="Arial" panose="020B0604020202020204" pitchFamily="34" charset="0"/>
                <a:cs typeface="Arial" panose="020B0604020202020204" pitchFamily="34" charset="0"/>
              </a:rPr>
              <a:t> </a:t>
            </a:r>
            <a:r>
              <a:rPr lang="en-US" sz="2100" b="1" dirty="0" err="1">
                <a:solidFill>
                  <a:srgbClr val="212529"/>
                </a:solidFill>
                <a:latin typeface="Arial" panose="020B0604020202020204" pitchFamily="34" charset="0"/>
                <a:cs typeface="Arial" panose="020B0604020202020204" pitchFamily="34" charset="0"/>
              </a:rPr>
              <a:t>hình</a:t>
            </a:r>
            <a:r>
              <a:rPr lang="en-US" sz="2100" b="1" dirty="0">
                <a:solidFill>
                  <a:srgbClr val="212529"/>
                </a:solidFill>
                <a:latin typeface="Arial" panose="020B0604020202020204" pitchFamily="34" charset="0"/>
                <a:cs typeface="Arial" panose="020B0604020202020204" pitchFamily="34" charset="0"/>
              </a:rPr>
              <a:t> </a:t>
            </a:r>
            <a:r>
              <a:rPr lang="en-US" sz="2100" b="1" dirty="0" err="1">
                <a:solidFill>
                  <a:srgbClr val="212529"/>
                </a:solidFill>
                <a:latin typeface="Arial" panose="020B0604020202020204" pitchFamily="34" charset="0"/>
                <a:cs typeface="Arial" panose="020B0604020202020204" pitchFamily="34" charset="0"/>
              </a:rPr>
              <a:t>sau</a:t>
            </a:r>
            <a:r>
              <a:rPr lang="en-US" sz="2100" b="1" dirty="0">
                <a:solidFill>
                  <a:srgbClr val="212529"/>
                </a:solidFill>
                <a:latin typeface="Arial" panose="020B0604020202020204" pitchFamily="34" charset="0"/>
                <a:cs typeface="Arial" panose="020B0604020202020204" pitchFamily="34" charset="0"/>
              </a:rPr>
              <a:t>, </a:t>
            </a:r>
            <a:r>
              <a:rPr lang="en-US" sz="2100" b="1" dirty="0" err="1">
                <a:solidFill>
                  <a:srgbClr val="212529"/>
                </a:solidFill>
                <a:latin typeface="Arial" panose="020B0604020202020204" pitchFamily="34" charset="0"/>
                <a:cs typeface="Arial" panose="020B0604020202020204" pitchFamily="34" charset="0"/>
              </a:rPr>
              <a:t>đọc</a:t>
            </a:r>
            <a:r>
              <a:rPr lang="en-US" sz="2100" b="1" dirty="0">
                <a:solidFill>
                  <a:srgbClr val="212529"/>
                </a:solidFill>
                <a:latin typeface="Arial" panose="020B0604020202020204" pitchFamily="34" charset="0"/>
                <a:cs typeface="Arial" panose="020B0604020202020204" pitchFamily="34" charset="0"/>
              </a:rPr>
              <a:t> </a:t>
            </a:r>
            <a:r>
              <a:rPr lang="en-US" sz="2100" b="1" dirty="0" err="1">
                <a:solidFill>
                  <a:srgbClr val="212529"/>
                </a:solidFill>
                <a:latin typeface="Arial" panose="020B0604020202020204" pitchFamily="34" charset="0"/>
                <a:cs typeface="Arial" panose="020B0604020202020204" pitchFamily="34" charset="0"/>
              </a:rPr>
              <a:t>thông</a:t>
            </a:r>
            <a:r>
              <a:rPr lang="en-US" sz="2100" b="1" dirty="0">
                <a:solidFill>
                  <a:srgbClr val="212529"/>
                </a:solidFill>
                <a:latin typeface="Arial" panose="020B0604020202020204" pitchFamily="34" charset="0"/>
                <a:cs typeface="Arial" panose="020B0604020202020204" pitchFamily="34" charset="0"/>
              </a:rPr>
              <a:t> tin SGK, </a:t>
            </a:r>
            <a:r>
              <a:rPr lang="en-US" sz="2100" b="1" dirty="0" err="1">
                <a:solidFill>
                  <a:srgbClr val="212529"/>
                </a:solidFill>
                <a:latin typeface="Arial" panose="020B0604020202020204" pitchFamily="34" charset="0"/>
                <a:cs typeface="Arial" panose="020B0604020202020204" pitchFamily="34" charset="0"/>
              </a:rPr>
              <a:t>hoàn</a:t>
            </a:r>
            <a:r>
              <a:rPr lang="en-US" sz="2100" b="1" dirty="0">
                <a:solidFill>
                  <a:srgbClr val="212529"/>
                </a:solidFill>
                <a:latin typeface="Arial" panose="020B0604020202020204" pitchFamily="34" charset="0"/>
                <a:cs typeface="Arial" panose="020B0604020202020204" pitchFamily="34" charset="0"/>
              </a:rPr>
              <a:t> </a:t>
            </a:r>
            <a:r>
              <a:rPr lang="en-US" sz="2100" b="1" dirty="0" err="1">
                <a:solidFill>
                  <a:srgbClr val="212529"/>
                </a:solidFill>
                <a:latin typeface="Arial" panose="020B0604020202020204" pitchFamily="34" charset="0"/>
                <a:cs typeface="Arial" panose="020B0604020202020204" pitchFamily="34" charset="0"/>
              </a:rPr>
              <a:t>thành</a:t>
            </a:r>
            <a:r>
              <a:rPr lang="en-US" sz="2100" b="1" dirty="0">
                <a:solidFill>
                  <a:srgbClr val="212529"/>
                </a:solidFill>
                <a:latin typeface="Arial" panose="020B0604020202020204" pitchFamily="34" charset="0"/>
                <a:cs typeface="Arial" panose="020B0604020202020204" pitchFamily="34" charset="0"/>
              </a:rPr>
              <a:t> </a:t>
            </a:r>
            <a:r>
              <a:rPr lang="en-US" sz="2100" b="1" dirty="0" err="1">
                <a:solidFill>
                  <a:srgbClr val="212529"/>
                </a:solidFill>
                <a:latin typeface="Arial" panose="020B0604020202020204" pitchFamily="34" charset="0"/>
                <a:cs typeface="Arial" panose="020B0604020202020204" pitchFamily="34" charset="0"/>
              </a:rPr>
              <a:t>phiếu</a:t>
            </a:r>
            <a:r>
              <a:rPr lang="en-US" sz="2100" b="1" dirty="0">
                <a:solidFill>
                  <a:srgbClr val="212529"/>
                </a:solidFill>
                <a:latin typeface="Arial" panose="020B0604020202020204" pitchFamily="34" charset="0"/>
                <a:cs typeface="Arial" panose="020B0604020202020204" pitchFamily="34" charset="0"/>
              </a:rPr>
              <a:t> </a:t>
            </a:r>
            <a:r>
              <a:rPr lang="en-US" sz="2100" b="1" dirty="0" err="1">
                <a:solidFill>
                  <a:srgbClr val="212529"/>
                </a:solidFill>
                <a:latin typeface="Arial" panose="020B0604020202020204" pitchFamily="34" charset="0"/>
                <a:cs typeface="Arial" panose="020B0604020202020204" pitchFamily="34" charset="0"/>
              </a:rPr>
              <a:t>học</a:t>
            </a:r>
            <a:r>
              <a:rPr lang="en-US" sz="2100" b="1" dirty="0">
                <a:solidFill>
                  <a:srgbClr val="212529"/>
                </a:solidFill>
                <a:latin typeface="Arial" panose="020B0604020202020204" pitchFamily="34" charset="0"/>
                <a:cs typeface="Arial" panose="020B0604020202020204" pitchFamily="34" charset="0"/>
              </a:rPr>
              <a:t> </a:t>
            </a:r>
            <a:r>
              <a:rPr lang="en-US" sz="2100" b="1" dirty="0" err="1">
                <a:solidFill>
                  <a:srgbClr val="212529"/>
                </a:solidFill>
                <a:latin typeface="Arial" panose="020B0604020202020204" pitchFamily="34" charset="0"/>
                <a:cs typeface="Arial" panose="020B0604020202020204" pitchFamily="34" charset="0"/>
              </a:rPr>
              <a:t>tập</a:t>
            </a:r>
            <a:r>
              <a:rPr lang="en-US" sz="2100" b="1" dirty="0">
                <a:solidFill>
                  <a:srgbClr val="212529"/>
                </a:solidFill>
                <a:latin typeface="Arial" panose="020B0604020202020204" pitchFamily="34" charset="0"/>
                <a:cs typeface="Arial" panose="020B0604020202020204" pitchFamily="34" charset="0"/>
              </a:rPr>
              <a:t> </a:t>
            </a:r>
          </a:p>
        </p:txBody>
      </p:sp>
      <p:grpSp>
        <p:nvGrpSpPr>
          <p:cNvPr id="1073742938" name="docshapegroup65"/>
          <p:cNvGrpSpPr/>
          <p:nvPr/>
        </p:nvGrpSpPr>
        <p:grpSpPr>
          <a:xfrm>
            <a:off x="1184711" y="1000783"/>
            <a:ext cx="6611502" cy="3028950"/>
            <a:chOff x="1019" y="234"/>
            <a:chExt cx="6501" cy="2481"/>
          </a:xfrm>
        </p:grpSpPr>
        <p:pic>
          <p:nvPicPr>
            <p:cNvPr id="1073742939" name="docshape66"/>
            <p:cNvPicPr>
              <a:picLocks noChangeAspect="1"/>
            </p:cNvPicPr>
            <p:nvPr/>
          </p:nvPicPr>
          <p:blipFill>
            <a:blip r:embed="rId2"/>
            <a:stretch>
              <a:fillRect/>
            </a:stretch>
          </p:blipFill>
          <p:spPr>
            <a:xfrm>
              <a:off x="1307" y="234"/>
              <a:ext cx="6213" cy="2480"/>
            </a:xfrm>
            <a:prstGeom prst="rect">
              <a:avLst/>
            </a:prstGeom>
            <a:noFill/>
            <a:ln w="9525">
              <a:noFill/>
            </a:ln>
          </p:spPr>
        </p:pic>
        <p:sp>
          <p:nvSpPr>
            <p:cNvPr id="1073742940" name="Straight Connector 1073742939"/>
            <p:cNvSpPr/>
            <p:nvPr/>
          </p:nvSpPr>
          <p:spPr>
            <a:xfrm flipV="1">
              <a:off x="1039" y="254"/>
              <a:ext cx="0" cy="2461"/>
            </a:xfrm>
            <a:prstGeom prst="line">
              <a:avLst/>
            </a:prstGeom>
            <a:ln w="18320" cap="flat" cmpd="sng">
              <a:solidFill>
                <a:srgbClr val="000000"/>
              </a:solidFill>
              <a:prstDash val="solid"/>
              <a:headEnd type="none" w="med" len="med"/>
              <a:tailEnd type="none" w="med" len="med"/>
            </a:ln>
          </p:spPr>
          <p:txBody>
            <a:bodyPr/>
            <a:lstStyle/>
            <a:p>
              <a:endParaRPr lang="en-US" sz="1350"/>
            </a:p>
          </p:txBody>
        </p:sp>
        <p:sp>
          <p:nvSpPr>
            <p:cNvPr id="1073742941" name="Straight Connector 1073742940"/>
            <p:cNvSpPr/>
            <p:nvPr/>
          </p:nvSpPr>
          <p:spPr>
            <a:xfrm>
              <a:off x="1019" y="259"/>
              <a:ext cx="654" cy="0"/>
            </a:xfrm>
            <a:prstGeom prst="line">
              <a:avLst/>
            </a:prstGeom>
            <a:ln w="12207" cap="flat" cmpd="sng">
              <a:solidFill>
                <a:srgbClr val="000000"/>
              </a:solidFill>
              <a:prstDash val="solid"/>
              <a:headEnd type="none" w="med" len="med"/>
              <a:tailEnd type="none" w="med" len="med"/>
            </a:ln>
          </p:spPr>
          <p:txBody>
            <a:bodyPr/>
            <a:lstStyle/>
            <a:p>
              <a:endParaRPr lang="en-US" sz="1350"/>
            </a:p>
          </p:txBody>
        </p:sp>
        <p:sp>
          <p:nvSpPr>
            <p:cNvPr id="1073742942" name="Straight Connector 1073742941"/>
            <p:cNvSpPr/>
            <p:nvPr/>
          </p:nvSpPr>
          <p:spPr>
            <a:xfrm>
              <a:off x="1019" y="2686"/>
              <a:ext cx="2770" cy="0"/>
            </a:xfrm>
            <a:prstGeom prst="line">
              <a:avLst/>
            </a:prstGeom>
            <a:ln w="21363" cap="flat" cmpd="sng">
              <a:solidFill>
                <a:srgbClr val="000000"/>
              </a:solidFill>
              <a:prstDash val="solid"/>
              <a:headEnd type="none" w="med" len="med"/>
              <a:tailEnd type="none" w="med" len="med"/>
            </a:ln>
          </p:spPr>
          <p:txBody>
            <a:bodyPr/>
            <a:lstStyle/>
            <a:p>
              <a:endParaRPr lang="en-US" sz="1350"/>
            </a:p>
          </p:txBody>
        </p:sp>
        <p:sp>
          <p:nvSpPr>
            <p:cNvPr id="1073742943" name="docshape67"/>
            <p:cNvSpPr txBox="1"/>
            <p:nvPr/>
          </p:nvSpPr>
          <p:spPr>
            <a:xfrm>
              <a:off x="1290" y="481"/>
              <a:ext cx="2285" cy="524"/>
            </a:xfrm>
            <a:prstGeom prst="rect">
              <a:avLst/>
            </a:prstGeom>
            <a:noFill/>
            <a:ln w="9525">
              <a:noFill/>
            </a:ln>
          </p:spPr>
          <p:txBody>
            <a:bodyPr lIns="0" tIns="0" rIns="0" bIns="0"/>
            <a:lstStyle/>
            <a:p>
              <a:pPr algn="ctr">
                <a:lnSpc>
                  <a:spcPts val="881"/>
                </a:lnSpc>
              </a:pPr>
              <a:r>
                <a:rPr lang="en-US" b="1" dirty="0"/>
                <a:t>SODIUM HYDROXIDE</a:t>
              </a:r>
            </a:p>
            <a:p>
              <a:pPr algn="ctr">
                <a:spcBef>
                  <a:spcPts val="176"/>
                </a:spcBef>
              </a:pPr>
              <a:r>
                <a:rPr lang="en-US" b="1" dirty="0" err="1"/>
                <a:t>NaOH</a:t>
              </a:r>
              <a:endParaRPr lang="en-US" b="1" dirty="0"/>
            </a:p>
            <a:p>
              <a:endParaRPr lang="en-US" b="1" dirty="0"/>
            </a:p>
          </p:txBody>
        </p:sp>
        <p:sp>
          <p:nvSpPr>
            <p:cNvPr id="1073742944" name="docshape68"/>
            <p:cNvSpPr txBox="1"/>
            <p:nvPr/>
          </p:nvSpPr>
          <p:spPr>
            <a:xfrm>
              <a:off x="1490" y="1687"/>
              <a:ext cx="2267" cy="191"/>
            </a:xfrm>
            <a:prstGeom prst="rect">
              <a:avLst/>
            </a:prstGeom>
            <a:noFill/>
            <a:ln w="9525">
              <a:noFill/>
            </a:ln>
          </p:spPr>
          <p:txBody>
            <a:bodyPr lIns="0" tIns="0" rIns="0" bIns="0"/>
            <a:lstStyle/>
            <a:p>
              <a:pPr>
                <a:lnSpc>
                  <a:spcPts val="713"/>
                </a:lnSpc>
              </a:pPr>
              <a:r>
                <a:rPr lang="en-US" sz="1350">
                  <a:latin typeface="Times New Roman" panose="02020603050405020304" pitchFamily="18" charset="0"/>
                  <a:cs typeface="Times New Roman" panose="02020603050405020304" pitchFamily="18" charset="0"/>
                </a:rPr>
                <a:t>Khối lượ</a:t>
              </a:r>
              <a:r>
                <a:rPr lang="en-US" sz="1350">
                  <a:latin typeface="VNI-Times" charset="0"/>
                  <a:cs typeface="VNI-Times" charset="0"/>
                </a:rPr>
                <a:t>ng/Quantity: 500 g</a:t>
              </a:r>
            </a:p>
            <a:p>
              <a:endParaRPr lang="en-US" sz="1350">
                <a:latin typeface="VNI-Times" charset="0"/>
                <a:cs typeface="VNI-Times" charset="0"/>
              </a:endParaRPr>
            </a:p>
          </p:txBody>
        </p:sp>
        <p:sp>
          <p:nvSpPr>
            <p:cNvPr id="1073742945" name="docshape69"/>
            <p:cNvSpPr txBox="1"/>
            <p:nvPr/>
          </p:nvSpPr>
          <p:spPr>
            <a:xfrm>
              <a:off x="1490" y="1955"/>
              <a:ext cx="2220" cy="191"/>
            </a:xfrm>
            <a:prstGeom prst="rect">
              <a:avLst/>
            </a:prstGeom>
            <a:noFill/>
            <a:ln w="9525">
              <a:noFill/>
            </a:ln>
          </p:spPr>
          <p:txBody>
            <a:bodyPr lIns="0" tIns="0" rIns="0" bIns="0"/>
            <a:lstStyle/>
            <a:p>
              <a:pPr>
                <a:lnSpc>
                  <a:spcPts val="713"/>
                </a:lnSpc>
              </a:pPr>
              <a:r>
                <a:rPr lang="en-US" sz="1350"/>
                <a:t>TCCL: TCCS 51/2008/HCOG</a:t>
              </a:r>
            </a:p>
            <a:p>
              <a:endParaRPr lang="en-US" sz="1350"/>
            </a:p>
          </p:txBody>
        </p:sp>
        <p:sp>
          <p:nvSpPr>
            <p:cNvPr id="1073742946" name="docshape70"/>
            <p:cNvSpPr txBox="1"/>
            <p:nvPr/>
          </p:nvSpPr>
          <p:spPr>
            <a:xfrm>
              <a:off x="1410" y="2086"/>
              <a:ext cx="2012" cy="546"/>
            </a:xfrm>
            <a:prstGeom prst="rect">
              <a:avLst/>
            </a:prstGeom>
            <a:noFill/>
            <a:ln w="9525">
              <a:noFill/>
            </a:ln>
          </p:spPr>
          <p:txBody>
            <a:bodyPr lIns="0" tIns="0" rIns="0" bIns="0"/>
            <a:lstStyle/>
            <a:p>
              <a:pPr algn="ctr"/>
              <a:r>
                <a:rPr lang="en-US" sz="1350" i="1"/>
                <a:t>Hạn sử dụng 3 năm kể từ ngày sản xuất</a:t>
              </a:r>
            </a:p>
          </p:txBody>
        </p:sp>
      </p:grpSp>
      <p:sp>
        <p:nvSpPr>
          <p:cNvPr id="4" name="Text Box 3"/>
          <p:cNvSpPr txBox="1"/>
          <p:nvPr/>
        </p:nvSpPr>
        <p:spPr>
          <a:xfrm>
            <a:off x="2792584" y="4427006"/>
            <a:ext cx="4859516" cy="415498"/>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100" b="1">
                <a:highlight>
                  <a:srgbClr val="C0C0C0"/>
                </a:highlight>
              </a:rPr>
              <a:t>Hình 1.1</a:t>
            </a:r>
            <a:r>
              <a:rPr lang="en-US" sz="2100" b="1"/>
              <a:t>    Một số nhãn hóa chất</a:t>
            </a:r>
          </a:p>
        </p:txBody>
      </p:sp>
      <p:sp>
        <p:nvSpPr>
          <p:cNvPr id="2" name="Text Box 1"/>
          <p:cNvSpPr txBox="1"/>
          <p:nvPr/>
        </p:nvSpPr>
        <p:spPr>
          <a:xfrm>
            <a:off x="2294210" y="4031935"/>
            <a:ext cx="5187315" cy="3231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b="1"/>
              <a:t>a) Chất rắn                                     b) Chất lỏng                c) Chất khí            </a:t>
            </a:r>
          </a:p>
        </p:txBody>
      </p:sp>
    </p:spTree>
    <p:extLst>
      <p:ext uri="{BB962C8B-B14F-4D97-AF65-F5344CB8AC3E}">
        <p14:creationId xmlns:p14="http://schemas.microsoft.com/office/powerpoint/2010/main" val="6288057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2193389" y="0"/>
            <a:ext cx="4350068" cy="507831"/>
          </a:xfrm>
          <a:prstGeom prst="rect">
            <a:avLst/>
          </a:prstGeom>
          <a:noFill/>
          <a:ln w="9525">
            <a:noFill/>
          </a:ln>
        </p:spPr>
        <p:txBody>
          <a:bodyPr wrap="square">
            <a:spAutoFit/>
          </a:bodyPr>
          <a:lstStyle/>
          <a:p>
            <a:pPr algn="ctr"/>
            <a:r>
              <a:rPr lang="en-US" sz="1050" dirty="0">
                <a:latin typeface="Times New Roman" panose="02020603050405020304" pitchFamily="18" charset="0"/>
                <a:ea typeface="Tahoma" panose="020B0604030504040204" pitchFamily="34" charset="0"/>
                <a:cs typeface="Times New Roman" panose="02020603050405020304" pitchFamily="18" charset="0"/>
              </a:rPr>
              <a:t> </a:t>
            </a:r>
            <a:r>
              <a:rPr lang="en-US" sz="2700" b="1" dirty="0" err="1">
                <a:latin typeface="Times New Roman" panose="02020603050405020304" pitchFamily="18" charset="0"/>
                <a:ea typeface="Tahoma" panose="020B0604030504040204" pitchFamily="34" charset="0"/>
                <a:cs typeface="Times New Roman" panose="02020603050405020304" pitchFamily="18" charset="0"/>
              </a:rPr>
              <a:t>Phiếu</a:t>
            </a:r>
            <a:r>
              <a:rPr lang="en-US" sz="2700" b="1" dirty="0">
                <a:latin typeface="Times New Roman" panose="02020603050405020304" pitchFamily="18" charset="0"/>
                <a:ea typeface="Tahoma" panose="020B0604030504040204" pitchFamily="34" charset="0"/>
                <a:cs typeface="Times New Roman" panose="02020603050405020304" pitchFamily="18" charset="0"/>
              </a:rPr>
              <a:t> </a:t>
            </a:r>
            <a:r>
              <a:rPr lang="en-US" sz="2700" b="1" dirty="0" err="1">
                <a:latin typeface="Times New Roman" panose="02020603050405020304" pitchFamily="18" charset="0"/>
                <a:ea typeface="Tahoma" panose="020B0604030504040204" pitchFamily="34" charset="0"/>
                <a:cs typeface="Times New Roman" panose="02020603050405020304" pitchFamily="18" charset="0"/>
              </a:rPr>
              <a:t>học</a:t>
            </a:r>
            <a:r>
              <a:rPr lang="en-US" sz="2700" b="1" dirty="0">
                <a:latin typeface="Times New Roman" panose="02020603050405020304" pitchFamily="18" charset="0"/>
                <a:ea typeface="Tahoma" panose="020B0604030504040204" pitchFamily="34" charset="0"/>
                <a:cs typeface="Times New Roman" panose="02020603050405020304" pitchFamily="18" charset="0"/>
              </a:rPr>
              <a:t> </a:t>
            </a:r>
            <a:r>
              <a:rPr lang="en-US" sz="2700" b="1" dirty="0" err="1">
                <a:latin typeface="Times New Roman" panose="02020603050405020304" pitchFamily="18" charset="0"/>
                <a:ea typeface="Tahoma" panose="020B0604030504040204" pitchFamily="34" charset="0"/>
                <a:cs typeface="Times New Roman" panose="02020603050405020304" pitchFamily="18" charset="0"/>
              </a:rPr>
              <a:t>tập</a:t>
            </a:r>
            <a:r>
              <a:rPr lang="en-US" sz="2700" b="1" dirty="0">
                <a:latin typeface="Times New Roman" panose="02020603050405020304" pitchFamily="18" charset="0"/>
                <a:ea typeface="Tahoma" panose="020B0604030504040204" pitchFamily="34" charset="0"/>
                <a:cs typeface="Times New Roman" panose="02020603050405020304" pitchFamily="18" charset="0"/>
              </a:rPr>
              <a:t> </a:t>
            </a:r>
            <a:endParaRPr lang="en-US" sz="2700"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3" name="Table 2"/>
          <p:cNvGraphicFramePr/>
          <p:nvPr>
            <p:extLst>
              <p:ext uri="{D42A27DB-BD31-4B8C-83A1-F6EECF244321}">
                <p14:modId xmlns:p14="http://schemas.microsoft.com/office/powerpoint/2010/main" val="828670991"/>
              </p:ext>
            </p:extLst>
          </p:nvPr>
        </p:nvGraphicFramePr>
        <p:xfrm>
          <a:off x="159860" y="463070"/>
          <a:ext cx="8843462" cy="4968113"/>
        </p:xfrm>
        <a:graphic>
          <a:graphicData uri="http://schemas.openxmlformats.org/drawingml/2006/table">
            <a:tbl>
              <a:tblPr firstRow="1" bandRow="1">
                <a:tableStyleId>{5C22544A-7EE6-4342-B048-85BDC9FD1C3A}</a:tableStyleId>
              </a:tblPr>
              <a:tblGrid>
                <a:gridCol w="1571644">
                  <a:extLst>
                    <a:ext uri="{9D8B030D-6E8A-4147-A177-3AD203B41FA5}">
                      <a16:colId xmlns:a16="http://schemas.microsoft.com/office/drawing/2014/main" xmlns="" val="20000"/>
                    </a:ext>
                  </a:extLst>
                </a:gridCol>
                <a:gridCol w="2808660">
                  <a:extLst>
                    <a:ext uri="{9D8B030D-6E8A-4147-A177-3AD203B41FA5}">
                      <a16:colId xmlns:a16="http://schemas.microsoft.com/office/drawing/2014/main" xmlns="" val="20001"/>
                    </a:ext>
                  </a:extLst>
                </a:gridCol>
                <a:gridCol w="2252640">
                  <a:extLst>
                    <a:ext uri="{9D8B030D-6E8A-4147-A177-3AD203B41FA5}">
                      <a16:colId xmlns:a16="http://schemas.microsoft.com/office/drawing/2014/main" xmlns="" val="20002"/>
                    </a:ext>
                  </a:extLst>
                </a:gridCol>
                <a:gridCol w="2210518">
                  <a:extLst>
                    <a:ext uri="{9D8B030D-6E8A-4147-A177-3AD203B41FA5}">
                      <a16:colId xmlns:a16="http://schemas.microsoft.com/office/drawing/2014/main" xmlns="" val="20003"/>
                    </a:ext>
                  </a:extLst>
                </a:gridCol>
              </a:tblGrid>
              <a:tr h="626717">
                <a:tc>
                  <a:txBody>
                    <a:bodyPr/>
                    <a:lstStyle/>
                    <a:p>
                      <a:pPr indent="0" algn="ctr">
                        <a:buNone/>
                      </a:pPr>
                      <a:r>
                        <a:rPr lang="en-US" sz="2000" b="1" dirty="0" err="1">
                          <a:solidFill>
                            <a:srgbClr val="000000"/>
                          </a:solidFill>
                          <a:latin typeface="Arial" panose="020B0604020202020204" pitchFamily="34" charset="0"/>
                          <a:cs typeface="Arial" panose="020B0604020202020204" pitchFamily="34" charset="0"/>
                        </a:rPr>
                        <a:t>Một</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số</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nhãn</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hóa</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chất</a:t>
                      </a:r>
                      <a:endPar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buNone/>
                      </a:pPr>
                      <a:r>
                        <a:rPr lang="en-US" sz="2400" b="1" dirty="0" err="1">
                          <a:solidFill>
                            <a:srgbClr val="000000"/>
                          </a:solidFill>
                          <a:latin typeface="Arial" panose="020B0604020202020204" pitchFamily="34" charset="0"/>
                          <a:cs typeface="Arial" panose="020B0604020202020204" pitchFamily="34" charset="0"/>
                        </a:rPr>
                        <a:t>Hình</a:t>
                      </a:r>
                      <a:r>
                        <a:rPr lang="en-US" sz="2400" b="1" dirty="0">
                          <a:solidFill>
                            <a:srgbClr val="000000"/>
                          </a:solidFill>
                          <a:latin typeface="Arial" panose="020B0604020202020204" pitchFamily="34" charset="0"/>
                          <a:cs typeface="Arial" panose="020B0604020202020204" pitchFamily="34" charset="0"/>
                        </a:rPr>
                        <a:t> 1.1.a</a:t>
                      </a:r>
                      <a:endPar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Hình 1.1.b</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Hình 1.1.c</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664845">
                <a:tc>
                  <a:txBody>
                    <a:bodyPr/>
                    <a:lstStyle/>
                    <a:p>
                      <a:pPr indent="0" algn="ctr">
                        <a:buNone/>
                      </a:pPr>
                      <a:r>
                        <a:rPr lang="en-US" sz="2000" b="1" dirty="0" err="1">
                          <a:solidFill>
                            <a:srgbClr val="000000"/>
                          </a:solidFill>
                          <a:latin typeface="Arial" panose="020B0604020202020204" pitchFamily="34" charset="0"/>
                          <a:cs typeface="Arial" panose="020B0604020202020204" pitchFamily="34" charset="0"/>
                        </a:rPr>
                        <a:t>Thông</a:t>
                      </a:r>
                      <a:r>
                        <a:rPr lang="en-US" sz="2000" b="1" dirty="0">
                          <a:solidFill>
                            <a:srgbClr val="000000"/>
                          </a:solidFill>
                          <a:latin typeface="Arial" panose="020B0604020202020204" pitchFamily="34" charset="0"/>
                          <a:cs typeface="Arial" panose="020B0604020202020204" pitchFamily="34" charset="0"/>
                        </a:rPr>
                        <a:t> tin </a:t>
                      </a:r>
                      <a:r>
                        <a:rPr lang="en-US" sz="2000" b="1" dirty="0" err="1">
                          <a:solidFill>
                            <a:srgbClr val="000000"/>
                          </a:solidFill>
                          <a:latin typeface="Arial" panose="020B0604020202020204" pitchFamily="34" charset="0"/>
                          <a:cs typeface="Arial" panose="020B0604020202020204" pitchFamily="34" charset="0"/>
                        </a:rPr>
                        <a:t>trên</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nhãn</a:t>
                      </a:r>
                      <a:endPar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buNone/>
                      </a:pPr>
                      <a:r>
                        <a:rPr lang="en-US" sz="2400" b="1" dirty="0">
                          <a:solidFill>
                            <a:srgbClr val="000000"/>
                          </a:solidFill>
                          <a:latin typeface="Arial" panose="020B0604020202020204" pitchFamily="34" charset="0"/>
                          <a:cs typeface="Arial" panose="020B0604020202020204" pitchFamily="34" charset="0"/>
                        </a:rPr>
                        <a:t> </a:t>
                      </a:r>
                      <a:endPar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400" b="1">
                          <a:solidFill>
                            <a:srgbClr val="000000"/>
                          </a:solidFill>
                          <a:latin typeface="Arial" panose="020B0604020202020204" pitchFamily="34" charset="0"/>
                          <a:cs typeface="Arial" panose="020B0604020202020204" pitchFamily="34" charset="0"/>
                        </a:rPr>
                        <a:t>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400" b="1">
                          <a:solidFill>
                            <a:srgbClr val="000000"/>
                          </a:solidFill>
                          <a:latin typeface="Arial" panose="020B0604020202020204" pitchFamily="34" charset="0"/>
                          <a:cs typeface="Arial" panose="020B0604020202020204" pitchFamily="34" charset="0"/>
                        </a:rPr>
                        <a:t>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388868">
                <a:tc>
                  <a:txBody>
                    <a:bodyPr/>
                    <a:lstStyle/>
                    <a:p>
                      <a:pPr indent="0" algn="ctr">
                        <a:buNone/>
                      </a:pPr>
                      <a:r>
                        <a:rPr lang="en-US" sz="2000" b="1" dirty="0" err="1">
                          <a:solidFill>
                            <a:srgbClr val="000000"/>
                          </a:solidFill>
                          <a:latin typeface="Arial" panose="020B0604020202020204" pitchFamily="34" charset="0"/>
                          <a:cs typeface="Arial" panose="020B0604020202020204" pitchFamily="34" charset="0"/>
                        </a:rPr>
                        <a:t>Cách</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lấy</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hóa</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chất</a:t>
                      </a:r>
                      <a:r>
                        <a:rPr lang="en-US" sz="2000" b="1" dirty="0">
                          <a:solidFill>
                            <a:srgbClr val="000000"/>
                          </a:solidFill>
                          <a:latin typeface="Arial" panose="020B0604020202020204" pitchFamily="34" charset="0"/>
                          <a:cs typeface="Arial" panose="020B0604020202020204" pitchFamily="34" charset="0"/>
                        </a:rPr>
                        <a:t> an </a:t>
                      </a:r>
                      <a:r>
                        <a:rPr lang="en-US" sz="2000" b="1" dirty="0" err="1">
                          <a:solidFill>
                            <a:srgbClr val="000000"/>
                          </a:solidFill>
                          <a:latin typeface="Arial" panose="020B0604020202020204" pitchFamily="34" charset="0"/>
                          <a:cs typeface="Arial" panose="020B0604020202020204" pitchFamily="34" charset="0"/>
                        </a:rPr>
                        <a:t>toàn</a:t>
                      </a:r>
                      <a:endPar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buNone/>
                      </a:pPr>
                      <a:r>
                        <a:rPr lang="en-US" sz="2400" b="1" dirty="0">
                          <a:solidFill>
                            <a:srgbClr val="000000"/>
                          </a:solidFill>
                          <a:latin typeface="Arial" panose="020B0604020202020204" pitchFamily="34" charset="0"/>
                          <a:cs typeface="Arial" panose="020B0604020202020204" pitchFamily="34" charset="0"/>
                        </a:rPr>
                        <a:t> </a:t>
                      </a:r>
                      <a:endPar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buNone/>
                      </a:pPr>
                      <a:r>
                        <a:rPr lang="en-US" sz="2400" b="1">
                          <a:solidFill>
                            <a:srgbClr val="000000"/>
                          </a:solidFill>
                          <a:latin typeface="Arial" panose="020B0604020202020204" pitchFamily="34" charset="0"/>
                          <a:cs typeface="Arial" panose="020B0604020202020204" pitchFamily="34" charset="0"/>
                        </a:rPr>
                        <a:t>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buNone/>
                      </a:pPr>
                      <a:r>
                        <a:rPr lang="vi-VN" sz="18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vi-VN" sz="1800" b="1" i="1" baseline="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thực hiện ô này</a:t>
                      </a:r>
                      <a:endParaRPr lang="en-US" sz="1800" b="1"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348236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pic>
        <p:nvPicPr>
          <p:cNvPr id="865" name="Google Shape;865;p44">
            <a:hlinkClick r:id="rId3" action="ppaction://hlinksldjump"/>
          </p:cNvPr>
          <p:cNvPicPr preferRelativeResize="0"/>
          <p:nvPr/>
        </p:nvPicPr>
        <p:blipFill>
          <a:blip r:embed="rId4">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pic>
        <p:nvPicPr>
          <p:cNvPr id="10" name="Picture 9">
            <a:extLst>
              <a:ext uri="{FF2B5EF4-FFF2-40B4-BE49-F238E27FC236}">
                <a16:creationId xmlns:a16="http://schemas.microsoft.com/office/drawing/2014/main" xmlns="" id="{2A4D45CE-3EBA-462E-89C2-473CCE88B257}"/>
              </a:ext>
            </a:extLst>
          </p:cNvPr>
          <p:cNvPicPr>
            <a:picLocks noChangeAspect="1"/>
          </p:cNvPicPr>
          <p:nvPr/>
        </p:nvPicPr>
        <p:blipFill rotWithShape="1">
          <a:blip r:embed="rId5"/>
          <a:srcRect t="1541"/>
          <a:stretch/>
        </p:blipFill>
        <p:spPr>
          <a:xfrm>
            <a:off x="2892652" y="83127"/>
            <a:ext cx="2958888" cy="1513039"/>
          </a:xfrm>
          <a:prstGeom prst="rect">
            <a:avLst/>
          </a:prstGeom>
        </p:spPr>
      </p:pic>
      <p:graphicFrame>
        <p:nvGraphicFramePr>
          <p:cNvPr id="2" name="Table 1">
            <a:extLst>
              <a:ext uri="{FF2B5EF4-FFF2-40B4-BE49-F238E27FC236}">
                <a16:creationId xmlns:a16="http://schemas.microsoft.com/office/drawing/2014/main" xmlns="" id="{912E8AD0-CAE0-4516-8C9E-155005DB5D24}"/>
              </a:ext>
            </a:extLst>
          </p:cNvPr>
          <p:cNvGraphicFramePr>
            <a:graphicFrameLocks noGrp="1"/>
          </p:cNvGraphicFramePr>
          <p:nvPr>
            <p:extLst>
              <p:ext uri="{D42A27DB-BD31-4B8C-83A1-F6EECF244321}">
                <p14:modId xmlns:p14="http://schemas.microsoft.com/office/powerpoint/2010/main" val="2429980961"/>
              </p:ext>
            </p:extLst>
          </p:nvPr>
        </p:nvGraphicFramePr>
        <p:xfrm>
          <a:off x="287748" y="1649672"/>
          <a:ext cx="8175511" cy="3314700"/>
        </p:xfrm>
        <a:graphic>
          <a:graphicData uri="http://schemas.openxmlformats.org/drawingml/2006/table">
            <a:tbl>
              <a:tblPr firstRow="1" bandRow="1">
                <a:tableStyleId>{8799B23B-EC83-4686-B30A-512413B5E67A}</a:tableStyleId>
              </a:tblPr>
              <a:tblGrid>
                <a:gridCol w="3024115">
                  <a:extLst>
                    <a:ext uri="{9D8B030D-6E8A-4147-A177-3AD203B41FA5}">
                      <a16:colId xmlns:a16="http://schemas.microsoft.com/office/drawing/2014/main" xmlns="" val="2019994780"/>
                    </a:ext>
                  </a:extLst>
                </a:gridCol>
                <a:gridCol w="2275826">
                  <a:extLst>
                    <a:ext uri="{9D8B030D-6E8A-4147-A177-3AD203B41FA5}">
                      <a16:colId xmlns:a16="http://schemas.microsoft.com/office/drawing/2014/main" xmlns="" val="2743450795"/>
                    </a:ext>
                  </a:extLst>
                </a:gridCol>
                <a:gridCol w="2875570">
                  <a:extLst>
                    <a:ext uri="{9D8B030D-6E8A-4147-A177-3AD203B41FA5}">
                      <a16:colId xmlns:a16="http://schemas.microsoft.com/office/drawing/2014/main" xmlns="" val="955802073"/>
                    </a:ext>
                  </a:extLst>
                </a:gridCol>
              </a:tblGrid>
              <a:tr h="277453">
                <a:tc>
                  <a:txBody>
                    <a:bodyPr/>
                    <a:lstStyle/>
                    <a:p>
                      <a:pPr algn="ctr"/>
                      <a:r>
                        <a:rPr lang="en-US" dirty="0" err="1">
                          <a:solidFill>
                            <a:schemeClr val="tx1"/>
                          </a:solidFill>
                        </a:rPr>
                        <a:t>Nhãn</a:t>
                      </a:r>
                      <a:r>
                        <a:rPr lang="en-US" dirty="0">
                          <a:solidFill>
                            <a:schemeClr val="tx1"/>
                          </a:solidFill>
                        </a:rPr>
                        <a:t> a</a:t>
                      </a:r>
                    </a:p>
                  </a:txBody>
                  <a:tcPr>
                    <a:solidFill>
                      <a:schemeClr val="accent6">
                        <a:lumMod val="40000"/>
                        <a:lumOff val="60000"/>
                      </a:schemeClr>
                    </a:solidFill>
                  </a:tcPr>
                </a:tc>
                <a:tc>
                  <a:txBody>
                    <a:bodyPr/>
                    <a:lstStyle/>
                    <a:p>
                      <a:pPr algn="ctr"/>
                      <a:r>
                        <a:rPr lang="en-US" dirty="0" err="1">
                          <a:solidFill>
                            <a:schemeClr val="tx1"/>
                          </a:solidFill>
                        </a:rPr>
                        <a:t>Nhãn</a:t>
                      </a:r>
                      <a:r>
                        <a:rPr lang="en-US" dirty="0">
                          <a:solidFill>
                            <a:schemeClr val="tx1"/>
                          </a:solidFill>
                        </a:rPr>
                        <a:t> b</a:t>
                      </a:r>
                    </a:p>
                  </a:txBody>
                  <a:tcPr>
                    <a:solidFill>
                      <a:schemeClr val="accent6">
                        <a:lumMod val="40000"/>
                        <a:lumOff val="60000"/>
                      </a:schemeClr>
                    </a:solidFill>
                  </a:tcPr>
                </a:tc>
                <a:tc>
                  <a:txBody>
                    <a:bodyPr/>
                    <a:lstStyle/>
                    <a:p>
                      <a:pPr algn="ctr"/>
                      <a:r>
                        <a:rPr lang="en-US" dirty="0" err="1">
                          <a:solidFill>
                            <a:schemeClr val="tx1"/>
                          </a:solidFill>
                        </a:rPr>
                        <a:t>Nhãn</a:t>
                      </a:r>
                      <a:r>
                        <a:rPr lang="en-US" dirty="0">
                          <a:solidFill>
                            <a:schemeClr val="tx1"/>
                          </a:solidFill>
                        </a:rPr>
                        <a:t> c</a:t>
                      </a:r>
                    </a:p>
                  </a:txBody>
                  <a:tcPr>
                    <a:solidFill>
                      <a:schemeClr val="accent6">
                        <a:lumMod val="40000"/>
                        <a:lumOff val="60000"/>
                      </a:schemeClr>
                    </a:solidFill>
                  </a:tcPr>
                </a:tc>
                <a:extLst>
                  <a:ext uri="{0D108BD9-81ED-4DB2-BD59-A6C34878D82A}">
                    <a16:rowId xmlns:a16="http://schemas.microsoft.com/office/drawing/2014/main" xmlns="" val="4038473212"/>
                  </a:ext>
                </a:extLst>
              </a:tr>
              <a:tr h="2347681">
                <a:tc>
                  <a:txBody>
                    <a:bodyPr/>
                    <a:lstStyle/>
                    <a:p>
                      <a:r>
                        <a:rPr lang="vi-VN" sz="1600" b="0" i="0" kern="1200" dirty="0">
                          <a:solidFill>
                            <a:srgbClr val="0000FF"/>
                          </a:solidFill>
                          <a:effectLst/>
                          <a:latin typeface="+mn-lt"/>
                          <a:ea typeface="+mn-ea"/>
                          <a:cs typeface="+mn-cs"/>
                        </a:rPr>
                        <a:t>+ Tên hoá chất: </a:t>
                      </a:r>
                      <a:r>
                        <a:rPr lang="vi-VN" sz="1600" b="0" i="0" kern="1200" dirty="0">
                          <a:solidFill>
                            <a:schemeClr val="tx1"/>
                          </a:solidFill>
                          <a:effectLst/>
                          <a:latin typeface="+mn-lt"/>
                          <a:ea typeface="+mn-ea"/>
                          <a:cs typeface="+mn-cs"/>
                        </a:rPr>
                        <a:t>sodium hydroxide.</a:t>
                      </a:r>
                    </a:p>
                    <a:p>
                      <a:r>
                        <a:rPr lang="vi-VN" sz="1600" b="0" i="0" kern="1200" dirty="0">
                          <a:solidFill>
                            <a:srgbClr val="0000FF"/>
                          </a:solidFill>
                          <a:effectLst/>
                          <a:latin typeface="+mn-lt"/>
                          <a:ea typeface="+mn-ea"/>
                          <a:cs typeface="+mn-cs"/>
                        </a:rPr>
                        <a:t>+ Công thức hoá học: </a:t>
                      </a:r>
                      <a:r>
                        <a:rPr lang="vi-VN" sz="1600" b="0" i="0" kern="1200" dirty="0">
                          <a:solidFill>
                            <a:schemeClr val="tx1"/>
                          </a:solidFill>
                          <a:effectLst/>
                          <a:latin typeface="+mn-lt"/>
                          <a:ea typeface="+mn-ea"/>
                          <a:cs typeface="+mn-cs"/>
                        </a:rPr>
                        <a:t>NaOH.</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MW-molecular weight ( </a:t>
                      </a:r>
                      <a:r>
                        <a:rPr lang="en-US" sz="1600" b="0" i="0" kern="1200" dirty="0" err="1">
                          <a:solidFill>
                            <a:srgbClr val="0000FF"/>
                          </a:solidFill>
                          <a:effectLst/>
                          <a:latin typeface="+mn-lt"/>
                          <a:ea typeface="+mn-ea"/>
                          <a:cs typeface="+mn-cs"/>
                        </a:rPr>
                        <a:t>khối</a:t>
                      </a:r>
                      <a:r>
                        <a:rPr lang="en-US" sz="1600" b="0" i="0" kern="1200" dirty="0">
                          <a:solidFill>
                            <a:srgbClr val="0000FF"/>
                          </a:solidFill>
                          <a:effectLst/>
                          <a:latin typeface="+mn-lt"/>
                          <a:ea typeface="+mn-ea"/>
                          <a:cs typeface="+mn-cs"/>
                        </a:rPr>
                        <a:t> </a:t>
                      </a:r>
                      <a:r>
                        <a:rPr lang="en-US" sz="1600" b="0" i="0" kern="1200" dirty="0" err="1">
                          <a:solidFill>
                            <a:srgbClr val="0000FF"/>
                          </a:solidFill>
                          <a:effectLst/>
                          <a:latin typeface="+mn-lt"/>
                          <a:ea typeface="+mn-ea"/>
                          <a:cs typeface="+mn-cs"/>
                        </a:rPr>
                        <a:t>lượng</a:t>
                      </a:r>
                      <a:r>
                        <a:rPr lang="en-US" sz="1600" b="0" i="0" kern="1200" dirty="0">
                          <a:solidFill>
                            <a:srgbClr val="0000FF"/>
                          </a:solidFill>
                          <a:effectLst/>
                          <a:latin typeface="+mn-lt"/>
                          <a:ea typeface="+mn-ea"/>
                          <a:cs typeface="+mn-cs"/>
                        </a:rPr>
                        <a:t> mol</a:t>
                      </a:r>
                      <a:r>
                        <a:rPr lang="en-US" sz="1600" b="0" i="0" kern="1200" dirty="0">
                          <a:solidFill>
                            <a:schemeClr val="tx1"/>
                          </a:solidFill>
                          <a:effectLst/>
                          <a:latin typeface="+mn-lt"/>
                          <a:ea typeface="+mn-ea"/>
                          <a:cs typeface="+mn-cs"/>
                        </a:rPr>
                        <a:t>) : 40,00 g/mol</a:t>
                      </a:r>
                      <a:endParaRPr lang="vi-VN" sz="1600" b="0" i="0" kern="1200" dirty="0">
                        <a:solidFill>
                          <a:schemeClr val="tx1"/>
                        </a:solidFill>
                        <a:effectLst/>
                        <a:latin typeface="+mn-lt"/>
                        <a:ea typeface="+mn-ea"/>
                        <a:cs typeface="+mn-cs"/>
                      </a:endParaRPr>
                    </a:p>
                    <a:p>
                      <a:r>
                        <a:rPr lang="vi-VN" sz="1600" b="0" i="0" kern="1200" dirty="0">
                          <a:solidFill>
                            <a:srgbClr val="0000FF"/>
                          </a:solidFill>
                          <a:effectLst/>
                          <a:latin typeface="+mn-lt"/>
                          <a:ea typeface="+mn-ea"/>
                          <a:cs typeface="+mn-cs"/>
                        </a:rPr>
                        <a:t>+ Độ tinh khiết: </a:t>
                      </a:r>
                      <a:r>
                        <a:rPr lang="vi-VN" sz="1600" b="0" i="0" kern="1200" dirty="0">
                          <a:solidFill>
                            <a:schemeClr val="tx1"/>
                          </a:solidFill>
                          <a:effectLst/>
                          <a:latin typeface="+mn-lt"/>
                          <a:ea typeface="+mn-ea"/>
                          <a:cs typeface="+mn-cs"/>
                        </a:rPr>
                        <a:t>AR – hoá chất tinh khiết.</a:t>
                      </a:r>
                    </a:p>
                    <a:p>
                      <a:r>
                        <a:rPr lang="vi-VN" sz="1600" b="0" i="0" kern="1200" dirty="0">
                          <a:solidFill>
                            <a:srgbClr val="0000FF"/>
                          </a:solidFill>
                          <a:effectLst/>
                          <a:latin typeface="+mn-lt"/>
                          <a:ea typeface="+mn-ea"/>
                          <a:cs typeface="+mn-cs"/>
                        </a:rPr>
                        <a:t>+ Khối lượng: </a:t>
                      </a:r>
                      <a:r>
                        <a:rPr lang="vi-VN" sz="1600" b="0" i="0" kern="1200" dirty="0">
                          <a:solidFill>
                            <a:schemeClr val="tx1"/>
                          </a:solidFill>
                          <a:effectLst/>
                          <a:latin typeface="+mn-lt"/>
                          <a:ea typeface="+mn-ea"/>
                          <a:cs typeface="+mn-cs"/>
                        </a:rPr>
                        <a:t>500g.</a:t>
                      </a:r>
                    </a:p>
                    <a:p>
                      <a:r>
                        <a:rPr lang="vi-VN" sz="1600" b="0" i="0" kern="1200" dirty="0">
                          <a:solidFill>
                            <a:srgbClr val="0000FF"/>
                          </a:solidFill>
                          <a:effectLst/>
                          <a:latin typeface="+mn-lt"/>
                          <a:ea typeface="+mn-ea"/>
                          <a:cs typeface="+mn-cs"/>
                        </a:rPr>
                        <a:t>+ Tiêu chuẩn chất lượng: </a:t>
                      </a:r>
                      <a:r>
                        <a:rPr lang="vi-VN" sz="1600" b="0" i="0" kern="1200" dirty="0">
                          <a:solidFill>
                            <a:schemeClr val="tx1"/>
                          </a:solidFill>
                          <a:effectLst/>
                          <a:latin typeface="+mn-lt"/>
                          <a:ea typeface="+mn-ea"/>
                          <a:cs typeface="+mn-cs"/>
                        </a:rPr>
                        <a:t>TCCS 51/2008/HCĐG.</a:t>
                      </a:r>
                    </a:p>
                    <a:p>
                      <a:r>
                        <a:rPr lang="vi-VN" sz="1600" b="0" i="0" kern="1200" dirty="0">
                          <a:solidFill>
                            <a:srgbClr val="0000FF"/>
                          </a:solidFill>
                          <a:effectLst/>
                          <a:latin typeface="+mn-lt"/>
                          <a:ea typeface="+mn-ea"/>
                          <a:cs typeface="+mn-cs"/>
                        </a:rPr>
                        <a:t>+ Hạn sử dụng: </a:t>
                      </a:r>
                      <a:r>
                        <a:rPr lang="vi-VN" sz="1600" b="0" i="0" kern="1200" dirty="0">
                          <a:solidFill>
                            <a:schemeClr val="tx1"/>
                          </a:solidFill>
                          <a:effectLst/>
                          <a:latin typeface="+mn-lt"/>
                          <a:ea typeface="+mn-ea"/>
                          <a:cs typeface="+mn-cs"/>
                        </a:rPr>
                        <a:t>3 năm kể từ ngày sản xuất.</a:t>
                      </a:r>
                    </a:p>
                  </a:txBody>
                  <a:tcPr>
                    <a:solidFill>
                      <a:schemeClr val="accent3">
                        <a:lumMod val="40000"/>
                        <a:lumOff val="60000"/>
                        <a:alpha val="20000"/>
                      </a:schemeClr>
                    </a:solidFill>
                  </a:tcPr>
                </a:tc>
                <a:tc>
                  <a:txBody>
                    <a:bodyPr/>
                    <a:lstStyle/>
                    <a:p>
                      <a:r>
                        <a:rPr lang="vi-VN" sz="1600" b="0" i="0" kern="1200" dirty="0">
                          <a:solidFill>
                            <a:srgbClr val="0000FF"/>
                          </a:solidFill>
                          <a:effectLst/>
                          <a:latin typeface="+mn-lt"/>
                          <a:ea typeface="+mn-ea"/>
                          <a:cs typeface="+mn-cs"/>
                        </a:rPr>
                        <a:t>+ Tên hoá chất: </a:t>
                      </a:r>
                      <a:r>
                        <a:rPr lang="vi-VN" sz="1600" b="0" i="0" kern="1200" dirty="0">
                          <a:solidFill>
                            <a:schemeClr val="tx1"/>
                          </a:solidFill>
                          <a:effectLst/>
                          <a:latin typeface="+mn-lt"/>
                          <a:ea typeface="+mn-ea"/>
                          <a:cs typeface="+mn-cs"/>
                        </a:rPr>
                        <a:t>Hydrochloric acid.</a:t>
                      </a:r>
                    </a:p>
                    <a:p>
                      <a:r>
                        <a:rPr lang="vi-VN" sz="1600" b="0" i="0" kern="1200" dirty="0">
                          <a:solidFill>
                            <a:srgbClr val="0000FF"/>
                          </a:solidFill>
                          <a:effectLst/>
                          <a:latin typeface="+mn-lt"/>
                          <a:ea typeface="+mn-ea"/>
                          <a:cs typeface="+mn-cs"/>
                        </a:rPr>
                        <a:t>+ Nồng độ chất tan: </a:t>
                      </a:r>
                      <a:r>
                        <a:rPr lang="vi-VN" sz="1600" b="0" i="0" kern="1200" dirty="0">
                          <a:solidFill>
                            <a:schemeClr val="tx1"/>
                          </a:solidFill>
                          <a:effectLst/>
                          <a:latin typeface="+mn-lt"/>
                          <a:ea typeface="+mn-ea"/>
                          <a:cs typeface="+mn-cs"/>
                        </a:rPr>
                        <a:t>37%.</a:t>
                      </a:r>
                    </a:p>
                    <a:p>
                      <a:r>
                        <a:rPr lang="vi-VN" sz="1600" b="0" i="0" kern="1200" dirty="0">
                          <a:solidFill>
                            <a:srgbClr val="0000FF"/>
                          </a:solidFill>
                          <a:effectLst/>
                          <a:latin typeface="+mn-lt"/>
                          <a:ea typeface="+mn-ea"/>
                          <a:cs typeface="+mn-cs"/>
                        </a:rPr>
                        <a:t>+ Công thức hoá học: </a:t>
                      </a:r>
                      <a:r>
                        <a:rPr lang="vi-VN" sz="1600" b="0" i="0" kern="1200" dirty="0">
                          <a:solidFill>
                            <a:schemeClr val="tx1"/>
                          </a:solidFill>
                          <a:effectLst/>
                          <a:latin typeface="+mn-lt"/>
                          <a:ea typeface="+mn-ea"/>
                          <a:cs typeface="+mn-cs"/>
                        </a:rPr>
                        <a:t>HCl.</a:t>
                      </a:r>
                    </a:p>
                    <a:p>
                      <a:r>
                        <a:rPr lang="vi-VN" sz="1600" b="0" i="0" kern="1200" dirty="0">
                          <a:solidFill>
                            <a:srgbClr val="0000FF"/>
                          </a:solidFill>
                          <a:effectLst/>
                          <a:latin typeface="+mn-lt"/>
                          <a:ea typeface="+mn-ea"/>
                          <a:cs typeface="+mn-cs"/>
                        </a:rPr>
                        <a:t>+ Khối lượng mol: </a:t>
                      </a:r>
                      <a:r>
                        <a:rPr lang="vi-VN" sz="1600" b="0" i="0" kern="1200" dirty="0">
                          <a:solidFill>
                            <a:schemeClr val="tx1"/>
                          </a:solidFill>
                          <a:effectLst/>
                          <a:latin typeface="+mn-lt"/>
                          <a:ea typeface="+mn-ea"/>
                          <a:cs typeface="+mn-cs"/>
                        </a:rPr>
                        <a:t>36,46 g/mol.</a:t>
                      </a:r>
                    </a:p>
                    <a:p>
                      <a:r>
                        <a:rPr lang="vi-VN" sz="1600" b="0" i="0" kern="1200" dirty="0">
                          <a:solidFill>
                            <a:srgbClr val="0000FF"/>
                          </a:solidFill>
                          <a:effectLst/>
                          <a:latin typeface="+mn-lt"/>
                          <a:ea typeface="+mn-ea"/>
                          <a:cs typeface="+mn-cs"/>
                        </a:rPr>
                        <a:t>+ Các kí hiệu cảnh báo:</a:t>
                      </a:r>
                    </a:p>
                    <a:p>
                      <a:pPr algn="ctr"/>
                      <a:endParaRPr lang="en-US" sz="1600" dirty="0">
                        <a:solidFill>
                          <a:schemeClr val="tx1"/>
                        </a:solidFill>
                      </a:endParaRPr>
                    </a:p>
                  </a:txBody>
                  <a:tcPr>
                    <a:solidFill>
                      <a:schemeClr val="accent3">
                        <a:lumMod val="40000"/>
                        <a:lumOff val="60000"/>
                        <a:alpha val="20000"/>
                      </a:schemeClr>
                    </a:solidFill>
                  </a:tcPr>
                </a:tc>
                <a:tc>
                  <a:txBody>
                    <a:bodyPr/>
                    <a:lstStyle/>
                    <a:p>
                      <a:r>
                        <a:rPr lang="vi-VN" sz="1350" b="0" i="0" kern="1200" dirty="0">
                          <a:solidFill>
                            <a:schemeClr val="tx1"/>
                          </a:solidFill>
                          <a:effectLst/>
                          <a:latin typeface="+mn-lt"/>
                          <a:ea typeface="+mn-ea"/>
                          <a:cs typeface="+mn-cs"/>
                        </a:rPr>
                        <a:t> </a:t>
                      </a:r>
                      <a:r>
                        <a:rPr lang="en-US" sz="1350" b="0" i="0" kern="1200" dirty="0">
                          <a:solidFill>
                            <a:schemeClr val="tx1"/>
                          </a:solidFill>
                          <a:effectLst/>
                          <a:latin typeface="+mn-lt"/>
                          <a:ea typeface="+mn-ea"/>
                          <a:cs typeface="+mn-cs"/>
                        </a:rPr>
                        <a:t>      </a:t>
                      </a:r>
                      <a:r>
                        <a:rPr lang="vi-VN" sz="1400" b="0" i="0" kern="1200" dirty="0" smtClean="0">
                          <a:solidFill>
                            <a:srgbClr val="0000FF"/>
                          </a:solidFill>
                          <a:effectLst/>
                          <a:latin typeface="+mn-lt"/>
                          <a:ea typeface="+mn-ea"/>
                          <a:cs typeface="+mn-cs"/>
                        </a:rPr>
                        <a:t>Kí</a:t>
                      </a:r>
                      <a:r>
                        <a:rPr lang="vi-VN" sz="1400" b="0" i="0" kern="1200" baseline="0" dirty="0" smtClean="0">
                          <a:solidFill>
                            <a:srgbClr val="0000FF"/>
                          </a:solidFill>
                          <a:effectLst/>
                          <a:latin typeface="+mn-lt"/>
                          <a:ea typeface="+mn-ea"/>
                          <a:cs typeface="+mn-cs"/>
                        </a:rPr>
                        <a:t> hiệu cảnh báo</a:t>
                      </a:r>
                      <a:r>
                        <a:rPr lang="vi-VN" sz="1400" b="0" i="0" kern="1200" dirty="0" smtClean="0">
                          <a:solidFill>
                            <a:srgbClr val="0000FF"/>
                          </a:solidFill>
                          <a:effectLst/>
                          <a:latin typeface="+mn-lt"/>
                          <a:ea typeface="+mn-ea"/>
                          <a:cs typeface="+mn-cs"/>
                        </a:rPr>
                        <a:t> </a:t>
                      </a:r>
                      <a:r>
                        <a:rPr lang="vi-VN" sz="1400" b="0" i="0" kern="1200" dirty="0" smtClean="0">
                          <a:solidFill>
                            <a:schemeClr val="tx1"/>
                          </a:solidFill>
                          <a:effectLst/>
                          <a:latin typeface="+mn-lt"/>
                          <a:ea typeface="+mn-ea"/>
                          <a:cs typeface="+mn-cs"/>
                        </a:rPr>
                        <a:t>(Lưu </a:t>
                      </a:r>
                      <a:r>
                        <a:rPr lang="vi-VN" sz="1400" b="0" i="0" kern="1200" dirty="0">
                          <a:solidFill>
                            <a:schemeClr val="tx1"/>
                          </a:solidFill>
                          <a:effectLst/>
                          <a:latin typeface="+mn-lt"/>
                          <a:ea typeface="+mn-ea"/>
                          <a:cs typeface="+mn-cs"/>
                        </a:rPr>
                        <a:t>ý khi vận chuyển, hoá chất nguy </a:t>
                      </a:r>
                      <a:r>
                        <a:rPr lang="vi-VN" sz="1400" b="0" i="0" kern="1200" dirty="0" smtClean="0">
                          <a:solidFill>
                            <a:schemeClr val="tx1"/>
                          </a:solidFill>
                          <a:effectLst/>
                          <a:latin typeface="+mn-lt"/>
                          <a:ea typeface="+mn-ea"/>
                          <a:cs typeface="+mn-cs"/>
                        </a:rPr>
                        <a:t>hiểm)</a:t>
                      </a:r>
                      <a:endParaRPr lang="vi-VN" sz="1400" b="0" i="0" kern="1200" dirty="0">
                        <a:solidFill>
                          <a:schemeClr val="tx1"/>
                        </a:solidFill>
                        <a:effectLst/>
                        <a:latin typeface="+mn-lt"/>
                        <a:ea typeface="+mn-ea"/>
                        <a:cs typeface="+mn-cs"/>
                      </a:endParaRPr>
                    </a:p>
                    <a:p>
                      <a:r>
                        <a:rPr lang="vi-VN" sz="1400" b="1" i="0" kern="1200" dirty="0" smtClean="0">
                          <a:solidFill>
                            <a:schemeClr val="tx1"/>
                          </a:solidFill>
                          <a:effectLst/>
                          <a:latin typeface="+mn-lt"/>
                          <a:ea typeface="+mn-ea"/>
                          <a:cs typeface="+mn-cs"/>
                        </a:rPr>
                        <a:t>(</a:t>
                      </a:r>
                      <a:r>
                        <a:rPr lang="vi-VN" sz="1400" b="0" i="0" kern="1200" dirty="0" smtClean="0">
                          <a:solidFill>
                            <a:schemeClr val="tx1"/>
                          </a:solidFill>
                          <a:effectLst/>
                          <a:latin typeface="+mn-lt"/>
                          <a:ea typeface="+mn-ea"/>
                          <a:cs typeface="+mn-cs"/>
                        </a:rPr>
                        <a:t>Oxidizing</a:t>
                      </a:r>
                      <a:r>
                        <a:rPr lang="vi-VN" sz="1400" b="0" i="0" kern="1200" dirty="0">
                          <a:solidFill>
                            <a:schemeClr val="tx1"/>
                          </a:solidFill>
                          <a:effectLst/>
                          <a:latin typeface="+mn-lt"/>
                          <a:ea typeface="+mn-ea"/>
                          <a:cs typeface="+mn-cs"/>
                        </a:rPr>
                        <a:t>: có tính oxi </a:t>
                      </a:r>
                      <a:r>
                        <a:rPr lang="vi-VN" sz="1400" b="0" i="0" kern="1200" dirty="0" smtClean="0">
                          <a:solidFill>
                            <a:schemeClr val="tx1"/>
                          </a:solidFill>
                          <a:effectLst/>
                          <a:latin typeface="+mn-lt"/>
                          <a:ea typeface="+mn-ea"/>
                          <a:cs typeface="+mn-cs"/>
                        </a:rPr>
                        <a:t>hoá, </a:t>
                      </a:r>
                      <a:r>
                        <a:rPr lang="vi-VN" sz="1400" b="0" i="0" kern="1200" dirty="0">
                          <a:solidFill>
                            <a:schemeClr val="tx1"/>
                          </a:solidFill>
                          <a:effectLst/>
                          <a:latin typeface="+mn-lt"/>
                          <a:ea typeface="+mn-ea"/>
                          <a:cs typeface="+mn-cs"/>
                        </a:rPr>
                        <a:t>Gas: thể </a:t>
                      </a:r>
                      <a:r>
                        <a:rPr lang="vi-VN" sz="1400" b="0" i="0" kern="1200" dirty="0" smtClean="0">
                          <a:solidFill>
                            <a:schemeClr val="tx1"/>
                          </a:solidFill>
                          <a:effectLst/>
                          <a:latin typeface="+mn-lt"/>
                          <a:ea typeface="+mn-ea"/>
                          <a:cs typeface="+mn-cs"/>
                        </a:rPr>
                        <a:t>khí)</a:t>
                      </a:r>
                      <a:endParaRPr lang="vi-VN" sz="1400" b="0" i="0" kern="1200" dirty="0">
                        <a:solidFill>
                          <a:schemeClr val="tx1"/>
                        </a:solidFill>
                        <a:effectLst/>
                        <a:latin typeface="+mn-lt"/>
                        <a:ea typeface="+mn-ea"/>
                        <a:cs typeface="+mn-cs"/>
                      </a:endParaRPr>
                    </a:p>
                    <a:p>
                      <a:r>
                        <a:rPr lang="vi-VN" sz="1400" b="0" i="0" kern="1200" dirty="0">
                          <a:solidFill>
                            <a:srgbClr val="0000FF"/>
                          </a:solidFill>
                          <a:effectLst/>
                          <a:latin typeface="+mn-lt"/>
                          <a:ea typeface="+mn-ea"/>
                          <a:cs typeface="+mn-cs"/>
                        </a:rPr>
                        <a:t>+ Tên chất:</a:t>
                      </a:r>
                      <a:r>
                        <a:rPr lang="vi-VN" sz="1400" b="0" i="0" kern="1200" dirty="0">
                          <a:solidFill>
                            <a:schemeClr val="tx1"/>
                          </a:solidFill>
                          <a:effectLst/>
                          <a:latin typeface="+mn-lt"/>
                          <a:ea typeface="+mn-ea"/>
                          <a:cs typeface="+mn-cs"/>
                        </a:rPr>
                        <a:t> oxygen.</a:t>
                      </a:r>
                    </a:p>
                    <a:p>
                      <a:r>
                        <a:rPr lang="vi-VN" sz="1400" b="0" i="0" kern="1200" dirty="0">
                          <a:solidFill>
                            <a:srgbClr val="0000FF"/>
                          </a:solidFill>
                          <a:effectLst/>
                          <a:latin typeface="+mn-lt"/>
                          <a:ea typeface="+mn-ea"/>
                          <a:cs typeface="+mn-cs"/>
                        </a:rPr>
                        <a:t>+ Mã số: </a:t>
                      </a:r>
                      <a:r>
                        <a:rPr lang="vi-VN" sz="1400" b="0" i="0" kern="1200" dirty="0">
                          <a:solidFill>
                            <a:schemeClr val="tx1"/>
                          </a:solidFill>
                          <a:effectLst/>
                          <a:latin typeface="+mn-lt"/>
                          <a:ea typeface="+mn-ea"/>
                          <a:cs typeface="+mn-cs"/>
                        </a:rPr>
                        <a:t>UN </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là</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số</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có</a:t>
                      </a:r>
                      <a:r>
                        <a:rPr lang="en-US" sz="1400" b="0" i="0" kern="1200" dirty="0">
                          <a:solidFill>
                            <a:schemeClr val="tx1"/>
                          </a:solidFill>
                          <a:effectLst/>
                          <a:latin typeface="+mn-lt"/>
                          <a:ea typeface="+mn-ea"/>
                          <a:cs typeface="+mn-cs"/>
                        </a:rPr>
                        <a:t> 4 </a:t>
                      </a:r>
                      <a:r>
                        <a:rPr lang="en-US" sz="1400" b="0" i="0" kern="1200" dirty="0" err="1">
                          <a:solidFill>
                            <a:schemeClr val="tx1"/>
                          </a:solidFill>
                          <a:effectLst/>
                          <a:latin typeface="+mn-lt"/>
                          <a:ea typeface="+mn-ea"/>
                          <a:cs typeface="+mn-cs"/>
                        </a:rPr>
                        <a:t>chữ</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số</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được</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quy</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định</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bởi</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Tổ</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chức</a:t>
                      </a:r>
                      <a:r>
                        <a:rPr lang="en-US" sz="1400" b="0" i="0" kern="1200" dirty="0">
                          <a:solidFill>
                            <a:schemeClr val="tx1"/>
                          </a:solidFill>
                          <a:effectLst/>
                          <a:latin typeface="+mn-lt"/>
                          <a:ea typeface="+mn-ea"/>
                          <a:cs typeface="+mn-cs"/>
                        </a:rPr>
                        <a:t> Liên </a:t>
                      </a:r>
                      <a:r>
                        <a:rPr lang="en-US" sz="1400" b="0" i="0" kern="1200" dirty="0" err="1">
                          <a:solidFill>
                            <a:schemeClr val="tx1"/>
                          </a:solidFill>
                          <a:effectLst/>
                          <a:latin typeface="+mn-lt"/>
                          <a:ea typeface="+mn-ea"/>
                          <a:cs typeface="+mn-cs"/>
                        </a:rPr>
                        <a:t>hợp</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quốc</a:t>
                      </a:r>
                      <a:r>
                        <a:rPr lang="vi-VN"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dùng</a:t>
                      </a:r>
                      <a:r>
                        <a:rPr lang="en-US" sz="1400" b="0" i="0" kern="1200" dirty="0">
                          <a:solidFill>
                            <a:schemeClr val="tx1"/>
                          </a:solidFill>
                          <a:effectLst/>
                          <a:latin typeface="+mn-lt"/>
                          <a:ea typeface="+mn-ea"/>
                          <a:cs typeface="+mn-cs"/>
                        </a:rPr>
                        <a:t> </a:t>
                      </a:r>
                      <a:r>
                        <a:rPr lang="vi-VN" sz="1400" b="0" i="0" kern="1200" dirty="0">
                          <a:solidFill>
                            <a:schemeClr val="tx1"/>
                          </a:solidFill>
                          <a:effectLst/>
                          <a:latin typeface="+mn-lt"/>
                          <a:ea typeface="+mn-ea"/>
                          <a:cs typeface="+mn-cs"/>
                        </a:rPr>
                        <a:t>để xác định hoá chất nguy hiểm</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vận</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chuyển</a:t>
                      </a:r>
                      <a:r>
                        <a:rPr lang="en-US" sz="1400" b="0" i="0" kern="1200" dirty="0">
                          <a:solidFill>
                            <a:schemeClr val="tx1"/>
                          </a:solidFill>
                          <a:effectLst/>
                          <a:latin typeface="+mn-lt"/>
                          <a:ea typeface="+mn-ea"/>
                          <a:cs typeface="+mn-cs"/>
                        </a:rPr>
                        <a:t> </a:t>
                      </a:r>
                      <a:r>
                        <a:rPr lang="vi-VN" sz="1400" b="0" i="0" kern="1200" dirty="0" smtClean="0">
                          <a:solidFill>
                            <a:schemeClr val="tx1"/>
                          </a:solidFill>
                          <a:effectLst/>
                          <a:latin typeface="+mn-lt"/>
                          <a:ea typeface="+mn-ea"/>
                          <a:cs typeface="+mn-cs"/>
                        </a:rPr>
                        <a:t>hàng</a:t>
                      </a:r>
                      <a:r>
                        <a:rPr lang="vi-VN" sz="1400" b="0" i="0" kern="1200" baseline="0" dirty="0" smtClean="0">
                          <a:solidFill>
                            <a:schemeClr val="tx1"/>
                          </a:solidFill>
                          <a:effectLst/>
                          <a:latin typeface="+mn-lt"/>
                          <a:ea typeface="+mn-ea"/>
                          <a:cs typeface="+mn-cs"/>
                        </a:rPr>
                        <a:t> </a:t>
                      </a:r>
                      <a:r>
                        <a:rPr lang="en-US" sz="1400" b="0" i="0" kern="1200" dirty="0" err="1" smtClean="0">
                          <a:solidFill>
                            <a:schemeClr val="tx1"/>
                          </a:solidFill>
                          <a:effectLst/>
                          <a:latin typeface="+mn-lt"/>
                          <a:ea typeface="+mn-ea"/>
                          <a:cs typeface="+mn-cs"/>
                        </a:rPr>
                        <a:t>nguy</a:t>
                      </a:r>
                      <a:r>
                        <a:rPr lang="en-US" sz="1400" b="0" i="0" kern="1200" dirty="0" smtClean="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hiểm</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theo</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luật</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Việt</a:t>
                      </a:r>
                      <a:r>
                        <a:rPr lang="en-US" sz="1400" b="0" i="0" kern="1200" dirty="0">
                          <a:solidFill>
                            <a:schemeClr val="tx1"/>
                          </a:solidFill>
                          <a:effectLst/>
                          <a:latin typeface="+mn-lt"/>
                          <a:ea typeface="+mn-ea"/>
                          <a:cs typeface="+mn-cs"/>
                        </a:rPr>
                        <a:t> Nam </a:t>
                      </a:r>
                      <a:r>
                        <a:rPr lang="en-US" sz="1400" b="0" i="0" kern="1200" dirty="0" err="1">
                          <a:solidFill>
                            <a:schemeClr val="tx1"/>
                          </a:solidFill>
                          <a:effectLst/>
                          <a:latin typeface="+mn-lt"/>
                          <a:ea typeface="+mn-ea"/>
                          <a:cs typeface="+mn-cs"/>
                        </a:rPr>
                        <a:t>và</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Luật</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Quốc</a:t>
                      </a:r>
                      <a:r>
                        <a:rPr lang="en-US" sz="1400" b="0" i="0" kern="1200" dirty="0">
                          <a:solidFill>
                            <a:schemeClr val="tx1"/>
                          </a:solidFill>
                          <a:effectLst/>
                          <a:latin typeface="+mn-lt"/>
                          <a:ea typeface="+mn-ea"/>
                          <a:cs typeface="+mn-cs"/>
                        </a:rPr>
                        <a:t> </a:t>
                      </a:r>
                      <a:r>
                        <a:rPr lang="en-US" sz="1400" b="0" i="0" kern="1200" dirty="0" err="1">
                          <a:solidFill>
                            <a:schemeClr val="tx1"/>
                          </a:solidFill>
                          <a:effectLst/>
                          <a:latin typeface="+mn-lt"/>
                          <a:ea typeface="+mn-ea"/>
                          <a:cs typeface="+mn-cs"/>
                        </a:rPr>
                        <a:t>tế</a:t>
                      </a:r>
                      <a:r>
                        <a:rPr lang="en-US" sz="1400" b="0" i="0" kern="1200" dirty="0">
                          <a:solidFill>
                            <a:schemeClr val="tx1"/>
                          </a:solidFill>
                          <a:effectLst/>
                          <a:latin typeface="+mn-lt"/>
                          <a:ea typeface="+mn-ea"/>
                          <a:cs typeface="+mn-cs"/>
                        </a:rPr>
                        <a:t>) </a:t>
                      </a:r>
                      <a:r>
                        <a:rPr lang="vi-VN" sz="1400" b="0" i="0" kern="1200" dirty="0">
                          <a:solidFill>
                            <a:srgbClr val="C00000"/>
                          </a:solidFill>
                          <a:effectLst/>
                          <a:latin typeface="+mn-lt"/>
                          <a:ea typeface="+mn-ea"/>
                          <a:cs typeface="+mn-cs"/>
                        </a:rPr>
                        <a:t>1072</a:t>
                      </a:r>
                      <a:r>
                        <a:rPr lang="en-US" sz="1400" b="0" i="0" kern="1200" dirty="0">
                          <a:solidFill>
                            <a:srgbClr val="C00000"/>
                          </a:solidFill>
                          <a:effectLst/>
                          <a:latin typeface="+mn-lt"/>
                          <a:ea typeface="+mn-ea"/>
                          <a:cs typeface="+mn-cs"/>
                        </a:rPr>
                        <a:t> </a:t>
                      </a:r>
                      <a:r>
                        <a:rPr lang="en-US" sz="1400" b="0" i="0" kern="1200" dirty="0" err="1">
                          <a:solidFill>
                            <a:srgbClr val="C00000"/>
                          </a:solidFill>
                          <a:effectLst/>
                          <a:latin typeface="+mn-lt"/>
                          <a:ea typeface="+mn-ea"/>
                          <a:cs typeface="+mn-cs"/>
                        </a:rPr>
                        <a:t>là</a:t>
                      </a:r>
                      <a:r>
                        <a:rPr lang="vi-VN" sz="1400" b="0" i="0" kern="1200" dirty="0">
                          <a:solidFill>
                            <a:srgbClr val="C00000"/>
                          </a:solidFill>
                          <a:effectLst/>
                          <a:latin typeface="+mn-lt"/>
                          <a:ea typeface="+mn-ea"/>
                          <a:cs typeface="+mn-cs"/>
                        </a:rPr>
                        <a:t> oxygen</a:t>
                      </a:r>
                      <a:endParaRPr lang="en-US" sz="1400" b="0" i="0" kern="1200" dirty="0">
                        <a:solidFill>
                          <a:srgbClr val="C00000"/>
                        </a:solidFill>
                        <a:effectLst/>
                        <a:latin typeface="+mn-lt"/>
                        <a:ea typeface="+mn-ea"/>
                        <a:cs typeface="+mn-cs"/>
                      </a:endParaRPr>
                    </a:p>
                    <a:p>
                      <a:r>
                        <a:rPr lang="vi-VN" sz="1400" b="0" i="0" kern="1200" dirty="0">
                          <a:solidFill>
                            <a:srgbClr val="0000FF"/>
                          </a:solidFill>
                          <a:effectLst/>
                          <a:latin typeface="+mn-lt"/>
                          <a:ea typeface="+mn-ea"/>
                          <a:cs typeface="+mn-cs"/>
                        </a:rPr>
                        <a:t>+ Khối lượng: </a:t>
                      </a:r>
                      <a:r>
                        <a:rPr lang="vi-VN" sz="1400" b="0" i="0" kern="1200" dirty="0">
                          <a:solidFill>
                            <a:schemeClr val="tx1"/>
                          </a:solidFill>
                          <a:effectLst/>
                          <a:latin typeface="+mn-lt"/>
                          <a:ea typeface="+mn-ea"/>
                          <a:cs typeface="+mn-cs"/>
                        </a:rPr>
                        <a:t>25 kg</a:t>
                      </a:r>
                      <a:r>
                        <a:rPr lang="en-US" sz="1400" b="0" i="0" kern="1200" dirty="0">
                          <a:solidFill>
                            <a:schemeClr val="tx1"/>
                          </a:solidFill>
                          <a:effectLst/>
                          <a:latin typeface="+mn-lt"/>
                          <a:ea typeface="+mn-ea"/>
                          <a:cs typeface="+mn-cs"/>
                        </a:rPr>
                        <a:t>.</a:t>
                      </a:r>
                      <a:endParaRPr lang="vi-VN" sz="1400" b="0" i="0" kern="1200" dirty="0">
                        <a:solidFill>
                          <a:schemeClr val="tx1"/>
                        </a:solidFill>
                        <a:effectLst/>
                        <a:latin typeface="+mn-lt"/>
                        <a:ea typeface="+mn-ea"/>
                        <a:cs typeface="+mn-cs"/>
                      </a:endParaRPr>
                    </a:p>
                  </a:txBody>
                  <a:tcPr>
                    <a:solidFill>
                      <a:schemeClr val="accent3">
                        <a:lumMod val="40000"/>
                        <a:lumOff val="60000"/>
                        <a:alpha val="20000"/>
                      </a:schemeClr>
                    </a:solidFill>
                  </a:tcPr>
                </a:tc>
                <a:extLst>
                  <a:ext uri="{0D108BD9-81ED-4DB2-BD59-A6C34878D82A}">
                    <a16:rowId xmlns:a16="http://schemas.microsoft.com/office/drawing/2014/main" xmlns="" val="2531479488"/>
                  </a:ext>
                </a:extLst>
              </a:tr>
            </a:tbl>
          </a:graphicData>
        </a:graphic>
      </p:graphicFrame>
      <p:pic>
        <p:nvPicPr>
          <p:cNvPr id="7170" name="Picture 2" descr="Hãy cho biết thông tin có trên các nhãn hoá chất ở Hình 1.1">
            <a:extLst>
              <a:ext uri="{FF2B5EF4-FFF2-40B4-BE49-F238E27FC236}">
                <a16:creationId xmlns:a16="http://schemas.microsoft.com/office/drawing/2014/main" xmlns="" id="{7497B284-21E6-4517-8716-812441194E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2442" y="4496203"/>
            <a:ext cx="2068238" cy="43545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ãy cho biết thông tin có trên các nhãn hoá chất ở Hình 1.1">
            <a:extLst>
              <a:ext uri="{FF2B5EF4-FFF2-40B4-BE49-F238E27FC236}">
                <a16:creationId xmlns:a16="http://schemas.microsoft.com/office/drawing/2014/main" xmlns="" id="{7D757A7E-5A4D-4415-8E23-A600186FDA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2174" y="1994981"/>
            <a:ext cx="318056" cy="23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2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fade">
                                      <p:cBhvr>
                                        <p:cTn id="11" dur="1000"/>
                                        <p:tgtEl>
                                          <p:spTgt spid="7172"/>
                                        </p:tgtEl>
                                      </p:cBhvr>
                                    </p:animEffect>
                                    <p:anim calcmode="lin" valueType="num">
                                      <p:cBhvr>
                                        <p:cTn id="12" dur="1000" fill="hold"/>
                                        <p:tgtEl>
                                          <p:spTgt spid="7172"/>
                                        </p:tgtEl>
                                        <p:attrNameLst>
                                          <p:attrName>ppt_x</p:attrName>
                                        </p:attrNameLst>
                                      </p:cBhvr>
                                      <p:tavLst>
                                        <p:tav tm="0">
                                          <p:val>
                                            <p:strVal val="#ppt_x"/>
                                          </p:val>
                                        </p:tav>
                                        <p:tav tm="100000">
                                          <p:val>
                                            <p:strVal val="#ppt_x"/>
                                          </p:val>
                                        </p:tav>
                                      </p:tavLst>
                                    </p:anim>
                                    <p:anim calcmode="lin" valueType="num">
                                      <p:cBhvr>
                                        <p:cTn id="13" dur="1000" fill="hold"/>
                                        <p:tgtEl>
                                          <p:spTgt spid="717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1000"/>
                                        <p:tgtEl>
                                          <p:spTgt spid="7170"/>
                                        </p:tgtEl>
                                      </p:cBhvr>
                                    </p:animEffect>
                                    <p:anim calcmode="lin" valueType="num">
                                      <p:cBhvr>
                                        <p:cTn id="18" dur="1000" fill="hold"/>
                                        <p:tgtEl>
                                          <p:spTgt spid="7170"/>
                                        </p:tgtEl>
                                        <p:attrNameLst>
                                          <p:attrName>ppt_x</p:attrName>
                                        </p:attrNameLst>
                                      </p:cBhvr>
                                      <p:tavLst>
                                        <p:tav tm="0">
                                          <p:val>
                                            <p:strVal val="#ppt_x"/>
                                          </p:val>
                                        </p:tav>
                                        <p:tav tm="100000">
                                          <p:val>
                                            <p:strVal val="#ppt_x"/>
                                          </p:val>
                                        </p:tav>
                                      </p:tavLst>
                                    </p:anim>
                                    <p:anim calcmode="lin" valueType="num">
                                      <p:cBhvr>
                                        <p:cTn id="1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803</TotalTime>
  <Words>1760</Words>
  <Application>Microsoft Office PowerPoint</Application>
  <PresentationFormat>On-screen Show (16:9)</PresentationFormat>
  <Paragraphs>166</Paragraphs>
  <Slides>32</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VNI-Times</vt:lpstr>
      <vt:lpstr>Roboto Condensed Light</vt:lpstr>
      <vt:lpstr>Lato</vt:lpstr>
      <vt:lpstr>Open Sans</vt:lpstr>
      <vt:lpstr>Comic Sans MS</vt:lpstr>
      <vt:lpstr>Patrick Hand</vt:lpstr>
      <vt:lpstr>Arial</vt:lpstr>
      <vt:lpstr>Tahoma</vt:lpstr>
      <vt:lpstr>Calibri</vt:lpstr>
      <vt:lpstr>Times New Roman</vt:lpstr>
      <vt:lpstr>#9Slide07 IcielBC Cubano Normal</vt:lpstr>
      <vt:lpstr>Calibri Light</vt:lpstr>
      <vt:lpstr>Office Theme</vt:lpstr>
      <vt:lpstr>MỤC TIÊU</vt:lpstr>
      <vt:lpstr>KHỞI ĐỘNG</vt:lpstr>
      <vt:lpstr>PowerPoint Presentation</vt:lpstr>
      <vt:lpstr>PowerPoint Presentation</vt:lpstr>
      <vt:lpstr>BÀI 1: SỬ DỤNG MỘT SỐ HOÁ CHẤT, THIẾT BỊ CƠ BẢN TRONG PHÒNG THÍ NGHIỆM </vt:lpstr>
      <vt:lpstr>I. NHẬN BIẾT HOÁ CHẤT VÀ QUY TẮC SỬ DỤNG HOÁ CHẤT AN TOÀN TRONG PHÒNG THÍ NGHIỆM</vt:lpstr>
      <vt:lpstr>PowerPoint Presentation</vt:lpstr>
      <vt:lpstr>PowerPoint Presentation</vt:lpstr>
      <vt:lpstr>PowerPoint Presentation</vt:lpstr>
      <vt:lpstr>PowerPoint Presentation</vt:lpstr>
      <vt:lpstr>PowerPoint Presentation</vt:lpstr>
      <vt:lpstr>I. NHẬN BIẾT HOÁ CHẤT VÀ QUY TẮC SỬ DỤNG HOÁ CHẤT AN TOÀN TRONG PHÒNG THÍ NGHIỆM</vt:lpstr>
      <vt:lpstr>PowerPoint Presentation</vt:lpstr>
      <vt:lpstr>PowerPoint Presentation</vt:lpstr>
      <vt:lpstr>II. GIỚI THIỆU MỘT SỐ DỤNG CỤ THÍ NGHIỆM VÀ CÁCH SỬ DỤNG</vt:lpstr>
      <vt:lpstr>PowerPoint Presentation</vt:lpstr>
      <vt:lpstr>PowerPoint Presentation</vt:lpstr>
      <vt:lpstr>III. GIỚI THIỆU MỘT SỐ THIẾT BỊ VÀ CÁCH SỬ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SỬ DỤNG MỘT SỐ HOÁ CHẤT, THIẾT BỊ CƠ BẢN TRONG PHÒNG THÍ NGHIỆM</dc:title>
  <dc:creator>VnTeach.Com</dc:creator>
  <cp:keywords>VnTeach.Com</cp:keywords>
  <cp:lastModifiedBy>Admin</cp:lastModifiedBy>
  <cp:revision>39</cp:revision>
  <dcterms:modified xsi:type="dcterms:W3CDTF">2025-09-19T08:31:19Z</dcterms:modified>
  <cp:version>n</cp:version>
</cp:coreProperties>
</file>