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ink/ink2.xml" ContentType="application/inkml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4" r:id="rId1"/>
  </p:sldMasterIdLst>
  <p:notesMasterIdLst>
    <p:notesMasterId r:id="rId31"/>
  </p:notesMasterIdLst>
  <p:sldIdLst>
    <p:sldId id="257" r:id="rId2"/>
    <p:sldId id="259" r:id="rId3"/>
    <p:sldId id="296" r:id="rId4"/>
    <p:sldId id="293" r:id="rId5"/>
    <p:sldId id="297" r:id="rId6"/>
    <p:sldId id="294" r:id="rId7"/>
    <p:sldId id="291" r:id="rId8"/>
    <p:sldId id="263" r:id="rId9"/>
    <p:sldId id="306" r:id="rId10"/>
    <p:sldId id="298" r:id="rId11"/>
    <p:sldId id="299" r:id="rId12"/>
    <p:sldId id="300" r:id="rId13"/>
    <p:sldId id="271" r:id="rId14"/>
    <p:sldId id="292" r:id="rId15"/>
    <p:sldId id="302" r:id="rId16"/>
    <p:sldId id="303" r:id="rId17"/>
    <p:sldId id="304" r:id="rId18"/>
    <p:sldId id="307" r:id="rId19"/>
    <p:sldId id="277" r:id="rId20"/>
    <p:sldId id="278" r:id="rId21"/>
    <p:sldId id="285" r:id="rId22"/>
    <p:sldId id="286" r:id="rId23"/>
    <p:sldId id="289" r:id="rId24"/>
    <p:sldId id="308" r:id="rId25"/>
    <p:sldId id="309" r:id="rId26"/>
    <p:sldId id="310" r:id="rId27"/>
    <p:sldId id="311" r:id="rId28"/>
    <p:sldId id="312" r:id="rId29"/>
    <p:sldId id="288" r:id="rId3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8000"/>
    <a:srgbClr val="CC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687DEAD-9DE3-1156-7CBC-6C5FF5287A7A}" v="11" dt="2021-09-29T23:10:22.98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56" autoAdjust="0"/>
    <p:restoredTop sz="94660"/>
  </p:normalViewPr>
  <p:slideViewPr>
    <p:cSldViewPr snapToGrid="0" showGuides="1">
      <p:cViewPr varScale="1">
        <p:scale>
          <a:sx n="79" d="100"/>
          <a:sy n="79" d="100"/>
        </p:scale>
        <p:origin x="139" y="5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37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ười dùng Khách" userId="S::urn:spo:anon#1bf3c33d4f0736fc222de436a6bd5efd669ceab1671cb7f32749209eb9668b78::" providerId="AD" clId="Web-{6687DEAD-9DE3-1156-7CBC-6C5FF5287A7A}"/>
    <pc:docChg chg="modSld">
      <pc:chgData name="Người dùng Khách" userId="S::urn:spo:anon#1bf3c33d4f0736fc222de436a6bd5efd669ceab1671cb7f32749209eb9668b78::" providerId="AD" clId="Web-{6687DEAD-9DE3-1156-7CBC-6C5FF5287A7A}" dt="2021-09-29T23:10:22.155" v="5" actId="20577"/>
      <pc:docMkLst>
        <pc:docMk/>
      </pc:docMkLst>
      <pc:sldChg chg="modSp">
        <pc:chgData name="Người dùng Khách" userId="S::urn:spo:anon#1bf3c33d4f0736fc222de436a6bd5efd669ceab1671cb7f32749209eb9668b78::" providerId="AD" clId="Web-{6687DEAD-9DE3-1156-7CBC-6C5FF5287A7A}" dt="2021-09-29T23:10:22.155" v="5" actId="20577"/>
        <pc:sldMkLst>
          <pc:docMk/>
          <pc:sldMk cId="663360791" sldId="279"/>
        </pc:sldMkLst>
        <pc:spChg chg="mod">
          <ac:chgData name="Người dùng Khách" userId="S::urn:spo:anon#1bf3c33d4f0736fc222de436a6bd5efd669ceab1671cb7f32749209eb9668b78::" providerId="AD" clId="Web-{6687DEAD-9DE3-1156-7CBC-6C5FF5287A7A}" dt="2021-09-29T23:10:22.155" v="5" actId="20577"/>
          <ac:spMkLst>
            <pc:docMk/>
            <pc:sldMk cId="663360791" sldId="279"/>
            <ac:spMk id="5" creationId="{0E14A240-DE9B-4BAB-8B5F-D0A1EF3A720A}"/>
          </ac:spMkLst>
        </pc:sp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jpeg"/><Relationship Id="rId4" Type="http://schemas.openxmlformats.org/officeDocument/2006/relationships/image" Target="../media/image9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4.png"/><Relationship Id="rId1" Type="http://schemas.openxmlformats.org/officeDocument/2006/relationships/image" Target="../media/image33.jpe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image" Target="../media/image37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40.jpeg"/><Relationship Id="rId4" Type="http://schemas.openxmlformats.org/officeDocument/2006/relationships/image" Target="../media/image9.pn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image" Target="../media/image34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jpeg"/><Relationship Id="rId4" Type="http://schemas.openxmlformats.org/officeDocument/2006/relationships/image" Target="../media/image9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4.png"/><Relationship Id="rId1" Type="http://schemas.openxmlformats.org/officeDocument/2006/relationships/image" Target="../media/image33.jpe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image" Target="../media/image37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40.jpeg"/><Relationship Id="rId4" Type="http://schemas.openxmlformats.org/officeDocument/2006/relationships/image" Target="../media/image9.pn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image" Target="../media/image34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66B6AA0-EEE5-4527-B22B-6A2740A6201D}" type="doc">
      <dgm:prSet loTypeId="urn:microsoft.com/office/officeart/2005/8/layout/p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4FCBD3B-13B1-4655-8290-C5A2FAF78431}">
      <dgm:prSet phldrT="[Text]" custT="1"/>
      <dgm:spPr>
        <a:xfrm>
          <a:off x="5810" y="2744170"/>
          <a:ext cx="2765133" cy="1025864"/>
        </a:xfrm>
        <a:noFill/>
        <a:ln>
          <a:noFill/>
        </a:ln>
        <a:effectLst/>
      </dgm:spPr>
      <dgm:t>
        <a:bodyPr/>
        <a:lstStyle/>
        <a:p>
          <a:r>
            <a:rPr lang="en-US" sz="28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Trùng</a:t>
          </a:r>
          <a:r>
            <a:rPr lang="en-US" sz="28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roi</a:t>
          </a:r>
          <a:endParaRPr lang="en-US" sz="28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ECBC0EC2-46C8-4DEB-88AB-A3B170617FC3}" type="parTrans" cxnId="{23991EE8-567C-4667-B63B-B75A0B90C449}">
      <dgm:prSet/>
      <dgm:spPr/>
      <dgm:t>
        <a:bodyPr/>
        <a:lstStyle/>
        <a:p>
          <a:endParaRPr lang="en-US"/>
        </a:p>
      </dgm:t>
    </dgm:pt>
    <dgm:pt modelId="{434352F1-B3D0-4637-AB2F-2190167EBD2B}" type="sibTrans" cxnId="{23991EE8-567C-4667-B63B-B75A0B90C449}">
      <dgm:prSet/>
      <dgm:spPr/>
      <dgm:t>
        <a:bodyPr/>
        <a:lstStyle/>
        <a:p>
          <a:endParaRPr lang="en-US"/>
        </a:p>
      </dgm:t>
    </dgm:pt>
    <dgm:pt modelId="{6B852434-6595-451E-809D-A5E3583D2CF9}">
      <dgm:prSet phldrT="[Text]" custT="1"/>
      <dgm:spPr>
        <a:xfrm>
          <a:off x="3129532" y="2714984"/>
          <a:ext cx="2765133" cy="1025864"/>
        </a:xfrm>
        <a:noFill/>
        <a:ln>
          <a:noFill/>
        </a:ln>
        <a:effectLst/>
      </dgm:spPr>
      <dgm:t>
        <a:bodyPr/>
        <a:lstStyle/>
        <a:p>
          <a:r>
            <a:rPr lang="en-US" sz="28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Trùng</a:t>
          </a:r>
          <a:r>
            <a:rPr lang="en-US" sz="28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giày</a:t>
          </a:r>
          <a:endParaRPr lang="en-US" sz="28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A0687605-775D-46F1-A80F-12E0B04A8494}" type="parTrans" cxnId="{643D4D18-672F-426C-8BB4-3107222B337F}">
      <dgm:prSet/>
      <dgm:spPr/>
      <dgm:t>
        <a:bodyPr/>
        <a:lstStyle/>
        <a:p>
          <a:endParaRPr lang="en-US"/>
        </a:p>
      </dgm:t>
    </dgm:pt>
    <dgm:pt modelId="{29DFD171-2AF8-4134-B77D-EA44DB9C6BA6}" type="sibTrans" cxnId="{643D4D18-672F-426C-8BB4-3107222B337F}">
      <dgm:prSet/>
      <dgm:spPr/>
      <dgm:t>
        <a:bodyPr/>
        <a:lstStyle/>
        <a:p>
          <a:endParaRPr lang="en-US"/>
        </a:p>
      </dgm:t>
    </dgm:pt>
    <dgm:pt modelId="{94058751-1CA9-442D-84FD-4ED65AC2594D}">
      <dgm:prSet phldrT="[Text]" custT="1"/>
      <dgm:spPr>
        <a:xfrm>
          <a:off x="9131099" y="2744170"/>
          <a:ext cx="2765133" cy="1025864"/>
        </a:xfrm>
        <a:noFill/>
        <a:ln>
          <a:noFill/>
        </a:ln>
        <a:effectLst/>
      </dgm:spPr>
      <dgm:t>
        <a:bodyPr/>
        <a:lstStyle/>
        <a:p>
          <a:r>
            <a:rPr lang="en-US" sz="28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Tảo</a:t>
          </a:r>
          <a:r>
            <a:rPr lang="en-US" sz="28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lam</a:t>
          </a:r>
        </a:p>
      </dgm:t>
    </dgm:pt>
    <dgm:pt modelId="{506DBAA0-06FC-4C4D-818B-4427735460D8}" type="parTrans" cxnId="{82C3AFC2-7AC1-4213-A13A-987A89E6DCB0}">
      <dgm:prSet/>
      <dgm:spPr/>
      <dgm:t>
        <a:bodyPr/>
        <a:lstStyle/>
        <a:p>
          <a:endParaRPr lang="en-US"/>
        </a:p>
      </dgm:t>
    </dgm:pt>
    <dgm:pt modelId="{E82A5D6D-B173-43E3-8A43-F083799E01BE}" type="sibTrans" cxnId="{82C3AFC2-7AC1-4213-A13A-987A89E6DCB0}">
      <dgm:prSet/>
      <dgm:spPr/>
      <dgm:t>
        <a:bodyPr/>
        <a:lstStyle/>
        <a:p>
          <a:endParaRPr lang="en-US"/>
        </a:p>
      </dgm:t>
    </dgm:pt>
    <dgm:pt modelId="{365178C5-920B-496D-A05A-2FF862D5201E}">
      <dgm:prSet phldrT="[Text]" custT="1"/>
      <dgm:spPr>
        <a:xfrm>
          <a:off x="6089336" y="2744170"/>
          <a:ext cx="2765133" cy="1025864"/>
        </a:xfrm>
        <a:noFill/>
        <a:ln>
          <a:noFill/>
        </a:ln>
        <a:effectLst/>
      </dgm:spPr>
      <dgm:t>
        <a:bodyPr/>
        <a:lstStyle/>
        <a:p>
          <a:r>
            <a:rPr lang="en-US" sz="28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Vi </a:t>
          </a:r>
          <a:r>
            <a:rPr lang="en-US" sz="28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khuẩn</a:t>
          </a:r>
          <a:r>
            <a:rPr lang="en-US" sz="28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E.Coli</a:t>
          </a:r>
          <a:endParaRPr lang="en-US" sz="28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E915278A-7521-4C8D-8814-81AA6707EB0D}" type="parTrans" cxnId="{215D6AA6-DE78-445F-B73D-F97EADAAC244}">
      <dgm:prSet/>
      <dgm:spPr/>
      <dgm:t>
        <a:bodyPr/>
        <a:lstStyle/>
        <a:p>
          <a:endParaRPr lang="en-US"/>
        </a:p>
      </dgm:t>
    </dgm:pt>
    <dgm:pt modelId="{CAA2079A-A198-4E69-8216-FC5566D5C83C}" type="sibTrans" cxnId="{215D6AA6-DE78-445F-B73D-F97EADAAC244}">
      <dgm:prSet/>
      <dgm:spPr/>
      <dgm:t>
        <a:bodyPr/>
        <a:lstStyle/>
        <a:p>
          <a:endParaRPr lang="en-US"/>
        </a:p>
      </dgm:t>
    </dgm:pt>
    <dgm:pt modelId="{0A9EA390-15BC-41D0-9AC2-32D11F67CE51}" type="pres">
      <dgm:prSet presAssocID="{866B6AA0-EEE5-4527-B22B-6A2740A6201D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8FC6D94-5F62-4FEE-A53E-03C0FF9FE27C}" type="pres">
      <dgm:prSet presAssocID="{14FCBD3B-13B1-4655-8290-C5A2FAF78431}" presName="compNode" presStyleCnt="0"/>
      <dgm:spPr/>
    </dgm:pt>
    <dgm:pt modelId="{7A3582A2-7A1C-49FD-8964-60F49BB23588}" type="pres">
      <dgm:prSet presAssocID="{14FCBD3B-13B1-4655-8290-C5A2FAF78431}" presName="pictRect" presStyleLbl="node1" presStyleIdx="0" presStyleCnt="4" custLinFactNeighborX="-6992" custLinFactNeighborY="-75629"/>
      <dgm:spPr>
        <a:xfrm>
          <a:off x="5810" y="838993"/>
          <a:ext cx="2765133" cy="1905177"/>
        </a:xfrm>
        <a:prstGeom prst="roundRect">
          <a:avLst/>
        </a:prstGeom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" b="-7000"/>
          </a:stretch>
        </a:blip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endParaRPr lang="en-US"/>
        </a:p>
      </dgm:t>
    </dgm:pt>
    <dgm:pt modelId="{2601CE88-F163-45D3-8767-76901557BC99}" type="pres">
      <dgm:prSet presAssocID="{14FCBD3B-13B1-4655-8290-C5A2FAF78431}" presName="textRect" presStyleLbl="revTx" presStyleIdx="0" presStyleCnt="4" custLinFactY="-58659" custLinFactNeighborX="4873" custLinFactNeighborY="-100000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7643E017-7726-419F-9494-CF4E90230249}" type="pres">
      <dgm:prSet presAssocID="{434352F1-B3D0-4637-AB2F-2190167EBD2B}" presName="sibTrans" presStyleLbl="sibTrans2D1" presStyleIdx="0" presStyleCnt="0"/>
      <dgm:spPr/>
      <dgm:t>
        <a:bodyPr/>
        <a:lstStyle/>
        <a:p>
          <a:endParaRPr lang="en-US"/>
        </a:p>
      </dgm:t>
    </dgm:pt>
    <dgm:pt modelId="{A2D01D4F-FBCA-41B6-994F-55111CFBE98E}" type="pres">
      <dgm:prSet presAssocID="{6B852434-6595-451E-809D-A5E3583D2CF9}" presName="compNode" presStyleCnt="0"/>
      <dgm:spPr/>
    </dgm:pt>
    <dgm:pt modelId="{35C0A6CD-5759-4185-B165-131AB95BAC0A}" type="pres">
      <dgm:prSet presAssocID="{6B852434-6595-451E-809D-A5E3583D2CF9}" presName="pictRect" presStyleLbl="node1" presStyleIdx="1" presStyleCnt="4" custLinFactNeighborX="5" custLinFactNeighborY="-75629"/>
      <dgm:spPr>
        <a:xfrm>
          <a:off x="3132380" y="886165"/>
          <a:ext cx="2765133" cy="1905177"/>
        </a:xfrm>
        <a:prstGeom prst="roundRect">
          <a:avLst/>
        </a:prstGeom>
        <a:blipFill rotWithShape="1">
          <a:blip xmlns:r="http://schemas.openxmlformats.org/officeDocument/2006/relationships" r:embed="rId2"/>
          <a:srcRect/>
          <a:stretch>
            <a:fillRect l="-13000" r="-13000"/>
          </a:stretch>
        </a:blip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endParaRPr lang="en-US"/>
        </a:p>
      </dgm:t>
    </dgm:pt>
    <dgm:pt modelId="{2AC92742-A042-4ED2-B99A-5DCC3D1A8346}" type="pres">
      <dgm:prSet presAssocID="{6B852434-6595-451E-809D-A5E3583D2CF9}" presName="textRect" presStyleLbl="revTx" presStyleIdx="1" presStyleCnt="4" custLinFactY="-58659" custLinFactNeighborX="-4075" custLinFactNeighborY="-100000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117AC754-31B3-45CE-8307-D5C6499EDEB2}" type="pres">
      <dgm:prSet presAssocID="{29DFD171-2AF8-4134-B77D-EA44DB9C6BA6}" presName="sibTrans" presStyleLbl="sibTrans2D1" presStyleIdx="0" presStyleCnt="0"/>
      <dgm:spPr/>
      <dgm:t>
        <a:bodyPr/>
        <a:lstStyle/>
        <a:p>
          <a:endParaRPr lang="en-US"/>
        </a:p>
      </dgm:t>
    </dgm:pt>
    <dgm:pt modelId="{93967594-10EF-40D4-9B31-CD13AB9F6708}" type="pres">
      <dgm:prSet presAssocID="{365178C5-920B-496D-A05A-2FF862D5201E}" presName="compNode" presStyleCnt="0"/>
      <dgm:spPr/>
    </dgm:pt>
    <dgm:pt modelId="{40005638-BD04-4430-A30B-44853F57B9B8}" type="pres">
      <dgm:prSet presAssocID="{365178C5-920B-496D-A05A-2FF862D5201E}" presName="pictRect" presStyleLbl="node1" presStyleIdx="2" presStyleCnt="4" custLinFactNeighborX="-5002" custLinFactNeighborY="-72617"/>
      <dgm:spPr>
        <a:xfrm>
          <a:off x="6089336" y="838993"/>
          <a:ext cx="2765133" cy="1905177"/>
        </a:xfrm>
        <a:prstGeom prst="roundRect">
          <a:avLst/>
        </a:prstGeom>
        <a:blipFill rotWithShape="1">
          <a:blip xmlns:r="http://schemas.openxmlformats.org/officeDocument/2006/relationships" r:embed="rId3"/>
          <a:srcRect/>
          <a:stretch>
            <a:fillRect/>
          </a:stretch>
        </a:blip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endParaRPr lang="en-US"/>
        </a:p>
      </dgm:t>
    </dgm:pt>
    <dgm:pt modelId="{4E753995-7E37-4615-881B-44B5350C6C9F}" type="pres">
      <dgm:prSet presAssocID="{365178C5-920B-496D-A05A-2FF862D5201E}" presName="textRect" presStyleLbl="revTx" presStyleIdx="2" presStyleCnt="4" custLinFactY="-52885" custLinFactNeighborX="-12997" custLinFactNeighborY="-100000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72900849-47F1-4F13-8FD6-3945EBA4178E}" type="pres">
      <dgm:prSet presAssocID="{CAA2079A-A198-4E69-8216-FC5566D5C83C}" presName="sibTrans" presStyleLbl="sibTrans2D1" presStyleIdx="0" presStyleCnt="0"/>
      <dgm:spPr/>
      <dgm:t>
        <a:bodyPr/>
        <a:lstStyle/>
        <a:p>
          <a:endParaRPr lang="en-US"/>
        </a:p>
      </dgm:t>
    </dgm:pt>
    <dgm:pt modelId="{0D4FAFE6-79A5-49FF-A6C0-45770AD3A4B3}" type="pres">
      <dgm:prSet presAssocID="{94058751-1CA9-442D-84FD-4ED65AC2594D}" presName="compNode" presStyleCnt="0"/>
      <dgm:spPr/>
    </dgm:pt>
    <dgm:pt modelId="{D61D40C1-62EC-44AD-B3DA-3EF29ED03413}" type="pres">
      <dgm:prSet presAssocID="{94058751-1CA9-442D-84FD-4ED65AC2594D}" presName="pictRect" presStyleLbl="node1" presStyleIdx="3" presStyleCnt="4" custLinFactNeighborX="-5956" custLinFactNeighborY="-75629"/>
      <dgm:spPr>
        <a:xfrm>
          <a:off x="9131099" y="838993"/>
          <a:ext cx="2765133" cy="1905177"/>
        </a:xfrm>
        <a:prstGeom prst="roundRect">
          <a:avLst/>
        </a:prstGeom>
        <a:blipFill rotWithShape="1">
          <a:blip xmlns:r="http://schemas.openxmlformats.org/officeDocument/2006/relationships" r:embed="rId4"/>
          <a:srcRect/>
          <a:stretch>
            <a:fillRect l="-12000" r="-12000"/>
          </a:stretch>
        </a:blip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endParaRPr lang="en-US"/>
        </a:p>
      </dgm:t>
    </dgm:pt>
    <dgm:pt modelId="{D94279AA-2020-427D-ADD9-08FC00C22BDA}" type="pres">
      <dgm:prSet presAssocID="{94058751-1CA9-442D-84FD-4ED65AC2594D}" presName="textRect" presStyleLbl="revTx" presStyleIdx="3" presStyleCnt="4" custLinFactY="-58659" custLinFactNeighborY="-100000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</dgm:ptLst>
  <dgm:cxnLst>
    <dgm:cxn modelId="{643D4D18-672F-426C-8BB4-3107222B337F}" srcId="{866B6AA0-EEE5-4527-B22B-6A2740A6201D}" destId="{6B852434-6595-451E-809D-A5E3583D2CF9}" srcOrd="1" destOrd="0" parTransId="{A0687605-775D-46F1-A80F-12E0B04A8494}" sibTransId="{29DFD171-2AF8-4134-B77D-EA44DB9C6BA6}"/>
    <dgm:cxn modelId="{64CA2FB7-C14A-4252-B52E-440C9E4F195B}" type="presOf" srcId="{365178C5-920B-496D-A05A-2FF862D5201E}" destId="{4E753995-7E37-4615-881B-44B5350C6C9F}" srcOrd="0" destOrd="0" presId="urn:microsoft.com/office/officeart/2005/8/layout/pList1"/>
    <dgm:cxn modelId="{82C3AFC2-7AC1-4213-A13A-987A89E6DCB0}" srcId="{866B6AA0-EEE5-4527-B22B-6A2740A6201D}" destId="{94058751-1CA9-442D-84FD-4ED65AC2594D}" srcOrd="3" destOrd="0" parTransId="{506DBAA0-06FC-4C4D-818B-4427735460D8}" sibTransId="{E82A5D6D-B173-43E3-8A43-F083799E01BE}"/>
    <dgm:cxn modelId="{F55B6507-6228-426A-B9A5-A8C5BC41290F}" type="presOf" srcId="{14FCBD3B-13B1-4655-8290-C5A2FAF78431}" destId="{2601CE88-F163-45D3-8767-76901557BC99}" srcOrd="0" destOrd="0" presId="urn:microsoft.com/office/officeart/2005/8/layout/pList1"/>
    <dgm:cxn modelId="{530452B8-EA6B-4F68-9AC7-B001AF1CC673}" type="presOf" srcId="{866B6AA0-EEE5-4527-B22B-6A2740A6201D}" destId="{0A9EA390-15BC-41D0-9AC2-32D11F67CE51}" srcOrd="0" destOrd="0" presId="urn:microsoft.com/office/officeart/2005/8/layout/pList1"/>
    <dgm:cxn modelId="{E56FE96E-3B5D-4929-870F-AD27ABD564DE}" type="presOf" srcId="{29DFD171-2AF8-4134-B77D-EA44DB9C6BA6}" destId="{117AC754-31B3-45CE-8307-D5C6499EDEB2}" srcOrd="0" destOrd="0" presId="urn:microsoft.com/office/officeart/2005/8/layout/pList1"/>
    <dgm:cxn modelId="{A9C771F2-6367-4AE5-AB98-09F74855837B}" type="presOf" srcId="{434352F1-B3D0-4637-AB2F-2190167EBD2B}" destId="{7643E017-7726-419F-9494-CF4E90230249}" srcOrd="0" destOrd="0" presId="urn:microsoft.com/office/officeart/2005/8/layout/pList1"/>
    <dgm:cxn modelId="{215D6AA6-DE78-445F-B73D-F97EADAAC244}" srcId="{866B6AA0-EEE5-4527-B22B-6A2740A6201D}" destId="{365178C5-920B-496D-A05A-2FF862D5201E}" srcOrd="2" destOrd="0" parTransId="{E915278A-7521-4C8D-8814-81AA6707EB0D}" sibTransId="{CAA2079A-A198-4E69-8216-FC5566D5C83C}"/>
    <dgm:cxn modelId="{821B6704-C91B-4E9F-BF8B-AF586915CD69}" type="presOf" srcId="{6B852434-6595-451E-809D-A5E3583D2CF9}" destId="{2AC92742-A042-4ED2-B99A-5DCC3D1A8346}" srcOrd="0" destOrd="0" presId="urn:microsoft.com/office/officeart/2005/8/layout/pList1"/>
    <dgm:cxn modelId="{AFD9A9FF-11CB-4F7D-A4E1-A94C271E394C}" type="presOf" srcId="{CAA2079A-A198-4E69-8216-FC5566D5C83C}" destId="{72900849-47F1-4F13-8FD6-3945EBA4178E}" srcOrd="0" destOrd="0" presId="urn:microsoft.com/office/officeart/2005/8/layout/pList1"/>
    <dgm:cxn modelId="{23991EE8-567C-4667-B63B-B75A0B90C449}" srcId="{866B6AA0-EEE5-4527-B22B-6A2740A6201D}" destId="{14FCBD3B-13B1-4655-8290-C5A2FAF78431}" srcOrd="0" destOrd="0" parTransId="{ECBC0EC2-46C8-4DEB-88AB-A3B170617FC3}" sibTransId="{434352F1-B3D0-4637-AB2F-2190167EBD2B}"/>
    <dgm:cxn modelId="{6959B66E-F900-4E42-A128-18890136FD6C}" type="presOf" srcId="{94058751-1CA9-442D-84FD-4ED65AC2594D}" destId="{D94279AA-2020-427D-ADD9-08FC00C22BDA}" srcOrd="0" destOrd="0" presId="urn:microsoft.com/office/officeart/2005/8/layout/pList1"/>
    <dgm:cxn modelId="{3EF39F90-AE6E-4A3C-8AED-F13C112F277E}" type="presParOf" srcId="{0A9EA390-15BC-41D0-9AC2-32D11F67CE51}" destId="{E8FC6D94-5F62-4FEE-A53E-03C0FF9FE27C}" srcOrd="0" destOrd="0" presId="urn:microsoft.com/office/officeart/2005/8/layout/pList1"/>
    <dgm:cxn modelId="{3A1FA332-73D7-4D4C-9CFE-24EC2CF9278D}" type="presParOf" srcId="{E8FC6D94-5F62-4FEE-A53E-03C0FF9FE27C}" destId="{7A3582A2-7A1C-49FD-8964-60F49BB23588}" srcOrd="0" destOrd="0" presId="urn:microsoft.com/office/officeart/2005/8/layout/pList1"/>
    <dgm:cxn modelId="{2A6888A0-6511-4617-894D-43830A839973}" type="presParOf" srcId="{E8FC6D94-5F62-4FEE-A53E-03C0FF9FE27C}" destId="{2601CE88-F163-45D3-8767-76901557BC99}" srcOrd="1" destOrd="0" presId="urn:microsoft.com/office/officeart/2005/8/layout/pList1"/>
    <dgm:cxn modelId="{F704C122-B202-4091-84A5-BE8170014B49}" type="presParOf" srcId="{0A9EA390-15BC-41D0-9AC2-32D11F67CE51}" destId="{7643E017-7726-419F-9494-CF4E90230249}" srcOrd="1" destOrd="0" presId="urn:microsoft.com/office/officeart/2005/8/layout/pList1"/>
    <dgm:cxn modelId="{3600C58E-ED61-410E-B538-573EF45DD546}" type="presParOf" srcId="{0A9EA390-15BC-41D0-9AC2-32D11F67CE51}" destId="{A2D01D4F-FBCA-41B6-994F-55111CFBE98E}" srcOrd="2" destOrd="0" presId="urn:microsoft.com/office/officeart/2005/8/layout/pList1"/>
    <dgm:cxn modelId="{D0D08534-B199-42B4-9FAB-EF1CC1B41225}" type="presParOf" srcId="{A2D01D4F-FBCA-41B6-994F-55111CFBE98E}" destId="{35C0A6CD-5759-4185-B165-131AB95BAC0A}" srcOrd="0" destOrd="0" presId="urn:microsoft.com/office/officeart/2005/8/layout/pList1"/>
    <dgm:cxn modelId="{E4866BDB-6B8B-46BD-95FD-403BF21458E6}" type="presParOf" srcId="{A2D01D4F-FBCA-41B6-994F-55111CFBE98E}" destId="{2AC92742-A042-4ED2-B99A-5DCC3D1A8346}" srcOrd="1" destOrd="0" presId="urn:microsoft.com/office/officeart/2005/8/layout/pList1"/>
    <dgm:cxn modelId="{A2FC304A-E76B-4569-9A23-779B4752E1D6}" type="presParOf" srcId="{0A9EA390-15BC-41D0-9AC2-32D11F67CE51}" destId="{117AC754-31B3-45CE-8307-D5C6499EDEB2}" srcOrd="3" destOrd="0" presId="urn:microsoft.com/office/officeart/2005/8/layout/pList1"/>
    <dgm:cxn modelId="{AB3E5A43-826A-4B16-BA72-00B70554B662}" type="presParOf" srcId="{0A9EA390-15BC-41D0-9AC2-32D11F67CE51}" destId="{93967594-10EF-40D4-9B31-CD13AB9F6708}" srcOrd="4" destOrd="0" presId="urn:microsoft.com/office/officeart/2005/8/layout/pList1"/>
    <dgm:cxn modelId="{E4F60E0E-3413-40B9-93F1-1F1A1368A3C9}" type="presParOf" srcId="{93967594-10EF-40D4-9B31-CD13AB9F6708}" destId="{40005638-BD04-4430-A30B-44853F57B9B8}" srcOrd="0" destOrd="0" presId="urn:microsoft.com/office/officeart/2005/8/layout/pList1"/>
    <dgm:cxn modelId="{ED59DF18-F1E7-4B99-9B4B-5A3DFF474C5B}" type="presParOf" srcId="{93967594-10EF-40D4-9B31-CD13AB9F6708}" destId="{4E753995-7E37-4615-881B-44B5350C6C9F}" srcOrd="1" destOrd="0" presId="urn:microsoft.com/office/officeart/2005/8/layout/pList1"/>
    <dgm:cxn modelId="{BAC2DAF4-BCD6-4000-8D4F-E9034F9B8988}" type="presParOf" srcId="{0A9EA390-15BC-41D0-9AC2-32D11F67CE51}" destId="{72900849-47F1-4F13-8FD6-3945EBA4178E}" srcOrd="5" destOrd="0" presId="urn:microsoft.com/office/officeart/2005/8/layout/pList1"/>
    <dgm:cxn modelId="{2E2BBB6C-1325-4E47-A0E3-6A0B4E67CB94}" type="presParOf" srcId="{0A9EA390-15BC-41D0-9AC2-32D11F67CE51}" destId="{0D4FAFE6-79A5-49FF-A6C0-45770AD3A4B3}" srcOrd="6" destOrd="0" presId="urn:microsoft.com/office/officeart/2005/8/layout/pList1"/>
    <dgm:cxn modelId="{941B0882-6AEA-4DD6-BE1A-2B9AF9ADCC9E}" type="presParOf" srcId="{0D4FAFE6-79A5-49FF-A6C0-45770AD3A4B3}" destId="{D61D40C1-62EC-44AD-B3DA-3EF29ED03413}" srcOrd="0" destOrd="0" presId="urn:microsoft.com/office/officeart/2005/8/layout/pList1"/>
    <dgm:cxn modelId="{C4D81A17-DE28-4838-B9E6-CFBECC06CFFE}" type="presParOf" srcId="{0D4FAFE6-79A5-49FF-A6C0-45770AD3A4B3}" destId="{D94279AA-2020-427D-ADD9-08FC00C22BDA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37C75CD-FFA8-4420-841B-D8401B7EC470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2065D71-77E8-47B9-BA56-4F45EBB94CCC}">
      <dgm:prSet phldrT="[Text]" custT="1"/>
      <dgm:spPr>
        <a:solidFill>
          <a:schemeClr val="bg2">
            <a:lumMod val="90000"/>
          </a:schemeClr>
        </a:solidFill>
      </dgm:spPr>
      <dgm:t>
        <a:bodyPr/>
        <a:lstStyle/>
        <a:p>
          <a:r>
            <a:rPr lang="en-US" sz="40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Cơ</a:t>
          </a:r>
          <a:r>
            <a: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0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thể</a:t>
          </a:r>
          <a:r>
            <a: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0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đơn</a:t>
          </a:r>
          <a:r>
            <a: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0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bào</a:t>
          </a:r>
          <a:endParaRPr lang="en-US" sz="4000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CB89DEF-DFA2-4132-8CBD-A0D7449A1370}" type="parTrans" cxnId="{0602C431-F435-49A4-BEDD-11C335F469BB}">
      <dgm:prSet/>
      <dgm:spPr/>
      <dgm:t>
        <a:bodyPr/>
        <a:lstStyle/>
        <a:p>
          <a:endParaRPr lang="en-US"/>
        </a:p>
      </dgm:t>
    </dgm:pt>
    <dgm:pt modelId="{97FC7437-EB77-442F-B6CD-2AAADF17ADC1}" type="sibTrans" cxnId="{0602C431-F435-49A4-BEDD-11C335F469BB}">
      <dgm:prSet/>
      <dgm:spPr/>
      <dgm:t>
        <a:bodyPr/>
        <a:lstStyle/>
        <a:p>
          <a:endParaRPr lang="en-US"/>
        </a:p>
      </dgm:t>
    </dgm:pt>
    <dgm:pt modelId="{C28CC19F-2C34-4EB0-9D8C-C67BD26B68A7}">
      <dgm:prSet phldrT="[Text]"/>
      <dgm:spPr/>
      <dgm:t>
        <a:bodyPr/>
        <a:lstStyle/>
        <a:p>
          <a:r>
            <a:rPr lang="en-US" altLang="en-US" dirty="0" err="1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Cấu</a:t>
          </a:r>
          <a:r>
            <a:rPr lang="en-US" altLang="en-US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altLang="en-US" dirty="0" err="1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tạo</a:t>
          </a:r>
          <a:r>
            <a:rPr lang="en-US" altLang="en-US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altLang="en-US" dirty="0" err="1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từ</a:t>
          </a:r>
          <a:r>
            <a:rPr lang="en-US" altLang="en-US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altLang="en-US" b="1" dirty="0" err="1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một</a:t>
          </a:r>
          <a:r>
            <a:rPr lang="en-US" altLang="en-US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altLang="en-US" dirty="0" err="1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tế</a:t>
          </a:r>
          <a:r>
            <a:rPr lang="en-US" altLang="en-US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altLang="en-US" dirty="0" err="1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bào</a:t>
          </a:r>
          <a:r>
            <a:rPr lang="en-US" altLang="en-US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.</a:t>
          </a:r>
          <a:endParaRPr 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4312A01-2DF8-44C5-AC3B-264E903530A3}" type="parTrans" cxnId="{E95323F7-9DE8-42B2-91BD-ABC5A1FDD42B}">
      <dgm:prSet/>
      <dgm:spPr/>
      <dgm:t>
        <a:bodyPr/>
        <a:lstStyle/>
        <a:p>
          <a:endParaRPr lang="en-US"/>
        </a:p>
      </dgm:t>
    </dgm:pt>
    <dgm:pt modelId="{3CD035EC-A9E6-40E7-931E-7CE3155C0676}" type="sibTrans" cxnId="{E95323F7-9DE8-42B2-91BD-ABC5A1FDD42B}">
      <dgm:prSet/>
      <dgm:spPr/>
      <dgm:t>
        <a:bodyPr/>
        <a:lstStyle/>
        <a:p>
          <a:endParaRPr lang="en-US"/>
        </a:p>
      </dgm:t>
    </dgm:pt>
    <dgm:pt modelId="{556BEBB3-2116-4C52-80E4-36518037E0E8}">
      <dgm:prSet phldrT="[Text]" phldr="1"/>
      <dgm:spPr/>
      <dgm:t>
        <a:bodyPr/>
        <a:lstStyle/>
        <a:p>
          <a:endParaRPr lang="en-US" dirty="0"/>
        </a:p>
      </dgm:t>
    </dgm:pt>
    <dgm:pt modelId="{CC54B2D0-F5DB-4D92-BA43-5BE065567D8B}" type="parTrans" cxnId="{7BD2642D-1DF5-470B-B8DE-4D468AF8C616}">
      <dgm:prSet/>
      <dgm:spPr/>
      <dgm:t>
        <a:bodyPr/>
        <a:lstStyle/>
        <a:p>
          <a:endParaRPr lang="en-US"/>
        </a:p>
      </dgm:t>
    </dgm:pt>
    <dgm:pt modelId="{9EE898A5-25E3-480B-A683-C400D85FA334}" type="sibTrans" cxnId="{7BD2642D-1DF5-470B-B8DE-4D468AF8C616}">
      <dgm:prSet/>
      <dgm:spPr/>
      <dgm:t>
        <a:bodyPr/>
        <a:lstStyle/>
        <a:p>
          <a:endParaRPr lang="en-US"/>
        </a:p>
      </dgm:t>
    </dgm:pt>
    <dgm:pt modelId="{A6075E72-00CA-4724-8BF5-606D03B55049}">
      <dgm:prSet phldrT="[Text]" custT="1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r>
            <a:rPr lang="en-US" sz="40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Cơ</a:t>
          </a:r>
          <a:r>
            <a: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0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thể</a:t>
          </a:r>
          <a:r>
            <a: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0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đa</a:t>
          </a:r>
          <a:r>
            <a: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0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bào</a:t>
          </a:r>
          <a:endParaRPr lang="en-US" sz="4000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EF25A78-FB97-4437-83D3-F0E7D203F5AD}" type="parTrans" cxnId="{CF067984-3550-4E6C-8556-1BFEA2B89663}">
      <dgm:prSet/>
      <dgm:spPr/>
      <dgm:t>
        <a:bodyPr/>
        <a:lstStyle/>
        <a:p>
          <a:endParaRPr lang="en-US"/>
        </a:p>
      </dgm:t>
    </dgm:pt>
    <dgm:pt modelId="{7FA84656-2A79-496A-B8DA-D54760A16737}" type="sibTrans" cxnId="{CF067984-3550-4E6C-8556-1BFEA2B89663}">
      <dgm:prSet/>
      <dgm:spPr/>
      <dgm:t>
        <a:bodyPr/>
        <a:lstStyle/>
        <a:p>
          <a:endParaRPr lang="en-US"/>
        </a:p>
      </dgm:t>
    </dgm:pt>
    <dgm:pt modelId="{89CFDF35-4EAD-4AEE-8994-E5BD0ADA08C9}">
      <dgm:prSet phldrT="[Text]"/>
      <dgm:spPr/>
      <dgm:t>
        <a:bodyPr/>
        <a:lstStyle/>
        <a:p>
          <a:r>
            <a:rPr lang="en-US" altLang="en-US" dirty="0" err="1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Cấu</a:t>
          </a:r>
          <a:r>
            <a:rPr lang="en-US" altLang="en-US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altLang="en-US" dirty="0" err="1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tạo</a:t>
          </a:r>
          <a:r>
            <a:rPr lang="en-US" altLang="en-US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altLang="en-US" dirty="0" err="1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từ</a:t>
          </a:r>
          <a:r>
            <a:rPr lang="en-US" altLang="en-US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altLang="en-US" b="1" dirty="0" err="1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nhiều</a:t>
          </a:r>
          <a:r>
            <a:rPr lang="en-US" altLang="en-US" b="1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altLang="en-US" dirty="0" err="1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tế</a:t>
          </a:r>
          <a:r>
            <a:rPr lang="en-US" altLang="en-US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altLang="en-US" dirty="0" err="1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bào</a:t>
          </a:r>
          <a:r>
            <a:rPr lang="en-US" altLang="en-US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.</a:t>
          </a:r>
          <a:endParaRPr 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67F8A2A-F783-4CFD-BAB4-8E9BD5A63B15}" type="parTrans" cxnId="{E3D5D286-C755-47BA-BB7E-C0EBEF88ED59}">
      <dgm:prSet/>
      <dgm:spPr/>
      <dgm:t>
        <a:bodyPr/>
        <a:lstStyle/>
        <a:p>
          <a:endParaRPr lang="en-US"/>
        </a:p>
      </dgm:t>
    </dgm:pt>
    <dgm:pt modelId="{793B5583-5B65-4943-BF16-7364D4D6006A}" type="sibTrans" cxnId="{E3D5D286-C755-47BA-BB7E-C0EBEF88ED59}">
      <dgm:prSet/>
      <dgm:spPr/>
      <dgm:t>
        <a:bodyPr/>
        <a:lstStyle/>
        <a:p>
          <a:endParaRPr lang="en-US"/>
        </a:p>
      </dgm:t>
    </dgm:pt>
    <dgm:pt modelId="{54A367B6-BB45-4F17-8504-C202F73C6C09}">
      <dgm:prSet phldrT="[Text]" phldr="1"/>
      <dgm:spPr/>
      <dgm:t>
        <a:bodyPr/>
        <a:lstStyle/>
        <a:p>
          <a:endParaRPr lang="en-US" dirty="0"/>
        </a:p>
      </dgm:t>
    </dgm:pt>
    <dgm:pt modelId="{EECD2B8B-1F2C-4CDD-841B-EE50DDA072D8}" type="parTrans" cxnId="{14265F95-27B1-418E-931C-517F93A4402C}">
      <dgm:prSet/>
      <dgm:spPr/>
      <dgm:t>
        <a:bodyPr/>
        <a:lstStyle/>
        <a:p>
          <a:endParaRPr lang="en-US"/>
        </a:p>
      </dgm:t>
    </dgm:pt>
    <dgm:pt modelId="{CB2DB122-65B2-4555-AAF1-BB7D953729E5}" type="sibTrans" cxnId="{14265F95-27B1-418E-931C-517F93A4402C}">
      <dgm:prSet/>
      <dgm:spPr/>
      <dgm:t>
        <a:bodyPr/>
        <a:lstStyle/>
        <a:p>
          <a:endParaRPr lang="en-US"/>
        </a:p>
      </dgm:t>
    </dgm:pt>
    <dgm:pt modelId="{48C9E165-64EC-4422-8EE1-106D65E3EB0B}" type="pres">
      <dgm:prSet presAssocID="{937C75CD-FFA8-4420-841B-D8401B7EC470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1B784206-7941-4CB7-9075-A782DE741DBD}" type="pres">
      <dgm:prSet presAssocID="{02065D71-77E8-47B9-BA56-4F45EBB94CCC}" presName="root" presStyleCnt="0"/>
      <dgm:spPr/>
    </dgm:pt>
    <dgm:pt modelId="{E2A93912-8CA1-4A87-993D-71CA1478A065}" type="pres">
      <dgm:prSet presAssocID="{02065D71-77E8-47B9-BA56-4F45EBB94CCC}" presName="rootComposite" presStyleCnt="0"/>
      <dgm:spPr/>
    </dgm:pt>
    <dgm:pt modelId="{7A445AA6-D768-4E28-A6E5-1577F6ADF3AC}" type="pres">
      <dgm:prSet presAssocID="{02065D71-77E8-47B9-BA56-4F45EBB94CCC}" presName="rootText" presStyleLbl="node1" presStyleIdx="0" presStyleCnt="2" custScaleX="148198" custLinFactNeighborX="-25767" custLinFactNeighborY="-11280"/>
      <dgm:spPr/>
      <dgm:t>
        <a:bodyPr/>
        <a:lstStyle/>
        <a:p>
          <a:endParaRPr lang="en-US"/>
        </a:p>
      </dgm:t>
    </dgm:pt>
    <dgm:pt modelId="{7204240B-CFC7-46C3-86BE-AC0D0AFDDF87}" type="pres">
      <dgm:prSet presAssocID="{02065D71-77E8-47B9-BA56-4F45EBB94CCC}" presName="rootConnector" presStyleLbl="node1" presStyleIdx="0" presStyleCnt="2"/>
      <dgm:spPr/>
      <dgm:t>
        <a:bodyPr/>
        <a:lstStyle/>
        <a:p>
          <a:endParaRPr lang="en-US"/>
        </a:p>
      </dgm:t>
    </dgm:pt>
    <dgm:pt modelId="{FFC16B94-2702-4E11-A484-2ECF89F5D30C}" type="pres">
      <dgm:prSet presAssocID="{02065D71-77E8-47B9-BA56-4F45EBB94CCC}" presName="childShape" presStyleCnt="0"/>
      <dgm:spPr/>
    </dgm:pt>
    <dgm:pt modelId="{ED3E9103-A2C6-4523-9E2C-8D4B23715CE6}" type="pres">
      <dgm:prSet presAssocID="{B4312A01-2DF8-44C5-AC3B-264E903530A3}" presName="Name13" presStyleLbl="parChTrans1D2" presStyleIdx="0" presStyleCnt="4"/>
      <dgm:spPr/>
      <dgm:t>
        <a:bodyPr/>
        <a:lstStyle/>
        <a:p>
          <a:endParaRPr lang="en-US"/>
        </a:p>
      </dgm:t>
    </dgm:pt>
    <dgm:pt modelId="{8A5E29EF-5435-4EB4-B4B0-85C01A4D14ED}" type="pres">
      <dgm:prSet presAssocID="{C28CC19F-2C34-4EB0-9D8C-C67BD26B68A7}" presName="childText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FBF5DA4-1871-4E9B-A6AF-106CC1E249EB}" type="pres">
      <dgm:prSet presAssocID="{CC54B2D0-F5DB-4D92-BA43-5BE065567D8B}" presName="Name13" presStyleLbl="parChTrans1D2" presStyleIdx="1" presStyleCnt="4"/>
      <dgm:spPr/>
      <dgm:t>
        <a:bodyPr/>
        <a:lstStyle/>
        <a:p>
          <a:endParaRPr lang="en-US"/>
        </a:p>
      </dgm:t>
    </dgm:pt>
    <dgm:pt modelId="{396EB55B-F2AF-4765-960C-8D51B0D96BF5}" type="pres">
      <dgm:prSet presAssocID="{556BEBB3-2116-4C52-80E4-36518037E0E8}" presName="childText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75F5BE2-776C-40C8-8A8E-FECEAC2B395E}" type="pres">
      <dgm:prSet presAssocID="{A6075E72-00CA-4724-8BF5-606D03B55049}" presName="root" presStyleCnt="0"/>
      <dgm:spPr/>
    </dgm:pt>
    <dgm:pt modelId="{00821928-FE44-4C85-9BD1-DD04D43B5425}" type="pres">
      <dgm:prSet presAssocID="{A6075E72-00CA-4724-8BF5-606D03B55049}" presName="rootComposite" presStyleCnt="0"/>
      <dgm:spPr/>
    </dgm:pt>
    <dgm:pt modelId="{D100326A-C2D6-410B-A5BE-8EDA55153989}" type="pres">
      <dgm:prSet presAssocID="{A6075E72-00CA-4724-8BF5-606D03B55049}" presName="rootText" presStyleLbl="node1" presStyleIdx="1" presStyleCnt="2" custScaleX="142677" custLinFactNeighborX="-3848" custLinFactNeighborY="-70"/>
      <dgm:spPr/>
      <dgm:t>
        <a:bodyPr/>
        <a:lstStyle/>
        <a:p>
          <a:endParaRPr lang="en-US"/>
        </a:p>
      </dgm:t>
    </dgm:pt>
    <dgm:pt modelId="{19735EEB-C9A4-47A0-9248-D486796D5768}" type="pres">
      <dgm:prSet presAssocID="{A6075E72-00CA-4724-8BF5-606D03B55049}" presName="rootConnector" presStyleLbl="node1" presStyleIdx="1" presStyleCnt="2"/>
      <dgm:spPr/>
      <dgm:t>
        <a:bodyPr/>
        <a:lstStyle/>
        <a:p>
          <a:endParaRPr lang="en-US"/>
        </a:p>
      </dgm:t>
    </dgm:pt>
    <dgm:pt modelId="{B36A3313-BC03-4D09-BCA3-96697D23E26E}" type="pres">
      <dgm:prSet presAssocID="{A6075E72-00CA-4724-8BF5-606D03B55049}" presName="childShape" presStyleCnt="0"/>
      <dgm:spPr/>
    </dgm:pt>
    <dgm:pt modelId="{CBAC109E-B5FB-43E5-AA6D-EE602F778DF2}" type="pres">
      <dgm:prSet presAssocID="{F67F8A2A-F783-4CFD-BAB4-8E9BD5A63B15}" presName="Name13" presStyleLbl="parChTrans1D2" presStyleIdx="2" presStyleCnt="4"/>
      <dgm:spPr/>
      <dgm:t>
        <a:bodyPr/>
        <a:lstStyle/>
        <a:p>
          <a:endParaRPr lang="en-US"/>
        </a:p>
      </dgm:t>
    </dgm:pt>
    <dgm:pt modelId="{6583C313-A0E1-44C9-A21F-59833F8E58C7}" type="pres">
      <dgm:prSet presAssocID="{89CFDF35-4EAD-4AEE-8994-E5BD0ADA08C9}" presName="childText" presStyleLbl="bgAcc1" presStyleIdx="2" presStyleCnt="4" custScaleX="11801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69C601B-DFBA-4724-A4D6-330C6C393E60}" type="pres">
      <dgm:prSet presAssocID="{EECD2B8B-1F2C-4CDD-841B-EE50DDA072D8}" presName="Name13" presStyleLbl="parChTrans1D2" presStyleIdx="3" presStyleCnt="4"/>
      <dgm:spPr/>
      <dgm:t>
        <a:bodyPr/>
        <a:lstStyle/>
        <a:p>
          <a:endParaRPr lang="en-US"/>
        </a:p>
      </dgm:t>
    </dgm:pt>
    <dgm:pt modelId="{431856CB-8195-44D0-B35E-0E20307171D8}" type="pres">
      <dgm:prSet presAssocID="{54A367B6-BB45-4F17-8504-C202F73C6C09}" presName="childText" presStyleLbl="bgAcc1" presStyleIdx="3" presStyleCnt="4" custScaleX="12312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3D5D286-C755-47BA-BB7E-C0EBEF88ED59}" srcId="{A6075E72-00CA-4724-8BF5-606D03B55049}" destId="{89CFDF35-4EAD-4AEE-8994-E5BD0ADA08C9}" srcOrd="0" destOrd="0" parTransId="{F67F8A2A-F783-4CFD-BAB4-8E9BD5A63B15}" sibTransId="{793B5583-5B65-4943-BF16-7364D4D6006A}"/>
    <dgm:cxn modelId="{8A74AE1D-9702-4E95-8B6C-1F7FCAD08075}" type="presOf" srcId="{A6075E72-00CA-4724-8BF5-606D03B55049}" destId="{19735EEB-C9A4-47A0-9248-D486796D5768}" srcOrd="1" destOrd="0" presId="urn:microsoft.com/office/officeart/2005/8/layout/hierarchy3"/>
    <dgm:cxn modelId="{87C3FD33-4A9F-496A-913C-2F831E7388AF}" type="presOf" srcId="{02065D71-77E8-47B9-BA56-4F45EBB94CCC}" destId="{7A445AA6-D768-4E28-A6E5-1577F6ADF3AC}" srcOrd="0" destOrd="0" presId="urn:microsoft.com/office/officeart/2005/8/layout/hierarchy3"/>
    <dgm:cxn modelId="{0602C431-F435-49A4-BEDD-11C335F469BB}" srcId="{937C75CD-FFA8-4420-841B-D8401B7EC470}" destId="{02065D71-77E8-47B9-BA56-4F45EBB94CCC}" srcOrd="0" destOrd="0" parTransId="{3CB89DEF-DFA2-4132-8CBD-A0D7449A1370}" sibTransId="{97FC7437-EB77-442F-B6CD-2AAADF17ADC1}"/>
    <dgm:cxn modelId="{ADF4480B-FB41-42A5-802A-064D9D00BE53}" type="presOf" srcId="{A6075E72-00CA-4724-8BF5-606D03B55049}" destId="{D100326A-C2D6-410B-A5BE-8EDA55153989}" srcOrd="0" destOrd="0" presId="urn:microsoft.com/office/officeart/2005/8/layout/hierarchy3"/>
    <dgm:cxn modelId="{86F9CB14-4707-4B49-9C25-139C9DB15980}" type="presOf" srcId="{937C75CD-FFA8-4420-841B-D8401B7EC470}" destId="{48C9E165-64EC-4422-8EE1-106D65E3EB0B}" srcOrd="0" destOrd="0" presId="urn:microsoft.com/office/officeart/2005/8/layout/hierarchy3"/>
    <dgm:cxn modelId="{B6D03320-D78D-42F0-A228-69664B9D34AE}" type="presOf" srcId="{02065D71-77E8-47B9-BA56-4F45EBB94CCC}" destId="{7204240B-CFC7-46C3-86BE-AC0D0AFDDF87}" srcOrd="1" destOrd="0" presId="urn:microsoft.com/office/officeart/2005/8/layout/hierarchy3"/>
    <dgm:cxn modelId="{D2C43FA8-4ED1-46B2-97EF-CA64B34225AE}" type="presOf" srcId="{CC54B2D0-F5DB-4D92-BA43-5BE065567D8B}" destId="{5FBF5DA4-1871-4E9B-A6AF-106CC1E249EB}" srcOrd="0" destOrd="0" presId="urn:microsoft.com/office/officeart/2005/8/layout/hierarchy3"/>
    <dgm:cxn modelId="{A9C24AA7-B4B3-4836-9E5C-2E911883CB84}" type="presOf" srcId="{C28CC19F-2C34-4EB0-9D8C-C67BD26B68A7}" destId="{8A5E29EF-5435-4EB4-B4B0-85C01A4D14ED}" srcOrd="0" destOrd="0" presId="urn:microsoft.com/office/officeart/2005/8/layout/hierarchy3"/>
    <dgm:cxn modelId="{A12F9CFD-23BF-4C83-9CEF-746C0EDCE4F7}" type="presOf" srcId="{54A367B6-BB45-4F17-8504-C202F73C6C09}" destId="{431856CB-8195-44D0-B35E-0E20307171D8}" srcOrd="0" destOrd="0" presId="urn:microsoft.com/office/officeart/2005/8/layout/hierarchy3"/>
    <dgm:cxn modelId="{43E71B28-15CE-4FFE-96F1-AE081334BA71}" type="presOf" srcId="{556BEBB3-2116-4C52-80E4-36518037E0E8}" destId="{396EB55B-F2AF-4765-960C-8D51B0D96BF5}" srcOrd="0" destOrd="0" presId="urn:microsoft.com/office/officeart/2005/8/layout/hierarchy3"/>
    <dgm:cxn modelId="{14265F95-27B1-418E-931C-517F93A4402C}" srcId="{A6075E72-00CA-4724-8BF5-606D03B55049}" destId="{54A367B6-BB45-4F17-8504-C202F73C6C09}" srcOrd="1" destOrd="0" parTransId="{EECD2B8B-1F2C-4CDD-841B-EE50DDA072D8}" sibTransId="{CB2DB122-65B2-4555-AAF1-BB7D953729E5}"/>
    <dgm:cxn modelId="{E95323F7-9DE8-42B2-91BD-ABC5A1FDD42B}" srcId="{02065D71-77E8-47B9-BA56-4F45EBB94CCC}" destId="{C28CC19F-2C34-4EB0-9D8C-C67BD26B68A7}" srcOrd="0" destOrd="0" parTransId="{B4312A01-2DF8-44C5-AC3B-264E903530A3}" sibTransId="{3CD035EC-A9E6-40E7-931E-7CE3155C0676}"/>
    <dgm:cxn modelId="{C7728894-E596-4040-8433-90C10FE07331}" type="presOf" srcId="{89CFDF35-4EAD-4AEE-8994-E5BD0ADA08C9}" destId="{6583C313-A0E1-44C9-A21F-59833F8E58C7}" srcOrd="0" destOrd="0" presId="urn:microsoft.com/office/officeart/2005/8/layout/hierarchy3"/>
    <dgm:cxn modelId="{38482F34-0893-4FC7-BA29-8223DF253763}" type="presOf" srcId="{F67F8A2A-F783-4CFD-BAB4-8E9BD5A63B15}" destId="{CBAC109E-B5FB-43E5-AA6D-EE602F778DF2}" srcOrd="0" destOrd="0" presId="urn:microsoft.com/office/officeart/2005/8/layout/hierarchy3"/>
    <dgm:cxn modelId="{72659849-2EC2-4ED5-9753-FECA287B8F12}" type="presOf" srcId="{EECD2B8B-1F2C-4CDD-841B-EE50DDA072D8}" destId="{969C601B-DFBA-4724-A4D6-330C6C393E60}" srcOrd="0" destOrd="0" presId="urn:microsoft.com/office/officeart/2005/8/layout/hierarchy3"/>
    <dgm:cxn modelId="{CF067984-3550-4E6C-8556-1BFEA2B89663}" srcId="{937C75CD-FFA8-4420-841B-D8401B7EC470}" destId="{A6075E72-00CA-4724-8BF5-606D03B55049}" srcOrd="1" destOrd="0" parTransId="{FEF25A78-FB97-4437-83D3-F0E7D203F5AD}" sibTransId="{7FA84656-2A79-496A-B8DA-D54760A16737}"/>
    <dgm:cxn modelId="{2297F5B3-B8AA-4632-8E50-6C21F46B67D2}" type="presOf" srcId="{B4312A01-2DF8-44C5-AC3B-264E903530A3}" destId="{ED3E9103-A2C6-4523-9E2C-8D4B23715CE6}" srcOrd="0" destOrd="0" presId="urn:microsoft.com/office/officeart/2005/8/layout/hierarchy3"/>
    <dgm:cxn modelId="{7BD2642D-1DF5-470B-B8DE-4D468AF8C616}" srcId="{02065D71-77E8-47B9-BA56-4F45EBB94CCC}" destId="{556BEBB3-2116-4C52-80E4-36518037E0E8}" srcOrd="1" destOrd="0" parTransId="{CC54B2D0-F5DB-4D92-BA43-5BE065567D8B}" sibTransId="{9EE898A5-25E3-480B-A683-C400D85FA334}"/>
    <dgm:cxn modelId="{2BA92445-82A1-471D-8E12-216221E60A48}" type="presParOf" srcId="{48C9E165-64EC-4422-8EE1-106D65E3EB0B}" destId="{1B784206-7941-4CB7-9075-A782DE741DBD}" srcOrd="0" destOrd="0" presId="urn:microsoft.com/office/officeart/2005/8/layout/hierarchy3"/>
    <dgm:cxn modelId="{955E60BC-715C-42AD-9934-50510C095E45}" type="presParOf" srcId="{1B784206-7941-4CB7-9075-A782DE741DBD}" destId="{E2A93912-8CA1-4A87-993D-71CA1478A065}" srcOrd="0" destOrd="0" presId="urn:microsoft.com/office/officeart/2005/8/layout/hierarchy3"/>
    <dgm:cxn modelId="{916BB7E8-A1AD-4814-94A8-922F49D9AD8E}" type="presParOf" srcId="{E2A93912-8CA1-4A87-993D-71CA1478A065}" destId="{7A445AA6-D768-4E28-A6E5-1577F6ADF3AC}" srcOrd="0" destOrd="0" presId="urn:microsoft.com/office/officeart/2005/8/layout/hierarchy3"/>
    <dgm:cxn modelId="{AFFA7208-0A52-4952-A0A2-B284D2232636}" type="presParOf" srcId="{E2A93912-8CA1-4A87-993D-71CA1478A065}" destId="{7204240B-CFC7-46C3-86BE-AC0D0AFDDF87}" srcOrd="1" destOrd="0" presId="urn:microsoft.com/office/officeart/2005/8/layout/hierarchy3"/>
    <dgm:cxn modelId="{4836592A-2389-41A6-8DDD-B0DB8A13CECF}" type="presParOf" srcId="{1B784206-7941-4CB7-9075-A782DE741DBD}" destId="{FFC16B94-2702-4E11-A484-2ECF89F5D30C}" srcOrd="1" destOrd="0" presId="urn:microsoft.com/office/officeart/2005/8/layout/hierarchy3"/>
    <dgm:cxn modelId="{0C3626CB-8980-4473-B9F5-0FED7F311BD9}" type="presParOf" srcId="{FFC16B94-2702-4E11-A484-2ECF89F5D30C}" destId="{ED3E9103-A2C6-4523-9E2C-8D4B23715CE6}" srcOrd="0" destOrd="0" presId="urn:microsoft.com/office/officeart/2005/8/layout/hierarchy3"/>
    <dgm:cxn modelId="{15A9ADF6-9B8E-485C-955F-4DA476F7D6CB}" type="presParOf" srcId="{FFC16B94-2702-4E11-A484-2ECF89F5D30C}" destId="{8A5E29EF-5435-4EB4-B4B0-85C01A4D14ED}" srcOrd="1" destOrd="0" presId="urn:microsoft.com/office/officeart/2005/8/layout/hierarchy3"/>
    <dgm:cxn modelId="{B60B9C52-C86A-4BC8-9F69-71AF4CA04E8B}" type="presParOf" srcId="{FFC16B94-2702-4E11-A484-2ECF89F5D30C}" destId="{5FBF5DA4-1871-4E9B-A6AF-106CC1E249EB}" srcOrd="2" destOrd="0" presId="urn:microsoft.com/office/officeart/2005/8/layout/hierarchy3"/>
    <dgm:cxn modelId="{4090F0E9-454E-4E70-9A1B-F0F57694E2DE}" type="presParOf" srcId="{FFC16B94-2702-4E11-A484-2ECF89F5D30C}" destId="{396EB55B-F2AF-4765-960C-8D51B0D96BF5}" srcOrd="3" destOrd="0" presId="urn:microsoft.com/office/officeart/2005/8/layout/hierarchy3"/>
    <dgm:cxn modelId="{B299A1EB-AA02-4659-8832-CF9E81699F04}" type="presParOf" srcId="{48C9E165-64EC-4422-8EE1-106D65E3EB0B}" destId="{C75F5BE2-776C-40C8-8A8E-FECEAC2B395E}" srcOrd="1" destOrd="0" presId="urn:microsoft.com/office/officeart/2005/8/layout/hierarchy3"/>
    <dgm:cxn modelId="{70373D65-3122-4562-AF40-40973F09A0F1}" type="presParOf" srcId="{C75F5BE2-776C-40C8-8A8E-FECEAC2B395E}" destId="{00821928-FE44-4C85-9BD1-DD04D43B5425}" srcOrd="0" destOrd="0" presId="urn:microsoft.com/office/officeart/2005/8/layout/hierarchy3"/>
    <dgm:cxn modelId="{B485425A-B83C-4509-90F1-C7CC96F3CA7D}" type="presParOf" srcId="{00821928-FE44-4C85-9BD1-DD04D43B5425}" destId="{D100326A-C2D6-410B-A5BE-8EDA55153989}" srcOrd="0" destOrd="0" presId="urn:microsoft.com/office/officeart/2005/8/layout/hierarchy3"/>
    <dgm:cxn modelId="{43BAD4BC-9DF0-4C0B-ACDE-C5B7840B1366}" type="presParOf" srcId="{00821928-FE44-4C85-9BD1-DD04D43B5425}" destId="{19735EEB-C9A4-47A0-9248-D486796D5768}" srcOrd="1" destOrd="0" presId="urn:microsoft.com/office/officeart/2005/8/layout/hierarchy3"/>
    <dgm:cxn modelId="{12CB6B16-B12C-4C7E-A7A0-483F9591CFAB}" type="presParOf" srcId="{C75F5BE2-776C-40C8-8A8E-FECEAC2B395E}" destId="{B36A3313-BC03-4D09-BCA3-96697D23E26E}" srcOrd="1" destOrd="0" presId="urn:microsoft.com/office/officeart/2005/8/layout/hierarchy3"/>
    <dgm:cxn modelId="{92E8795E-54C5-4B8C-A12B-6961F8B0AB7E}" type="presParOf" srcId="{B36A3313-BC03-4D09-BCA3-96697D23E26E}" destId="{CBAC109E-B5FB-43E5-AA6D-EE602F778DF2}" srcOrd="0" destOrd="0" presId="urn:microsoft.com/office/officeart/2005/8/layout/hierarchy3"/>
    <dgm:cxn modelId="{62711969-F789-4F99-A6C2-33507E11FCAB}" type="presParOf" srcId="{B36A3313-BC03-4D09-BCA3-96697D23E26E}" destId="{6583C313-A0E1-44C9-A21F-59833F8E58C7}" srcOrd="1" destOrd="0" presId="urn:microsoft.com/office/officeart/2005/8/layout/hierarchy3"/>
    <dgm:cxn modelId="{E66CD950-5348-4862-A6B8-6F7F0C2F45CA}" type="presParOf" srcId="{B36A3313-BC03-4D09-BCA3-96697D23E26E}" destId="{969C601B-DFBA-4724-A4D6-330C6C393E60}" srcOrd="2" destOrd="0" presId="urn:microsoft.com/office/officeart/2005/8/layout/hierarchy3"/>
    <dgm:cxn modelId="{FF189504-0F5D-4546-9AE5-E5F088D3336F}" type="presParOf" srcId="{B36A3313-BC03-4D09-BCA3-96697D23E26E}" destId="{431856CB-8195-44D0-B35E-0E20307171D8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66B6AA0-EEE5-4527-B22B-6A2740A6201D}" type="doc">
      <dgm:prSet loTypeId="urn:microsoft.com/office/officeart/2005/8/layout/p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4FCBD3B-13B1-4655-8290-C5A2FAF78431}">
      <dgm:prSet phldrT="[Text]" custT="1"/>
      <dgm:spPr/>
      <dgm:t>
        <a:bodyPr/>
        <a:lstStyle/>
        <a:p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Trùng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roi</a:t>
          </a:r>
          <a:endParaRPr lang="en-US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CBC0EC2-46C8-4DEB-88AB-A3B170617FC3}" type="parTrans" cxnId="{23991EE8-567C-4667-B63B-B75A0B90C449}">
      <dgm:prSet/>
      <dgm:spPr/>
      <dgm:t>
        <a:bodyPr/>
        <a:lstStyle/>
        <a:p>
          <a:endParaRPr lang="en-US"/>
        </a:p>
      </dgm:t>
    </dgm:pt>
    <dgm:pt modelId="{434352F1-B3D0-4637-AB2F-2190167EBD2B}" type="sibTrans" cxnId="{23991EE8-567C-4667-B63B-B75A0B90C449}">
      <dgm:prSet/>
      <dgm:spPr/>
      <dgm:t>
        <a:bodyPr/>
        <a:lstStyle/>
        <a:p>
          <a:endParaRPr lang="en-US"/>
        </a:p>
      </dgm:t>
    </dgm:pt>
    <dgm:pt modelId="{4448D726-ACF4-47A7-97BF-20E1A09B9E58}">
      <dgm:prSet phldrT="[Text]" custT="1"/>
      <dgm:spPr/>
      <dgm:t>
        <a:bodyPr/>
        <a:lstStyle/>
        <a:p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Cây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bắp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cải</a:t>
          </a:r>
          <a:endParaRPr lang="en-US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51E02B6-7E69-473F-9EAA-DE3E7E23FAB1}" type="parTrans" cxnId="{173B6BD1-B3EE-4056-ACB4-AF77950A8AD6}">
      <dgm:prSet/>
      <dgm:spPr/>
      <dgm:t>
        <a:bodyPr/>
        <a:lstStyle/>
        <a:p>
          <a:endParaRPr lang="en-US"/>
        </a:p>
      </dgm:t>
    </dgm:pt>
    <dgm:pt modelId="{3052FE0B-E7C9-4AC8-9779-5891B9598FC0}" type="sibTrans" cxnId="{173B6BD1-B3EE-4056-ACB4-AF77950A8AD6}">
      <dgm:prSet/>
      <dgm:spPr/>
      <dgm:t>
        <a:bodyPr/>
        <a:lstStyle/>
        <a:p>
          <a:endParaRPr lang="en-US"/>
        </a:p>
      </dgm:t>
    </dgm:pt>
    <dgm:pt modelId="{6B852434-6595-451E-809D-A5E3583D2CF9}">
      <dgm:prSet phldrT="[Text]" custT="1"/>
      <dgm:spPr/>
      <dgm:t>
        <a:bodyPr/>
        <a:lstStyle/>
        <a:p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Trùng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giày</a:t>
          </a:r>
          <a:endParaRPr lang="en-US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0687605-775D-46F1-A80F-12E0B04A8494}" type="parTrans" cxnId="{643D4D18-672F-426C-8BB4-3107222B337F}">
      <dgm:prSet/>
      <dgm:spPr/>
      <dgm:t>
        <a:bodyPr/>
        <a:lstStyle/>
        <a:p>
          <a:endParaRPr lang="en-US"/>
        </a:p>
      </dgm:t>
    </dgm:pt>
    <dgm:pt modelId="{29DFD171-2AF8-4134-B77D-EA44DB9C6BA6}" type="sibTrans" cxnId="{643D4D18-672F-426C-8BB4-3107222B337F}">
      <dgm:prSet/>
      <dgm:spPr/>
      <dgm:t>
        <a:bodyPr/>
        <a:lstStyle/>
        <a:p>
          <a:endParaRPr lang="en-US"/>
        </a:p>
      </dgm:t>
    </dgm:pt>
    <dgm:pt modelId="{94058751-1CA9-442D-84FD-4ED65AC2594D}">
      <dgm:prSet phldrT="[Text]" custT="1"/>
      <dgm:spPr/>
      <dgm:t>
        <a:bodyPr/>
        <a:lstStyle/>
        <a:p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Con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cua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đồng</a:t>
          </a:r>
          <a:endParaRPr lang="en-US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06DBAA0-06FC-4C4D-818B-4427735460D8}" type="parTrans" cxnId="{82C3AFC2-7AC1-4213-A13A-987A89E6DCB0}">
      <dgm:prSet/>
      <dgm:spPr/>
      <dgm:t>
        <a:bodyPr/>
        <a:lstStyle/>
        <a:p>
          <a:endParaRPr lang="en-US"/>
        </a:p>
      </dgm:t>
    </dgm:pt>
    <dgm:pt modelId="{E82A5D6D-B173-43E3-8A43-F083799E01BE}" type="sibTrans" cxnId="{82C3AFC2-7AC1-4213-A13A-987A89E6DCB0}">
      <dgm:prSet/>
      <dgm:spPr/>
      <dgm:t>
        <a:bodyPr/>
        <a:lstStyle/>
        <a:p>
          <a:endParaRPr lang="en-US"/>
        </a:p>
      </dgm:t>
    </dgm:pt>
    <dgm:pt modelId="{365178C5-920B-496D-A05A-2FF862D5201E}">
      <dgm:prSet phldrT="[Text]" custT="1"/>
      <dgm:spPr/>
      <dgm:t>
        <a:bodyPr/>
        <a:lstStyle/>
        <a:p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Cây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dương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xỉ</a:t>
          </a:r>
          <a:endParaRPr lang="en-US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915278A-7521-4C8D-8814-81AA6707EB0D}" type="parTrans" cxnId="{215D6AA6-DE78-445F-B73D-F97EADAAC244}">
      <dgm:prSet/>
      <dgm:spPr/>
      <dgm:t>
        <a:bodyPr/>
        <a:lstStyle/>
        <a:p>
          <a:endParaRPr lang="en-US"/>
        </a:p>
      </dgm:t>
    </dgm:pt>
    <dgm:pt modelId="{CAA2079A-A198-4E69-8216-FC5566D5C83C}" type="sibTrans" cxnId="{215D6AA6-DE78-445F-B73D-F97EADAAC244}">
      <dgm:prSet/>
      <dgm:spPr/>
      <dgm:t>
        <a:bodyPr/>
        <a:lstStyle/>
        <a:p>
          <a:endParaRPr lang="en-US"/>
        </a:p>
      </dgm:t>
    </dgm:pt>
    <dgm:pt modelId="{0A9EA390-15BC-41D0-9AC2-32D11F67CE51}" type="pres">
      <dgm:prSet presAssocID="{866B6AA0-EEE5-4527-B22B-6A2740A6201D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8FC6D94-5F62-4FEE-A53E-03C0FF9FE27C}" type="pres">
      <dgm:prSet presAssocID="{14FCBD3B-13B1-4655-8290-C5A2FAF78431}" presName="compNode" presStyleCnt="0"/>
      <dgm:spPr/>
    </dgm:pt>
    <dgm:pt modelId="{7A3582A2-7A1C-49FD-8964-60F49BB23588}" type="pres">
      <dgm:prSet presAssocID="{14FCBD3B-13B1-4655-8290-C5A2FAF78431}" presName="pictRect" presStyleLbl="node1" presStyleIdx="0" presStyleCnt="5"/>
      <dgm:spPr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" b="-7000"/>
          </a:stretch>
        </a:blipFill>
      </dgm:spPr>
      <dgm:t>
        <a:bodyPr/>
        <a:lstStyle/>
        <a:p>
          <a:endParaRPr lang="en-US"/>
        </a:p>
      </dgm:t>
    </dgm:pt>
    <dgm:pt modelId="{2601CE88-F163-45D3-8767-76901557BC99}" type="pres">
      <dgm:prSet presAssocID="{14FCBD3B-13B1-4655-8290-C5A2FAF78431}" presName="textRect" presStyleLbl="revTx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643E017-7726-419F-9494-CF4E90230249}" type="pres">
      <dgm:prSet presAssocID="{434352F1-B3D0-4637-AB2F-2190167EBD2B}" presName="sibTrans" presStyleLbl="sibTrans2D1" presStyleIdx="0" presStyleCnt="0"/>
      <dgm:spPr/>
      <dgm:t>
        <a:bodyPr/>
        <a:lstStyle/>
        <a:p>
          <a:endParaRPr lang="en-US"/>
        </a:p>
      </dgm:t>
    </dgm:pt>
    <dgm:pt modelId="{494B02A2-D56A-4E26-BEC0-DCB94A384E85}" type="pres">
      <dgm:prSet presAssocID="{4448D726-ACF4-47A7-97BF-20E1A09B9E58}" presName="compNode" presStyleCnt="0"/>
      <dgm:spPr/>
    </dgm:pt>
    <dgm:pt modelId="{8148ED1A-4D01-4166-A6B6-948F6D2C2EEE}" type="pres">
      <dgm:prSet presAssocID="{4448D726-ACF4-47A7-97BF-20E1A09B9E58}" presName="pictRect" presStyleLbl="node1" presStyleIdx="1" presStyleCnt="5"/>
      <dgm:spPr>
        <a:blipFill rotWithShape="1">
          <a:blip xmlns:r="http://schemas.openxmlformats.org/officeDocument/2006/relationships" r:embed="rId2"/>
          <a:srcRect/>
          <a:stretch>
            <a:fillRect l="-2000" r="-2000"/>
          </a:stretch>
        </a:blipFill>
      </dgm:spPr>
    </dgm:pt>
    <dgm:pt modelId="{971AA755-DF2D-49F4-9CE4-735C6D629206}" type="pres">
      <dgm:prSet presAssocID="{4448D726-ACF4-47A7-97BF-20E1A09B9E58}" presName="textRect" presStyleLbl="revTx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A53F807-8E34-4C67-B44B-D87424031AD0}" type="pres">
      <dgm:prSet presAssocID="{3052FE0B-E7C9-4AC8-9779-5891B9598FC0}" presName="sibTrans" presStyleLbl="sibTrans2D1" presStyleIdx="0" presStyleCnt="0"/>
      <dgm:spPr/>
      <dgm:t>
        <a:bodyPr/>
        <a:lstStyle/>
        <a:p>
          <a:endParaRPr lang="en-US"/>
        </a:p>
      </dgm:t>
    </dgm:pt>
    <dgm:pt modelId="{A2D01D4F-FBCA-41B6-994F-55111CFBE98E}" type="pres">
      <dgm:prSet presAssocID="{6B852434-6595-451E-809D-A5E3583D2CF9}" presName="compNode" presStyleCnt="0"/>
      <dgm:spPr/>
    </dgm:pt>
    <dgm:pt modelId="{35C0A6CD-5759-4185-B165-131AB95BAC0A}" type="pres">
      <dgm:prSet presAssocID="{6B852434-6595-451E-809D-A5E3583D2CF9}" presName="pictRect" presStyleLbl="node1" presStyleIdx="2" presStyleCnt="5"/>
      <dgm:spPr>
        <a:blipFill rotWithShape="1">
          <a:blip xmlns:r="http://schemas.openxmlformats.org/officeDocument/2006/relationships" r:embed="rId3"/>
          <a:srcRect/>
          <a:stretch>
            <a:fillRect l="-13000" r="-13000"/>
          </a:stretch>
        </a:blipFill>
      </dgm:spPr>
    </dgm:pt>
    <dgm:pt modelId="{2AC92742-A042-4ED2-B99A-5DCC3D1A8346}" type="pres">
      <dgm:prSet presAssocID="{6B852434-6595-451E-809D-A5E3583D2CF9}" presName="textRect" presStyleLbl="revTx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17AC754-31B3-45CE-8307-D5C6499EDEB2}" type="pres">
      <dgm:prSet presAssocID="{29DFD171-2AF8-4134-B77D-EA44DB9C6BA6}" presName="sibTrans" presStyleLbl="sibTrans2D1" presStyleIdx="0" presStyleCnt="0"/>
      <dgm:spPr/>
      <dgm:t>
        <a:bodyPr/>
        <a:lstStyle/>
        <a:p>
          <a:endParaRPr lang="en-US"/>
        </a:p>
      </dgm:t>
    </dgm:pt>
    <dgm:pt modelId="{93967594-10EF-40D4-9B31-CD13AB9F6708}" type="pres">
      <dgm:prSet presAssocID="{365178C5-920B-496D-A05A-2FF862D5201E}" presName="compNode" presStyleCnt="0"/>
      <dgm:spPr/>
    </dgm:pt>
    <dgm:pt modelId="{40005638-BD04-4430-A30B-44853F57B9B8}" type="pres">
      <dgm:prSet presAssocID="{365178C5-920B-496D-A05A-2FF862D5201E}" presName="pictRect" presStyleLbl="node1" presStyleIdx="3" presStyleCnt="5"/>
      <dgm:spPr>
        <a:blipFill rotWithShape="1">
          <a:blip xmlns:r="http://schemas.openxmlformats.org/officeDocument/2006/relationships" r:embed="rId4"/>
          <a:srcRect/>
          <a:stretch>
            <a:fillRect t="-23000" b="-23000"/>
          </a:stretch>
        </a:blipFill>
      </dgm:spPr>
    </dgm:pt>
    <dgm:pt modelId="{4E753995-7E37-4615-881B-44B5350C6C9F}" type="pres">
      <dgm:prSet presAssocID="{365178C5-920B-496D-A05A-2FF862D5201E}" presName="textRect" presStyleLbl="revTx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2900849-47F1-4F13-8FD6-3945EBA4178E}" type="pres">
      <dgm:prSet presAssocID="{CAA2079A-A198-4E69-8216-FC5566D5C83C}" presName="sibTrans" presStyleLbl="sibTrans2D1" presStyleIdx="0" presStyleCnt="0"/>
      <dgm:spPr/>
      <dgm:t>
        <a:bodyPr/>
        <a:lstStyle/>
        <a:p>
          <a:endParaRPr lang="en-US"/>
        </a:p>
      </dgm:t>
    </dgm:pt>
    <dgm:pt modelId="{0D4FAFE6-79A5-49FF-A6C0-45770AD3A4B3}" type="pres">
      <dgm:prSet presAssocID="{94058751-1CA9-442D-84FD-4ED65AC2594D}" presName="compNode" presStyleCnt="0"/>
      <dgm:spPr/>
    </dgm:pt>
    <dgm:pt modelId="{D61D40C1-62EC-44AD-B3DA-3EF29ED03413}" type="pres">
      <dgm:prSet presAssocID="{94058751-1CA9-442D-84FD-4ED65AC2594D}" presName="pictRect" presStyleLbl="node1" presStyleIdx="4" presStyleCnt="5"/>
      <dgm:spPr>
        <a:blipFill rotWithShape="1">
          <a:blip xmlns:r="http://schemas.openxmlformats.org/officeDocument/2006/relationships" r:embed="rId5"/>
          <a:srcRect/>
          <a:stretch>
            <a:fillRect l="-11000" r="-11000"/>
          </a:stretch>
        </a:blipFill>
      </dgm:spPr>
    </dgm:pt>
    <dgm:pt modelId="{D94279AA-2020-427D-ADD9-08FC00C22BDA}" type="pres">
      <dgm:prSet presAssocID="{94058751-1CA9-442D-84FD-4ED65AC2594D}" presName="textRect" presStyleLbl="revTx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43D4D18-672F-426C-8BB4-3107222B337F}" srcId="{866B6AA0-EEE5-4527-B22B-6A2740A6201D}" destId="{6B852434-6595-451E-809D-A5E3583D2CF9}" srcOrd="2" destOrd="0" parTransId="{A0687605-775D-46F1-A80F-12E0B04A8494}" sibTransId="{29DFD171-2AF8-4134-B77D-EA44DB9C6BA6}"/>
    <dgm:cxn modelId="{173B6BD1-B3EE-4056-ACB4-AF77950A8AD6}" srcId="{866B6AA0-EEE5-4527-B22B-6A2740A6201D}" destId="{4448D726-ACF4-47A7-97BF-20E1A09B9E58}" srcOrd="1" destOrd="0" parTransId="{451E02B6-7E69-473F-9EAA-DE3E7E23FAB1}" sibTransId="{3052FE0B-E7C9-4AC8-9779-5891B9598FC0}"/>
    <dgm:cxn modelId="{9687C21D-1371-4177-B922-20C210ACCF6C}" type="presOf" srcId="{4448D726-ACF4-47A7-97BF-20E1A09B9E58}" destId="{971AA755-DF2D-49F4-9CE4-735C6D629206}" srcOrd="0" destOrd="0" presId="urn:microsoft.com/office/officeart/2005/8/layout/pList1"/>
    <dgm:cxn modelId="{82C3AFC2-7AC1-4213-A13A-987A89E6DCB0}" srcId="{866B6AA0-EEE5-4527-B22B-6A2740A6201D}" destId="{94058751-1CA9-442D-84FD-4ED65AC2594D}" srcOrd="4" destOrd="0" parTransId="{506DBAA0-06FC-4C4D-818B-4427735460D8}" sibTransId="{E82A5D6D-B173-43E3-8A43-F083799E01BE}"/>
    <dgm:cxn modelId="{8B604F7E-E5DC-4F8F-BC73-6FAE22244ABA}" type="presOf" srcId="{365178C5-920B-496D-A05A-2FF862D5201E}" destId="{4E753995-7E37-4615-881B-44B5350C6C9F}" srcOrd="0" destOrd="0" presId="urn:microsoft.com/office/officeart/2005/8/layout/pList1"/>
    <dgm:cxn modelId="{8E78C5FB-81B6-4F3D-9D93-B637998A56AE}" type="presOf" srcId="{3052FE0B-E7C9-4AC8-9779-5891B9598FC0}" destId="{3A53F807-8E34-4C67-B44B-D87424031AD0}" srcOrd="0" destOrd="0" presId="urn:microsoft.com/office/officeart/2005/8/layout/pList1"/>
    <dgm:cxn modelId="{215D6AA6-DE78-445F-B73D-F97EADAAC244}" srcId="{866B6AA0-EEE5-4527-B22B-6A2740A6201D}" destId="{365178C5-920B-496D-A05A-2FF862D5201E}" srcOrd="3" destOrd="0" parTransId="{E915278A-7521-4C8D-8814-81AA6707EB0D}" sibTransId="{CAA2079A-A198-4E69-8216-FC5566D5C83C}"/>
    <dgm:cxn modelId="{A3AEE5E6-2EB2-4ADC-9311-9A4BF192F35C}" type="presOf" srcId="{14FCBD3B-13B1-4655-8290-C5A2FAF78431}" destId="{2601CE88-F163-45D3-8767-76901557BC99}" srcOrd="0" destOrd="0" presId="urn:microsoft.com/office/officeart/2005/8/layout/pList1"/>
    <dgm:cxn modelId="{B8694436-963F-43B7-9C8A-75F1629A4631}" type="presOf" srcId="{434352F1-B3D0-4637-AB2F-2190167EBD2B}" destId="{7643E017-7726-419F-9494-CF4E90230249}" srcOrd="0" destOrd="0" presId="urn:microsoft.com/office/officeart/2005/8/layout/pList1"/>
    <dgm:cxn modelId="{23991EE8-567C-4667-B63B-B75A0B90C449}" srcId="{866B6AA0-EEE5-4527-B22B-6A2740A6201D}" destId="{14FCBD3B-13B1-4655-8290-C5A2FAF78431}" srcOrd="0" destOrd="0" parTransId="{ECBC0EC2-46C8-4DEB-88AB-A3B170617FC3}" sibTransId="{434352F1-B3D0-4637-AB2F-2190167EBD2B}"/>
    <dgm:cxn modelId="{099E3637-5E60-4E36-B321-85B12D25C8F0}" type="presOf" srcId="{29DFD171-2AF8-4134-B77D-EA44DB9C6BA6}" destId="{117AC754-31B3-45CE-8307-D5C6499EDEB2}" srcOrd="0" destOrd="0" presId="urn:microsoft.com/office/officeart/2005/8/layout/pList1"/>
    <dgm:cxn modelId="{05483167-3A4F-4E94-AC8A-0F67549F28CD}" type="presOf" srcId="{94058751-1CA9-442D-84FD-4ED65AC2594D}" destId="{D94279AA-2020-427D-ADD9-08FC00C22BDA}" srcOrd="0" destOrd="0" presId="urn:microsoft.com/office/officeart/2005/8/layout/pList1"/>
    <dgm:cxn modelId="{D1B7281A-C449-46A4-8056-C35030DE29FB}" type="presOf" srcId="{CAA2079A-A198-4E69-8216-FC5566D5C83C}" destId="{72900849-47F1-4F13-8FD6-3945EBA4178E}" srcOrd="0" destOrd="0" presId="urn:microsoft.com/office/officeart/2005/8/layout/pList1"/>
    <dgm:cxn modelId="{687795DD-E4DF-45B7-896E-63BE65FC4CA8}" type="presOf" srcId="{866B6AA0-EEE5-4527-B22B-6A2740A6201D}" destId="{0A9EA390-15BC-41D0-9AC2-32D11F67CE51}" srcOrd="0" destOrd="0" presId="urn:microsoft.com/office/officeart/2005/8/layout/pList1"/>
    <dgm:cxn modelId="{222CC564-BF71-4AB5-892D-BEC9771F3371}" type="presOf" srcId="{6B852434-6595-451E-809D-A5E3583D2CF9}" destId="{2AC92742-A042-4ED2-B99A-5DCC3D1A8346}" srcOrd="0" destOrd="0" presId="urn:microsoft.com/office/officeart/2005/8/layout/pList1"/>
    <dgm:cxn modelId="{6873BFB2-FEAA-4217-A278-1D32BE2DB1E1}" type="presParOf" srcId="{0A9EA390-15BC-41D0-9AC2-32D11F67CE51}" destId="{E8FC6D94-5F62-4FEE-A53E-03C0FF9FE27C}" srcOrd="0" destOrd="0" presId="urn:microsoft.com/office/officeart/2005/8/layout/pList1"/>
    <dgm:cxn modelId="{1BAFB029-FC09-4A12-AF7D-952077F0CCDA}" type="presParOf" srcId="{E8FC6D94-5F62-4FEE-A53E-03C0FF9FE27C}" destId="{7A3582A2-7A1C-49FD-8964-60F49BB23588}" srcOrd="0" destOrd="0" presId="urn:microsoft.com/office/officeart/2005/8/layout/pList1"/>
    <dgm:cxn modelId="{318A9407-DC0D-484A-8EFB-FF3592DE96DF}" type="presParOf" srcId="{E8FC6D94-5F62-4FEE-A53E-03C0FF9FE27C}" destId="{2601CE88-F163-45D3-8767-76901557BC99}" srcOrd="1" destOrd="0" presId="urn:microsoft.com/office/officeart/2005/8/layout/pList1"/>
    <dgm:cxn modelId="{9606192E-0861-490C-9E88-2A47C5FBDBD0}" type="presParOf" srcId="{0A9EA390-15BC-41D0-9AC2-32D11F67CE51}" destId="{7643E017-7726-419F-9494-CF4E90230249}" srcOrd="1" destOrd="0" presId="urn:microsoft.com/office/officeart/2005/8/layout/pList1"/>
    <dgm:cxn modelId="{8D1094D2-4098-4816-B640-F87604503230}" type="presParOf" srcId="{0A9EA390-15BC-41D0-9AC2-32D11F67CE51}" destId="{494B02A2-D56A-4E26-BEC0-DCB94A384E85}" srcOrd="2" destOrd="0" presId="urn:microsoft.com/office/officeart/2005/8/layout/pList1"/>
    <dgm:cxn modelId="{EFE9A0B0-AD4A-42AD-A61C-4C49E3760C97}" type="presParOf" srcId="{494B02A2-D56A-4E26-BEC0-DCB94A384E85}" destId="{8148ED1A-4D01-4166-A6B6-948F6D2C2EEE}" srcOrd="0" destOrd="0" presId="urn:microsoft.com/office/officeart/2005/8/layout/pList1"/>
    <dgm:cxn modelId="{A141FC02-C66E-4651-9C10-1EEE1001F5EB}" type="presParOf" srcId="{494B02A2-D56A-4E26-BEC0-DCB94A384E85}" destId="{971AA755-DF2D-49F4-9CE4-735C6D629206}" srcOrd="1" destOrd="0" presId="urn:microsoft.com/office/officeart/2005/8/layout/pList1"/>
    <dgm:cxn modelId="{DDDB8A9F-F73D-4EB7-8A0F-7BA5385A2E79}" type="presParOf" srcId="{0A9EA390-15BC-41D0-9AC2-32D11F67CE51}" destId="{3A53F807-8E34-4C67-B44B-D87424031AD0}" srcOrd="3" destOrd="0" presId="urn:microsoft.com/office/officeart/2005/8/layout/pList1"/>
    <dgm:cxn modelId="{4EEEDB7E-30FE-44EE-8179-5B7EBFCD341D}" type="presParOf" srcId="{0A9EA390-15BC-41D0-9AC2-32D11F67CE51}" destId="{A2D01D4F-FBCA-41B6-994F-55111CFBE98E}" srcOrd="4" destOrd="0" presId="urn:microsoft.com/office/officeart/2005/8/layout/pList1"/>
    <dgm:cxn modelId="{56923B6D-A721-4E9D-8FCA-CDA2DA83696E}" type="presParOf" srcId="{A2D01D4F-FBCA-41B6-994F-55111CFBE98E}" destId="{35C0A6CD-5759-4185-B165-131AB95BAC0A}" srcOrd="0" destOrd="0" presId="urn:microsoft.com/office/officeart/2005/8/layout/pList1"/>
    <dgm:cxn modelId="{48EB2135-A490-4A66-93EE-9DEEE31E17D9}" type="presParOf" srcId="{A2D01D4F-FBCA-41B6-994F-55111CFBE98E}" destId="{2AC92742-A042-4ED2-B99A-5DCC3D1A8346}" srcOrd="1" destOrd="0" presId="urn:microsoft.com/office/officeart/2005/8/layout/pList1"/>
    <dgm:cxn modelId="{F63DEDAD-E274-43DA-BB06-BBDF0CECA6B3}" type="presParOf" srcId="{0A9EA390-15BC-41D0-9AC2-32D11F67CE51}" destId="{117AC754-31B3-45CE-8307-D5C6499EDEB2}" srcOrd="5" destOrd="0" presId="urn:microsoft.com/office/officeart/2005/8/layout/pList1"/>
    <dgm:cxn modelId="{4EE340A7-BE51-4355-91BF-756669AA171F}" type="presParOf" srcId="{0A9EA390-15BC-41D0-9AC2-32D11F67CE51}" destId="{93967594-10EF-40D4-9B31-CD13AB9F6708}" srcOrd="6" destOrd="0" presId="urn:microsoft.com/office/officeart/2005/8/layout/pList1"/>
    <dgm:cxn modelId="{AC8DCD9C-1319-4CD5-B2CC-3D237BFD5D8C}" type="presParOf" srcId="{93967594-10EF-40D4-9B31-CD13AB9F6708}" destId="{40005638-BD04-4430-A30B-44853F57B9B8}" srcOrd="0" destOrd="0" presId="urn:microsoft.com/office/officeart/2005/8/layout/pList1"/>
    <dgm:cxn modelId="{6568F7E2-9D5D-454A-891A-056BF87F3D5A}" type="presParOf" srcId="{93967594-10EF-40D4-9B31-CD13AB9F6708}" destId="{4E753995-7E37-4615-881B-44B5350C6C9F}" srcOrd="1" destOrd="0" presId="urn:microsoft.com/office/officeart/2005/8/layout/pList1"/>
    <dgm:cxn modelId="{94D5F980-520C-4987-B064-FA23BB637371}" type="presParOf" srcId="{0A9EA390-15BC-41D0-9AC2-32D11F67CE51}" destId="{72900849-47F1-4F13-8FD6-3945EBA4178E}" srcOrd="7" destOrd="0" presId="urn:microsoft.com/office/officeart/2005/8/layout/pList1"/>
    <dgm:cxn modelId="{31ADBF1A-11DC-4765-B3E2-8735A804D4CA}" type="presParOf" srcId="{0A9EA390-15BC-41D0-9AC2-32D11F67CE51}" destId="{0D4FAFE6-79A5-49FF-A6C0-45770AD3A4B3}" srcOrd="8" destOrd="0" presId="urn:microsoft.com/office/officeart/2005/8/layout/pList1"/>
    <dgm:cxn modelId="{86682BB4-2DD1-4288-B95A-AC960DE758A8}" type="presParOf" srcId="{0D4FAFE6-79A5-49FF-A6C0-45770AD3A4B3}" destId="{D61D40C1-62EC-44AD-B3DA-3EF29ED03413}" srcOrd="0" destOrd="0" presId="urn:microsoft.com/office/officeart/2005/8/layout/pList1"/>
    <dgm:cxn modelId="{0E2E083B-5E35-4061-96E1-06D60BE09F11}" type="presParOf" srcId="{0D4FAFE6-79A5-49FF-A6C0-45770AD3A4B3}" destId="{D94279AA-2020-427D-ADD9-08FC00C22BDA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66B6AA0-EEE5-4527-B22B-6A2740A6201D}" type="doc">
      <dgm:prSet loTypeId="urn:microsoft.com/office/officeart/2005/8/layout/p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4FCBD3B-13B1-4655-8290-C5A2FAF78431}">
      <dgm:prSet phldrT="[Text]" custT="1"/>
      <dgm:spPr/>
      <dgm:t>
        <a:bodyPr/>
        <a:lstStyle/>
        <a:p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Virus Corona</a:t>
          </a:r>
        </a:p>
      </dgm:t>
    </dgm:pt>
    <dgm:pt modelId="{ECBC0EC2-46C8-4DEB-88AB-A3B170617FC3}" type="parTrans" cxnId="{23991EE8-567C-4667-B63B-B75A0B90C449}">
      <dgm:prSet/>
      <dgm:spPr/>
      <dgm:t>
        <a:bodyPr/>
        <a:lstStyle/>
        <a:p>
          <a:endParaRPr lang="en-US"/>
        </a:p>
      </dgm:t>
    </dgm:pt>
    <dgm:pt modelId="{434352F1-B3D0-4637-AB2F-2190167EBD2B}" type="sibTrans" cxnId="{23991EE8-567C-4667-B63B-B75A0B90C449}">
      <dgm:prSet/>
      <dgm:spPr/>
      <dgm:t>
        <a:bodyPr/>
        <a:lstStyle/>
        <a:p>
          <a:endParaRPr lang="en-US"/>
        </a:p>
      </dgm:t>
    </dgm:pt>
    <dgm:pt modelId="{4448D726-ACF4-47A7-97BF-20E1A09B9E58}">
      <dgm:prSet phldrT="[Text]" custT="1"/>
      <dgm:spPr/>
      <dgm:t>
        <a:bodyPr/>
        <a:lstStyle/>
        <a:p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Con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ngựa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vằn</a:t>
          </a:r>
          <a:endParaRPr lang="en-US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51E02B6-7E69-473F-9EAA-DE3E7E23FAB1}" type="parTrans" cxnId="{173B6BD1-B3EE-4056-ACB4-AF77950A8AD6}">
      <dgm:prSet/>
      <dgm:spPr/>
      <dgm:t>
        <a:bodyPr/>
        <a:lstStyle/>
        <a:p>
          <a:endParaRPr lang="en-US"/>
        </a:p>
      </dgm:t>
    </dgm:pt>
    <dgm:pt modelId="{3052FE0B-E7C9-4AC8-9779-5891B9598FC0}" type="sibTrans" cxnId="{173B6BD1-B3EE-4056-ACB4-AF77950A8AD6}">
      <dgm:prSet/>
      <dgm:spPr/>
      <dgm:t>
        <a:bodyPr/>
        <a:lstStyle/>
        <a:p>
          <a:endParaRPr lang="en-US"/>
        </a:p>
      </dgm:t>
    </dgm:pt>
    <dgm:pt modelId="{6B852434-6595-451E-809D-A5E3583D2CF9}">
      <dgm:prSet phldrT="[Text]" custT="1"/>
      <dgm:spPr/>
      <dgm:t>
        <a:bodyPr/>
        <a:lstStyle/>
        <a:p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Cây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lúa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nước</a:t>
          </a:r>
          <a:endParaRPr lang="en-US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0687605-775D-46F1-A80F-12E0B04A8494}" type="parTrans" cxnId="{643D4D18-672F-426C-8BB4-3107222B337F}">
      <dgm:prSet/>
      <dgm:spPr/>
      <dgm:t>
        <a:bodyPr/>
        <a:lstStyle/>
        <a:p>
          <a:endParaRPr lang="en-US"/>
        </a:p>
      </dgm:t>
    </dgm:pt>
    <dgm:pt modelId="{29DFD171-2AF8-4134-B77D-EA44DB9C6BA6}" type="sibTrans" cxnId="{643D4D18-672F-426C-8BB4-3107222B337F}">
      <dgm:prSet/>
      <dgm:spPr/>
      <dgm:t>
        <a:bodyPr/>
        <a:lstStyle/>
        <a:p>
          <a:endParaRPr lang="en-US"/>
        </a:p>
      </dgm:t>
    </dgm:pt>
    <dgm:pt modelId="{94058751-1CA9-442D-84FD-4ED65AC2594D}">
      <dgm:prSet phldrT="[Text]" custT="1"/>
      <dgm:spPr/>
      <dgm:t>
        <a:bodyPr/>
        <a:lstStyle/>
        <a:p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Tảo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lam</a:t>
          </a:r>
        </a:p>
      </dgm:t>
    </dgm:pt>
    <dgm:pt modelId="{506DBAA0-06FC-4C4D-818B-4427735460D8}" type="parTrans" cxnId="{82C3AFC2-7AC1-4213-A13A-987A89E6DCB0}">
      <dgm:prSet/>
      <dgm:spPr/>
      <dgm:t>
        <a:bodyPr/>
        <a:lstStyle/>
        <a:p>
          <a:endParaRPr lang="en-US"/>
        </a:p>
      </dgm:t>
    </dgm:pt>
    <dgm:pt modelId="{E82A5D6D-B173-43E3-8A43-F083799E01BE}" type="sibTrans" cxnId="{82C3AFC2-7AC1-4213-A13A-987A89E6DCB0}">
      <dgm:prSet/>
      <dgm:spPr/>
      <dgm:t>
        <a:bodyPr/>
        <a:lstStyle/>
        <a:p>
          <a:endParaRPr lang="en-US"/>
        </a:p>
      </dgm:t>
    </dgm:pt>
    <dgm:pt modelId="{365178C5-920B-496D-A05A-2FF862D5201E}">
      <dgm:prSet phldrT="[Text]" custT="1"/>
      <dgm:spPr/>
      <dgm:t>
        <a:bodyPr/>
        <a:lstStyle/>
        <a:p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Vi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khuẩn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E.Coli</a:t>
          </a:r>
          <a:endParaRPr lang="en-US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915278A-7521-4C8D-8814-81AA6707EB0D}" type="parTrans" cxnId="{215D6AA6-DE78-445F-B73D-F97EADAAC244}">
      <dgm:prSet/>
      <dgm:spPr/>
      <dgm:t>
        <a:bodyPr/>
        <a:lstStyle/>
        <a:p>
          <a:endParaRPr lang="en-US"/>
        </a:p>
      </dgm:t>
    </dgm:pt>
    <dgm:pt modelId="{CAA2079A-A198-4E69-8216-FC5566D5C83C}" type="sibTrans" cxnId="{215D6AA6-DE78-445F-B73D-F97EADAAC244}">
      <dgm:prSet/>
      <dgm:spPr/>
      <dgm:t>
        <a:bodyPr/>
        <a:lstStyle/>
        <a:p>
          <a:endParaRPr lang="en-US"/>
        </a:p>
      </dgm:t>
    </dgm:pt>
    <dgm:pt modelId="{0A9EA390-15BC-41D0-9AC2-32D11F67CE51}" type="pres">
      <dgm:prSet presAssocID="{866B6AA0-EEE5-4527-B22B-6A2740A6201D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8FC6D94-5F62-4FEE-A53E-03C0FF9FE27C}" type="pres">
      <dgm:prSet presAssocID="{14FCBD3B-13B1-4655-8290-C5A2FAF78431}" presName="compNode" presStyleCnt="0"/>
      <dgm:spPr/>
    </dgm:pt>
    <dgm:pt modelId="{7A3582A2-7A1C-49FD-8964-60F49BB23588}" type="pres">
      <dgm:prSet presAssocID="{14FCBD3B-13B1-4655-8290-C5A2FAF78431}" presName="pictRect" presStyleLbl="node1" presStyleIdx="0" presStyleCnt="5"/>
      <dgm:spPr>
        <a:blipFill rotWithShape="1">
          <a:blip xmlns:r="http://schemas.openxmlformats.org/officeDocument/2006/relationships" r:embed="rId1"/>
          <a:srcRect/>
          <a:stretch>
            <a:fillRect l="-2000" r="-2000"/>
          </a:stretch>
        </a:blipFill>
      </dgm:spPr>
      <dgm:t>
        <a:bodyPr/>
        <a:lstStyle/>
        <a:p>
          <a:endParaRPr lang="en-US"/>
        </a:p>
      </dgm:t>
    </dgm:pt>
    <dgm:pt modelId="{2601CE88-F163-45D3-8767-76901557BC99}" type="pres">
      <dgm:prSet presAssocID="{14FCBD3B-13B1-4655-8290-C5A2FAF78431}" presName="textRect" presStyleLbl="revTx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643E017-7726-419F-9494-CF4E90230249}" type="pres">
      <dgm:prSet presAssocID="{434352F1-B3D0-4637-AB2F-2190167EBD2B}" presName="sibTrans" presStyleLbl="sibTrans2D1" presStyleIdx="0" presStyleCnt="0"/>
      <dgm:spPr/>
      <dgm:t>
        <a:bodyPr/>
        <a:lstStyle/>
        <a:p>
          <a:endParaRPr lang="en-US"/>
        </a:p>
      </dgm:t>
    </dgm:pt>
    <dgm:pt modelId="{494B02A2-D56A-4E26-BEC0-DCB94A384E85}" type="pres">
      <dgm:prSet presAssocID="{4448D726-ACF4-47A7-97BF-20E1A09B9E58}" presName="compNode" presStyleCnt="0"/>
      <dgm:spPr/>
    </dgm:pt>
    <dgm:pt modelId="{8148ED1A-4D01-4166-A6B6-948F6D2C2EEE}" type="pres">
      <dgm:prSet presAssocID="{4448D726-ACF4-47A7-97BF-20E1A09B9E58}" presName="pictRect" presStyleLbl="node1" presStyleIdx="1" presStyleCnt="5"/>
      <dgm:spPr>
        <a:blipFill rotWithShape="1">
          <a:blip xmlns:r="http://schemas.openxmlformats.org/officeDocument/2006/relationships" r:embed="rId2"/>
          <a:srcRect/>
          <a:stretch>
            <a:fillRect l="-11000" r="-11000"/>
          </a:stretch>
        </a:blipFill>
      </dgm:spPr>
    </dgm:pt>
    <dgm:pt modelId="{971AA755-DF2D-49F4-9CE4-735C6D629206}" type="pres">
      <dgm:prSet presAssocID="{4448D726-ACF4-47A7-97BF-20E1A09B9E58}" presName="textRect" presStyleLbl="revTx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A53F807-8E34-4C67-B44B-D87424031AD0}" type="pres">
      <dgm:prSet presAssocID="{3052FE0B-E7C9-4AC8-9779-5891B9598FC0}" presName="sibTrans" presStyleLbl="sibTrans2D1" presStyleIdx="0" presStyleCnt="0"/>
      <dgm:spPr/>
      <dgm:t>
        <a:bodyPr/>
        <a:lstStyle/>
        <a:p>
          <a:endParaRPr lang="en-US"/>
        </a:p>
      </dgm:t>
    </dgm:pt>
    <dgm:pt modelId="{A2D01D4F-FBCA-41B6-994F-55111CFBE98E}" type="pres">
      <dgm:prSet presAssocID="{6B852434-6595-451E-809D-A5E3583D2CF9}" presName="compNode" presStyleCnt="0"/>
      <dgm:spPr/>
    </dgm:pt>
    <dgm:pt modelId="{35C0A6CD-5759-4185-B165-131AB95BAC0A}" type="pres">
      <dgm:prSet presAssocID="{6B852434-6595-451E-809D-A5E3583D2CF9}" presName="pictRect" presStyleLbl="node1" presStyleIdx="2" presStyleCnt="5"/>
      <dgm:spPr>
        <a:blipFill rotWithShape="1">
          <a:blip xmlns:r="http://schemas.openxmlformats.org/officeDocument/2006/relationships" r:embed="rId3"/>
          <a:srcRect/>
          <a:stretch>
            <a:fillRect t="-4000" b="-4000"/>
          </a:stretch>
        </a:blipFill>
      </dgm:spPr>
    </dgm:pt>
    <dgm:pt modelId="{2AC92742-A042-4ED2-B99A-5DCC3D1A8346}" type="pres">
      <dgm:prSet presAssocID="{6B852434-6595-451E-809D-A5E3583D2CF9}" presName="textRect" presStyleLbl="revTx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17AC754-31B3-45CE-8307-D5C6499EDEB2}" type="pres">
      <dgm:prSet presAssocID="{29DFD171-2AF8-4134-B77D-EA44DB9C6BA6}" presName="sibTrans" presStyleLbl="sibTrans2D1" presStyleIdx="0" presStyleCnt="0"/>
      <dgm:spPr/>
      <dgm:t>
        <a:bodyPr/>
        <a:lstStyle/>
        <a:p>
          <a:endParaRPr lang="en-US"/>
        </a:p>
      </dgm:t>
    </dgm:pt>
    <dgm:pt modelId="{93967594-10EF-40D4-9B31-CD13AB9F6708}" type="pres">
      <dgm:prSet presAssocID="{365178C5-920B-496D-A05A-2FF862D5201E}" presName="compNode" presStyleCnt="0"/>
      <dgm:spPr/>
    </dgm:pt>
    <dgm:pt modelId="{40005638-BD04-4430-A30B-44853F57B9B8}" type="pres">
      <dgm:prSet presAssocID="{365178C5-920B-496D-A05A-2FF862D5201E}" presName="pictRect" presStyleLbl="node1" presStyleIdx="3" presStyleCnt="5"/>
      <dgm:spPr>
        <a:blipFill rotWithShape="1">
          <a:blip xmlns:r="http://schemas.openxmlformats.org/officeDocument/2006/relationships" r:embed="rId4"/>
          <a:srcRect/>
          <a:stretch>
            <a:fillRect/>
          </a:stretch>
        </a:blipFill>
      </dgm:spPr>
    </dgm:pt>
    <dgm:pt modelId="{4E753995-7E37-4615-881B-44B5350C6C9F}" type="pres">
      <dgm:prSet presAssocID="{365178C5-920B-496D-A05A-2FF862D5201E}" presName="textRect" presStyleLbl="revTx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2900849-47F1-4F13-8FD6-3945EBA4178E}" type="pres">
      <dgm:prSet presAssocID="{CAA2079A-A198-4E69-8216-FC5566D5C83C}" presName="sibTrans" presStyleLbl="sibTrans2D1" presStyleIdx="0" presStyleCnt="0"/>
      <dgm:spPr/>
      <dgm:t>
        <a:bodyPr/>
        <a:lstStyle/>
        <a:p>
          <a:endParaRPr lang="en-US"/>
        </a:p>
      </dgm:t>
    </dgm:pt>
    <dgm:pt modelId="{0D4FAFE6-79A5-49FF-A6C0-45770AD3A4B3}" type="pres">
      <dgm:prSet presAssocID="{94058751-1CA9-442D-84FD-4ED65AC2594D}" presName="compNode" presStyleCnt="0"/>
      <dgm:spPr/>
    </dgm:pt>
    <dgm:pt modelId="{D61D40C1-62EC-44AD-B3DA-3EF29ED03413}" type="pres">
      <dgm:prSet presAssocID="{94058751-1CA9-442D-84FD-4ED65AC2594D}" presName="pictRect" presStyleLbl="node1" presStyleIdx="4" presStyleCnt="5"/>
      <dgm:spPr>
        <a:blipFill rotWithShape="1">
          <a:blip xmlns:r="http://schemas.openxmlformats.org/officeDocument/2006/relationships" r:embed="rId5"/>
          <a:srcRect/>
          <a:stretch>
            <a:fillRect l="-12000" r="-12000"/>
          </a:stretch>
        </a:blipFill>
      </dgm:spPr>
    </dgm:pt>
    <dgm:pt modelId="{D94279AA-2020-427D-ADD9-08FC00C22BDA}" type="pres">
      <dgm:prSet presAssocID="{94058751-1CA9-442D-84FD-4ED65AC2594D}" presName="textRect" presStyleLbl="revTx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43D4D18-672F-426C-8BB4-3107222B337F}" srcId="{866B6AA0-EEE5-4527-B22B-6A2740A6201D}" destId="{6B852434-6595-451E-809D-A5E3583D2CF9}" srcOrd="2" destOrd="0" parTransId="{A0687605-775D-46F1-A80F-12E0B04A8494}" sibTransId="{29DFD171-2AF8-4134-B77D-EA44DB9C6BA6}"/>
    <dgm:cxn modelId="{173B6BD1-B3EE-4056-ACB4-AF77950A8AD6}" srcId="{866B6AA0-EEE5-4527-B22B-6A2740A6201D}" destId="{4448D726-ACF4-47A7-97BF-20E1A09B9E58}" srcOrd="1" destOrd="0" parTransId="{451E02B6-7E69-473F-9EAA-DE3E7E23FAB1}" sibTransId="{3052FE0B-E7C9-4AC8-9779-5891B9598FC0}"/>
    <dgm:cxn modelId="{9687C21D-1371-4177-B922-20C210ACCF6C}" type="presOf" srcId="{4448D726-ACF4-47A7-97BF-20E1A09B9E58}" destId="{971AA755-DF2D-49F4-9CE4-735C6D629206}" srcOrd="0" destOrd="0" presId="urn:microsoft.com/office/officeart/2005/8/layout/pList1"/>
    <dgm:cxn modelId="{82C3AFC2-7AC1-4213-A13A-987A89E6DCB0}" srcId="{866B6AA0-EEE5-4527-B22B-6A2740A6201D}" destId="{94058751-1CA9-442D-84FD-4ED65AC2594D}" srcOrd="4" destOrd="0" parTransId="{506DBAA0-06FC-4C4D-818B-4427735460D8}" sibTransId="{E82A5D6D-B173-43E3-8A43-F083799E01BE}"/>
    <dgm:cxn modelId="{8B604F7E-E5DC-4F8F-BC73-6FAE22244ABA}" type="presOf" srcId="{365178C5-920B-496D-A05A-2FF862D5201E}" destId="{4E753995-7E37-4615-881B-44B5350C6C9F}" srcOrd="0" destOrd="0" presId="urn:microsoft.com/office/officeart/2005/8/layout/pList1"/>
    <dgm:cxn modelId="{8E78C5FB-81B6-4F3D-9D93-B637998A56AE}" type="presOf" srcId="{3052FE0B-E7C9-4AC8-9779-5891B9598FC0}" destId="{3A53F807-8E34-4C67-B44B-D87424031AD0}" srcOrd="0" destOrd="0" presId="urn:microsoft.com/office/officeart/2005/8/layout/pList1"/>
    <dgm:cxn modelId="{215D6AA6-DE78-445F-B73D-F97EADAAC244}" srcId="{866B6AA0-EEE5-4527-B22B-6A2740A6201D}" destId="{365178C5-920B-496D-A05A-2FF862D5201E}" srcOrd="3" destOrd="0" parTransId="{E915278A-7521-4C8D-8814-81AA6707EB0D}" sibTransId="{CAA2079A-A198-4E69-8216-FC5566D5C83C}"/>
    <dgm:cxn modelId="{A3AEE5E6-2EB2-4ADC-9311-9A4BF192F35C}" type="presOf" srcId="{14FCBD3B-13B1-4655-8290-C5A2FAF78431}" destId="{2601CE88-F163-45D3-8767-76901557BC99}" srcOrd="0" destOrd="0" presId="urn:microsoft.com/office/officeart/2005/8/layout/pList1"/>
    <dgm:cxn modelId="{B8694436-963F-43B7-9C8A-75F1629A4631}" type="presOf" srcId="{434352F1-B3D0-4637-AB2F-2190167EBD2B}" destId="{7643E017-7726-419F-9494-CF4E90230249}" srcOrd="0" destOrd="0" presId="urn:microsoft.com/office/officeart/2005/8/layout/pList1"/>
    <dgm:cxn modelId="{23991EE8-567C-4667-B63B-B75A0B90C449}" srcId="{866B6AA0-EEE5-4527-B22B-6A2740A6201D}" destId="{14FCBD3B-13B1-4655-8290-C5A2FAF78431}" srcOrd="0" destOrd="0" parTransId="{ECBC0EC2-46C8-4DEB-88AB-A3B170617FC3}" sibTransId="{434352F1-B3D0-4637-AB2F-2190167EBD2B}"/>
    <dgm:cxn modelId="{099E3637-5E60-4E36-B321-85B12D25C8F0}" type="presOf" srcId="{29DFD171-2AF8-4134-B77D-EA44DB9C6BA6}" destId="{117AC754-31B3-45CE-8307-D5C6499EDEB2}" srcOrd="0" destOrd="0" presId="urn:microsoft.com/office/officeart/2005/8/layout/pList1"/>
    <dgm:cxn modelId="{05483167-3A4F-4E94-AC8A-0F67549F28CD}" type="presOf" srcId="{94058751-1CA9-442D-84FD-4ED65AC2594D}" destId="{D94279AA-2020-427D-ADD9-08FC00C22BDA}" srcOrd="0" destOrd="0" presId="urn:microsoft.com/office/officeart/2005/8/layout/pList1"/>
    <dgm:cxn modelId="{D1B7281A-C449-46A4-8056-C35030DE29FB}" type="presOf" srcId="{CAA2079A-A198-4E69-8216-FC5566D5C83C}" destId="{72900849-47F1-4F13-8FD6-3945EBA4178E}" srcOrd="0" destOrd="0" presId="urn:microsoft.com/office/officeart/2005/8/layout/pList1"/>
    <dgm:cxn modelId="{687795DD-E4DF-45B7-896E-63BE65FC4CA8}" type="presOf" srcId="{866B6AA0-EEE5-4527-B22B-6A2740A6201D}" destId="{0A9EA390-15BC-41D0-9AC2-32D11F67CE51}" srcOrd="0" destOrd="0" presId="urn:microsoft.com/office/officeart/2005/8/layout/pList1"/>
    <dgm:cxn modelId="{222CC564-BF71-4AB5-892D-BEC9771F3371}" type="presOf" srcId="{6B852434-6595-451E-809D-A5E3583D2CF9}" destId="{2AC92742-A042-4ED2-B99A-5DCC3D1A8346}" srcOrd="0" destOrd="0" presId="urn:microsoft.com/office/officeart/2005/8/layout/pList1"/>
    <dgm:cxn modelId="{6873BFB2-FEAA-4217-A278-1D32BE2DB1E1}" type="presParOf" srcId="{0A9EA390-15BC-41D0-9AC2-32D11F67CE51}" destId="{E8FC6D94-5F62-4FEE-A53E-03C0FF9FE27C}" srcOrd="0" destOrd="0" presId="urn:microsoft.com/office/officeart/2005/8/layout/pList1"/>
    <dgm:cxn modelId="{1BAFB029-FC09-4A12-AF7D-952077F0CCDA}" type="presParOf" srcId="{E8FC6D94-5F62-4FEE-A53E-03C0FF9FE27C}" destId="{7A3582A2-7A1C-49FD-8964-60F49BB23588}" srcOrd="0" destOrd="0" presId="urn:microsoft.com/office/officeart/2005/8/layout/pList1"/>
    <dgm:cxn modelId="{318A9407-DC0D-484A-8EFB-FF3592DE96DF}" type="presParOf" srcId="{E8FC6D94-5F62-4FEE-A53E-03C0FF9FE27C}" destId="{2601CE88-F163-45D3-8767-76901557BC99}" srcOrd="1" destOrd="0" presId="urn:microsoft.com/office/officeart/2005/8/layout/pList1"/>
    <dgm:cxn modelId="{9606192E-0861-490C-9E88-2A47C5FBDBD0}" type="presParOf" srcId="{0A9EA390-15BC-41D0-9AC2-32D11F67CE51}" destId="{7643E017-7726-419F-9494-CF4E90230249}" srcOrd="1" destOrd="0" presId="urn:microsoft.com/office/officeart/2005/8/layout/pList1"/>
    <dgm:cxn modelId="{8D1094D2-4098-4816-B640-F87604503230}" type="presParOf" srcId="{0A9EA390-15BC-41D0-9AC2-32D11F67CE51}" destId="{494B02A2-D56A-4E26-BEC0-DCB94A384E85}" srcOrd="2" destOrd="0" presId="urn:microsoft.com/office/officeart/2005/8/layout/pList1"/>
    <dgm:cxn modelId="{EFE9A0B0-AD4A-42AD-A61C-4C49E3760C97}" type="presParOf" srcId="{494B02A2-D56A-4E26-BEC0-DCB94A384E85}" destId="{8148ED1A-4D01-4166-A6B6-948F6D2C2EEE}" srcOrd="0" destOrd="0" presId="urn:microsoft.com/office/officeart/2005/8/layout/pList1"/>
    <dgm:cxn modelId="{A141FC02-C66E-4651-9C10-1EEE1001F5EB}" type="presParOf" srcId="{494B02A2-D56A-4E26-BEC0-DCB94A384E85}" destId="{971AA755-DF2D-49F4-9CE4-735C6D629206}" srcOrd="1" destOrd="0" presId="urn:microsoft.com/office/officeart/2005/8/layout/pList1"/>
    <dgm:cxn modelId="{DDDB8A9F-F73D-4EB7-8A0F-7BA5385A2E79}" type="presParOf" srcId="{0A9EA390-15BC-41D0-9AC2-32D11F67CE51}" destId="{3A53F807-8E34-4C67-B44B-D87424031AD0}" srcOrd="3" destOrd="0" presId="urn:microsoft.com/office/officeart/2005/8/layout/pList1"/>
    <dgm:cxn modelId="{4EEEDB7E-30FE-44EE-8179-5B7EBFCD341D}" type="presParOf" srcId="{0A9EA390-15BC-41D0-9AC2-32D11F67CE51}" destId="{A2D01D4F-FBCA-41B6-994F-55111CFBE98E}" srcOrd="4" destOrd="0" presId="urn:microsoft.com/office/officeart/2005/8/layout/pList1"/>
    <dgm:cxn modelId="{56923B6D-A721-4E9D-8FCA-CDA2DA83696E}" type="presParOf" srcId="{A2D01D4F-FBCA-41B6-994F-55111CFBE98E}" destId="{35C0A6CD-5759-4185-B165-131AB95BAC0A}" srcOrd="0" destOrd="0" presId="urn:microsoft.com/office/officeart/2005/8/layout/pList1"/>
    <dgm:cxn modelId="{48EB2135-A490-4A66-93EE-9DEEE31E17D9}" type="presParOf" srcId="{A2D01D4F-FBCA-41B6-994F-55111CFBE98E}" destId="{2AC92742-A042-4ED2-B99A-5DCC3D1A8346}" srcOrd="1" destOrd="0" presId="urn:microsoft.com/office/officeart/2005/8/layout/pList1"/>
    <dgm:cxn modelId="{F63DEDAD-E274-43DA-BB06-BBDF0CECA6B3}" type="presParOf" srcId="{0A9EA390-15BC-41D0-9AC2-32D11F67CE51}" destId="{117AC754-31B3-45CE-8307-D5C6499EDEB2}" srcOrd="5" destOrd="0" presId="urn:microsoft.com/office/officeart/2005/8/layout/pList1"/>
    <dgm:cxn modelId="{4EE340A7-BE51-4355-91BF-756669AA171F}" type="presParOf" srcId="{0A9EA390-15BC-41D0-9AC2-32D11F67CE51}" destId="{93967594-10EF-40D4-9B31-CD13AB9F6708}" srcOrd="6" destOrd="0" presId="urn:microsoft.com/office/officeart/2005/8/layout/pList1"/>
    <dgm:cxn modelId="{AC8DCD9C-1319-4CD5-B2CC-3D237BFD5D8C}" type="presParOf" srcId="{93967594-10EF-40D4-9B31-CD13AB9F6708}" destId="{40005638-BD04-4430-A30B-44853F57B9B8}" srcOrd="0" destOrd="0" presId="urn:microsoft.com/office/officeart/2005/8/layout/pList1"/>
    <dgm:cxn modelId="{6568F7E2-9D5D-454A-891A-056BF87F3D5A}" type="presParOf" srcId="{93967594-10EF-40D4-9B31-CD13AB9F6708}" destId="{4E753995-7E37-4615-881B-44B5350C6C9F}" srcOrd="1" destOrd="0" presId="urn:microsoft.com/office/officeart/2005/8/layout/pList1"/>
    <dgm:cxn modelId="{94D5F980-520C-4987-B064-FA23BB637371}" type="presParOf" srcId="{0A9EA390-15BC-41D0-9AC2-32D11F67CE51}" destId="{72900849-47F1-4F13-8FD6-3945EBA4178E}" srcOrd="7" destOrd="0" presId="urn:microsoft.com/office/officeart/2005/8/layout/pList1"/>
    <dgm:cxn modelId="{31ADBF1A-11DC-4765-B3E2-8735A804D4CA}" type="presParOf" srcId="{0A9EA390-15BC-41D0-9AC2-32D11F67CE51}" destId="{0D4FAFE6-79A5-49FF-A6C0-45770AD3A4B3}" srcOrd="8" destOrd="0" presId="urn:microsoft.com/office/officeart/2005/8/layout/pList1"/>
    <dgm:cxn modelId="{86682BB4-2DD1-4288-B95A-AC960DE758A8}" type="presParOf" srcId="{0D4FAFE6-79A5-49FF-A6C0-45770AD3A4B3}" destId="{D61D40C1-62EC-44AD-B3DA-3EF29ED03413}" srcOrd="0" destOrd="0" presId="urn:microsoft.com/office/officeart/2005/8/layout/pList1"/>
    <dgm:cxn modelId="{0E2E083B-5E35-4061-96E1-06D60BE09F11}" type="presParOf" srcId="{0D4FAFE6-79A5-49FF-A6C0-45770AD3A4B3}" destId="{D94279AA-2020-427D-ADD9-08FC00C22BDA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66B6AA0-EEE5-4527-B22B-6A2740A6201D}" type="doc">
      <dgm:prSet loTypeId="urn:microsoft.com/office/officeart/2005/8/layout/p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4FCBD3B-13B1-4655-8290-C5A2FAF78431}">
      <dgm:prSet phldrT="[Text]" custT="1"/>
      <dgm:spPr/>
      <dgm:t>
        <a:bodyPr/>
        <a:lstStyle/>
        <a:p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Trùng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roi</a:t>
          </a:r>
          <a:endParaRPr lang="en-US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CBC0EC2-46C8-4DEB-88AB-A3B170617FC3}" type="parTrans" cxnId="{23991EE8-567C-4667-B63B-B75A0B90C449}">
      <dgm:prSet/>
      <dgm:spPr/>
      <dgm:t>
        <a:bodyPr/>
        <a:lstStyle/>
        <a:p>
          <a:endParaRPr lang="en-US"/>
        </a:p>
      </dgm:t>
    </dgm:pt>
    <dgm:pt modelId="{434352F1-B3D0-4637-AB2F-2190167EBD2B}" type="sibTrans" cxnId="{23991EE8-567C-4667-B63B-B75A0B90C449}">
      <dgm:prSet/>
      <dgm:spPr/>
      <dgm:t>
        <a:bodyPr/>
        <a:lstStyle/>
        <a:p>
          <a:endParaRPr lang="en-US"/>
        </a:p>
      </dgm:t>
    </dgm:pt>
    <dgm:pt modelId="{6B852434-6595-451E-809D-A5E3583D2CF9}">
      <dgm:prSet phldrT="[Text]" custT="1"/>
      <dgm:spPr/>
      <dgm:t>
        <a:bodyPr/>
        <a:lstStyle/>
        <a:p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Trùng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giày</a:t>
          </a:r>
          <a:endParaRPr lang="en-US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0687605-775D-46F1-A80F-12E0B04A8494}" type="parTrans" cxnId="{643D4D18-672F-426C-8BB4-3107222B337F}">
      <dgm:prSet/>
      <dgm:spPr/>
      <dgm:t>
        <a:bodyPr/>
        <a:lstStyle/>
        <a:p>
          <a:endParaRPr lang="en-US"/>
        </a:p>
      </dgm:t>
    </dgm:pt>
    <dgm:pt modelId="{29DFD171-2AF8-4134-B77D-EA44DB9C6BA6}" type="sibTrans" cxnId="{643D4D18-672F-426C-8BB4-3107222B337F}">
      <dgm:prSet/>
      <dgm:spPr/>
      <dgm:t>
        <a:bodyPr/>
        <a:lstStyle/>
        <a:p>
          <a:endParaRPr lang="en-US"/>
        </a:p>
      </dgm:t>
    </dgm:pt>
    <dgm:pt modelId="{94058751-1CA9-442D-84FD-4ED65AC2594D}">
      <dgm:prSet phldrT="[Text]" custT="1"/>
      <dgm:spPr/>
      <dgm:t>
        <a:bodyPr/>
        <a:lstStyle/>
        <a:p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Tảo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lam</a:t>
          </a:r>
        </a:p>
      </dgm:t>
    </dgm:pt>
    <dgm:pt modelId="{506DBAA0-06FC-4C4D-818B-4427735460D8}" type="parTrans" cxnId="{82C3AFC2-7AC1-4213-A13A-987A89E6DCB0}">
      <dgm:prSet/>
      <dgm:spPr/>
      <dgm:t>
        <a:bodyPr/>
        <a:lstStyle/>
        <a:p>
          <a:endParaRPr lang="en-US"/>
        </a:p>
      </dgm:t>
    </dgm:pt>
    <dgm:pt modelId="{E82A5D6D-B173-43E3-8A43-F083799E01BE}" type="sibTrans" cxnId="{82C3AFC2-7AC1-4213-A13A-987A89E6DCB0}">
      <dgm:prSet/>
      <dgm:spPr/>
      <dgm:t>
        <a:bodyPr/>
        <a:lstStyle/>
        <a:p>
          <a:endParaRPr lang="en-US"/>
        </a:p>
      </dgm:t>
    </dgm:pt>
    <dgm:pt modelId="{365178C5-920B-496D-A05A-2FF862D5201E}">
      <dgm:prSet phldrT="[Text]" custT="1"/>
      <dgm:spPr/>
      <dgm:t>
        <a:bodyPr/>
        <a:lstStyle/>
        <a:p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Vi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khuẩn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E.Coli</a:t>
          </a:r>
          <a:endParaRPr lang="en-US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915278A-7521-4C8D-8814-81AA6707EB0D}" type="parTrans" cxnId="{215D6AA6-DE78-445F-B73D-F97EADAAC244}">
      <dgm:prSet/>
      <dgm:spPr/>
      <dgm:t>
        <a:bodyPr/>
        <a:lstStyle/>
        <a:p>
          <a:endParaRPr lang="en-US"/>
        </a:p>
      </dgm:t>
    </dgm:pt>
    <dgm:pt modelId="{CAA2079A-A198-4E69-8216-FC5566D5C83C}" type="sibTrans" cxnId="{215D6AA6-DE78-445F-B73D-F97EADAAC244}">
      <dgm:prSet/>
      <dgm:spPr/>
      <dgm:t>
        <a:bodyPr/>
        <a:lstStyle/>
        <a:p>
          <a:endParaRPr lang="en-US"/>
        </a:p>
      </dgm:t>
    </dgm:pt>
    <dgm:pt modelId="{0A9EA390-15BC-41D0-9AC2-32D11F67CE51}" type="pres">
      <dgm:prSet presAssocID="{866B6AA0-EEE5-4527-B22B-6A2740A6201D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8FC6D94-5F62-4FEE-A53E-03C0FF9FE27C}" type="pres">
      <dgm:prSet presAssocID="{14FCBD3B-13B1-4655-8290-C5A2FAF78431}" presName="compNode" presStyleCnt="0"/>
      <dgm:spPr/>
    </dgm:pt>
    <dgm:pt modelId="{7A3582A2-7A1C-49FD-8964-60F49BB23588}" type="pres">
      <dgm:prSet presAssocID="{14FCBD3B-13B1-4655-8290-C5A2FAF78431}" presName="pictRect" presStyleLbl="node1" presStyleIdx="0" presStyleCnt="4" custLinFactNeighborX="-8849" custLinFactNeighborY="-4348"/>
      <dgm:spPr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" b="-7000"/>
          </a:stretch>
        </a:blipFill>
      </dgm:spPr>
      <dgm:t>
        <a:bodyPr/>
        <a:lstStyle/>
        <a:p>
          <a:endParaRPr lang="en-US"/>
        </a:p>
      </dgm:t>
    </dgm:pt>
    <dgm:pt modelId="{2601CE88-F163-45D3-8767-76901557BC99}" type="pres">
      <dgm:prSet presAssocID="{14FCBD3B-13B1-4655-8290-C5A2FAF78431}" presName="textRect" presStyleLbl="revTx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643E017-7726-419F-9494-CF4E90230249}" type="pres">
      <dgm:prSet presAssocID="{434352F1-B3D0-4637-AB2F-2190167EBD2B}" presName="sibTrans" presStyleLbl="sibTrans2D1" presStyleIdx="0" presStyleCnt="0"/>
      <dgm:spPr/>
      <dgm:t>
        <a:bodyPr/>
        <a:lstStyle/>
        <a:p>
          <a:endParaRPr lang="en-US"/>
        </a:p>
      </dgm:t>
    </dgm:pt>
    <dgm:pt modelId="{A2D01D4F-FBCA-41B6-994F-55111CFBE98E}" type="pres">
      <dgm:prSet presAssocID="{6B852434-6595-451E-809D-A5E3583D2CF9}" presName="compNode" presStyleCnt="0"/>
      <dgm:spPr/>
    </dgm:pt>
    <dgm:pt modelId="{35C0A6CD-5759-4185-B165-131AB95BAC0A}" type="pres">
      <dgm:prSet presAssocID="{6B852434-6595-451E-809D-A5E3583D2CF9}" presName="pictRect" presStyleLbl="node1" presStyleIdx="1" presStyleCnt="4" custScaleX="79084" custLinFactNeighborX="-24413" custLinFactNeighborY="3579"/>
      <dgm:spPr>
        <a:blipFill rotWithShape="1">
          <a:blip xmlns:r="http://schemas.openxmlformats.org/officeDocument/2006/relationships" r:embed="rId2"/>
          <a:srcRect/>
          <a:stretch>
            <a:fillRect l="-13000" r="-13000"/>
          </a:stretch>
        </a:blipFill>
      </dgm:spPr>
      <dgm:t>
        <a:bodyPr/>
        <a:lstStyle/>
        <a:p>
          <a:endParaRPr lang="en-US"/>
        </a:p>
      </dgm:t>
    </dgm:pt>
    <dgm:pt modelId="{2AC92742-A042-4ED2-B99A-5DCC3D1A8346}" type="pres">
      <dgm:prSet presAssocID="{6B852434-6595-451E-809D-A5E3583D2CF9}" presName="textRect" presStyleLbl="revTx" presStyleIdx="1" presStyleCnt="4" custLinFactNeighborX="-12872" custLinFactNeighborY="-614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17AC754-31B3-45CE-8307-D5C6499EDEB2}" type="pres">
      <dgm:prSet presAssocID="{29DFD171-2AF8-4134-B77D-EA44DB9C6BA6}" presName="sibTrans" presStyleLbl="sibTrans2D1" presStyleIdx="0" presStyleCnt="0"/>
      <dgm:spPr/>
      <dgm:t>
        <a:bodyPr/>
        <a:lstStyle/>
        <a:p>
          <a:endParaRPr lang="en-US"/>
        </a:p>
      </dgm:t>
    </dgm:pt>
    <dgm:pt modelId="{93967594-10EF-40D4-9B31-CD13AB9F6708}" type="pres">
      <dgm:prSet presAssocID="{365178C5-920B-496D-A05A-2FF862D5201E}" presName="compNode" presStyleCnt="0"/>
      <dgm:spPr/>
    </dgm:pt>
    <dgm:pt modelId="{40005638-BD04-4430-A30B-44853F57B9B8}" type="pres">
      <dgm:prSet presAssocID="{365178C5-920B-496D-A05A-2FF862D5201E}" presName="pictRect" presStyleLbl="node1" presStyleIdx="2" presStyleCnt="4" custLinFactNeighborX="-43969" custLinFactNeighborY="39"/>
      <dgm:spPr>
        <a:blipFill rotWithShape="1">
          <a:blip xmlns:r="http://schemas.openxmlformats.org/officeDocument/2006/relationships" r:embed="rId3"/>
          <a:srcRect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4E753995-7E37-4615-881B-44B5350C6C9F}" type="pres">
      <dgm:prSet presAssocID="{365178C5-920B-496D-A05A-2FF862D5201E}" presName="textRect" presStyleLbl="revTx" presStyleIdx="2" presStyleCnt="4" custLinFactNeighborX="-36795" custLinFactNeighborY="156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2900849-47F1-4F13-8FD6-3945EBA4178E}" type="pres">
      <dgm:prSet presAssocID="{CAA2079A-A198-4E69-8216-FC5566D5C83C}" presName="sibTrans" presStyleLbl="sibTrans2D1" presStyleIdx="0" presStyleCnt="0"/>
      <dgm:spPr/>
      <dgm:t>
        <a:bodyPr/>
        <a:lstStyle/>
        <a:p>
          <a:endParaRPr lang="en-US"/>
        </a:p>
      </dgm:t>
    </dgm:pt>
    <dgm:pt modelId="{0D4FAFE6-79A5-49FF-A6C0-45770AD3A4B3}" type="pres">
      <dgm:prSet presAssocID="{94058751-1CA9-442D-84FD-4ED65AC2594D}" presName="compNode" presStyleCnt="0"/>
      <dgm:spPr/>
    </dgm:pt>
    <dgm:pt modelId="{D61D40C1-62EC-44AD-B3DA-3EF29ED03413}" type="pres">
      <dgm:prSet presAssocID="{94058751-1CA9-442D-84FD-4ED65AC2594D}" presName="pictRect" presStyleLbl="node1" presStyleIdx="3" presStyleCnt="4" custScaleX="60386" custLinFactNeighborX="-73591" custLinFactNeighborY="-4971"/>
      <dgm:spPr>
        <a:blipFill rotWithShape="1">
          <a:blip xmlns:r="http://schemas.openxmlformats.org/officeDocument/2006/relationships" r:embed="rId4"/>
          <a:srcRect/>
          <a:stretch>
            <a:fillRect l="-12000" r="-12000"/>
          </a:stretch>
        </a:blipFill>
      </dgm:spPr>
      <dgm:t>
        <a:bodyPr/>
        <a:lstStyle/>
        <a:p>
          <a:endParaRPr lang="en-US"/>
        </a:p>
      </dgm:t>
    </dgm:pt>
    <dgm:pt modelId="{D94279AA-2020-427D-ADD9-08FC00C22BDA}" type="pres">
      <dgm:prSet presAssocID="{94058751-1CA9-442D-84FD-4ED65AC2594D}" presName="textRect" presStyleLbl="revTx" presStyleIdx="3" presStyleCnt="4" custLinFactNeighborX="-68479" custLinFactNeighborY="-447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43D4D18-672F-426C-8BB4-3107222B337F}" srcId="{866B6AA0-EEE5-4527-B22B-6A2740A6201D}" destId="{6B852434-6595-451E-809D-A5E3583D2CF9}" srcOrd="1" destOrd="0" parTransId="{A0687605-775D-46F1-A80F-12E0B04A8494}" sibTransId="{29DFD171-2AF8-4134-B77D-EA44DB9C6BA6}"/>
    <dgm:cxn modelId="{82C3AFC2-7AC1-4213-A13A-987A89E6DCB0}" srcId="{866B6AA0-EEE5-4527-B22B-6A2740A6201D}" destId="{94058751-1CA9-442D-84FD-4ED65AC2594D}" srcOrd="3" destOrd="0" parTransId="{506DBAA0-06FC-4C4D-818B-4427735460D8}" sibTransId="{E82A5D6D-B173-43E3-8A43-F083799E01BE}"/>
    <dgm:cxn modelId="{8B604F7E-E5DC-4F8F-BC73-6FAE22244ABA}" type="presOf" srcId="{365178C5-920B-496D-A05A-2FF862D5201E}" destId="{4E753995-7E37-4615-881B-44B5350C6C9F}" srcOrd="0" destOrd="0" presId="urn:microsoft.com/office/officeart/2005/8/layout/pList1"/>
    <dgm:cxn modelId="{215D6AA6-DE78-445F-B73D-F97EADAAC244}" srcId="{866B6AA0-EEE5-4527-B22B-6A2740A6201D}" destId="{365178C5-920B-496D-A05A-2FF862D5201E}" srcOrd="2" destOrd="0" parTransId="{E915278A-7521-4C8D-8814-81AA6707EB0D}" sibTransId="{CAA2079A-A198-4E69-8216-FC5566D5C83C}"/>
    <dgm:cxn modelId="{A3AEE5E6-2EB2-4ADC-9311-9A4BF192F35C}" type="presOf" srcId="{14FCBD3B-13B1-4655-8290-C5A2FAF78431}" destId="{2601CE88-F163-45D3-8767-76901557BC99}" srcOrd="0" destOrd="0" presId="urn:microsoft.com/office/officeart/2005/8/layout/pList1"/>
    <dgm:cxn modelId="{B8694436-963F-43B7-9C8A-75F1629A4631}" type="presOf" srcId="{434352F1-B3D0-4637-AB2F-2190167EBD2B}" destId="{7643E017-7726-419F-9494-CF4E90230249}" srcOrd="0" destOrd="0" presId="urn:microsoft.com/office/officeart/2005/8/layout/pList1"/>
    <dgm:cxn modelId="{23991EE8-567C-4667-B63B-B75A0B90C449}" srcId="{866B6AA0-EEE5-4527-B22B-6A2740A6201D}" destId="{14FCBD3B-13B1-4655-8290-C5A2FAF78431}" srcOrd="0" destOrd="0" parTransId="{ECBC0EC2-46C8-4DEB-88AB-A3B170617FC3}" sibTransId="{434352F1-B3D0-4637-AB2F-2190167EBD2B}"/>
    <dgm:cxn modelId="{099E3637-5E60-4E36-B321-85B12D25C8F0}" type="presOf" srcId="{29DFD171-2AF8-4134-B77D-EA44DB9C6BA6}" destId="{117AC754-31B3-45CE-8307-D5C6499EDEB2}" srcOrd="0" destOrd="0" presId="urn:microsoft.com/office/officeart/2005/8/layout/pList1"/>
    <dgm:cxn modelId="{05483167-3A4F-4E94-AC8A-0F67549F28CD}" type="presOf" srcId="{94058751-1CA9-442D-84FD-4ED65AC2594D}" destId="{D94279AA-2020-427D-ADD9-08FC00C22BDA}" srcOrd="0" destOrd="0" presId="urn:microsoft.com/office/officeart/2005/8/layout/pList1"/>
    <dgm:cxn modelId="{D1B7281A-C449-46A4-8056-C35030DE29FB}" type="presOf" srcId="{CAA2079A-A198-4E69-8216-FC5566D5C83C}" destId="{72900849-47F1-4F13-8FD6-3945EBA4178E}" srcOrd="0" destOrd="0" presId="urn:microsoft.com/office/officeart/2005/8/layout/pList1"/>
    <dgm:cxn modelId="{687795DD-E4DF-45B7-896E-63BE65FC4CA8}" type="presOf" srcId="{866B6AA0-EEE5-4527-B22B-6A2740A6201D}" destId="{0A9EA390-15BC-41D0-9AC2-32D11F67CE51}" srcOrd="0" destOrd="0" presId="urn:microsoft.com/office/officeart/2005/8/layout/pList1"/>
    <dgm:cxn modelId="{222CC564-BF71-4AB5-892D-BEC9771F3371}" type="presOf" srcId="{6B852434-6595-451E-809D-A5E3583D2CF9}" destId="{2AC92742-A042-4ED2-B99A-5DCC3D1A8346}" srcOrd="0" destOrd="0" presId="urn:microsoft.com/office/officeart/2005/8/layout/pList1"/>
    <dgm:cxn modelId="{6873BFB2-FEAA-4217-A278-1D32BE2DB1E1}" type="presParOf" srcId="{0A9EA390-15BC-41D0-9AC2-32D11F67CE51}" destId="{E8FC6D94-5F62-4FEE-A53E-03C0FF9FE27C}" srcOrd="0" destOrd="0" presId="urn:microsoft.com/office/officeart/2005/8/layout/pList1"/>
    <dgm:cxn modelId="{1BAFB029-FC09-4A12-AF7D-952077F0CCDA}" type="presParOf" srcId="{E8FC6D94-5F62-4FEE-A53E-03C0FF9FE27C}" destId="{7A3582A2-7A1C-49FD-8964-60F49BB23588}" srcOrd="0" destOrd="0" presId="urn:microsoft.com/office/officeart/2005/8/layout/pList1"/>
    <dgm:cxn modelId="{318A9407-DC0D-484A-8EFB-FF3592DE96DF}" type="presParOf" srcId="{E8FC6D94-5F62-4FEE-A53E-03C0FF9FE27C}" destId="{2601CE88-F163-45D3-8767-76901557BC99}" srcOrd="1" destOrd="0" presId="urn:microsoft.com/office/officeart/2005/8/layout/pList1"/>
    <dgm:cxn modelId="{9606192E-0861-490C-9E88-2A47C5FBDBD0}" type="presParOf" srcId="{0A9EA390-15BC-41D0-9AC2-32D11F67CE51}" destId="{7643E017-7726-419F-9494-CF4E90230249}" srcOrd="1" destOrd="0" presId="urn:microsoft.com/office/officeart/2005/8/layout/pList1"/>
    <dgm:cxn modelId="{4EEEDB7E-30FE-44EE-8179-5B7EBFCD341D}" type="presParOf" srcId="{0A9EA390-15BC-41D0-9AC2-32D11F67CE51}" destId="{A2D01D4F-FBCA-41B6-994F-55111CFBE98E}" srcOrd="2" destOrd="0" presId="urn:microsoft.com/office/officeart/2005/8/layout/pList1"/>
    <dgm:cxn modelId="{56923B6D-A721-4E9D-8FCA-CDA2DA83696E}" type="presParOf" srcId="{A2D01D4F-FBCA-41B6-994F-55111CFBE98E}" destId="{35C0A6CD-5759-4185-B165-131AB95BAC0A}" srcOrd="0" destOrd="0" presId="urn:microsoft.com/office/officeart/2005/8/layout/pList1"/>
    <dgm:cxn modelId="{48EB2135-A490-4A66-93EE-9DEEE31E17D9}" type="presParOf" srcId="{A2D01D4F-FBCA-41B6-994F-55111CFBE98E}" destId="{2AC92742-A042-4ED2-B99A-5DCC3D1A8346}" srcOrd="1" destOrd="0" presId="urn:microsoft.com/office/officeart/2005/8/layout/pList1"/>
    <dgm:cxn modelId="{F63DEDAD-E274-43DA-BB06-BBDF0CECA6B3}" type="presParOf" srcId="{0A9EA390-15BC-41D0-9AC2-32D11F67CE51}" destId="{117AC754-31B3-45CE-8307-D5C6499EDEB2}" srcOrd="3" destOrd="0" presId="urn:microsoft.com/office/officeart/2005/8/layout/pList1"/>
    <dgm:cxn modelId="{4EE340A7-BE51-4355-91BF-756669AA171F}" type="presParOf" srcId="{0A9EA390-15BC-41D0-9AC2-32D11F67CE51}" destId="{93967594-10EF-40D4-9B31-CD13AB9F6708}" srcOrd="4" destOrd="0" presId="urn:microsoft.com/office/officeart/2005/8/layout/pList1"/>
    <dgm:cxn modelId="{AC8DCD9C-1319-4CD5-B2CC-3D237BFD5D8C}" type="presParOf" srcId="{93967594-10EF-40D4-9B31-CD13AB9F6708}" destId="{40005638-BD04-4430-A30B-44853F57B9B8}" srcOrd="0" destOrd="0" presId="urn:microsoft.com/office/officeart/2005/8/layout/pList1"/>
    <dgm:cxn modelId="{6568F7E2-9D5D-454A-891A-056BF87F3D5A}" type="presParOf" srcId="{93967594-10EF-40D4-9B31-CD13AB9F6708}" destId="{4E753995-7E37-4615-881B-44B5350C6C9F}" srcOrd="1" destOrd="0" presId="urn:microsoft.com/office/officeart/2005/8/layout/pList1"/>
    <dgm:cxn modelId="{94D5F980-520C-4987-B064-FA23BB637371}" type="presParOf" srcId="{0A9EA390-15BC-41D0-9AC2-32D11F67CE51}" destId="{72900849-47F1-4F13-8FD6-3945EBA4178E}" srcOrd="5" destOrd="0" presId="urn:microsoft.com/office/officeart/2005/8/layout/pList1"/>
    <dgm:cxn modelId="{31ADBF1A-11DC-4765-B3E2-8735A804D4CA}" type="presParOf" srcId="{0A9EA390-15BC-41D0-9AC2-32D11F67CE51}" destId="{0D4FAFE6-79A5-49FF-A6C0-45770AD3A4B3}" srcOrd="6" destOrd="0" presId="urn:microsoft.com/office/officeart/2005/8/layout/pList1"/>
    <dgm:cxn modelId="{86682BB4-2DD1-4288-B95A-AC960DE758A8}" type="presParOf" srcId="{0D4FAFE6-79A5-49FF-A6C0-45770AD3A4B3}" destId="{D61D40C1-62EC-44AD-B3DA-3EF29ED03413}" srcOrd="0" destOrd="0" presId="urn:microsoft.com/office/officeart/2005/8/layout/pList1"/>
    <dgm:cxn modelId="{0E2E083B-5E35-4061-96E1-06D60BE09F11}" type="presParOf" srcId="{0D4FAFE6-79A5-49FF-A6C0-45770AD3A4B3}" destId="{D94279AA-2020-427D-ADD9-08FC00C22BDA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66B6AA0-EEE5-4527-B22B-6A2740A6201D}" type="doc">
      <dgm:prSet loTypeId="urn:microsoft.com/office/officeart/2005/8/layout/p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4FCBD3B-13B1-4655-8290-C5A2FAF78431}">
      <dgm:prSet phldrT="[Text]" custT="1"/>
      <dgm:spPr/>
      <dgm:t>
        <a:bodyPr/>
        <a:lstStyle/>
        <a:p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Cây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bắp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cải</a:t>
          </a:r>
          <a:endParaRPr lang="en-US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CBC0EC2-46C8-4DEB-88AB-A3B170617FC3}" type="parTrans" cxnId="{23991EE8-567C-4667-B63B-B75A0B90C449}">
      <dgm:prSet/>
      <dgm:spPr/>
      <dgm:t>
        <a:bodyPr/>
        <a:lstStyle/>
        <a:p>
          <a:endParaRPr lang="en-US"/>
        </a:p>
      </dgm:t>
    </dgm:pt>
    <dgm:pt modelId="{434352F1-B3D0-4637-AB2F-2190167EBD2B}" type="sibTrans" cxnId="{23991EE8-567C-4667-B63B-B75A0B90C449}">
      <dgm:prSet/>
      <dgm:spPr/>
      <dgm:t>
        <a:bodyPr/>
        <a:lstStyle/>
        <a:p>
          <a:endParaRPr lang="en-US"/>
        </a:p>
      </dgm:t>
    </dgm:pt>
    <dgm:pt modelId="{4448D726-ACF4-47A7-97BF-20E1A09B9E58}">
      <dgm:prSet phldrT="[Text]" custT="1"/>
      <dgm:spPr/>
      <dgm:t>
        <a:bodyPr/>
        <a:lstStyle/>
        <a:p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Con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ngựa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vằn</a:t>
          </a:r>
          <a:endParaRPr lang="en-US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51E02B6-7E69-473F-9EAA-DE3E7E23FAB1}" type="parTrans" cxnId="{173B6BD1-B3EE-4056-ACB4-AF77950A8AD6}">
      <dgm:prSet/>
      <dgm:spPr/>
      <dgm:t>
        <a:bodyPr/>
        <a:lstStyle/>
        <a:p>
          <a:endParaRPr lang="en-US"/>
        </a:p>
      </dgm:t>
    </dgm:pt>
    <dgm:pt modelId="{3052FE0B-E7C9-4AC8-9779-5891B9598FC0}" type="sibTrans" cxnId="{173B6BD1-B3EE-4056-ACB4-AF77950A8AD6}">
      <dgm:prSet/>
      <dgm:spPr/>
      <dgm:t>
        <a:bodyPr/>
        <a:lstStyle/>
        <a:p>
          <a:endParaRPr lang="en-US"/>
        </a:p>
      </dgm:t>
    </dgm:pt>
    <dgm:pt modelId="{6B852434-6595-451E-809D-A5E3583D2CF9}">
      <dgm:prSet phldrT="[Text]" custT="1"/>
      <dgm:spPr/>
      <dgm:t>
        <a:bodyPr/>
        <a:lstStyle/>
        <a:p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Cây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lúa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nước</a:t>
          </a:r>
          <a:endParaRPr lang="en-US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0687605-775D-46F1-A80F-12E0B04A8494}" type="parTrans" cxnId="{643D4D18-672F-426C-8BB4-3107222B337F}">
      <dgm:prSet/>
      <dgm:spPr/>
      <dgm:t>
        <a:bodyPr/>
        <a:lstStyle/>
        <a:p>
          <a:endParaRPr lang="en-US"/>
        </a:p>
      </dgm:t>
    </dgm:pt>
    <dgm:pt modelId="{29DFD171-2AF8-4134-B77D-EA44DB9C6BA6}" type="sibTrans" cxnId="{643D4D18-672F-426C-8BB4-3107222B337F}">
      <dgm:prSet/>
      <dgm:spPr/>
      <dgm:t>
        <a:bodyPr/>
        <a:lstStyle/>
        <a:p>
          <a:endParaRPr lang="en-US"/>
        </a:p>
      </dgm:t>
    </dgm:pt>
    <dgm:pt modelId="{94058751-1CA9-442D-84FD-4ED65AC2594D}">
      <dgm:prSet phldrT="[Text]" custT="1"/>
      <dgm:spPr/>
      <dgm:t>
        <a:bodyPr/>
        <a:lstStyle/>
        <a:p>
          <a:r>
            <a:rPr lang="vi-VN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Con c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ua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đồng</a:t>
          </a:r>
          <a:endParaRPr lang="en-US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06DBAA0-06FC-4C4D-818B-4427735460D8}" type="parTrans" cxnId="{82C3AFC2-7AC1-4213-A13A-987A89E6DCB0}">
      <dgm:prSet/>
      <dgm:spPr/>
      <dgm:t>
        <a:bodyPr/>
        <a:lstStyle/>
        <a:p>
          <a:endParaRPr lang="en-US"/>
        </a:p>
      </dgm:t>
    </dgm:pt>
    <dgm:pt modelId="{E82A5D6D-B173-43E3-8A43-F083799E01BE}" type="sibTrans" cxnId="{82C3AFC2-7AC1-4213-A13A-987A89E6DCB0}">
      <dgm:prSet/>
      <dgm:spPr/>
      <dgm:t>
        <a:bodyPr/>
        <a:lstStyle/>
        <a:p>
          <a:endParaRPr lang="en-US"/>
        </a:p>
      </dgm:t>
    </dgm:pt>
    <dgm:pt modelId="{365178C5-920B-496D-A05A-2FF862D5201E}">
      <dgm:prSet phldrT="[Text]" custT="1"/>
      <dgm:spPr/>
      <dgm:t>
        <a:bodyPr/>
        <a:lstStyle/>
        <a:p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Cây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dương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xỉ</a:t>
          </a:r>
          <a:endParaRPr lang="en-US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915278A-7521-4C8D-8814-81AA6707EB0D}" type="parTrans" cxnId="{215D6AA6-DE78-445F-B73D-F97EADAAC244}">
      <dgm:prSet/>
      <dgm:spPr/>
      <dgm:t>
        <a:bodyPr/>
        <a:lstStyle/>
        <a:p>
          <a:endParaRPr lang="en-US"/>
        </a:p>
      </dgm:t>
    </dgm:pt>
    <dgm:pt modelId="{CAA2079A-A198-4E69-8216-FC5566D5C83C}" type="sibTrans" cxnId="{215D6AA6-DE78-445F-B73D-F97EADAAC244}">
      <dgm:prSet/>
      <dgm:spPr/>
      <dgm:t>
        <a:bodyPr/>
        <a:lstStyle/>
        <a:p>
          <a:endParaRPr lang="en-US"/>
        </a:p>
      </dgm:t>
    </dgm:pt>
    <dgm:pt modelId="{0A9EA390-15BC-41D0-9AC2-32D11F67CE51}" type="pres">
      <dgm:prSet presAssocID="{866B6AA0-EEE5-4527-B22B-6A2740A6201D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8FC6D94-5F62-4FEE-A53E-03C0FF9FE27C}" type="pres">
      <dgm:prSet presAssocID="{14FCBD3B-13B1-4655-8290-C5A2FAF78431}" presName="compNode" presStyleCnt="0"/>
      <dgm:spPr/>
    </dgm:pt>
    <dgm:pt modelId="{7A3582A2-7A1C-49FD-8964-60F49BB23588}" type="pres">
      <dgm:prSet presAssocID="{14FCBD3B-13B1-4655-8290-C5A2FAF78431}" presName="pictRect" presStyleLbl="node1" presStyleIdx="0" presStyleCnt="5" custLinFactNeighborX="-290" custLinFactNeighborY="993"/>
      <dgm:spPr>
        <a:blipFill rotWithShape="1">
          <a:blip xmlns:r="http://schemas.openxmlformats.org/officeDocument/2006/relationships" r:embed="rId1"/>
          <a:srcRect/>
          <a:stretch>
            <a:fillRect l="-2000" r="-2000"/>
          </a:stretch>
        </a:blipFill>
      </dgm:spPr>
      <dgm:t>
        <a:bodyPr/>
        <a:lstStyle/>
        <a:p>
          <a:endParaRPr lang="en-US"/>
        </a:p>
      </dgm:t>
    </dgm:pt>
    <dgm:pt modelId="{2601CE88-F163-45D3-8767-76901557BC99}" type="pres">
      <dgm:prSet presAssocID="{14FCBD3B-13B1-4655-8290-C5A2FAF78431}" presName="textRect" presStyleLbl="revTx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643E017-7726-419F-9494-CF4E90230249}" type="pres">
      <dgm:prSet presAssocID="{434352F1-B3D0-4637-AB2F-2190167EBD2B}" presName="sibTrans" presStyleLbl="sibTrans2D1" presStyleIdx="0" presStyleCnt="0"/>
      <dgm:spPr/>
      <dgm:t>
        <a:bodyPr/>
        <a:lstStyle/>
        <a:p>
          <a:endParaRPr lang="en-US"/>
        </a:p>
      </dgm:t>
    </dgm:pt>
    <dgm:pt modelId="{494B02A2-D56A-4E26-BEC0-DCB94A384E85}" type="pres">
      <dgm:prSet presAssocID="{4448D726-ACF4-47A7-97BF-20E1A09B9E58}" presName="compNode" presStyleCnt="0"/>
      <dgm:spPr/>
    </dgm:pt>
    <dgm:pt modelId="{8148ED1A-4D01-4166-A6B6-948F6D2C2EEE}" type="pres">
      <dgm:prSet presAssocID="{4448D726-ACF4-47A7-97BF-20E1A09B9E58}" presName="pictRect" presStyleLbl="node1" presStyleIdx="1" presStyleCnt="5"/>
      <dgm:spPr>
        <a:blipFill rotWithShape="1">
          <a:blip xmlns:r="http://schemas.openxmlformats.org/officeDocument/2006/relationships" r:embed="rId2"/>
          <a:srcRect/>
          <a:stretch>
            <a:fillRect l="-11000" r="-11000"/>
          </a:stretch>
        </a:blipFill>
      </dgm:spPr>
      <dgm:t>
        <a:bodyPr/>
        <a:lstStyle/>
        <a:p>
          <a:endParaRPr lang="en-US"/>
        </a:p>
      </dgm:t>
    </dgm:pt>
    <dgm:pt modelId="{971AA755-DF2D-49F4-9CE4-735C6D629206}" type="pres">
      <dgm:prSet presAssocID="{4448D726-ACF4-47A7-97BF-20E1A09B9E58}" presName="textRect" presStyleLbl="revTx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A53F807-8E34-4C67-B44B-D87424031AD0}" type="pres">
      <dgm:prSet presAssocID="{3052FE0B-E7C9-4AC8-9779-5891B9598FC0}" presName="sibTrans" presStyleLbl="sibTrans2D1" presStyleIdx="0" presStyleCnt="0"/>
      <dgm:spPr/>
      <dgm:t>
        <a:bodyPr/>
        <a:lstStyle/>
        <a:p>
          <a:endParaRPr lang="en-US"/>
        </a:p>
      </dgm:t>
    </dgm:pt>
    <dgm:pt modelId="{A2D01D4F-FBCA-41B6-994F-55111CFBE98E}" type="pres">
      <dgm:prSet presAssocID="{6B852434-6595-451E-809D-A5E3583D2CF9}" presName="compNode" presStyleCnt="0"/>
      <dgm:spPr/>
    </dgm:pt>
    <dgm:pt modelId="{35C0A6CD-5759-4185-B165-131AB95BAC0A}" type="pres">
      <dgm:prSet presAssocID="{6B852434-6595-451E-809D-A5E3583D2CF9}" presName="pictRect" presStyleLbl="node1" presStyleIdx="2" presStyleCnt="5"/>
      <dgm:spPr>
        <a:blipFill rotWithShape="1">
          <a:blip xmlns:r="http://schemas.openxmlformats.org/officeDocument/2006/relationships" r:embed="rId3"/>
          <a:srcRect/>
          <a:stretch>
            <a:fillRect t="-4000" b="-4000"/>
          </a:stretch>
        </a:blipFill>
      </dgm:spPr>
      <dgm:t>
        <a:bodyPr/>
        <a:lstStyle/>
        <a:p>
          <a:endParaRPr lang="en-US"/>
        </a:p>
      </dgm:t>
    </dgm:pt>
    <dgm:pt modelId="{2AC92742-A042-4ED2-B99A-5DCC3D1A8346}" type="pres">
      <dgm:prSet presAssocID="{6B852434-6595-451E-809D-A5E3583D2CF9}" presName="textRect" presStyleLbl="revTx" presStyleIdx="2" presStyleCnt="5" custScaleX="11592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17AC754-31B3-45CE-8307-D5C6499EDEB2}" type="pres">
      <dgm:prSet presAssocID="{29DFD171-2AF8-4134-B77D-EA44DB9C6BA6}" presName="sibTrans" presStyleLbl="sibTrans2D1" presStyleIdx="0" presStyleCnt="0"/>
      <dgm:spPr/>
      <dgm:t>
        <a:bodyPr/>
        <a:lstStyle/>
        <a:p>
          <a:endParaRPr lang="en-US"/>
        </a:p>
      </dgm:t>
    </dgm:pt>
    <dgm:pt modelId="{93967594-10EF-40D4-9B31-CD13AB9F6708}" type="pres">
      <dgm:prSet presAssocID="{365178C5-920B-496D-A05A-2FF862D5201E}" presName="compNode" presStyleCnt="0"/>
      <dgm:spPr/>
    </dgm:pt>
    <dgm:pt modelId="{40005638-BD04-4430-A30B-44853F57B9B8}" type="pres">
      <dgm:prSet presAssocID="{365178C5-920B-496D-A05A-2FF862D5201E}" presName="pictRect" presStyleLbl="node1" presStyleIdx="3" presStyleCnt="5"/>
      <dgm:spPr>
        <a:blipFill rotWithShape="1">
          <a:blip xmlns:r="http://schemas.openxmlformats.org/officeDocument/2006/relationships" r:embed="rId4"/>
          <a:srcRect/>
          <a:stretch>
            <a:fillRect t="-23000" b="-23000"/>
          </a:stretch>
        </a:blipFill>
      </dgm:spPr>
      <dgm:t>
        <a:bodyPr/>
        <a:lstStyle/>
        <a:p>
          <a:endParaRPr lang="en-US"/>
        </a:p>
      </dgm:t>
    </dgm:pt>
    <dgm:pt modelId="{4E753995-7E37-4615-881B-44B5350C6C9F}" type="pres">
      <dgm:prSet presAssocID="{365178C5-920B-496D-A05A-2FF862D5201E}" presName="textRect" presStyleLbl="revTx" presStyleIdx="3" presStyleCnt="5" custScaleX="11054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2900849-47F1-4F13-8FD6-3945EBA4178E}" type="pres">
      <dgm:prSet presAssocID="{CAA2079A-A198-4E69-8216-FC5566D5C83C}" presName="sibTrans" presStyleLbl="sibTrans2D1" presStyleIdx="0" presStyleCnt="0"/>
      <dgm:spPr/>
      <dgm:t>
        <a:bodyPr/>
        <a:lstStyle/>
        <a:p>
          <a:endParaRPr lang="en-US"/>
        </a:p>
      </dgm:t>
    </dgm:pt>
    <dgm:pt modelId="{0D4FAFE6-79A5-49FF-A6C0-45770AD3A4B3}" type="pres">
      <dgm:prSet presAssocID="{94058751-1CA9-442D-84FD-4ED65AC2594D}" presName="compNode" presStyleCnt="0"/>
      <dgm:spPr/>
    </dgm:pt>
    <dgm:pt modelId="{D61D40C1-62EC-44AD-B3DA-3EF29ED03413}" type="pres">
      <dgm:prSet presAssocID="{94058751-1CA9-442D-84FD-4ED65AC2594D}" presName="pictRect" presStyleLbl="node1" presStyleIdx="4" presStyleCnt="5"/>
      <dgm:spPr>
        <a:blipFill rotWithShape="1">
          <a:blip xmlns:r="http://schemas.openxmlformats.org/officeDocument/2006/relationships" r:embed="rId5"/>
          <a:srcRect/>
          <a:stretch>
            <a:fillRect l="-11000" r="-11000"/>
          </a:stretch>
        </a:blipFill>
      </dgm:spPr>
      <dgm:t>
        <a:bodyPr/>
        <a:lstStyle/>
        <a:p>
          <a:endParaRPr lang="en-US"/>
        </a:p>
      </dgm:t>
    </dgm:pt>
    <dgm:pt modelId="{D94279AA-2020-427D-ADD9-08FC00C22BDA}" type="pres">
      <dgm:prSet presAssocID="{94058751-1CA9-442D-84FD-4ED65AC2594D}" presName="textRect" presStyleLbl="revTx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43D4D18-672F-426C-8BB4-3107222B337F}" srcId="{866B6AA0-EEE5-4527-B22B-6A2740A6201D}" destId="{6B852434-6595-451E-809D-A5E3583D2CF9}" srcOrd="2" destOrd="0" parTransId="{A0687605-775D-46F1-A80F-12E0B04A8494}" sibTransId="{29DFD171-2AF8-4134-B77D-EA44DB9C6BA6}"/>
    <dgm:cxn modelId="{173B6BD1-B3EE-4056-ACB4-AF77950A8AD6}" srcId="{866B6AA0-EEE5-4527-B22B-6A2740A6201D}" destId="{4448D726-ACF4-47A7-97BF-20E1A09B9E58}" srcOrd="1" destOrd="0" parTransId="{451E02B6-7E69-473F-9EAA-DE3E7E23FAB1}" sibTransId="{3052FE0B-E7C9-4AC8-9779-5891B9598FC0}"/>
    <dgm:cxn modelId="{9687C21D-1371-4177-B922-20C210ACCF6C}" type="presOf" srcId="{4448D726-ACF4-47A7-97BF-20E1A09B9E58}" destId="{971AA755-DF2D-49F4-9CE4-735C6D629206}" srcOrd="0" destOrd="0" presId="urn:microsoft.com/office/officeart/2005/8/layout/pList1"/>
    <dgm:cxn modelId="{82C3AFC2-7AC1-4213-A13A-987A89E6DCB0}" srcId="{866B6AA0-EEE5-4527-B22B-6A2740A6201D}" destId="{94058751-1CA9-442D-84FD-4ED65AC2594D}" srcOrd="4" destOrd="0" parTransId="{506DBAA0-06FC-4C4D-818B-4427735460D8}" sibTransId="{E82A5D6D-B173-43E3-8A43-F083799E01BE}"/>
    <dgm:cxn modelId="{8B604F7E-E5DC-4F8F-BC73-6FAE22244ABA}" type="presOf" srcId="{365178C5-920B-496D-A05A-2FF862D5201E}" destId="{4E753995-7E37-4615-881B-44B5350C6C9F}" srcOrd="0" destOrd="0" presId="urn:microsoft.com/office/officeart/2005/8/layout/pList1"/>
    <dgm:cxn modelId="{8E78C5FB-81B6-4F3D-9D93-B637998A56AE}" type="presOf" srcId="{3052FE0B-E7C9-4AC8-9779-5891B9598FC0}" destId="{3A53F807-8E34-4C67-B44B-D87424031AD0}" srcOrd="0" destOrd="0" presId="urn:microsoft.com/office/officeart/2005/8/layout/pList1"/>
    <dgm:cxn modelId="{215D6AA6-DE78-445F-B73D-F97EADAAC244}" srcId="{866B6AA0-EEE5-4527-B22B-6A2740A6201D}" destId="{365178C5-920B-496D-A05A-2FF862D5201E}" srcOrd="3" destOrd="0" parTransId="{E915278A-7521-4C8D-8814-81AA6707EB0D}" sibTransId="{CAA2079A-A198-4E69-8216-FC5566D5C83C}"/>
    <dgm:cxn modelId="{A3AEE5E6-2EB2-4ADC-9311-9A4BF192F35C}" type="presOf" srcId="{14FCBD3B-13B1-4655-8290-C5A2FAF78431}" destId="{2601CE88-F163-45D3-8767-76901557BC99}" srcOrd="0" destOrd="0" presId="urn:microsoft.com/office/officeart/2005/8/layout/pList1"/>
    <dgm:cxn modelId="{B8694436-963F-43B7-9C8A-75F1629A4631}" type="presOf" srcId="{434352F1-B3D0-4637-AB2F-2190167EBD2B}" destId="{7643E017-7726-419F-9494-CF4E90230249}" srcOrd="0" destOrd="0" presId="urn:microsoft.com/office/officeart/2005/8/layout/pList1"/>
    <dgm:cxn modelId="{23991EE8-567C-4667-B63B-B75A0B90C449}" srcId="{866B6AA0-EEE5-4527-B22B-6A2740A6201D}" destId="{14FCBD3B-13B1-4655-8290-C5A2FAF78431}" srcOrd="0" destOrd="0" parTransId="{ECBC0EC2-46C8-4DEB-88AB-A3B170617FC3}" sibTransId="{434352F1-B3D0-4637-AB2F-2190167EBD2B}"/>
    <dgm:cxn modelId="{099E3637-5E60-4E36-B321-85B12D25C8F0}" type="presOf" srcId="{29DFD171-2AF8-4134-B77D-EA44DB9C6BA6}" destId="{117AC754-31B3-45CE-8307-D5C6499EDEB2}" srcOrd="0" destOrd="0" presId="urn:microsoft.com/office/officeart/2005/8/layout/pList1"/>
    <dgm:cxn modelId="{05483167-3A4F-4E94-AC8A-0F67549F28CD}" type="presOf" srcId="{94058751-1CA9-442D-84FD-4ED65AC2594D}" destId="{D94279AA-2020-427D-ADD9-08FC00C22BDA}" srcOrd="0" destOrd="0" presId="urn:microsoft.com/office/officeart/2005/8/layout/pList1"/>
    <dgm:cxn modelId="{D1B7281A-C449-46A4-8056-C35030DE29FB}" type="presOf" srcId="{CAA2079A-A198-4E69-8216-FC5566D5C83C}" destId="{72900849-47F1-4F13-8FD6-3945EBA4178E}" srcOrd="0" destOrd="0" presId="urn:microsoft.com/office/officeart/2005/8/layout/pList1"/>
    <dgm:cxn modelId="{687795DD-E4DF-45B7-896E-63BE65FC4CA8}" type="presOf" srcId="{866B6AA0-EEE5-4527-B22B-6A2740A6201D}" destId="{0A9EA390-15BC-41D0-9AC2-32D11F67CE51}" srcOrd="0" destOrd="0" presId="urn:microsoft.com/office/officeart/2005/8/layout/pList1"/>
    <dgm:cxn modelId="{222CC564-BF71-4AB5-892D-BEC9771F3371}" type="presOf" srcId="{6B852434-6595-451E-809D-A5E3583D2CF9}" destId="{2AC92742-A042-4ED2-B99A-5DCC3D1A8346}" srcOrd="0" destOrd="0" presId="urn:microsoft.com/office/officeart/2005/8/layout/pList1"/>
    <dgm:cxn modelId="{6873BFB2-FEAA-4217-A278-1D32BE2DB1E1}" type="presParOf" srcId="{0A9EA390-15BC-41D0-9AC2-32D11F67CE51}" destId="{E8FC6D94-5F62-4FEE-A53E-03C0FF9FE27C}" srcOrd="0" destOrd="0" presId="urn:microsoft.com/office/officeart/2005/8/layout/pList1"/>
    <dgm:cxn modelId="{1BAFB029-FC09-4A12-AF7D-952077F0CCDA}" type="presParOf" srcId="{E8FC6D94-5F62-4FEE-A53E-03C0FF9FE27C}" destId="{7A3582A2-7A1C-49FD-8964-60F49BB23588}" srcOrd="0" destOrd="0" presId="urn:microsoft.com/office/officeart/2005/8/layout/pList1"/>
    <dgm:cxn modelId="{318A9407-DC0D-484A-8EFB-FF3592DE96DF}" type="presParOf" srcId="{E8FC6D94-5F62-4FEE-A53E-03C0FF9FE27C}" destId="{2601CE88-F163-45D3-8767-76901557BC99}" srcOrd="1" destOrd="0" presId="urn:microsoft.com/office/officeart/2005/8/layout/pList1"/>
    <dgm:cxn modelId="{9606192E-0861-490C-9E88-2A47C5FBDBD0}" type="presParOf" srcId="{0A9EA390-15BC-41D0-9AC2-32D11F67CE51}" destId="{7643E017-7726-419F-9494-CF4E90230249}" srcOrd="1" destOrd="0" presId="urn:microsoft.com/office/officeart/2005/8/layout/pList1"/>
    <dgm:cxn modelId="{8D1094D2-4098-4816-B640-F87604503230}" type="presParOf" srcId="{0A9EA390-15BC-41D0-9AC2-32D11F67CE51}" destId="{494B02A2-D56A-4E26-BEC0-DCB94A384E85}" srcOrd="2" destOrd="0" presId="urn:microsoft.com/office/officeart/2005/8/layout/pList1"/>
    <dgm:cxn modelId="{EFE9A0B0-AD4A-42AD-A61C-4C49E3760C97}" type="presParOf" srcId="{494B02A2-D56A-4E26-BEC0-DCB94A384E85}" destId="{8148ED1A-4D01-4166-A6B6-948F6D2C2EEE}" srcOrd="0" destOrd="0" presId="urn:microsoft.com/office/officeart/2005/8/layout/pList1"/>
    <dgm:cxn modelId="{A141FC02-C66E-4651-9C10-1EEE1001F5EB}" type="presParOf" srcId="{494B02A2-D56A-4E26-BEC0-DCB94A384E85}" destId="{971AA755-DF2D-49F4-9CE4-735C6D629206}" srcOrd="1" destOrd="0" presId="urn:microsoft.com/office/officeart/2005/8/layout/pList1"/>
    <dgm:cxn modelId="{DDDB8A9F-F73D-4EB7-8A0F-7BA5385A2E79}" type="presParOf" srcId="{0A9EA390-15BC-41D0-9AC2-32D11F67CE51}" destId="{3A53F807-8E34-4C67-B44B-D87424031AD0}" srcOrd="3" destOrd="0" presId="urn:microsoft.com/office/officeart/2005/8/layout/pList1"/>
    <dgm:cxn modelId="{4EEEDB7E-30FE-44EE-8179-5B7EBFCD341D}" type="presParOf" srcId="{0A9EA390-15BC-41D0-9AC2-32D11F67CE51}" destId="{A2D01D4F-FBCA-41B6-994F-55111CFBE98E}" srcOrd="4" destOrd="0" presId="urn:microsoft.com/office/officeart/2005/8/layout/pList1"/>
    <dgm:cxn modelId="{56923B6D-A721-4E9D-8FCA-CDA2DA83696E}" type="presParOf" srcId="{A2D01D4F-FBCA-41B6-994F-55111CFBE98E}" destId="{35C0A6CD-5759-4185-B165-131AB95BAC0A}" srcOrd="0" destOrd="0" presId="urn:microsoft.com/office/officeart/2005/8/layout/pList1"/>
    <dgm:cxn modelId="{48EB2135-A490-4A66-93EE-9DEEE31E17D9}" type="presParOf" srcId="{A2D01D4F-FBCA-41B6-994F-55111CFBE98E}" destId="{2AC92742-A042-4ED2-B99A-5DCC3D1A8346}" srcOrd="1" destOrd="0" presId="urn:microsoft.com/office/officeart/2005/8/layout/pList1"/>
    <dgm:cxn modelId="{F63DEDAD-E274-43DA-BB06-BBDF0CECA6B3}" type="presParOf" srcId="{0A9EA390-15BC-41D0-9AC2-32D11F67CE51}" destId="{117AC754-31B3-45CE-8307-D5C6499EDEB2}" srcOrd="5" destOrd="0" presId="urn:microsoft.com/office/officeart/2005/8/layout/pList1"/>
    <dgm:cxn modelId="{4EE340A7-BE51-4355-91BF-756669AA171F}" type="presParOf" srcId="{0A9EA390-15BC-41D0-9AC2-32D11F67CE51}" destId="{93967594-10EF-40D4-9B31-CD13AB9F6708}" srcOrd="6" destOrd="0" presId="urn:microsoft.com/office/officeart/2005/8/layout/pList1"/>
    <dgm:cxn modelId="{AC8DCD9C-1319-4CD5-B2CC-3D237BFD5D8C}" type="presParOf" srcId="{93967594-10EF-40D4-9B31-CD13AB9F6708}" destId="{40005638-BD04-4430-A30B-44853F57B9B8}" srcOrd="0" destOrd="0" presId="urn:microsoft.com/office/officeart/2005/8/layout/pList1"/>
    <dgm:cxn modelId="{6568F7E2-9D5D-454A-891A-056BF87F3D5A}" type="presParOf" srcId="{93967594-10EF-40D4-9B31-CD13AB9F6708}" destId="{4E753995-7E37-4615-881B-44B5350C6C9F}" srcOrd="1" destOrd="0" presId="urn:microsoft.com/office/officeart/2005/8/layout/pList1"/>
    <dgm:cxn modelId="{94D5F980-520C-4987-B064-FA23BB637371}" type="presParOf" srcId="{0A9EA390-15BC-41D0-9AC2-32D11F67CE51}" destId="{72900849-47F1-4F13-8FD6-3945EBA4178E}" srcOrd="7" destOrd="0" presId="urn:microsoft.com/office/officeart/2005/8/layout/pList1"/>
    <dgm:cxn modelId="{31ADBF1A-11DC-4765-B3E2-8735A804D4CA}" type="presParOf" srcId="{0A9EA390-15BC-41D0-9AC2-32D11F67CE51}" destId="{0D4FAFE6-79A5-49FF-A6C0-45770AD3A4B3}" srcOrd="8" destOrd="0" presId="urn:microsoft.com/office/officeart/2005/8/layout/pList1"/>
    <dgm:cxn modelId="{86682BB4-2DD1-4288-B95A-AC960DE758A8}" type="presParOf" srcId="{0D4FAFE6-79A5-49FF-A6C0-45770AD3A4B3}" destId="{D61D40C1-62EC-44AD-B3DA-3EF29ED03413}" srcOrd="0" destOrd="0" presId="urn:microsoft.com/office/officeart/2005/8/layout/pList1"/>
    <dgm:cxn modelId="{0E2E083B-5E35-4061-96E1-06D60BE09F11}" type="presParOf" srcId="{0D4FAFE6-79A5-49FF-A6C0-45770AD3A4B3}" destId="{D94279AA-2020-427D-ADD9-08FC00C22BDA}" srcOrd="1" destOrd="0" presId="urn:microsoft.com/office/officeart/2005/8/layout/pList1"/>
  </dgm:cxnLst>
  <dgm:bg>
    <a:noFill/>
  </dgm:bg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3582A2-7A1C-49FD-8964-60F49BB23588}">
      <dsp:nvSpPr>
        <dsp:cNvPr id="0" name=""/>
        <dsp:cNvSpPr/>
      </dsp:nvSpPr>
      <dsp:spPr>
        <a:xfrm>
          <a:off x="0" y="60474"/>
          <a:ext cx="2598271" cy="1790209"/>
        </a:xfrm>
        <a:prstGeom prst="roundRect">
          <a:avLst/>
        </a:prstGeom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" b="-7000"/>
          </a:stretch>
        </a:blip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01CE88-F163-45D3-8767-76901557BC99}">
      <dsp:nvSpPr>
        <dsp:cNvPr id="0" name=""/>
        <dsp:cNvSpPr/>
      </dsp:nvSpPr>
      <dsp:spPr>
        <a:xfrm>
          <a:off x="132073" y="1675193"/>
          <a:ext cx="2598271" cy="9639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99136" rIns="199136" bIns="0" numCol="1" spcCol="1270" anchor="t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Trùng</a:t>
          </a:r>
          <a:r>
            <a:rPr lang="en-US" sz="28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roi</a:t>
          </a:r>
          <a:endParaRPr lang="en-US" sz="28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132073" y="1675193"/>
        <a:ext cx="2598271" cy="963958"/>
      </dsp:txXfrm>
    </dsp:sp>
    <dsp:sp modelId="{35C0A6CD-5759-4185-B165-131AB95BAC0A}">
      <dsp:nvSpPr>
        <dsp:cNvPr id="0" name=""/>
        <dsp:cNvSpPr/>
      </dsp:nvSpPr>
      <dsp:spPr>
        <a:xfrm>
          <a:off x="2863797" y="60474"/>
          <a:ext cx="2598271" cy="1790209"/>
        </a:xfrm>
        <a:prstGeom prst="roundRect">
          <a:avLst/>
        </a:prstGeom>
        <a:blipFill rotWithShape="1">
          <a:blip xmlns:r="http://schemas.openxmlformats.org/officeDocument/2006/relationships" r:embed="rId2"/>
          <a:srcRect/>
          <a:stretch>
            <a:fillRect l="-13000" r="-13000"/>
          </a:stretch>
        </a:blip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C92742-A042-4ED2-B99A-5DCC3D1A8346}">
      <dsp:nvSpPr>
        <dsp:cNvPr id="0" name=""/>
        <dsp:cNvSpPr/>
      </dsp:nvSpPr>
      <dsp:spPr>
        <a:xfrm>
          <a:off x="2757788" y="1675193"/>
          <a:ext cx="2598271" cy="9639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99136" rIns="199136" bIns="0" numCol="1" spcCol="1270" anchor="t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Trùng</a:t>
          </a:r>
          <a:r>
            <a:rPr lang="en-US" sz="28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giày</a:t>
          </a:r>
          <a:endParaRPr lang="en-US" sz="28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2757788" y="1675193"/>
        <a:ext cx="2598271" cy="963958"/>
      </dsp:txXfrm>
    </dsp:sp>
    <dsp:sp modelId="{40005638-BD04-4430-A30B-44853F57B9B8}">
      <dsp:nvSpPr>
        <dsp:cNvPr id="0" name=""/>
        <dsp:cNvSpPr/>
      </dsp:nvSpPr>
      <dsp:spPr>
        <a:xfrm>
          <a:off x="5591910" y="114395"/>
          <a:ext cx="2598271" cy="1790209"/>
        </a:xfrm>
        <a:prstGeom prst="roundRect">
          <a:avLst/>
        </a:prstGeom>
        <a:blipFill rotWithShape="1">
          <a:blip xmlns:r="http://schemas.openxmlformats.org/officeDocument/2006/relationships" r:embed="rId3"/>
          <a:srcRect/>
          <a:stretch>
            <a:fillRect/>
          </a:stretch>
        </a:blip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E753995-7E37-4615-881B-44B5350C6C9F}">
      <dsp:nvSpPr>
        <dsp:cNvPr id="0" name=""/>
        <dsp:cNvSpPr/>
      </dsp:nvSpPr>
      <dsp:spPr>
        <a:xfrm>
          <a:off x="5384178" y="1730852"/>
          <a:ext cx="2598271" cy="9639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99136" rIns="199136" bIns="0" numCol="1" spcCol="1270" anchor="t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Vi </a:t>
          </a:r>
          <a:r>
            <a:rPr lang="en-US" sz="280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khuẩn</a:t>
          </a:r>
          <a:r>
            <a:rPr lang="en-US" sz="28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E.Coli</a:t>
          </a:r>
          <a:endParaRPr lang="en-US" sz="28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5384178" y="1730852"/>
        <a:ext cx="2598271" cy="963958"/>
      </dsp:txXfrm>
    </dsp:sp>
    <dsp:sp modelId="{D61D40C1-62EC-44AD-B3DA-3EF29ED03413}">
      <dsp:nvSpPr>
        <dsp:cNvPr id="0" name=""/>
        <dsp:cNvSpPr/>
      </dsp:nvSpPr>
      <dsp:spPr>
        <a:xfrm>
          <a:off x="8425330" y="60474"/>
          <a:ext cx="2598271" cy="1790209"/>
        </a:xfrm>
        <a:prstGeom prst="roundRect">
          <a:avLst/>
        </a:prstGeom>
        <a:blipFill rotWithShape="1">
          <a:blip xmlns:r="http://schemas.openxmlformats.org/officeDocument/2006/relationships" r:embed="rId4"/>
          <a:srcRect/>
          <a:stretch>
            <a:fillRect l="-12000" r="-12000"/>
          </a:stretch>
        </a:blip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94279AA-2020-427D-ADD9-08FC00C22BDA}">
      <dsp:nvSpPr>
        <dsp:cNvPr id="0" name=""/>
        <dsp:cNvSpPr/>
      </dsp:nvSpPr>
      <dsp:spPr>
        <a:xfrm>
          <a:off x="8580083" y="1675193"/>
          <a:ext cx="2598271" cy="9639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99136" rIns="199136" bIns="0" numCol="1" spcCol="1270" anchor="t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Tảo</a:t>
          </a:r>
          <a:r>
            <a:rPr lang="en-US" sz="28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lam</a:t>
          </a:r>
        </a:p>
      </dsp:txBody>
      <dsp:txXfrm>
        <a:off x="8580083" y="1675193"/>
        <a:ext cx="2598271" cy="96395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445AA6-D768-4E28-A6E5-1577F6ADF3AC}">
      <dsp:nvSpPr>
        <dsp:cNvPr id="0" name=""/>
        <dsp:cNvSpPr/>
      </dsp:nvSpPr>
      <dsp:spPr>
        <a:xfrm>
          <a:off x="0" y="0"/>
          <a:ext cx="4415274" cy="1489653"/>
        </a:xfrm>
        <a:prstGeom prst="roundRect">
          <a:avLst>
            <a:gd name="adj" fmla="val 10000"/>
          </a:avLst>
        </a:prstGeom>
        <a:solidFill>
          <a:schemeClr val="bg2">
            <a:lumMod val="9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50800" rIns="76200" bIns="508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Cơ</a:t>
          </a:r>
          <a:r>
            <a:rPr lang="en-US" sz="400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000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thể</a:t>
          </a:r>
          <a:r>
            <a:rPr lang="en-US" sz="400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000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đơn</a:t>
          </a:r>
          <a:r>
            <a:rPr lang="en-US" sz="400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000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bào</a:t>
          </a:r>
          <a:endParaRPr lang="en-US" sz="4000" kern="1200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3630" y="43630"/>
        <a:ext cx="4328014" cy="1402393"/>
      </dsp:txXfrm>
    </dsp:sp>
    <dsp:sp modelId="{ED3E9103-A2C6-4523-9E2C-8D4B23715CE6}">
      <dsp:nvSpPr>
        <dsp:cNvPr id="0" name=""/>
        <dsp:cNvSpPr/>
      </dsp:nvSpPr>
      <dsp:spPr>
        <a:xfrm>
          <a:off x="441527" y="1489653"/>
          <a:ext cx="969035" cy="111878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18783"/>
              </a:lnTo>
              <a:lnTo>
                <a:pt x="969035" y="1118783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A5E29EF-5435-4EB4-B4B0-85C01A4D14ED}">
      <dsp:nvSpPr>
        <dsp:cNvPr id="0" name=""/>
        <dsp:cNvSpPr/>
      </dsp:nvSpPr>
      <dsp:spPr>
        <a:xfrm>
          <a:off x="1410562" y="1863610"/>
          <a:ext cx="2383446" cy="148965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0485" tIns="46990" rIns="70485" bIns="46990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en-US" sz="3700" kern="1200" dirty="0" err="1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Cấu</a:t>
          </a:r>
          <a:r>
            <a:rPr lang="en-US" altLang="en-US" sz="3700" kern="1200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altLang="en-US" sz="3700" kern="1200" dirty="0" err="1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tạo</a:t>
          </a:r>
          <a:r>
            <a:rPr lang="en-US" altLang="en-US" sz="3700" kern="1200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altLang="en-US" sz="3700" kern="1200" dirty="0" err="1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từ</a:t>
          </a:r>
          <a:r>
            <a:rPr lang="en-US" altLang="en-US" sz="3700" kern="1200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altLang="en-US" sz="3700" b="1" kern="1200" dirty="0" err="1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một</a:t>
          </a:r>
          <a:r>
            <a:rPr lang="en-US" altLang="en-US" sz="3700" kern="1200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altLang="en-US" sz="3700" kern="1200" dirty="0" err="1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tế</a:t>
          </a:r>
          <a:r>
            <a:rPr lang="en-US" altLang="en-US" sz="3700" kern="1200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altLang="en-US" sz="3700" kern="1200" dirty="0" err="1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bào</a:t>
          </a:r>
          <a:r>
            <a:rPr lang="en-US" altLang="en-US" sz="3700" kern="1200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.</a:t>
          </a:r>
          <a:endParaRPr lang="en-US" sz="37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454192" y="1907240"/>
        <a:ext cx="2296186" cy="1402393"/>
      </dsp:txXfrm>
    </dsp:sp>
    <dsp:sp modelId="{5FBF5DA4-1871-4E9B-A6AF-106CC1E249EB}">
      <dsp:nvSpPr>
        <dsp:cNvPr id="0" name=""/>
        <dsp:cNvSpPr/>
      </dsp:nvSpPr>
      <dsp:spPr>
        <a:xfrm>
          <a:off x="441527" y="1489653"/>
          <a:ext cx="969035" cy="298085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980850"/>
              </a:lnTo>
              <a:lnTo>
                <a:pt x="969035" y="2980850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96EB55B-F2AF-4765-960C-8D51B0D96BF5}">
      <dsp:nvSpPr>
        <dsp:cNvPr id="0" name=""/>
        <dsp:cNvSpPr/>
      </dsp:nvSpPr>
      <dsp:spPr>
        <a:xfrm>
          <a:off x="1410562" y="3725677"/>
          <a:ext cx="2383446" cy="148965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0485" tIns="46990" rIns="70485" bIns="46990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700" kern="1200" dirty="0"/>
        </a:p>
      </dsp:txBody>
      <dsp:txXfrm>
        <a:off x="1454192" y="3769307"/>
        <a:ext cx="2296186" cy="1402393"/>
      </dsp:txXfrm>
    </dsp:sp>
    <dsp:sp modelId="{D100326A-C2D6-410B-A5BE-8EDA55153989}">
      <dsp:nvSpPr>
        <dsp:cNvPr id="0" name=""/>
        <dsp:cNvSpPr/>
      </dsp:nvSpPr>
      <dsp:spPr>
        <a:xfrm>
          <a:off x="5572965" y="500"/>
          <a:ext cx="4250786" cy="1489653"/>
        </a:xfrm>
        <a:prstGeom prst="roundRect">
          <a:avLst>
            <a:gd name="adj" fmla="val 10000"/>
          </a:avLst>
        </a:prstGeom>
        <a:solidFill>
          <a:schemeClr val="accent4">
            <a:lumMod val="40000"/>
            <a:lumOff val="6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50800" rIns="76200" bIns="508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Cơ</a:t>
          </a:r>
          <a:r>
            <a:rPr lang="en-US" sz="400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000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thể</a:t>
          </a:r>
          <a:r>
            <a:rPr lang="en-US" sz="400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000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đa</a:t>
          </a:r>
          <a:r>
            <a:rPr lang="en-US" sz="400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000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bào</a:t>
          </a:r>
          <a:endParaRPr lang="en-US" sz="4000" kern="1200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616595" y="44130"/>
        <a:ext cx="4163526" cy="1402393"/>
      </dsp:txXfrm>
    </dsp:sp>
    <dsp:sp modelId="{CBAC109E-B5FB-43E5-AA6D-EE602F778DF2}">
      <dsp:nvSpPr>
        <dsp:cNvPr id="0" name=""/>
        <dsp:cNvSpPr/>
      </dsp:nvSpPr>
      <dsp:spPr>
        <a:xfrm>
          <a:off x="5998044" y="1490154"/>
          <a:ext cx="539722" cy="111828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18283"/>
              </a:lnTo>
              <a:lnTo>
                <a:pt x="539722" y="1118283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583C313-A0E1-44C9-A21F-59833F8E58C7}">
      <dsp:nvSpPr>
        <dsp:cNvPr id="0" name=""/>
        <dsp:cNvSpPr/>
      </dsp:nvSpPr>
      <dsp:spPr>
        <a:xfrm>
          <a:off x="6537766" y="1863610"/>
          <a:ext cx="2812847" cy="148965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0485" tIns="46990" rIns="70485" bIns="46990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en-US" sz="3700" kern="1200" dirty="0" err="1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Cấu</a:t>
          </a:r>
          <a:r>
            <a:rPr lang="en-US" altLang="en-US" sz="3700" kern="1200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altLang="en-US" sz="3700" kern="1200" dirty="0" err="1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tạo</a:t>
          </a:r>
          <a:r>
            <a:rPr lang="en-US" altLang="en-US" sz="3700" kern="1200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altLang="en-US" sz="3700" kern="1200" dirty="0" err="1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từ</a:t>
          </a:r>
          <a:r>
            <a:rPr lang="en-US" altLang="en-US" sz="3700" kern="1200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altLang="en-US" sz="3700" b="1" kern="1200" dirty="0" err="1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nhiều</a:t>
          </a:r>
          <a:r>
            <a:rPr lang="en-US" altLang="en-US" sz="3700" b="1" kern="1200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altLang="en-US" sz="3700" kern="1200" dirty="0" err="1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tế</a:t>
          </a:r>
          <a:r>
            <a:rPr lang="en-US" altLang="en-US" sz="3700" kern="1200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altLang="en-US" sz="3700" kern="1200" dirty="0" err="1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bào</a:t>
          </a:r>
          <a:r>
            <a:rPr lang="en-US" altLang="en-US" sz="3700" kern="1200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.</a:t>
          </a:r>
          <a:endParaRPr lang="en-US" sz="37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581396" y="1907240"/>
        <a:ext cx="2725587" cy="1402393"/>
      </dsp:txXfrm>
    </dsp:sp>
    <dsp:sp modelId="{969C601B-DFBA-4724-A4D6-330C6C393E60}">
      <dsp:nvSpPr>
        <dsp:cNvPr id="0" name=""/>
        <dsp:cNvSpPr/>
      </dsp:nvSpPr>
      <dsp:spPr>
        <a:xfrm>
          <a:off x="5998044" y="1490154"/>
          <a:ext cx="539722" cy="298035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980350"/>
              </a:lnTo>
              <a:lnTo>
                <a:pt x="539722" y="2980350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31856CB-8195-44D0-B35E-0E20307171D8}">
      <dsp:nvSpPr>
        <dsp:cNvPr id="0" name=""/>
        <dsp:cNvSpPr/>
      </dsp:nvSpPr>
      <dsp:spPr>
        <a:xfrm>
          <a:off x="6537766" y="3725677"/>
          <a:ext cx="2934689" cy="148965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0485" tIns="46990" rIns="70485" bIns="46990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700" kern="1200" dirty="0"/>
        </a:p>
      </dsp:txBody>
      <dsp:txXfrm>
        <a:off x="6581396" y="3769307"/>
        <a:ext cx="2847429" cy="140239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3582A2-7A1C-49FD-8964-60F49BB23588}">
      <dsp:nvSpPr>
        <dsp:cNvPr id="0" name=""/>
        <dsp:cNvSpPr/>
      </dsp:nvSpPr>
      <dsp:spPr>
        <a:xfrm>
          <a:off x="6380" y="1137639"/>
          <a:ext cx="2201650" cy="1516937"/>
        </a:xfrm>
        <a:prstGeom prst="roundRect">
          <a:avLst/>
        </a:prstGeom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" b="-7000"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01CE88-F163-45D3-8767-76901557BC99}">
      <dsp:nvSpPr>
        <dsp:cNvPr id="0" name=""/>
        <dsp:cNvSpPr/>
      </dsp:nvSpPr>
      <dsp:spPr>
        <a:xfrm>
          <a:off x="6380" y="2654576"/>
          <a:ext cx="2201650" cy="8168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99136" rIns="199136" bIns="0" numCol="1" spcCol="1270" anchor="t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Trùng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roi</a:t>
          </a:r>
          <a:endParaRPr lang="en-US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380" y="2654576"/>
        <a:ext cx="2201650" cy="816812"/>
      </dsp:txXfrm>
    </dsp:sp>
    <dsp:sp modelId="{8148ED1A-4D01-4166-A6B6-948F6D2C2EEE}">
      <dsp:nvSpPr>
        <dsp:cNvPr id="0" name=""/>
        <dsp:cNvSpPr/>
      </dsp:nvSpPr>
      <dsp:spPr>
        <a:xfrm>
          <a:off x="2428288" y="1137639"/>
          <a:ext cx="2201650" cy="1516937"/>
        </a:xfrm>
        <a:prstGeom prst="roundRect">
          <a:avLst/>
        </a:prstGeom>
        <a:blipFill rotWithShape="1">
          <a:blip xmlns:r="http://schemas.openxmlformats.org/officeDocument/2006/relationships" r:embed="rId2"/>
          <a:srcRect/>
          <a:stretch>
            <a:fillRect l="-2000" r="-2000"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71AA755-DF2D-49F4-9CE4-735C6D629206}">
      <dsp:nvSpPr>
        <dsp:cNvPr id="0" name=""/>
        <dsp:cNvSpPr/>
      </dsp:nvSpPr>
      <dsp:spPr>
        <a:xfrm>
          <a:off x="2428288" y="2654576"/>
          <a:ext cx="2201650" cy="8168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99136" rIns="199136" bIns="0" numCol="1" spcCol="1270" anchor="t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Cây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bắp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cải</a:t>
          </a:r>
          <a:endParaRPr lang="en-US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428288" y="2654576"/>
        <a:ext cx="2201650" cy="816812"/>
      </dsp:txXfrm>
    </dsp:sp>
    <dsp:sp modelId="{35C0A6CD-5759-4185-B165-131AB95BAC0A}">
      <dsp:nvSpPr>
        <dsp:cNvPr id="0" name=""/>
        <dsp:cNvSpPr/>
      </dsp:nvSpPr>
      <dsp:spPr>
        <a:xfrm>
          <a:off x="4850196" y="1137639"/>
          <a:ext cx="2201650" cy="1516937"/>
        </a:xfrm>
        <a:prstGeom prst="roundRect">
          <a:avLst/>
        </a:prstGeom>
        <a:blipFill rotWithShape="1">
          <a:blip xmlns:r="http://schemas.openxmlformats.org/officeDocument/2006/relationships" r:embed="rId3"/>
          <a:srcRect/>
          <a:stretch>
            <a:fillRect l="-13000" r="-13000"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C92742-A042-4ED2-B99A-5DCC3D1A8346}">
      <dsp:nvSpPr>
        <dsp:cNvPr id="0" name=""/>
        <dsp:cNvSpPr/>
      </dsp:nvSpPr>
      <dsp:spPr>
        <a:xfrm>
          <a:off x="4850196" y="2654576"/>
          <a:ext cx="2201650" cy="8168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99136" rIns="199136" bIns="0" numCol="1" spcCol="1270" anchor="t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Trùng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giày</a:t>
          </a:r>
          <a:endParaRPr lang="en-US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850196" y="2654576"/>
        <a:ext cx="2201650" cy="816812"/>
      </dsp:txXfrm>
    </dsp:sp>
    <dsp:sp modelId="{40005638-BD04-4430-A30B-44853F57B9B8}">
      <dsp:nvSpPr>
        <dsp:cNvPr id="0" name=""/>
        <dsp:cNvSpPr/>
      </dsp:nvSpPr>
      <dsp:spPr>
        <a:xfrm>
          <a:off x="7272104" y="1137639"/>
          <a:ext cx="2201650" cy="1516937"/>
        </a:xfrm>
        <a:prstGeom prst="roundRect">
          <a:avLst/>
        </a:prstGeom>
        <a:blipFill rotWithShape="1">
          <a:blip xmlns:r="http://schemas.openxmlformats.org/officeDocument/2006/relationships" r:embed="rId4"/>
          <a:srcRect/>
          <a:stretch>
            <a:fillRect t="-23000" b="-23000"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E753995-7E37-4615-881B-44B5350C6C9F}">
      <dsp:nvSpPr>
        <dsp:cNvPr id="0" name=""/>
        <dsp:cNvSpPr/>
      </dsp:nvSpPr>
      <dsp:spPr>
        <a:xfrm>
          <a:off x="7272104" y="2654576"/>
          <a:ext cx="2201650" cy="8168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99136" rIns="199136" bIns="0" numCol="1" spcCol="1270" anchor="t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Cây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dương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xỉ</a:t>
          </a:r>
          <a:endParaRPr lang="en-US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272104" y="2654576"/>
        <a:ext cx="2201650" cy="816812"/>
      </dsp:txXfrm>
    </dsp:sp>
    <dsp:sp modelId="{D61D40C1-62EC-44AD-B3DA-3EF29ED03413}">
      <dsp:nvSpPr>
        <dsp:cNvPr id="0" name=""/>
        <dsp:cNvSpPr/>
      </dsp:nvSpPr>
      <dsp:spPr>
        <a:xfrm>
          <a:off x="9694012" y="1137639"/>
          <a:ext cx="2201650" cy="1516937"/>
        </a:xfrm>
        <a:prstGeom prst="roundRect">
          <a:avLst/>
        </a:prstGeom>
        <a:blipFill rotWithShape="1">
          <a:blip xmlns:r="http://schemas.openxmlformats.org/officeDocument/2006/relationships" r:embed="rId5"/>
          <a:srcRect/>
          <a:stretch>
            <a:fillRect l="-11000" r="-11000"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94279AA-2020-427D-ADD9-08FC00C22BDA}">
      <dsp:nvSpPr>
        <dsp:cNvPr id="0" name=""/>
        <dsp:cNvSpPr/>
      </dsp:nvSpPr>
      <dsp:spPr>
        <a:xfrm>
          <a:off x="9694012" y="2654576"/>
          <a:ext cx="2201650" cy="8168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99136" rIns="199136" bIns="0" numCol="1" spcCol="1270" anchor="t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Con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cua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đồng</a:t>
          </a:r>
          <a:endParaRPr lang="en-US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694012" y="2654576"/>
        <a:ext cx="2201650" cy="81681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3582A2-7A1C-49FD-8964-60F49BB23588}">
      <dsp:nvSpPr>
        <dsp:cNvPr id="0" name=""/>
        <dsp:cNvSpPr/>
      </dsp:nvSpPr>
      <dsp:spPr>
        <a:xfrm>
          <a:off x="6380" y="1137639"/>
          <a:ext cx="2201650" cy="1516937"/>
        </a:xfrm>
        <a:prstGeom prst="roundRect">
          <a:avLst/>
        </a:prstGeom>
        <a:blipFill rotWithShape="1">
          <a:blip xmlns:r="http://schemas.openxmlformats.org/officeDocument/2006/relationships" r:embed="rId1"/>
          <a:srcRect/>
          <a:stretch>
            <a:fillRect l="-2000" r="-2000"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01CE88-F163-45D3-8767-76901557BC99}">
      <dsp:nvSpPr>
        <dsp:cNvPr id="0" name=""/>
        <dsp:cNvSpPr/>
      </dsp:nvSpPr>
      <dsp:spPr>
        <a:xfrm>
          <a:off x="6380" y="2654576"/>
          <a:ext cx="2201650" cy="8168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99136" rIns="199136" bIns="0" numCol="1" spcCol="1270" anchor="t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Virus Corona</a:t>
          </a:r>
        </a:p>
      </dsp:txBody>
      <dsp:txXfrm>
        <a:off x="6380" y="2654576"/>
        <a:ext cx="2201650" cy="816812"/>
      </dsp:txXfrm>
    </dsp:sp>
    <dsp:sp modelId="{8148ED1A-4D01-4166-A6B6-948F6D2C2EEE}">
      <dsp:nvSpPr>
        <dsp:cNvPr id="0" name=""/>
        <dsp:cNvSpPr/>
      </dsp:nvSpPr>
      <dsp:spPr>
        <a:xfrm>
          <a:off x="2428288" y="1137639"/>
          <a:ext cx="2201650" cy="1516937"/>
        </a:xfrm>
        <a:prstGeom prst="roundRect">
          <a:avLst/>
        </a:prstGeom>
        <a:blipFill rotWithShape="1">
          <a:blip xmlns:r="http://schemas.openxmlformats.org/officeDocument/2006/relationships" r:embed="rId2"/>
          <a:srcRect/>
          <a:stretch>
            <a:fillRect l="-11000" r="-11000"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71AA755-DF2D-49F4-9CE4-735C6D629206}">
      <dsp:nvSpPr>
        <dsp:cNvPr id="0" name=""/>
        <dsp:cNvSpPr/>
      </dsp:nvSpPr>
      <dsp:spPr>
        <a:xfrm>
          <a:off x="2428288" y="2654576"/>
          <a:ext cx="2201650" cy="8168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99136" rIns="199136" bIns="0" numCol="1" spcCol="1270" anchor="t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Con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ngựa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vằn</a:t>
          </a:r>
          <a:endParaRPr lang="en-US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428288" y="2654576"/>
        <a:ext cx="2201650" cy="816812"/>
      </dsp:txXfrm>
    </dsp:sp>
    <dsp:sp modelId="{35C0A6CD-5759-4185-B165-131AB95BAC0A}">
      <dsp:nvSpPr>
        <dsp:cNvPr id="0" name=""/>
        <dsp:cNvSpPr/>
      </dsp:nvSpPr>
      <dsp:spPr>
        <a:xfrm>
          <a:off x="4850196" y="1137639"/>
          <a:ext cx="2201650" cy="1516937"/>
        </a:xfrm>
        <a:prstGeom prst="roundRect">
          <a:avLst/>
        </a:prstGeom>
        <a:blipFill rotWithShape="1">
          <a:blip xmlns:r="http://schemas.openxmlformats.org/officeDocument/2006/relationships" r:embed="rId3"/>
          <a:srcRect/>
          <a:stretch>
            <a:fillRect t="-4000" b="-4000"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C92742-A042-4ED2-B99A-5DCC3D1A8346}">
      <dsp:nvSpPr>
        <dsp:cNvPr id="0" name=""/>
        <dsp:cNvSpPr/>
      </dsp:nvSpPr>
      <dsp:spPr>
        <a:xfrm>
          <a:off x="4850196" y="2654576"/>
          <a:ext cx="2201650" cy="8168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99136" rIns="199136" bIns="0" numCol="1" spcCol="1270" anchor="t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Cây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lúa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nước</a:t>
          </a:r>
          <a:endParaRPr lang="en-US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850196" y="2654576"/>
        <a:ext cx="2201650" cy="816812"/>
      </dsp:txXfrm>
    </dsp:sp>
    <dsp:sp modelId="{40005638-BD04-4430-A30B-44853F57B9B8}">
      <dsp:nvSpPr>
        <dsp:cNvPr id="0" name=""/>
        <dsp:cNvSpPr/>
      </dsp:nvSpPr>
      <dsp:spPr>
        <a:xfrm>
          <a:off x="7272104" y="1137639"/>
          <a:ext cx="2201650" cy="1516937"/>
        </a:xfrm>
        <a:prstGeom prst="roundRect">
          <a:avLst/>
        </a:prstGeom>
        <a:blipFill rotWithShape="1">
          <a:blip xmlns:r="http://schemas.openxmlformats.org/officeDocument/2006/relationships" r:embed="rId4"/>
          <a:srcRect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E753995-7E37-4615-881B-44B5350C6C9F}">
      <dsp:nvSpPr>
        <dsp:cNvPr id="0" name=""/>
        <dsp:cNvSpPr/>
      </dsp:nvSpPr>
      <dsp:spPr>
        <a:xfrm>
          <a:off x="7272104" y="2654576"/>
          <a:ext cx="2201650" cy="8168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99136" rIns="199136" bIns="0" numCol="1" spcCol="1270" anchor="t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Vi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khuẩn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E.Coli</a:t>
          </a:r>
          <a:endParaRPr lang="en-US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272104" y="2654576"/>
        <a:ext cx="2201650" cy="816812"/>
      </dsp:txXfrm>
    </dsp:sp>
    <dsp:sp modelId="{D61D40C1-62EC-44AD-B3DA-3EF29ED03413}">
      <dsp:nvSpPr>
        <dsp:cNvPr id="0" name=""/>
        <dsp:cNvSpPr/>
      </dsp:nvSpPr>
      <dsp:spPr>
        <a:xfrm>
          <a:off x="9694012" y="1137639"/>
          <a:ext cx="2201650" cy="1516937"/>
        </a:xfrm>
        <a:prstGeom prst="roundRect">
          <a:avLst/>
        </a:prstGeom>
        <a:blipFill rotWithShape="1">
          <a:blip xmlns:r="http://schemas.openxmlformats.org/officeDocument/2006/relationships" r:embed="rId5"/>
          <a:srcRect/>
          <a:stretch>
            <a:fillRect l="-12000" r="-12000"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94279AA-2020-427D-ADD9-08FC00C22BDA}">
      <dsp:nvSpPr>
        <dsp:cNvPr id="0" name=""/>
        <dsp:cNvSpPr/>
      </dsp:nvSpPr>
      <dsp:spPr>
        <a:xfrm>
          <a:off x="9694012" y="2654576"/>
          <a:ext cx="2201650" cy="8168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99136" rIns="199136" bIns="0" numCol="1" spcCol="1270" anchor="t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Tảo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lam</a:t>
          </a:r>
        </a:p>
      </dsp:txBody>
      <dsp:txXfrm>
        <a:off x="9694012" y="2654576"/>
        <a:ext cx="2201650" cy="81681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3582A2-7A1C-49FD-8964-60F49BB23588}">
      <dsp:nvSpPr>
        <dsp:cNvPr id="0" name=""/>
        <dsp:cNvSpPr/>
      </dsp:nvSpPr>
      <dsp:spPr>
        <a:xfrm>
          <a:off x="0" y="756156"/>
          <a:ext cx="2765133" cy="1905177"/>
        </a:xfrm>
        <a:prstGeom prst="roundRect">
          <a:avLst/>
        </a:prstGeom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" b="-7000"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01CE88-F163-45D3-8767-76901557BC99}">
      <dsp:nvSpPr>
        <dsp:cNvPr id="0" name=""/>
        <dsp:cNvSpPr/>
      </dsp:nvSpPr>
      <dsp:spPr>
        <a:xfrm>
          <a:off x="5810" y="2744170"/>
          <a:ext cx="2765133" cy="10258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99136" rIns="199136" bIns="0" numCol="1" spcCol="1270" anchor="t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Trùng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roi</a:t>
          </a:r>
          <a:endParaRPr lang="en-US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810" y="2744170"/>
        <a:ext cx="2765133" cy="1025864"/>
      </dsp:txXfrm>
    </dsp:sp>
    <dsp:sp modelId="{35C0A6CD-5759-4185-B165-131AB95BAC0A}">
      <dsp:nvSpPr>
        <dsp:cNvPr id="0" name=""/>
        <dsp:cNvSpPr/>
      </dsp:nvSpPr>
      <dsp:spPr>
        <a:xfrm>
          <a:off x="2661699" y="907179"/>
          <a:ext cx="2186778" cy="1905177"/>
        </a:xfrm>
        <a:prstGeom prst="roundRect">
          <a:avLst/>
        </a:prstGeom>
        <a:blipFill rotWithShape="1">
          <a:blip xmlns:r="http://schemas.openxmlformats.org/officeDocument/2006/relationships" r:embed="rId2"/>
          <a:srcRect/>
          <a:stretch>
            <a:fillRect l="-13000" r="-13000"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C92742-A042-4ED2-B99A-5DCC3D1A8346}">
      <dsp:nvSpPr>
        <dsp:cNvPr id="0" name=""/>
        <dsp:cNvSpPr/>
      </dsp:nvSpPr>
      <dsp:spPr>
        <a:xfrm>
          <a:off x="2691645" y="2681141"/>
          <a:ext cx="2765133" cy="10258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99136" rIns="199136" bIns="0" numCol="1" spcCol="1270" anchor="t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Trùng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giày</a:t>
          </a:r>
          <a:endParaRPr lang="en-US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691645" y="2681141"/>
        <a:ext cx="2765133" cy="1025864"/>
      </dsp:txXfrm>
    </dsp:sp>
    <dsp:sp modelId="{40005638-BD04-4430-A30B-44853F57B9B8}">
      <dsp:nvSpPr>
        <dsp:cNvPr id="0" name=""/>
        <dsp:cNvSpPr/>
      </dsp:nvSpPr>
      <dsp:spPr>
        <a:xfrm>
          <a:off x="4873535" y="839736"/>
          <a:ext cx="2765133" cy="1905177"/>
        </a:xfrm>
        <a:prstGeom prst="roundRect">
          <a:avLst/>
        </a:prstGeom>
        <a:blipFill rotWithShape="1">
          <a:blip xmlns:r="http://schemas.openxmlformats.org/officeDocument/2006/relationships" r:embed="rId3"/>
          <a:srcRect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E753995-7E37-4615-881B-44B5350C6C9F}">
      <dsp:nvSpPr>
        <dsp:cNvPr id="0" name=""/>
        <dsp:cNvSpPr/>
      </dsp:nvSpPr>
      <dsp:spPr>
        <a:xfrm>
          <a:off x="5071905" y="2760183"/>
          <a:ext cx="2765133" cy="10258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99136" rIns="199136" bIns="0" numCol="1" spcCol="1270" anchor="t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Vi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khuẩn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E.Coli</a:t>
          </a:r>
          <a:endParaRPr lang="en-US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071905" y="2760183"/>
        <a:ext cx="2765133" cy="1025864"/>
      </dsp:txXfrm>
    </dsp:sp>
    <dsp:sp modelId="{D61D40C1-62EC-44AD-B3DA-3EF29ED03413}">
      <dsp:nvSpPr>
        <dsp:cNvPr id="0" name=""/>
        <dsp:cNvSpPr/>
      </dsp:nvSpPr>
      <dsp:spPr>
        <a:xfrm>
          <a:off x="7643900" y="744286"/>
          <a:ext cx="1669753" cy="1905177"/>
        </a:xfrm>
        <a:prstGeom prst="roundRect">
          <a:avLst/>
        </a:prstGeom>
        <a:blipFill rotWithShape="1">
          <a:blip xmlns:r="http://schemas.openxmlformats.org/officeDocument/2006/relationships" r:embed="rId4"/>
          <a:srcRect/>
          <a:stretch>
            <a:fillRect l="-12000" r="-12000"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94279AA-2020-427D-ADD9-08FC00C22BDA}">
      <dsp:nvSpPr>
        <dsp:cNvPr id="0" name=""/>
        <dsp:cNvSpPr/>
      </dsp:nvSpPr>
      <dsp:spPr>
        <a:xfrm>
          <a:off x="7237564" y="2698273"/>
          <a:ext cx="2765133" cy="10258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99136" rIns="199136" bIns="0" numCol="1" spcCol="1270" anchor="t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Tảo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lam</a:t>
          </a:r>
        </a:p>
      </dsp:txBody>
      <dsp:txXfrm>
        <a:off x="7237564" y="2698273"/>
        <a:ext cx="2765133" cy="102586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3582A2-7A1C-49FD-8964-60F49BB23588}">
      <dsp:nvSpPr>
        <dsp:cNvPr id="0" name=""/>
        <dsp:cNvSpPr/>
      </dsp:nvSpPr>
      <dsp:spPr>
        <a:xfrm>
          <a:off x="0" y="1205886"/>
          <a:ext cx="2099991" cy="1446893"/>
        </a:xfrm>
        <a:prstGeom prst="roundRect">
          <a:avLst/>
        </a:prstGeom>
        <a:blipFill rotWithShape="1">
          <a:blip xmlns:r="http://schemas.openxmlformats.org/officeDocument/2006/relationships" r:embed="rId1"/>
          <a:srcRect/>
          <a:stretch>
            <a:fillRect l="-2000" r="-2000"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01CE88-F163-45D3-8767-76901557BC99}">
      <dsp:nvSpPr>
        <dsp:cNvPr id="0" name=""/>
        <dsp:cNvSpPr/>
      </dsp:nvSpPr>
      <dsp:spPr>
        <a:xfrm>
          <a:off x="2935" y="2638412"/>
          <a:ext cx="2099991" cy="7790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99136" rIns="199136" bIns="0" numCol="1" spcCol="1270" anchor="t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Cây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bắp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cải</a:t>
          </a:r>
          <a:endParaRPr lang="en-US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935" y="2638412"/>
        <a:ext cx="2099991" cy="779096"/>
      </dsp:txXfrm>
    </dsp:sp>
    <dsp:sp modelId="{8148ED1A-4D01-4166-A6B6-948F6D2C2EEE}">
      <dsp:nvSpPr>
        <dsp:cNvPr id="0" name=""/>
        <dsp:cNvSpPr/>
      </dsp:nvSpPr>
      <dsp:spPr>
        <a:xfrm>
          <a:off x="2313014" y="1191518"/>
          <a:ext cx="2099991" cy="1446893"/>
        </a:xfrm>
        <a:prstGeom prst="roundRect">
          <a:avLst/>
        </a:prstGeom>
        <a:blipFill rotWithShape="1">
          <a:blip xmlns:r="http://schemas.openxmlformats.org/officeDocument/2006/relationships" r:embed="rId2"/>
          <a:srcRect/>
          <a:stretch>
            <a:fillRect l="-11000" r="-11000"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71AA755-DF2D-49F4-9CE4-735C6D629206}">
      <dsp:nvSpPr>
        <dsp:cNvPr id="0" name=""/>
        <dsp:cNvSpPr/>
      </dsp:nvSpPr>
      <dsp:spPr>
        <a:xfrm>
          <a:off x="2313014" y="2638412"/>
          <a:ext cx="2099991" cy="7790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99136" rIns="199136" bIns="0" numCol="1" spcCol="1270" anchor="t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Con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ngựa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vằn</a:t>
          </a:r>
          <a:endParaRPr lang="en-US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313014" y="2638412"/>
        <a:ext cx="2099991" cy="779096"/>
      </dsp:txXfrm>
    </dsp:sp>
    <dsp:sp modelId="{35C0A6CD-5759-4185-B165-131AB95BAC0A}">
      <dsp:nvSpPr>
        <dsp:cNvPr id="0" name=""/>
        <dsp:cNvSpPr/>
      </dsp:nvSpPr>
      <dsp:spPr>
        <a:xfrm>
          <a:off x="4790314" y="1191518"/>
          <a:ext cx="2099991" cy="1446893"/>
        </a:xfrm>
        <a:prstGeom prst="roundRect">
          <a:avLst/>
        </a:prstGeom>
        <a:blipFill rotWithShape="1">
          <a:blip xmlns:r="http://schemas.openxmlformats.org/officeDocument/2006/relationships" r:embed="rId3"/>
          <a:srcRect/>
          <a:stretch>
            <a:fillRect t="-4000" b="-4000"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C92742-A042-4ED2-B99A-5DCC3D1A8346}">
      <dsp:nvSpPr>
        <dsp:cNvPr id="0" name=""/>
        <dsp:cNvSpPr/>
      </dsp:nvSpPr>
      <dsp:spPr>
        <a:xfrm>
          <a:off x="4623092" y="2638412"/>
          <a:ext cx="2434435" cy="7790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99136" rIns="199136" bIns="0" numCol="1" spcCol="1270" anchor="t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Cây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lúa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nước</a:t>
          </a:r>
          <a:endParaRPr lang="en-US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623092" y="2638412"/>
        <a:ext cx="2434435" cy="779096"/>
      </dsp:txXfrm>
    </dsp:sp>
    <dsp:sp modelId="{40005638-BD04-4430-A30B-44853F57B9B8}">
      <dsp:nvSpPr>
        <dsp:cNvPr id="0" name=""/>
        <dsp:cNvSpPr/>
      </dsp:nvSpPr>
      <dsp:spPr>
        <a:xfrm>
          <a:off x="7378327" y="1191518"/>
          <a:ext cx="2099991" cy="1446893"/>
        </a:xfrm>
        <a:prstGeom prst="roundRect">
          <a:avLst/>
        </a:prstGeom>
        <a:blipFill rotWithShape="1">
          <a:blip xmlns:r="http://schemas.openxmlformats.org/officeDocument/2006/relationships" r:embed="rId4"/>
          <a:srcRect/>
          <a:stretch>
            <a:fillRect t="-23000" b="-23000"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E753995-7E37-4615-881B-44B5350C6C9F}">
      <dsp:nvSpPr>
        <dsp:cNvPr id="0" name=""/>
        <dsp:cNvSpPr/>
      </dsp:nvSpPr>
      <dsp:spPr>
        <a:xfrm>
          <a:off x="7267615" y="2638412"/>
          <a:ext cx="2321414" cy="7790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99136" rIns="199136" bIns="0" numCol="1" spcCol="1270" anchor="t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Cây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dương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xỉ</a:t>
          </a:r>
          <a:endParaRPr lang="en-US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267615" y="2638412"/>
        <a:ext cx="2321414" cy="779096"/>
      </dsp:txXfrm>
    </dsp:sp>
    <dsp:sp modelId="{D61D40C1-62EC-44AD-B3DA-3EF29ED03413}">
      <dsp:nvSpPr>
        <dsp:cNvPr id="0" name=""/>
        <dsp:cNvSpPr/>
      </dsp:nvSpPr>
      <dsp:spPr>
        <a:xfrm>
          <a:off x="9799117" y="1191518"/>
          <a:ext cx="2099991" cy="1446893"/>
        </a:xfrm>
        <a:prstGeom prst="roundRect">
          <a:avLst/>
        </a:prstGeom>
        <a:blipFill rotWithShape="1">
          <a:blip xmlns:r="http://schemas.openxmlformats.org/officeDocument/2006/relationships" r:embed="rId5"/>
          <a:srcRect/>
          <a:stretch>
            <a:fillRect l="-11000" r="-11000"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94279AA-2020-427D-ADD9-08FC00C22BDA}">
      <dsp:nvSpPr>
        <dsp:cNvPr id="0" name=""/>
        <dsp:cNvSpPr/>
      </dsp:nvSpPr>
      <dsp:spPr>
        <a:xfrm>
          <a:off x="9799117" y="2638412"/>
          <a:ext cx="2099991" cy="7790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99136" rIns="199136" bIns="0" numCol="1" spcCol="1270" anchor="t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Con c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ua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đồng</a:t>
          </a:r>
          <a:endParaRPr lang="en-US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799117" y="2638412"/>
        <a:ext cx="2099991" cy="77909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3-11-28T06:49:58.66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8146 4210 0,'-40'0'94,"-41"-40"-94,81 0 15,-40 40 1,0 0 0,0 0-1,0 0 1,-40 0-16,39 0 15,-39 0 1,0 0-16,0 0 16,-41 0-16,81 0 15,-40 0-15,40 0 16,-81 0-16,81 0 16,0 0-1,-40 0 1,0 0-1,-1 0 1,41 0 0,0 0-16,0 0 15,-40 0-15,-1 0 32,41 0-17,-40 0 1,40 0-1,-40 0-15,40 0 16,-41 0-16,41 40 16,0-40-16,0 0 15,-40 40 1,40 1 31,40-1 15,0 0-46,0 0 0,0 0-1,0 0-15,0 40 16,40-40-1,40 41-15,-80-1 16,40 0-16,40-40 16,-40 40-1,1-80-15,-41 40 16,80 1-16,-40-41 16,-40 40-16,40-40 15,40 40 16,-40-40-31,81 40 16,-81-40 0,40 0-1,-40 0-15,41 0 16,39 0 0,-40 0-16,41 0 15,-1 0-15,0 0 16,41 0-16,-81 0 15,81 0-15,-41 0 16,-80 0-16,40-40 16,-39 40-16,39 0 15,40-40-15,-80 40 16,0 0 46,41-40-30,-81-1-1,40 1-15,-40 0-1,0-40 1,40 40-16,-40 0 15,0 0-15,0 0 16,0 0-16,0-41 16,0 41-1,0 0 1,0 0 0,0 0 15,0 0 16,-80 40 0,-1 0-32</inkml:trace>
  <inkml:trace contextRef="#ctx0" brushRef="#br0" timeOffset="2096.9627">8266 6015 0,'0'-40'78,"-40"40"-62,0 0 0,0 0-16,0 0 15,-41 0 1,1 0-1,0 0-15,40 0 16,-81 0-16,1 0 16,80 0-16,-121-80 15,121 80 1,-40-40-16,0 40 16,-1 0-1,41 0-15,0 0 16,0 0-16,0 0 15,0 0 1,0 0 0,-41 0-16,41 0 15,-40 0-15,40 0 16,-81 0 0,81 0-16,0 0 15,0 0-15,0 0 16,-40 0-16,40 0 15,-41 0-15,1 40 16,40-40 0,-40 0-1,80 40 17,-40-40-32,-1 40 15,1 0 1,40 0 15,0 0-31,0 1 0,0 39 31,0-40-31,0 0 16,0 40-16,0 0 31,0-40-15,0 1-16,0-1 15,81 40-15,-41-80 16,40 40-16,0 40 16,-40-80-16,0 0 15,41 40-15,-1-40 16,40 81-16,-39-81 16,-41 0-1,40 0-15,-40 0 16,40 0-16,-40 0 15,81 0-15,-41 0 16,0 0-16,1 0 16,-41 0-1,0 0-15,0 0 16,0 0 0,0 0-16,0 0 15,81 0 1,-41 0-16,0 0 15,-40 0 1,1 0 0,39-41-1,-40 41 1,0-40 0,-40 0-1,40 40-15,0-40 16,0-40-1,1 40 1,-1 40-16,-40-40 16,0 0 31,0-1-32,0 1 1,0 0-16,0 0 31,0 0 32,0 0-48,0 0 16,0-40-15,0 40 0,-40-41 15</inkml:trace>
  <inkml:trace contextRef="#ctx0" brushRef="#br0" timeOffset="15055.9273">12118 6416 0,'-40'0'172,"0"0"-141,-40 0-31,40 0 63,-1 0-48,1 40 1,0 0 31,0-40-32,40 41 1,-40-1 0,0 0 62,0-40-47,40 40-31,-40 40 62,40-40-30,-41-40-17,1 40 1,40 0 0,-40 1 15,40-1-16,-40 40 17,0-40-17,40 0 1,-40 0 0,40 0 46,0 0-31,-40 0-31,0 1 32,40-1-17,-41-40 1,41 40-1,0 0 1,0 0 0,-40 0 15,40 0-15,-40 40-1,40 1 16,-40-41-31,40 40 32,0-40 15,0 40-1,0-40-14,0 0-17,0 1 1,0-1 0,0 0-1,0 0-15,0 0 16,0 0-1,0 40-15,0-40 16,0 1 0,0-1 15,0 0-31,0 0 16,0 0-1,0 0 1,0 40-1,40-40 17,-40 0-17,40-40 32,0 0-47,1 41 31,39-1-15,0 0 15,0-40-31,1 40 16,-41-40 0,40 0-16,-40 40 15,40-40 1,-40 0 15,41 0 32,-41 0-48,0-40 1,0-40-1,-40 40 1,40-1-16,-40 1 16,0-40-16,40 80 15,-40-80-15,0 40 16,0-40 0,0-1-16,0 1 15,40-40 1,-40 80-16,0-40 15,0 39 1,0-79-16,0 80 16,41-80-16,-41 40 31,0 39-15,40 1-16,-40 0 15,0 0 1,0-40-16,0 40 31,0 0-15,0 0-1,0-1 32,0-39-31,0 40-1,40 0 1,-40 0-16,0 0 16,40 0-1,-40 0-15,0 0 16,0-41 15,0 41 16,40 0-16,-40 0-15,0 0 15,0 0-15,0 0-16</inkml:trace>
  <inkml:trace contextRef="#ctx0" brushRef="#br0" timeOffset="21688.9322">2729 8101 0,'0'-40'78,"0"-1"-46,0 1-1,0 0 0,-41 0-15,1 0-1,-40 40 1,80-40 0,-40 40-1,0 0 63,0 0-31,0 0 0,-1 0-31,1 0 62,0 0-78,0 0 15,0 0 1,0 40 0,0 0-1,-41 0 1,41-40-16,0 40 16,40 0-16,-40-40 31,0 41-31,0-41 15,40 40-15,-40 0 16,0-40 31,-1 40-31,41 0-1,-40 0 1,40 0-16,0 0 15,0 41 1,0-41 0,0 40-1,0-40 17,0 0-17,0 0 1,0 0-16,0 0 15,40 41 1,1-81 15,-41 40-31,40 0 16,0-40 0,0 40-1,0 0 1,0-40-1,0 40-15,0-40 16,-40 40-16,41-40 16,-1 0-1,-40 40-15,40-40 16,40 40-16,-40-40 31,0 0-31,-40 41 16,40-41-1,1 0-15,-1 0 16,0 0 15,0 0-15,0 0 46,0 0-62,0 0 16,0-41 0,1 41-1,-1 0 1,-40-40-16,40 40 16,0-40-16,-40 0 15,40 0 1,0 0-1,-40 0 1,40 0 0,-40 0-16,0-1 15,0-39 1,0 40 0,81 0-1,-81 0 1,0 0-16,0 0 15,0 0 1,0 0-16,0-1 16,0 1-16,0 0 15,40-40-15,-40 40 16,0 0 0,0-40-16,0 39 31,0 1-16,0 0 157,0 0-156,-81 0 31,1 0 0,80 0-16,-40 40 31,40-40-46,-40 0 0,0 0-1,0 40 157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3-11-28T06:54:45.53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17816 11790 0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22046C-A761-4D85-B44C-9CD4590197A3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9045D0-2F8B-4D6A-BC05-B43828DC73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3912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DB02E-7C98-44AE-839A-48FAC42C1910}" type="datetime1">
              <a:rPr lang="vi-VN" smtClean="0"/>
              <a:t>30/11/2023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50FBC-925A-4527-853F-A102DE398E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8969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578DB-1803-4F5A-8F2B-722A736C4629}" type="datetime1">
              <a:rPr lang="vi-VN" smtClean="0"/>
              <a:t>30/11/2023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50FBC-925A-4527-853F-A102DE398E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1647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1DB1C-3D9E-44BC-ADC2-FE9AA1B76087}" type="datetime1">
              <a:rPr lang="vi-VN" smtClean="0"/>
              <a:t>30/11/2023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50FBC-925A-4527-853F-A102DE398E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5612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AA9C8-B357-40C5-B5F5-CE26563890A0}" type="datetime1">
              <a:rPr lang="vi-VN" smtClean="0"/>
              <a:t>30/11/2023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50FBC-925A-4527-853F-A102DE398EAD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585353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6EFC3-7B2A-45AA-A7D4-7A41E0575872}" type="datetime1">
              <a:rPr lang="vi-VN" smtClean="0"/>
              <a:t>30/11/2023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50FBC-925A-4527-853F-A102DE398E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6179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3A26B-1E95-422C-9C48-F393A854D0F4}" type="datetime1">
              <a:rPr lang="vi-VN" smtClean="0"/>
              <a:t>30/11/2023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50FBC-925A-4527-853F-A102DE398E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6279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C98E7-F1BF-4540-B55B-4F631298C069}" type="datetime1">
              <a:rPr lang="vi-VN" smtClean="0"/>
              <a:t>30/11/2023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50FBC-925A-4527-853F-A102DE398E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892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EBA4C-1A9A-4FE0-B1F3-81E1693FE06F}" type="datetime1">
              <a:rPr lang="vi-VN" smtClean="0"/>
              <a:t>30/11/2023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50FBC-925A-4527-853F-A102DE398E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7517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6CC32-6DA1-425F-A040-D725BA25A19C}" type="datetime1">
              <a:rPr lang="vi-VN" smtClean="0"/>
              <a:t>30/11/2023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50FBC-925A-4527-853F-A102DE398E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2866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5D9E1-E85E-4D81-A9A4-6187CDD874DE}" type="datetime1">
              <a:rPr lang="vi-VN" smtClean="0"/>
              <a:t>30/11/2023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50FBC-925A-4527-853F-A102DE398E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4306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25935-FDD1-434B-8ACF-BBA52C9B9657}" type="datetime1">
              <a:rPr lang="vi-VN" smtClean="0"/>
              <a:t>30/11/2023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50FBC-925A-4527-853F-A102DE398E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6999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D8341-F74F-4EA2-84E7-B381810AFB3A}" type="datetime1">
              <a:rPr lang="vi-VN" smtClean="0"/>
              <a:t>30/11/2023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50FBC-925A-4527-853F-A102DE398E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6088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A19F9-2AAB-4DDE-AE24-90E0B75AA161}" type="datetime1">
              <a:rPr lang="vi-VN" smtClean="0"/>
              <a:t>30/11/2023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50FBC-925A-4527-853F-A102DE398E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1473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F9306-8AD3-406E-87A6-49E2A6612D99}" type="datetime1">
              <a:rPr lang="vi-VN" smtClean="0"/>
              <a:t>30/11/2023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50FBC-925A-4527-853F-A102DE398E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7026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31F95-5964-45F4-A1A9-F05EBF0EBCD8}" type="datetime1">
              <a:rPr lang="vi-VN" smtClean="0"/>
              <a:t>30/11/2023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50FBC-925A-4527-853F-A102DE398E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8898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4B1D8-9FD2-41E3-B9B3-79685346891F}" type="datetime1">
              <a:rPr lang="vi-VN" smtClean="0"/>
              <a:t>30/11/2023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50FBC-925A-4527-853F-A102DE398E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4748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D0CB8-733B-4028-8E52-3F1ACC6533D1}" type="datetime1">
              <a:rPr lang="vi-VN" smtClean="0"/>
              <a:t>30/11/2023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50FBC-925A-4527-853F-A102DE398E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3966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FBD5706-296F-4E67-B49A-4B421A86ECF9}" type="datetime1">
              <a:rPr lang="vi-VN" smtClean="0"/>
              <a:t>30/11/2023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CC550FBC-925A-4527-853F-A102DE398E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9201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  <p:sldLayoutId id="2147483796" r:id="rId12"/>
    <p:sldLayoutId id="2147483797" r:id="rId13"/>
    <p:sldLayoutId id="2147483798" r:id="rId14"/>
    <p:sldLayoutId id="2147483799" r:id="rId15"/>
    <p:sldLayoutId id="2147483800" r:id="rId16"/>
    <p:sldLayoutId id="2147483801" r:id="rId17"/>
  </p:sldLayoutIdLst>
  <p:hf hdr="0" ftr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diagramLayout" Target="../diagrams/layout2.xml"/><Relationship Id="rId7" Type="http://schemas.openxmlformats.org/officeDocument/2006/relationships/image" Target="../media/image31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3" Type="http://schemas.openxmlformats.org/officeDocument/2006/relationships/diagramLayout" Target="../diagrams/layout3.xml"/><Relationship Id="rId7" Type="http://schemas.openxmlformats.org/officeDocument/2006/relationships/diagramData" Target="../diagrams/data4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11" Type="http://schemas.microsoft.com/office/2007/relationships/diagramDrawing" Target="../diagrams/drawing4.xml"/><Relationship Id="rId5" Type="http://schemas.openxmlformats.org/officeDocument/2006/relationships/diagramColors" Target="../diagrams/colors3.xml"/><Relationship Id="rId10" Type="http://schemas.openxmlformats.org/officeDocument/2006/relationships/diagramColors" Target="../diagrams/colors4.xml"/><Relationship Id="rId4" Type="http://schemas.openxmlformats.org/officeDocument/2006/relationships/diagramQuickStyle" Target="../diagrams/quickStyle3.xml"/><Relationship Id="rId9" Type="http://schemas.openxmlformats.org/officeDocument/2006/relationships/diagramQuickStyle" Target="../diagrams/quickStyle4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6.xml"/><Relationship Id="rId3" Type="http://schemas.openxmlformats.org/officeDocument/2006/relationships/diagramLayout" Target="../diagrams/layout5.xml"/><Relationship Id="rId7" Type="http://schemas.openxmlformats.org/officeDocument/2006/relationships/diagramData" Target="../diagrams/data6.xml"/><Relationship Id="rId12" Type="http://schemas.openxmlformats.org/officeDocument/2006/relationships/image" Target="../media/image37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5.xml"/><Relationship Id="rId11" Type="http://schemas.microsoft.com/office/2007/relationships/diagramDrawing" Target="../diagrams/drawing6.xml"/><Relationship Id="rId5" Type="http://schemas.openxmlformats.org/officeDocument/2006/relationships/diagramColors" Target="../diagrams/colors5.xml"/><Relationship Id="rId10" Type="http://schemas.openxmlformats.org/officeDocument/2006/relationships/diagramColors" Target="../diagrams/colors6.xml"/><Relationship Id="rId4" Type="http://schemas.openxmlformats.org/officeDocument/2006/relationships/diagramQuickStyle" Target="../diagrams/quickStyle5.xml"/><Relationship Id="rId9" Type="http://schemas.openxmlformats.org/officeDocument/2006/relationships/diagramQuickStyle" Target="../diagrams/quickStyle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0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4.emf"/><Relationship Id="rId5" Type="http://schemas.openxmlformats.org/officeDocument/2006/relationships/customXml" Target="../ink/ink2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75776D7-6421-4E77-B770-5487CA1ADE8F}"/>
              </a:ext>
            </a:extLst>
          </p:cNvPr>
          <p:cNvSpPr txBox="1"/>
          <p:nvPr/>
        </p:nvSpPr>
        <p:spPr>
          <a:xfrm>
            <a:off x="157538" y="2838046"/>
            <a:ext cx="1187692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19: CƠ THỂ ĐƠN BÀO VÀ CƠ THỂ ĐA BÀO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xmlns="" id="{74851229-CA0D-40BE-9FFB-DFFF78C806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50115" y="6141693"/>
            <a:ext cx="764215" cy="365125"/>
          </a:xfrm>
        </p:spPr>
        <p:txBody>
          <a:bodyPr/>
          <a:lstStyle/>
          <a:p>
            <a:fld id="{CC550FBC-925A-4527-853F-A102DE398EAD}" type="slidenum">
              <a:rPr lang="en-US" sz="2400" smtClean="0"/>
              <a:t>1</a:t>
            </a:fld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896983" y="682650"/>
            <a:ext cx="110173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8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ĐỀ 7: </a:t>
            </a:r>
          </a:p>
          <a:p>
            <a:pPr algn="ctr"/>
            <a:r>
              <a:rPr lang="en-US" sz="48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</a:t>
            </a:r>
            <a:r>
              <a:rPr lang="en-US" sz="4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4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4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4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endParaRPr lang="en-US" sz="4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91308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6627"/>
            <a:ext cx="12031579" cy="694462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026089" y="1843371"/>
            <a:ext cx="6543869" cy="7407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Hãy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biết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chua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được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tạo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từ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loại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tế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xmlns="" id="{5D60ABE8-8066-441F-B3A5-403550C7E8D4}"/>
              </a:ext>
            </a:extLst>
          </p:cNvPr>
          <p:cNvSpPr/>
          <p:nvPr/>
        </p:nvSpPr>
        <p:spPr>
          <a:xfrm>
            <a:off x="5292894" y="2896719"/>
            <a:ext cx="3530266" cy="54573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Hình chữ nhật 2">
            <a:extLst>
              <a:ext uri="{FF2B5EF4-FFF2-40B4-BE49-F238E27FC236}">
                <a16:creationId xmlns:a16="http://schemas.microsoft.com/office/drawing/2014/main" xmlns="" id="{A5D5216A-07B5-43D7-AF4D-8D60259CF6BE}"/>
              </a:ext>
            </a:extLst>
          </p:cNvPr>
          <p:cNvSpPr/>
          <p:nvPr/>
        </p:nvSpPr>
        <p:spPr>
          <a:xfrm>
            <a:off x="5292894" y="3755087"/>
            <a:ext cx="3829050" cy="54573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endParaRPr lang="vi-VN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Hình chữ nhật 5">
            <a:extLst>
              <a:ext uri="{FF2B5EF4-FFF2-40B4-BE49-F238E27FC236}">
                <a16:creationId xmlns:a16="http://schemas.microsoft.com/office/drawing/2014/main" xmlns="" id="{60B41643-A56B-4FC5-9816-83C1F1D3ABDD}"/>
              </a:ext>
            </a:extLst>
          </p:cNvPr>
          <p:cNvSpPr/>
          <p:nvPr/>
        </p:nvSpPr>
        <p:spPr>
          <a:xfrm>
            <a:off x="5292894" y="5257216"/>
            <a:ext cx="3209925" cy="67347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lông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hút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rễ</a:t>
            </a:r>
            <a:endParaRPr lang="vi-VN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Hình Bầu dục 6">
            <a:extLst>
              <a:ext uri="{FF2B5EF4-FFF2-40B4-BE49-F238E27FC236}">
                <a16:creationId xmlns:a16="http://schemas.microsoft.com/office/drawing/2014/main" xmlns="" id="{97F80D66-72EB-4036-A14F-3023E53E1833}"/>
              </a:ext>
            </a:extLst>
          </p:cNvPr>
          <p:cNvSpPr/>
          <p:nvPr/>
        </p:nvSpPr>
        <p:spPr>
          <a:xfrm>
            <a:off x="4591050" y="2883263"/>
            <a:ext cx="542925" cy="54573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  <a:endParaRPr lang="vi-VN" dirty="0">
              <a:solidFill>
                <a:schemeClr val="tx1"/>
              </a:solidFill>
            </a:endParaRPr>
          </a:p>
        </p:txBody>
      </p:sp>
      <p:sp>
        <p:nvSpPr>
          <p:cNvPr id="8" name="Hình Bầu dục 7">
            <a:extLst>
              <a:ext uri="{FF2B5EF4-FFF2-40B4-BE49-F238E27FC236}">
                <a16:creationId xmlns:a16="http://schemas.microsoft.com/office/drawing/2014/main" xmlns="" id="{A3742B9D-4ED4-42EF-8A67-0DD53F3569A9}"/>
              </a:ext>
            </a:extLst>
          </p:cNvPr>
          <p:cNvSpPr/>
          <p:nvPr/>
        </p:nvSpPr>
        <p:spPr>
          <a:xfrm>
            <a:off x="4591049" y="3755088"/>
            <a:ext cx="542925" cy="545737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  <a:endParaRPr lang="vi-VN" dirty="0">
              <a:solidFill>
                <a:schemeClr val="tx1"/>
              </a:solidFill>
            </a:endParaRPr>
          </a:p>
        </p:txBody>
      </p:sp>
      <p:sp>
        <p:nvSpPr>
          <p:cNvPr id="9" name="Hình Bầu dục 8">
            <a:extLst>
              <a:ext uri="{FF2B5EF4-FFF2-40B4-BE49-F238E27FC236}">
                <a16:creationId xmlns:a16="http://schemas.microsoft.com/office/drawing/2014/main" xmlns="" id="{79E52692-7DF6-459F-B9A6-183A37BCBE41}"/>
              </a:ext>
            </a:extLst>
          </p:cNvPr>
          <p:cNvSpPr/>
          <p:nvPr/>
        </p:nvSpPr>
        <p:spPr>
          <a:xfrm>
            <a:off x="4645089" y="5384956"/>
            <a:ext cx="542925" cy="545737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</a:t>
            </a:r>
            <a:endParaRPr lang="vi-VN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7329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 animBg="1"/>
      <p:bldP spid="3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025" y="228600"/>
            <a:ext cx="11029950" cy="64008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226351" y="242596"/>
            <a:ext cx="1390261" cy="6344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658947" y="4931804"/>
            <a:ext cx="4425820" cy="502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hiệm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vụ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hút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nước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muối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khoáng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môi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trường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ngoài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cơ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thể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658947" y="3362325"/>
            <a:ext cx="47861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Vận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chuyển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các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chất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đi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đến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các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bộ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phận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của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cơ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thể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658946" y="2085234"/>
            <a:ext cx="478613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Làm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nhiệm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vụ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bảo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vệ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bộ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phận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bên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lá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giúp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ánh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sáng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xuyên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qua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lục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lạp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để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tổng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hợp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chất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hữu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cơ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qua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quá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trình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quang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hợp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72488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71A4502F-6506-4E32-9B8F-9CCD472328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749" y="787454"/>
            <a:ext cx="12192000" cy="1058701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19.1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19.2.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70BDD0CE-06A4-404B-8A13-580229C1C92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2141750"/>
            <a:ext cx="12192000" cy="4716250"/>
          </a:xfrm>
          <a:prstGeom prst="rect">
            <a:avLst/>
          </a:prstGeom>
          <a:solidFill>
            <a:srgbClr val="3F66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26">
            <a:extLst>
              <a:ext uri="{FF2B5EF4-FFF2-40B4-BE49-F238E27FC236}">
                <a16:creationId xmlns:a16="http://schemas.microsoft.com/office/drawing/2014/main" xmlns="" id="{EE9899FA-8881-472C-AA59-D08A89CA8AE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21564" y="2423160"/>
            <a:ext cx="5613569" cy="3930315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6">
            <a:extLst>
              <a:ext uri="{FF2B5EF4-FFF2-40B4-BE49-F238E27FC236}">
                <a16:creationId xmlns:a16="http://schemas.microsoft.com/office/drawing/2014/main" xmlns="" id="{080B7D90-3DF1-4514-B26D-616BE35553C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254749" y="2423160"/>
            <a:ext cx="5613569" cy="3930315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hỗ dành sẵn cho Nội dung 3">
            <a:extLst>
              <a:ext uri="{FF2B5EF4-FFF2-40B4-BE49-F238E27FC236}">
                <a16:creationId xmlns:a16="http://schemas.microsoft.com/office/drawing/2014/main" xmlns="" id="{3C76E3A3-2B09-452B-96BB-5CC570CC1180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622744" y="2625519"/>
            <a:ext cx="4974336" cy="2994231"/>
          </a:xfrm>
          <a:prstGeom prst="rect">
            <a:avLst/>
          </a:prstGeom>
        </p:spPr>
      </p:pic>
      <p:sp>
        <p:nvSpPr>
          <p:cNvPr id="6" name="Hình chữ nhật 5">
            <a:extLst>
              <a:ext uri="{FF2B5EF4-FFF2-40B4-BE49-F238E27FC236}">
                <a16:creationId xmlns:a16="http://schemas.microsoft.com/office/drawing/2014/main" xmlns="" id="{C23490A7-F073-4534-8D94-7FF2CF1F6DF2}"/>
              </a:ext>
            </a:extLst>
          </p:cNvPr>
          <p:cNvSpPr/>
          <p:nvPr/>
        </p:nvSpPr>
        <p:spPr>
          <a:xfrm>
            <a:off x="2305050" y="5917359"/>
            <a:ext cx="1609725" cy="4361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19.1</a:t>
            </a:r>
            <a:endParaRPr lang="vi-VN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xmlns="" id="{668D82A0-0574-46F6-8910-A0AD635B95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7975" y="2625519"/>
            <a:ext cx="5029200" cy="3291840"/>
          </a:xfrm>
          <a:prstGeom prst="rect">
            <a:avLst/>
          </a:prstGeom>
        </p:spPr>
      </p:pic>
      <p:sp>
        <p:nvSpPr>
          <p:cNvPr id="7" name="Hình chữ nhật 6">
            <a:extLst>
              <a:ext uri="{FF2B5EF4-FFF2-40B4-BE49-F238E27FC236}">
                <a16:creationId xmlns:a16="http://schemas.microsoft.com/office/drawing/2014/main" xmlns="" id="{C4A1308E-5C87-4FB1-9A6E-F6449098A5F6}"/>
              </a:ext>
            </a:extLst>
          </p:cNvPr>
          <p:cNvSpPr/>
          <p:nvPr/>
        </p:nvSpPr>
        <p:spPr>
          <a:xfrm>
            <a:off x="8324850" y="5917359"/>
            <a:ext cx="1952625" cy="4361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19.2</a:t>
            </a:r>
            <a:endParaRPr lang="vi-VN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336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CCD96517-6FBE-4410-8BE9-4508089857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44050" y="6492875"/>
            <a:ext cx="2743200" cy="365125"/>
          </a:xfrm>
        </p:spPr>
        <p:txBody>
          <a:bodyPr/>
          <a:lstStyle/>
          <a:p>
            <a:fld id="{E3E31F95-5964-45F4-A1A9-F05EBF0EBCD8}" type="datetime1">
              <a:rPr lang="vi-VN" smtClean="0"/>
              <a:t>30/11/2023</a:t>
            </a:fld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2F29437F-2702-4880-81F6-55C84E44F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79324" y="6492875"/>
            <a:ext cx="764215" cy="365125"/>
          </a:xfrm>
        </p:spPr>
        <p:txBody>
          <a:bodyPr/>
          <a:lstStyle/>
          <a:p>
            <a:fld id="{CC550FBC-925A-4527-853F-A102DE398EAD}" type="slidenum">
              <a:rPr lang="en-US" smtClean="0"/>
              <a:t>13</a:t>
            </a:fld>
            <a:endParaRPr lang="en-US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94A77B9F-7BAE-4DAB-8CCD-55FF42FA1901}"/>
              </a:ext>
            </a:extLst>
          </p:cNvPr>
          <p:cNvSpPr/>
          <p:nvPr/>
        </p:nvSpPr>
        <p:spPr>
          <a:xfrm>
            <a:off x="4156947" y="336855"/>
            <a:ext cx="4149925" cy="916955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CƠ THỂ ĐA BÀO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025BE04-BC47-4976-9607-0A2BFD81691E}"/>
              </a:ext>
            </a:extLst>
          </p:cNvPr>
          <p:cNvSpPr txBox="1"/>
          <p:nvPr/>
        </p:nvSpPr>
        <p:spPr>
          <a:xfrm>
            <a:off x="975866" y="1468066"/>
            <a:ext cx="10512089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  <a:buClrTx/>
              <a:buFontTx/>
              <a:buNone/>
            </a:pPr>
            <a:r>
              <a:rPr lang="en-US" altLang="en-US" sz="3600" b="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altLang="en-US" sz="3600" b="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altLang="en-US" sz="3600" b="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lang="en-US" altLang="en-US" sz="3600" b="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altLang="en-US" sz="3600" b="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altLang="en-US" sz="3600" b="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cấu</a:t>
            </a:r>
            <a:r>
              <a:rPr lang="en-US" altLang="en-US" sz="3600" b="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altLang="en-US" sz="3600" b="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altLang="en-US" sz="3600" b="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altLang="en-US" sz="3600" b="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tế</a:t>
            </a:r>
            <a:r>
              <a:rPr lang="en-US" altLang="en-US" sz="3600" b="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bào</a:t>
            </a:r>
            <a:r>
              <a:rPr lang="en-US" altLang="en-US" sz="3600" b="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altLang="en-US" sz="3600" b="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altLang="en-US" sz="3600" b="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tế</a:t>
            </a:r>
            <a:r>
              <a:rPr lang="en-US" altLang="en-US" sz="3600" b="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bào</a:t>
            </a:r>
            <a:r>
              <a:rPr lang="en-US" altLang="en-US" sz="3600" b="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r>
              <a:rPr lang="en-US" altLang="en-US" sz="3600" b="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altLang="en-US" sz="3600" b="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altLang="en-US" sz="3600" b="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altLang="en-US" sz="3600" b="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altLang="en-US" sz="3600" b="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chức</a:t>
            </a:r>
            <a:r>
              <a:rPr lang="en-US" altLang="en-US" sz="3600" b="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lang="en-US" altLang="en-US" sz="3600" b="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r>
              <a:rPr lang="en-US" altLang="en-US" sz="3600" b="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altLang="en-US" sz="3600" b="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altLang="en-US" sz="3600" b="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lang="en-US" altLang="en-US" sz="3600" b="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altLang="en-US" sz="3600" b="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  <a:buClrTx/>
              <a:buFontTx/>
              <a:buNone/>
            </a:pPr>
            <a:r>
              <a:rPr lang="en-US" altLang="en-US" sz="3600" b="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VD: </a:t>
            </a:r>
            <a:r>
              <a:rPr lang="en-US" altLang="en-US" sz="3600" b="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Cây</a:t>
            </a:r>
            <a:r>
              <a:rPr lang="en-US" altLang="en-US" sz="3600" b="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phượng</a:t>
            </a:r>
            <a:r>
              <a:rPr lang="en-US" altLang="en-US" sz="3600" b="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altLang="en-US" sz="3600" b="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cây</a:t>
            </a:r>
            <a:r>
              <a:rPr lang="en-US" altLang="en-US" sz="3600" b="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hoa</a:t>
            </a:r>
            <a:r>
              <a:rPr lang="en-US" altLang="en-US" sz="3600" b="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hồng</a:t>
            </a:r>
            <a:r>
              <a:rPr lang="en-US" altLang="en-US" sz="3600" b="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con </a:t>
            </a:r>
            <a:r>
              <a:rPr lang="en-US" altLang="en-US" sz="3600" b="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giun</a:t>
            </a:r>
            <a:r>
              <a:rPr lang="en-US" altLang="en-US" sz="3600" b="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altLang="en-US" sz="3600" b="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con </a:t>
            </a:r>
            <a:r>
              <a:rPr lang="en-US" altLang="en-US" sz="3600" b="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ếch</a:t>
            </a:r>
            <a:r>
              <a:rPr lang="en-US" altLang="en-US" sz="3600" b="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altLang="en-US" sz="3600" b="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.... 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Vựa Cây Kiểng | Cây Phượng vĩ">
            <a:extLst>
              <a:ext uri="{FF2B5EF4-FFF2-40B4-BE49-F238E27FC236}">
                <a16:creationId xmlns:a16="http://schemas.microsoft.com/office/drawing/2014/main" xmlns="" id="{469066B4-6AE5-47F5-A127-58AD5E482F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2599" y="4082007"/>
            <a:ext cx="3420940" cy="2278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5 sự thật thú vị chẳng ai hay về loài vật được mệnh danh là &amp;quot;rồng đất&amp;quot;">
            <a:extLst>
              <a:ext uri="{FF2B5EF4-FFF2-40B4-BE49-F238E27FC236}">
                <a16:creationId xmlns:a16="http://schemas.microsoft.com/office/drawing/2014/main" xmlns="" id="{BB133877-D498-440A-92DA-322FFB2465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732" y="4128410"/>
            <a:ext cx="3420940" cy="2305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Bỏ túi kinh nghiệm cho mùa sinh sản của ếch đạt năng suất cao">
            <a:extLst>
              <a:ext uri="{FF2B5EF4-FFF2-40B4-BE49-F238E27FC236}">
                <a16:creationId xmlns:a16="http://schemas.microsoft.com/office/drawing/2014/main" xmlns="" id="{CB0A431B-F03B-4489-8616-8F8C5FED5A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1025" y="4144535"/>
            <a:ext cx="3319669" cy="2289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933504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CCD96517-6FBE-4410-8BE9-4508089857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44050" y="6492875"/>
            <a:ext cx="2743200" cy="365125"/>
          </a:xfrm>
        </p:spPr>
        <p:txBody>
          <a:bodyPr/>
          <a:lstStyle/>
          <a:p>
            <a:fld id="{E3E31F95-5964-45F4-A1A9-F05EBF0EBCD8}" type="datetime1">
              <a:rPr lang="vi-VN" smtClean="0"/>
              <a:t>30/11/2023</a:t>
            </a:fld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2F29437F-2702-4880-81F6-55C84E44F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79324" y="6492875"/>
            <a:ext cx="764215" cy="365125"/>
          </a:xfrm>
        </p:spPr>
        <p:txBody>
          <a:bodyPr/>
          <a:lstStyle/>
          <a:p>
            <a:fld id="{CC550FBC-925A-4527-853F-A102DE398EAD}" type="slidenum">
              <a:rPr lang="en-US" smtClean="0"/>
              <a:t>14</a:t>
            </a:fld>
            <a:endParaRPr lang="en-US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94A77B9F-7BAE-4DAB-8CCD-55FF42FA1901}"/>
              </a:ext>
            </a:extLst>
          </p:cNvPr>
          <p:cNvSpPr/>
          <p:nvPr/>
        </p:nvSpPr>
        <p:spPr>
          <a:xfrm>
            <a:off x="4294125" y="309698"/>
            <a:ext cx="4149925" cy="542658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CƠ 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THỂ ĐA BÀO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025BE04-BC47-4976-9607-0A2BFD81691E}"/>
              </a:ext>
            </a:extLst>
          </p:cNvPr>
          <p:cNvSpPr txBox="1"/>
          <p:nvPr/>
        </p:nvSpPr>
        <p:spPr>
          <a:xfrm>
            <a:off x="292522" y="1198882"/>
            <a:ext cx="5223325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  <a:buClrTx/>
              <a:buFontTx/>
              <a:buNone/>
            </a:pPr>
            <a:r>
              <a:rPr lang="en-US" altLang="en-US" sz="3600" b="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altLang="en-US" sz="3600" b="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lang="en-US" altLang="en-US" sz="3600" b="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altLang="en-US" sz="3600" b="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altLang="en-US" sz="3600" b="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altLang="en-US" sz="3600" b="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altLang="en-US" sz="3600" b="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cấu</a:t>
            </a:r>
            <a:r>
              <a:rPr lang="en-US" altLang="en-US" sz="3600" b="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altLang="en-US" sz="3600" b="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altLang="en-US" sz="3600" b="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altLang="en-US" sz="3600" b="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altLang="en-US" sz="3600" b="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loại</a:t>
            </a:r>
            <a:r>
              <a:rPr lang="en-US" altLang="en-US" sz="3600" b="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tế</a:t>
            </a:r>
            <a:r>
              <a:rPr lang="en-US" altLang="en-US" sz="3600" b="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bào</a:t>
            </a:r>
            <a:r>
              <a:rPr lang="en-US" altLang="en-US" sz="3600" b="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altLang="en-US" sz="3600" b="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altLang="en-US" sz="3600" b="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altLang="en-US" sz="3600" b="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tế</a:t>
            </a:r>
            <a:r>
              <a:rPr lang="en-US" altLang="en-US" sz="3600" b="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bào</a:t>
            </a:r>
            <a:r>
              <a:rPr lang="en-US" altLang="en-US" sz="3600" b="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en-US" altLang="en-US" sz="3600" b="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bì</a:t>
            </a:r>
            <a:r>
              <a:rPr lang="en-US" altLang="en-US" sz="3600" b="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altLang="en-US" sz="3600" b="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tế</a:t>
            </a:r>
            <a:r>
              <a:rPr lang="en-US" altLang="en-US" sz="3600" b="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bào</a:t>
            </a:r>
            <a:r>
              <a:rPr lang="en-US" altLang="en-US" sz="3600" b="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mạch</a:t>
            </a:r>
            <a:r>
              <a:rPr lang="en-US" altLang="en-US" sz="3600" b="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dẫn</a:t>
            </a:r>
            <a:r>
              <a:rPr lang="en-US" altLang="en-US" sz="3600" b="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altLang="en-US" sz="3600" b="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tế</a:t>
            </a:r>
            <a:r>
              <a:rPr lang="en-US" altLang="en-US" sz="3600" b="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bào</a:t>
            </a:r>
            <a:r>
              <a:rPr lang="en-US" altLang="en-US" sz="3600" b="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lông</a:t>
            </a:r>
            <a:r>
              <a:rPr lang="en-US" altLang="en-US" sz="3600" b="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hút</a:t>
            </a:r>
            <a:r>
              <a:rPr lang="en-US" altLang="en-US" sz="3600" b="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Vựa Cây Kiểng | Cây Phượng vĩ">
            <a:extLst>
              <a:ext uri="{FF2B5EF4-FFF2-40B4-BE49-F238E27FC236}">
                <a16:creationId xmlns:a16="http://schemas.microsoft.com/office/drawing/2014/main" xmlns="" id="{469066B4-6AE5-47F5-A127-58AD5E482F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699" y="3657600"/>
            <a:ext cx="4443211" cy="3057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5 sự thật thú vị chẳng ai hay về loài vật được mệnh danh là &amp;quot;rồng đất&amp;quot;">
            <a:extLst>
              <a:ext uri="{FF2B5EF4-FFF2-40B4-BE49-F238E27FC236}">
                <a16:creationId xmlns:a16="http://schemas.microsoft.com/office/drawing/2014/main" xmlns="" id="{BB133877-D498-440A-92DA-322FFB2465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5952" y="3657601"/>
            <a:ext cx="4623515" cy="3200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9025BE04-BC47-4976-9607-0A2BFD81691E}"/>
              </a:ext>
            </a:extLst>
          </p:cNvPr>
          <p:cNvSpPr txBox="1"/>
          <p:nvPr/>
        </p:nvSpPr>
        <p:spPr>
          <a:xfrm>
            <a:off x="6616048" y="1198882"/>
            <a:ext cx="5223325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  <a:buClrTx/>
              <a:buFontTx/>
              <a:buNone/>
            </a:pPr>
            <a:r>
              <a:rPr lang="en-US" altLang="en-US" sz="3600" b="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altLang="en-US" sz="3600" b="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lang="en-US" altLang="en-US" sz="3600" b="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altLang="en-US" sz="3600" b="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altLang="en-US" sz="3600" b="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altLang="en-US" sz="3600" b="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altLang="en-US" sz="3600" b="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cấu</a:t>
            </a:r>
            <a:r>
              <a:rPr lang="en-US" altLang="en-US" sz="3600" b="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altLang="en-US" sz="3600" b="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altLang="en-US" sz="3600" b="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altLang="en-US" sz="3600" b="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altLang="en-US" sz="3600" b="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loại</a:t>
            </a:r>
            <a:r>
              <a:rPr lang="en-US" altLang="en-US" sz="3600" b="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tế</a:t>
            </a:r>
            <a:r>
              <a:rPr lang="en-US" altLang="en-US" sz="3600" b="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bào</a:t>
            </a:r>
            <a:r>
              <a:rPr lang="en-US" altLang="en-US" sz="3600" b="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altLang="en-US" sz="3600" b="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altLang="en-US" sz="3600" b="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altLang="en-US" sz="3600" b="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tế</a:t>
            </a:r>
            <a:r>
              <a:rPr lang="en-US" altLang="en-US" sz="3600" b="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bào</a:t>
            </a:r>
            <a:r>
              <a:rPr lang="en-US" altLang="en-US" sz="3600" b="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lang="en-US" altLang="en-US" sz="3600" b="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altLang="en-US" sz="3600" b="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tế</a:t>
            </a:r>
            <a:r>
              <a:rPr lang="en-US" altLang="en-US" sz="3600" b="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bào</a:t>
            </a:r>
            <a:r>
              <a:rPr lang="en-US" altLang="en-US" sz="3600" b="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thần</a:t>
            </a:r>
            <a:r>
              <a:rPr lang="en-US" altLang="en-US" sz="3600" b="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kinh</a:t>
            </a:r>
            <a:r>
              <a:rPr lang="en-US" altLang="en-US" sz="3600" b="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altLang="en-US" sz="3600" b="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tế</a:t>
            </a:r>
            <a:r>
              <a:rPr lang="en-US" altLang="en-US" sz="3600" b="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bào</a:t>
            </a:r>
            <a:r>
              <a:rPr lang="en-US" altLang="en-US" sz="3600" b="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en-US" altLang="en-US" sz="3600" b="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bì</a:t>
            </a:r>
            <a:r>
              <a:rPr lang="en-US" altLang="en-US" sz="3600" b="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56753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D4F84A91-B207-4299-9467-5431C3D5FF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19064"/>
            <a:ext cx="10515600" cy="57785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vi-VN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xmlns="" id="{6E72449B-C4D3-4A0E-A341-EA320BF0F1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7177" y="857251"/>
            <a:ext cx="5610224" cy="577850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Chỗ dành sẵn cho Nội dung 6">
            <a:extLst>
              <a:ext uri="{FF2B5EF4-FFF2-40B4-BE49-F238E27FC236}">
                <a16:creationId xmlns:a16="http://schemas.microsoft.com/office/drawing/2014/main" xmlns="" id="{0C9AFCC4-67DC-4E54-83CD-8087A13CBB65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604839" y="1595438"/>
            <a:ext cx="4914899" cy="4754562"/>
          </a:xfrm>
          <a:prstGeom prst="rect">
            <a:avLst/>
          </a:prstGeom>
        </p:spPr>
      </p:pic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xmlns="" id="{875B9C77-833C-48E5-90CE-784FFC4CA1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857251"/>
            <a:ext cx="5762624" cy="577850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Chỗ dành sẵn cho Nội dung 11">
            <a:extLst>
              <a:ext uri="{FF2B5EF4-FFF2-40B4-BE49-F238E27FC236}">
                <a16:creationId xmlns:a16="http://schemas.microsoft.com/office/drawing/2014/main" xmlns="" id="{2BBEC337-FDA1-41FA-9244-D3409385AD5F}"/>
              </a:ext>
            </a:extLst>
          </p:cNvPr>
          <p:cNvPicPr>
            <a:picLocks noGrp="1" noChangeAspect="1"/>
          </p:cNvPicPr>
          <p:nvPr>
            <p:ph sz="quarter" idx="4294967295"/>
          </p:nvPr>
        </p:nvPicPr>
        <p:blipFill>
          <a:blip r:embed="rId3"/>
          <a:stretch>
            <a:fillRect/>
          </a:stretch>
        </p:blipFill>
        <p:spPr>
          <a:xfrm>
            <a:off x="6257925" y="1665312"/>
            <a:ext cx="5419444" cy="4684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227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5" grpId="0" build="p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D4F84A91-B207-4299-9467-5431C3D5FF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19064"/>
            <a:ext cx="10515600" cy="57785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vi-VN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xmlns="" id="{6E72449B-C4D3-4A0E-A341-EA320BF0F1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7177" y="857251"/>
            <a:ext cx="5610224" cy="577850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xmlns="" id="{875B9C77-833C-48E5-90CE-784FFC4CA1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857251"/>
            <a:ext cx="5762624" cy="577850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Chỗ dành sẵn cho Nội dung 10">
            <a:extLst>
              <a:ext uri="{FF2B5EF4-FFF2-40B4-BE49-F238E27FC236}">
                <a16:creationId xmlns:a16="http://schemas.microsoft.com/office/drawing/2014/main" xmlns="" id="{CA2D4B7E-0D28-4FBC-A75E-26299F3FC742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257177" y="1538288"/>
            <a:ext cx="2447923" cy="2153793"/>
          </a:xfrm>
          <a:prstGeom prst="rect">
            <a:avLst/>
          </a:prstGeom>
        </p:spPr>
      </p:pic>
      <p:pic>
        <p:nvPicPr>
          <p:cNvPr id="21" name="Chỗ dành sẵn cho Nội dung 20">
            <a:extLst>
              <a:ext uri="{FF2B5EF4-FFF2-40B4-BE49-F238E27FC236}">
                <a16:creationId xmlns:a16="http://schemas.microsoft.com/office/drawing/2014/main" xmlns="" id="{1D99615D-D0EC-43ED-A266-0730E65871CC}"/>
              </a:ext>
            </a:extLst>
          </p:cNvPr>
          <p:cNvPicPr>
            <a:picLocks noGrp="1" noChangeAspect="1"/>
          </p:cNvPicPr>
          <p:nvPr>
            <p:ph sz="quarter" idx="4294967295"/>
          </p:nvPr>
        </p:nvPicPr>
        <p:blipFill>
          <a:blip r:embed="rId3"/>
          <a:stretch>
            <a:fillRect/>
          </a:stretch>
        </p:blipFill>
        <p:spPr>
          <a:xfrm>
            <a:off x="8277225" y="1538287"/>
            <a:ext cx="3657598" cy="2160143"/>
          </a:xfrm>
          <a:prstGeom prst="rect">
            <a:avLst/>
          </a:prstGeom>
        </p:spPr>
      </p:pic>
      <p:pic>
        <p:nvPicPr>
          <p:cNvPr id="12" name="Hình ảnh 11">
            <a:extLst>
              <a:ext uri="{FF2B5EF4-FFF2-40B4-BE49-F238E27FC236}">
                <a16:creationId xmlns:a16="http://schemas.microsoft.com/office/drawing/2014/main" xmlns="" id="{744D1E81-B5F4-43FF-AE4B-2807D15C1D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3350" y="1538288"/>
            <a:ext cx="2383743" cy="2153793"/>
          </a:xfrm>
          <a:prstGeom prst="rect">
            <a:avLst/>
          </a:prstGeom>
        </p:spPr>
      </p:pic>
      <p:pic>
        <p:nvPicPr>
          <p:cNvPr id="13" name="Hình ảnh 12">
            <a:extLst>
              <a:ext uri="{FF2B5EF4-FFF2-40B4-BE49-F238E27FC236}">
                <a16:creationId xmlns:a16="http://schemas.microsoft.com/office/drawing/2014/main" xmlns="" id="{BEF15D4D-0748-4298-9009-E5AEA1EBF3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7177" y="4430268"/>
            <a:ext cx="2447923" cy="1894332"/>
          </a:xfrm>
          <a:prstGeom prst="rect">
            <a:avLst/>
          </a:prstGeom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xmlns="" id="{36BA579F-CC47-4FA5-A143-F917246028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62289" y="4436618"/>
            <a:ext cx="2826452" cy="1887982"/>
          </a:xfrm>
          <a:prstGeom prst="rect">
            <a:avLst/>
          </a:prstGeom>
        </p:spPr>
      </p:pic>
      <p:sp>
        <p:nvSpPr>
          <p:cNvPr id="17" name="Hình chữ nhật 16">
            <a:extLst>
              <a:ext uri="{FF2B5EF4-FFF2-40B4-BE49-F238E27FC236}">
                <a16:creationId xmlns:a16="http://schemas.microsoft.com/office/drawing/2014/main" xmlns="" id="{0AA57265-1DEB-477D-8E3E-8891B1443FB0}"/>
              </a:ext>
            </a:extLst>
          </p:cNvPr>
          <p:cNvSpPr/>
          <p:nvPr/>
        </p:nvSpPr>
        <p:spPr>
          <a:xfrm>
            <a:off x="257177" y="3692081"/>
            <a:ext cx="2447923" cy="57785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giày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Hình chữ nhật 17">
            <a:extLst>
              <a:ext uri="{FF2B5EF4-FFF2-40B4-BE49-F238E27FC236}">
                <a16:creationId xmlns:a16="http://schemas.microsoft.com/office/drawing/2014/main" xmlns="" id="{0E630EDC-D529-44B6-942A-E18CDE7E9A01}"/>
              </a:ext>
            </a:extLst>
          </p:cNvPr>
          <p:cNvSpPr/>
          <p:nvPr/>
        </p:nvSpPr>
        <p:spPr>
          <a:xfrm>
            <a:off x="3129170" y="3698431"/>
            <a:ext cx="2447923" cy="5715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Hình chữ nhật 18">
            <a:extLst>
              <a:ext uri="{FF2B5EF4-FFF2-40B4-BE49-F238E27FC236}">
                <a16:creationId xmlns:a16="http://schemas.microsoft.com/office/drawing/2014/main" xmlns="" id="{8242AB0E-83CC-41F9-816B-286FF85BC940}"/>
              </a:ext>
            </a:extLst>
          </p:cNvPr>
          <p:cNvSpPr/>
          <p:nvPr/>
        </p:nvSpPr>
        <p:spPr>
          <a:xfrm>
            <a:off x="257177" y="6324600"/>
            <a:ext cx="2447923" cy="5334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roi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" name="Hình chữ nhật 19">
            <a:extLst>
              <a:ext uri="{FF2B5EF4-FFF2-40B4-BE49-F238E27FC236}">
                <a16:creationId xmlns:a16="http://schemas.microsoft.com/office/drawing/2014/main" xmlns="" id="{A1512766-C03C-448F-BF64-FA906C157AC6}"/>
              </a:ext>
            </a:extLst>
          </p:cNvPr>
          <p:cNvSpPr/>
          <p:nvPr/>
        </p:nvSpPr>
        <p:spPr>
          <a:xfrm>
            <a:off x="3062289" y="6324600"/>
            <a:ext cx="2514804" cy="5334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lị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2" name="Hình ảnh 21">
            <a:extLst>
              <a:ext uri="{FF2B5EF4-FFF2-40B4-BE49-F238E27FC236}">
                <a16:creationId xmlns:a16="http://schemas.microsoft.com/office/drawing/2014/main" xmlns="" id="{5FFFD390-C2A7-4E75-A43A-3A60496747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05601" y="3692081"/>
            <a:ext cx="5400674" cy="3261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252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5" grpId="0" build="p" animBg="1"/>
      <p:bldP spid="17" grpId="0" animBg="1"/>
      <p:bldP spid="18" grpId="0" animBg="1"/>
      <p:bldP spid="19" grpId="0" animBg="1"/>
      <p:bldP spid="2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D4F84A91-B207-4299-9467-5431C3D5FF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19064"/>
            <a:ext cx="10515600" cy="57785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endParaRPr lang="vi-VN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xmlns="" id="{6E72449B-C4D3-4A0E-A341-EA320BF0F1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894" y="1596196"/>
            <a:ext cx="5610224" cy="577850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xmlns="" id="{875B9C77-833C-48E5-90CE-784FFC4CA1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857251"/>
            <a:ext cx="5762624" cy="577850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Chỗ dành sẵn cho Nội dung 9">
            <a:extLst>
              <a:ext uri="{FF2B5EF4-FFF2-40B4-BE49-F238E27FC236}">
                <a16:creationId xmlns:a16="http://schemas.microsoft.com/office/drawing/2014/main" xmlns="" id="{7606BADF-6078-4D06-B476-39D5F96F4A71}"/>
              </a:ext>
            </a:extLst>
          </p:cNvPr>
          <p:cNvPicPr>
            <a:picLocks noGrp="1" noChangeAspect="1"/>
          </p:cNvPicPr>
          <p:nvPr>
            <p:ph sz="quarter" idx="4294967295"/>
          </p:nvPr>
        </p:nvPicPr>
        <p:blipFill>
          <a:blip r:embed="rId2"/>
          <a:stretch>
            <a:fillRect/>
          </a:stretch>
        </p:blipFill>
        <p:spPr>
          <a:xfrm>
            <a:off x="6172200" y="1595438"/>
            <a:ext cx="2863849" cy="2147887"/>
          </a:xfrm>
          <a:prstGeom prst="rect">
            <a:avLst/>
          </a:prstGeom>
        </p:spPr>
      </p:pic>
      <p:pic>
        <p:nvPicPr>
          <p:cNvPr id="15" name="Hình ảnh 14">
            <a:extLst>
              <a:ext uri="{FF2B5EF4-FFF2-40B4-BE49-F238E27FC236}">
                <a16:creationId xmlns:a16="http://schemas.microsoft.com/office/drawing/2014/main" xmlns="" id="{FE7D2BD4-34F4-40CE-86B0-A44D2DB437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59849" y="3429000"/>
            <a:ext cx="2889251" cy="2468600"/>
          </a:xfrm>
          <a:prstGeom prst="rect">
            <a:avLst/>
          </a:prstGeom>
          <a:noFill/>
        </p:spPr>
      </p:pic>
      <p:pic>
        <p:nvPicPr>
          <p:cNvPr id="24" name="Hình ảnh 23">
            <a:extLst>
              <a:ext uri="{FF2B5EF4-FFF2-40B4-BE49-F238E27FC236}">
                <a16:creationId xmlns:a16="http://schemas.microsoft.com/office/drawing/2014/main" xmlns="" id="{4A87C2A1-5CBC-4ADA-8935-E1094E9F1A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" y="2308154"/>
            <a:ext cx="2419841" cy="1614488"/>
          </a:xfrm>
          <a:prstGeom prst="rect">
            <a:avLst/>
          </a:prstGeom>
        </p:spPr>
      </p:pic>
      <p:pic>
        <p:nvPicPr>
          <p:cNvPr id="25" name="Hình ảnh 24">
            <a:extLst>
              <a:ext uri="{FF2B5EF4-FFF2-40B4-BE49-F238E27FC236}">
                <a16:creationId xmlns:a16="http://schemas.microsoft.com/office/drawing/2014/main" xmlns="" id="{83F3AC80-BEE9-483D-A7A6-7E72F9C1AF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25047" y="2998859"/>
            <a:ext cx="3328988" cy="2219325"/>
          </a:xfrm>
          <a:prstGeom prst="rect">
            <a:avLst/>
          </a:prstGeom>
        </p:spPr>
      </p:pic>
      <p:sp>
        <p:nvSpPr>
          <p:cNvPr id="26" name="Hình chữ nhật 25">
            <a:extLst>
              <a:ext uri="{FF2B5EF4-FFF2-40B4-BE49-F238E27FC236}">
                <a16:creationId xmlns:a16="http://schemas.microsoft.com/office/drawing/2014/main" xmlns="" id="{6915E30A-2F12-46BE-92CA-17BD173B8F3E}"/>
              </a:ext>
            </a:extLst>
          </p:cNvPr>
          <p:cNvSpPr/>
          <p:nvPr/>
        </p:nvSpPr>
        <p:spPr>
          <a:xfrm>
            <a:off x="1047750" y="5486400"/>
            <a:ext cx="3619500" cy="51434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Candida</a:t>
            </a:r>
            <a:endParaRPr lang="vi-VN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Hình chữ nhật 26">
            <a:extLst>
              <a:ext uri="{FF2B5EF4-FFF2-40B4-BE49-F238E27FC236}">
                <a16:creationId xmlns:a16="http://schemas.microsoft.com/office/drawing/2014/main" xmlns="" id="{BD0A7C97-C5DC-424A-95AD-036C292177BA}"/>
              </a:ext>
            </a:extLst>
          </p:cNvPr>
          <p:cNvSpPr/>
          <p:nvPr/>
        </p:nvSpPr>
        <p:spPr>
          <a:xfrm>
            <a:off x="6172200" y="3743325"/>
            <a:ext cx="2889251" cy="56197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rơm</a:t>
            </a:r>
            <a:endParaRPr lang="vi-VN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Hình chữ nhật 27">
            <a:extLst>
              <a:ext uri="{FF2B5EF4-FFF2-40B4-BE49-F238E27FC236}">
                <a16:creationId xmlns:a16="http://schemas.microsoft.com/office/drawing/2014/main" xmlns="" id="{8148888D-8564-4EA6-B771-4E7A1FAD69AA}"/>
              </a:ext>
            </a:extLst>
          </p:cNvPr>
          <p:cNvSpPr/>
          <p:nvPr/>
        </p:nvSpPr>
        <p:spPr>
          <a:xfrm>
            <a:off x="8959849" y="6000749"/>
            <a:ext cx="2860676" cy="577850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Sò</a:t>
            </a:r>
            <a:endParaRPr lang="vi-VN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0518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5" grpId="0" build="p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ình chữ nhật 6">
            <a:extLst>
              <a:ext uri="{FF2B5EF4-FFF2-40B4-BE49-F238E27FC236}">
                <a16:creationId xmlns:a16="http://schemas.microsoft.com/office/drawing/2014/main" xmlns="" id="{9A53555C-5F45-42AE-B96E-BC9EE5DCE443}"/>
              </a:ext>
            </a:extLst>
          </p:cNvPr>
          <p:cNvSpPr/>
          <p:nvPr/>
        </p:nvSpPr>
        <p:spPr>
          <a:xfrm>
            <a:off x="425655" y="215326"/>
            <a:ext cx="11107790" cy="25631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025BE04-BC47-4976-9607-0A2BFD81691E}"/>
              </a:ext>
            </a:extLst>
          </p:cNvPr>
          <p:cNvSpPr txBox="1"/>
          <p:nvPr/>
        </p:nvSpPr>
        <p:spPr>
          <a:xfrm>
            <a:off x="459360" y="1736310"/>
            <a:ext cx="11277472" cy="14811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FontTx/>
              <a:buNone/>
            </a:pPr>
            <a:r>
              <a:rPr lang="en-US" altLang="en-US" sz="3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altLang="en-US" sz="32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lang="en-US" altLang="en-US" sz="3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altLang="en-US" sz="3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altLang="en-US" sz="3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altLang="en-US" sz="3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altLang="en-US" sz="3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cấu</a:t>
            </a:r>
            <a:r>
              <a:rPr lang="en-US" altLang="en-US" sz="3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altLang="en-US" sz="3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altLang="en-US" sz="3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altLang="en-US" sz="32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altLang="en-US" sz="3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loại</a:t>
            </a:r>
            <a:r>
              <a:rPr lang="en-US" altLang="en-US" sz="3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tế</a:t>
            </a:r>
            <a:r>
              <a:rPr lang="en-US" altLang="en-US" sz="3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bào</a:t>
            </a:r>
            <a:r>
              <a:rPr lang="en-US" altLang="en-US" sz="3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altLang="en-US" sz="32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altLang="en-US" sz="3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altLang="en-US" sz="32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tế</a:t>
            </a:r>
            <a:r>
              <a:rPr lang="en-US" altLang="en-US" sz="3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bào</a:t>
            </a:r>
            <a:r>
              <a:rPr lang="en-US" altLang="en-US" sz="3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en-US" altLang="en-US" sz="3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bì</a:t>
            </a:r>
            <a:r>
              <a:rPr lang="en-US" altLang="en-US" sz="3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tế</a:t>
            </a:r>
            <a:r>
              <a:rPr lang="en-US" altLang="en-US" sz="3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bào</a:t>
            </a:r>
            <a:r>
              <a:rPr lang="en-US" altLang="en-US" sz="3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mạch</a:t>
            </a:r>
            <a:r>
              <a:rPr lang="en-US" altLang="en-US" sz="3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dẫn</a:t>
            </a:r>
            <a:r>
              <a:rPr lang="en-US" altLang="en-US" sz="3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tế</a:t>
            </a:r>
            <a:r>
              <a:rPr lang="en-US" altLang="en-US" sz="3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bào</a:t>
            </a:r>
            <a:r>
              <a:rPr lang="en-US" altLang="en-US" sz="3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lông</a:t>
            </a:r>
            <a:r>
              <a:rPr lang="en-US" altLang="en-US" sz="3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hút</a:t>
            </a:r>
            <a:r>
              <a:rPr lang="en-US" altLang="en-US" sz="3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025BE04-BC47-4976-9607-0A2BFD81691E}"/>
              </a:ext>
            </a:extLst>
          </p:cNvPr>
          <p:cNvSpPr txBox="1"/>
          <p:nvPr/>
        </p:nvSpPr>
        <p:spPr>
          <a:xfrm>
            <a:off x="459360" y="3217485"/>
            <a:ext cx="1104038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FontTx/>
              <a:buNone/>
            </a:pPr>
            <a:r>
              <a:rPr lang="en-US" altLang="en-US" sz="3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altLang="en-US" sz="32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lang="en-US" altLang="en-US" sz="3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altLang="en-US" sz="3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altLang="en-US" sz="3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altLang="en-US" sz="3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altLang="en-US" sz="3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cấu</a:t>
            </a:r>
            <a:r>
              <a:rPr lang="en-US" altLang="en-US" sz="3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altLang="en-US" sz="3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altLang="en-US" sz="3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altLang="en-US" sz="32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altLang="en-US" sz="3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loại</a:t>
            </a:r>
            <a:r>
              <a:rPr lang="en-US" altLang="en-US" sz="3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tế</a:t>
            </a:r>
            <a:r>
              <a:rPr lang="en-US" altLang="en-US" sz="3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bào</a:t>
            </a:r>
            <a:r>
              <a:rPr lang="en-US" altLang="en-US" sz="3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altLang="en-US" sz="3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altLang="en-US" sz="32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tế</a:t>
            </a:r>
            <a:r>
              <a:rPr lang="en-US" altLang="en-US" sz="3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bào</a:t>
            </a:r>
            <a:r>
              <a:rPr lang="en-US" altLang="en-US" sz="3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lang="en-US" altLang="en-US" sz="3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tế</a:t>
            </a:r>
            <a:r>
              <a:rPr lang="en-US" altLang="en-US" sz="3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bào</a:t>
            </a:r>
            <a:r>
              <a:rPr lang="en-US" altLang="en-US" sz="3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thần</a:t>
            </a:r>
            <a:r>
              <a:rPr lang="en-US" altLang="en-US" sz="3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kinh</a:t>
            </a:r>
            <a:r>
              <a:rPr lang="en-US" altLang="en-US" sz="3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tế</a:t>
            </a:r>
            <a:r>
              <a:rPr lang="en-US" altLang="en-US" sz="3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bào</a:t>
            </a:r>
            <a:r>
              <a:rPr lang="en-US" altLang="en-US" sz="3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en-US" altLang="en-US" sz="3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bì</a:t>
            </a:r>
            <a:r>
              <a:rPr lang="en-US" altLang="en-US" sz="3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77292" y="4697125"/>
            <a:ext cx="11259540" cy="14811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FontTx/>
              <a:buNone/>
            </a:pPr>
            <a:r>
              <a:rPr lang="en-US" alt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vi-VN" altLang="en-US" sz="3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 số cơ thể đa bào</a:t>
            </a:r>
            <a:r>
              <a:rPr lang="en-US" altLang="en-US" sz="3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alt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Cây</a:t>
            </a:r>
            <a:r>
              <a:rPr lang="en-US" alt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phượng</a:t>
            </a:r>
            <a:r>
              <a:rPr lang="en-US" alt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cây</a:t>
            </a:r>
            <a:r>
              <a:rPr lang="en-US" alt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hoa</a:t>
            </a:r>
            <a:r>
              <a:rPr lang="en-US" alt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hồng</a:t>
            </a:r>
            <a:r>
              <a:rPr lang="en-US" alt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con </a:t>
            </a:r>
            <a:r>
              <a:rPr lang="en-US" alt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giun</a:t>
            </a:r>
            <a:r>
              <a:rPr lang="en-US" alt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alt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con </a:t>
            </a:r>
            <a:r>
              <a:rPr lang="en-US" alt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ếch</a:t>
            </a:r>
            <a:r>
              <a:rPr lang="en-US" alt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alt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.... 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60744" y="34070"/>
            <a:ext cx="84830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sym typeface="Wingdings" pitchFamily="2" charset="2"/>
              </a:rPr>
              <a:t></a:t>
            </a:r>
            <a:r>
              <a:rPr lang="en-US" sz="440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50310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CCD96517-6FBE-4410-8BE9-4508089857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44050" y="6492875"/>
            <a:ext cx="2743200" cy="365125"/>
          </a:xfrm>
        </p:spPr>
        <p:txBody>
          <a:bodyPr/>
          <a:lstStyle/>
          <a:p>
            <a:fld id="{E3E31F95-5964-45F4-A1A9-F05EBF0EBCD8}" type="datetime1">
              <a:rPr lang="vi-VN" smtClean="0"/>
              <a:t>30/11/2023</a:t>
            </a:fld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2F29437F-2702-4880-81F6-55C84E44F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79324" y="6492875"/>
            <a:ext cx="764215" cy="365125"/>
          </a:xfrm>
        </p:spPr>
        <p:txBody>
          <a:bodyPr/>
          <a:lstStyle/>
          <a:p>
            <a:fld id="{CC550FBC-925A-4527-853F-A102DE398EAD}" type="slidenum">
              <a:rPr lang="en-US" smtClean="0"/>
              <a:t>19</a:t>
            </a:fld>
            <a:endParaRPr lang="en-US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94A77B9F-7BAE-4DAB-8CCD-55FF42FA1901}"/>
              </a:ext>
            </a:extLst>
          </p:cNvPr>
          <p:cNvSpPr/>
          <p:nvPr/>
        </p:nvSpPr>
        <p:spPr>
          <a:xfrm>
            <a:off x="954157" y="280566"/>
            <a:ext cx="10883976" cy="916955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PHÂN 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BIỆT CƠ THỂ ĐƠN BÀO VÀ CƠ THỂ ĐA BÀO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xmlns="" id="{96C7D661-6B7C-4F71-A55D-896F8381720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0773830"/>
              </p:ext>
            </p:extLst>
          </p:nvPr>
        </p:nvGraphicFramePr>
        <p:xfrm>
          <a:off x="1302026" y="1584101"/>
          <a:ext cx="10465904" cy="52168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050" name="Picture 2" descr="Euglena Royalty Free Vector Image - VectorStock">
            <a:extLst>
              <a:ext uri="{FF2B5EF4-FFF2-40B4-BE49-F238E27FC236}">
                <a16:creationId xmlns:a16="http://schemas.microsoft.com/office/drawing/2014/main" xmlns="" id="{0A3CF5D8-F866-4277-8405-31C960C1D6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32"/>
          <a:stretch/>
        </p:blipFill>
        <p:spPr bwMode="auto">
          <a:xfrm>
            <a:off x="3001618" y="5382129"/>
            <a:ext cx="1997765" cy="1411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ần bán Thỏ con màu trắng, mắt hồng - giá chỉ 60k/con - Tin đăng ID:  1993900 | ÉnBạc.com">
            <a:extLst>
              <a:ext uri="{FF2B5EF4-FFF2-40B4-BE49-F238E27FC236}">
                <a16:creationId xmlns:a16="http://schemas.microsoft.com/office/drawing/2014/main" xmlns="" id="{8A527E83-BB20-493D-BBAB-8F81D7E653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4050" y="5382129"/>
            <a:ext cx="1438067" cy="1438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396736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Graphic spid="4" grpId="0">
        <p:bldAsOne/>
      </p:bldGraphic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2F29437F-2702-4880-81F6-55C84E44F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79324" y="6492875"/>
            <a:ext cx="764215" cy="365125"/>
          </a:xfrm>
        </p:spPr>
        <p:txBody>
          <a:bodyPr/>
          <a:lstStyle/>
          <a:p>
            <a:fld id="{CC550FBC-925A-4527-853F-A102DE398EAD}" type="slidenum">
              <a:rPr lang="en-US" smtClean="0"/>
              <a:t>2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B99D4BB-F881-4B25-AD4C-426519DA6D25}"/>
              </a:ext>
            </a:extLst>
          </p:cNvPr>
          <p:cNvSpPr txBox="1"/>
          <p:nvPr/>
        </p:nvSpPr>
        <p:spPr>
          <a:xfrm>
            <a:off x="73265" y="173936"/>
            <a:ext cx="12191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19: CƠ THỂ ĐƠN BÀO VÀ CƠ THỂ ĐA BÀO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B9CD3F1-DD00-41F0-B4A9-AFC5233EEBCD}"/>
              </a:ext>
            </a:extLst>
          </p:cNvPr>
          <p:cNvSpPr txBox="1"/>
          <p:nvPr/>
        </p:nvSpPr>
        <p:spPr>
          <a:xfrm>
            <a:off x="844198" y="1338125"/>
            <a:ext cx="60138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 BÀI HỌC: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889E02F0-916E-4228-8836-D0EB2F486F2B}"/>
              </a:ext>
            </a:extLst>
          </p:cNvPr>
          <p:cNvSpPr/>
          <p:nvPr/>
        </p:nvSpPr>
        <p:spPr>
          <a:xfrm>
            <a:off x="844198" y="2382837"/>
            <a:ext cx="10288657" cy="91695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</a:t>
            </a:r>
            <a:r>
              <a:rPr lang="en-US" sz="2800" b="1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2800" b="1" dirty="0" err="1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CƠ</a:t>
            </a:r>
            <a:r>
              <a:rPr lang="en-US" sz="2800" b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THỂ ĐƠN BÀO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B95A04D1-01F6-4FB8-B588-54CBFE39AB11}"/>
              </a:ext>
            </a:extLst>
          </p:cNvPr>
          <p:cNvSpPr/>
          <p:nvPr/>
        </p:nvSpPr>
        <p:spPr>
          <a:xfrm>
            <a:off x="844198" y="3720962"/>
            <a:ext cx="10288657" cy="91695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2</a:t>
            </a:r>
            <a:r>
              <a:rPr lang="en-US" sz="2800" b="1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CƠ THỂ ĐA BÀO</a:t>
            </a:r>
          </a:p>
        </p:txBody>
      </p:sp>
    </p:spTree>
    <p:extLst>
      <p:ext uri="{BB962C8B-B14F-4D97-AF65-F5344CB8AC3E}">
        <p14:creationId xmlns:p14="http://schemas.microsoft.com/office/powerpoint/2010/main" val="243418644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CCD96517-6FBE-4410-8BE9-4508089857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44050" y="6492875"/>
            <a:ext cx="2743200" cy="365125"/>
          </a:xfrm>
        </p:spPr>
        <p:txBody>
          <a:bodyPr/>
          <a:lstStyle/>
          <a:p>
            <a:fld id="{E3E31F95-5964-45F4-A1A9-F05EBF0EBCD8}" type="datetime1">
              <a:rPr lang="vi-VN" smtClean="0"/>
              <a:t>30/11/2023</a:t>
            </a:fld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2F29437F-2702-4880-81F6-55C84E44F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79324" y="6492875"/>
            <a:ext cx="764215" cy="365125"/>
          </a:xfrm>
        </p:spPr>
        <p:txBody>
          <a:bodyPr/>
          <a:lstStyle/>
          <a:p>
            <a:fld id="{CC550FBC-925A-4527-853F-A102DE398EAD}" type="slidenum">
              <a:rPr lang="en-US" smtClean="0"/>
              <a:t>20</a:t>
            </a:fld>
            <a:endParaRPr lang="en-US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94A77B9F-7BAE-4DAB-8CCD-55FF42FA1901}"/>
              </a:ext>
            </a:extLst>
          </p:cNvPr>
          <p:cNvSpPr/>
          <p:nvPr/>
        </p:nvSpPr>
        <p:spPr>
          <a:xfrm>
            <a:off x="3762595" y="231367"/>
            <a:ext cx="3823062" cy="707887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LUYỆN TẬP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1633AA43-D228-4094-BB2D-5F7334A97A06}"/>
              </a:ext>
            </a:extLst>
          </p:cNvPr>
          <p:cNvSpPr/>
          <p:nvPr/>
        </p:nvSpPr>
        <p:spPr>
          <a:xfrm>
            <a:off x="439665" y="1217539"/>
            <a:ext cx="11152118" cy="254543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31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altLang="en-US" sz="31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1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1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en-US" sz="31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1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altLang="en-US" sz="31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1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altLang="en-US" sz="31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altLang="en-US" sz="31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altLang="en-US" sz="31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luân</a:t>
            </a:r>
            <a:r>
              <a:rPr lang="en-US" alt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phiên</a:t>
            </a:r>
            <a:r>
              <a:rPr lang="en-US" alt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en-US" sz="31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ử</a:t>
            </a:r>
            <a:r>
              <a:rPr lang="en-US" altLang="en-US" sz="31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1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altLang="en-US" sz="31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1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31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1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31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1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altLang="en-US" sz="31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1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1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1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31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sinh </a:t>
            </a:r>
            <a:r>
              <a:rPr lang="en-US" altLang="en-US" sz="31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31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1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31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1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en-US" sz="31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1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altLang="en-US" sz="31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1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31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1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en-US" sz="31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1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31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1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31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1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31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1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1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altLang="en-US" sz="31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altLang="en-US" sz="31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31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altLang="en-US" sz="31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altLang="en-US" sz="31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1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altLang="en-US" sz="31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1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altLang="en-US" sz="31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1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1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1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altLang="en-US" sz="31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1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altLang="en-US" sz="31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1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31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1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31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sinh </a:t>
            </a:r>
            <a:r>
              <a:rPr lang="en-US" altLang="en-US" sz="31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31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1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en-US" sz="31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1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en-US" sz="31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1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en-US" sz="31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1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1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1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altLang="en-US" sz="31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1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en-US" sz="31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9F0D1917-FE11-46AA-A320-5783C14DE091}"/>
              </a:ext>
            </a:extLst>
          </p:cNvPr>
          <p:cNvSpPr/>
          <p:nvPr/>
        </p:nvSpPr>
        <p:spPr>
          <a:xfrm>
            <a:off x="486888" y="4358244"/>
            <a:ext cx="5609112" cy="231568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3200" u="sn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u="sn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u="sn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200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u="sn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endParaRPr lang="en-US" sz="3200" u="sng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DEB3D96A-837E-4735-BBA3-82C1011E38DD}"/>
              </a:ext>
            </a:extLst>
          </p:cNvPr>
          <p:cNvSpPr/>
          <p:nvPr/>
        </p:nvSpPr>
        <p:spPr>
          <a:xfrm>
            <a:off x="6096000" y="4358244"/>
            <a:ext cx="5609112" cy="2315688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3200" u="sng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u="sng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u="sng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3200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u="sng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endParaRPr lang="en-US" sz="3200" u="sng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924062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0" grpId="0" animBg="1"/>
      <p:bldP spid="11" grpId="0" animBg="1"/>
      <p:bldP spid="12" grpId="0" animBg="1"/>
      <p:bldP spid="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32F64FB-CEF7-4330-94A5-F050EE8518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78737" y="5337010"/>
            <a:ext cx="2743200" cy="365125"/>
          </a:xfrm>
        </p:spPr>
        <p:txBody>
          <a:bodyPr/>
          <a:lstStyle/>
          <a:p>
            <a:fld id="{E3E31F95-5964-45F4-A1A9-F05EBF0EBCD8}" type="datetime1">
              <a:rPr lang="vi-VN" smtClean="0"/>
              <a:t>30/11/2023</a:t>
            </a:fld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E30D08E0-5F62-4B3E-A5F1-5F6D1C3E8A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4011" y="5337010"/>
            <a:ext cx="764215" cy="365125"/>
          </a:xfrm>
        </p:spPr>
        <p:txBody>
          <a:bodyPr/>
          <a:lstStyle/>
          <a:p>
            <a:fld id="{CC550FBC-925A-4527-853F-A102DE398EAD}" type="slidenum">
              <a:rPr lang="en-US" smtClean="0"/>
              <a:t>21</a:t>
            </a:fld>
            <a:endParaRPr lang="en-US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xmlns="" id="{47AE0A1F-6FFE-4AB4-B6C8-0A595B157F1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43084460"/>
              </p:ext>
            </p:extLst>
          </p:nvPr>
        </p:nvGraphicFramePr>
        <p:xfrm>
          <a:off x="144978" y="-126093"/>
          <a:ext cx="11902044" cy="46090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82DF333-0762-4BDF-B426-11154C4EBC9D}"/>
              </a:ext>
            </a:extLst>
          </p:cNvPr>
          <p:cNvSpPr txBox="1"/>
          <p:nvPr/>
        </p:nvSpPr>
        <p:spPr>
          <a:xfrm>
            <a:off x="144978" y="63335"/>
            <a:ext cx="1251220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xmlns="" id="{47CB07B0-BD4E-45DF-8C49-485F26E88D7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05721282"/>
              </p:ext>
            </p:extLst>
          </p:nvPr>
        </p:nvGraphicFramePr>
        <p:xfrm>
          <a:off x="144978" y="2605459"/>
          <a:ext cx="11902044" cy="46090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1497628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Graphic spid="6" grpId="0">
        <p:bldAsOne/>
      </p:bldGraphic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32F64FB-CEF7-4330-94A5-F050EE8518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78737" y="5337010"/>
            <a:ext cx="2743200" cy="365125"/>
          </a:xfrm>
        </p:spPr>
        <p:txBody>
          <a:bodyPr/>
          <a:lstStyle/>
          <a:p>
            <a:fld id="{E3E31F95-5964-45F4-A1A9-F05EBF0EBCD8}" type="datetime1">
              <a:rPr lang="vi-VN" smtClean="0"/>
              <a:t>30/11/2023</a:t>
            </a:fld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E30D08E0-5F62-4B3E-A5F1-5F6D1C3E8A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4011" y="5337010"/>
            <a:ext cx="764215" cy="365125"/>
          </a:xfrm>
        </p:spPr>
        <p:txBody>
          <a:bodyPr/>
          <a:lstStyle/>
          <a:p>
            <a:fld id="{CC550FBC-925A-4527-853F-A102DE398EAD}" type="slidenum">
              <a:rPr lang="en-US" smtClean="0"/>
              <a:t>22</a:t>
            </a:fld>
            <a:endParaRPr lang="en-US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xmlns="" id="{47AE0A1F-6FFE-4AB4-B6C8-0A595B157F1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56432464"/>
              </p:ext>
            </p:extLst>
          </p:nvPr>
        </p:nvGraphicFramePr>
        <p:xfrm>
          <a:off x="144978" y="153614"/>
          <a:ext cx="11902044" cy="46090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82DF333-0762-4BDF-B426-11154C4EBC9D}"/>
              </a:ext>
            </a:extLst>
          </p:cNvPr>
          <p:cNvSpPr txBox="1"/>
          <p:nvPr/>
        </p:nvSpPr>
        <p:spPr>
          <a:xfrm>
            <a:off x="144978" y="153614"/>
            <a:ext cx="1251220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xmlns="" id="{47CB07B0-BD4E-45DF-8C49-485F26E88D7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57288548"/>
              </p:ext>
            </p:extLst>
          </p:nvPr>
        </p:nvGraphicFramePr>
        <p:xfrm>
          <a:off x="144978" y="3215058"/>
          <a:ext cx="11902044" cy="46090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2567B145-FA5B-467A-ADBE-CEB0EBC85173}"/>
              </a:ext>
            </a:extLst>
          </p:cNvPr>
          <p:cNvSpPr txBox="1"/>
          <p:nvPr/>
        </p:nvSpPr>
        <p:spPr>
          <a:xfrm>
            <a:off x="472040" y="799174"/>
            <a:ext cx="309309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3D155BAC-905C-4A69-B6E5-8CE15CABD02C}"/>
              </a:ext>
            </a:extLst>
          </p:cNvPr>
          <p:cNvSpPr txBox="1"/>
          <p:nvPr/>
        </p:nvSpPr>
        <p:spPr>
          <a:xfrm>
            <a:off x="501151" y="3678056"/>
            <a:ext cx="309309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9845372" y="979341"/>
            <a:ext cx="2201650" cy="1516937"/>
          </a:xfrm>
          <a:prstGeom prst="roundRect">
            <a:avLst/>
          </a:prstGeom>
          <a:blipFill rotWithShape="1">
            <a:blip r:embed="rId12"/>
            <a:srcRect/>
            <a:stretch>
              <a:fillRect l="-2000" r="-2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993340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Graphic spid="6" grpId="0">
        <p:bldAsOne/>
      </p:bldGraphic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1B677230-EA5C-4526-9BB2-DE4B5D6722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533759" y="6638649"/>
            <a:ext cx="2743200" cy="365125"/>
          </a:xfrm>
        </p:spPr>
        <p:txBody>
          <a:bodyPr/>
          <a:lstStyle/>
          <a:p>
            <a:fld id="{E3E31F95-5964-45F4-A1A9-F05EBF0EBCD8}" type="datetime1">
              <a:rPr lang="vi-VN" smtClean="0"/>
              <a:t>30/11/2023</a:t>
            </a:fld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DA7A2DFC-F113-430B-8DED-414596788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69033" y="6638649"/>
            <a:ext cx="764215" cy="365125"/>
          </a:xfrm>
        </p:spPr>
        <p:txBody>
          <a:bodyPr/>
          <a:lstStyle/>
          <a:p>
            <a:fld id="{CC550FBC-925A-4527-853F-A102DE398EAD}" type="slidenum">
              <a:rPr lang="en-US" smtClean="0"/>
              <a:t>23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B722195-E615-4D0F-822C-445CF9E4AA1B}"/>
              </a:ext>
            </a:extLst>
          </p:cNvPr>
          <p:cNvSpPr txBox="1"/>
          <p:nvPr/>
        </p:nvSpPr>
        <p:spPr>
          <a:xfrm>
            <a:off x="0" y="818709"/>
            <a:ext cx="12054625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200000"/>
              </a:lnSpc>
            </a:pP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sinh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(1)_____________ hay (</a:t>
            </a:r>
            <a:r>
              <a:rPr lang="en-US" alt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8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)____________.</a:t>
            </a:r>
            <a:endParaRPr lang="en-US" alt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200000"/>
              </a:lnSpc>
            </a:pP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(3</a:t>
            </a:r>
            <a:r>
              <a:rPr lang="en-US" alt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)______________ </a:t>
            </a:r>
            <a:r>
              <a:rPr lang="en-US" altLang="en-US" sz="28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như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roi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(</a:t>
            </a:r>
            <a:r>
              <a:rPr lang="en-US" alt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en-US" sz="28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)____________ có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hiển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altLang="en-US" sz="2800" b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200000"/>
              </a:lnSpc>
            </a:pPr>
            <a:r>
              <a:rPr lang="en-US" altLang="en-US" sz="28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5)______________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…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95AAA68-5959-4F6D-87A7-E7FFAD245F54}"/>
              </a:ext>
            </a:extLst>
          </p:cNvPr>
          <p:cNvSpPr txBox="1"/>
          <p:nvPr/>
        </p:nvSpPr>
        <p:spPr>
          <a:xfrm>
            <a:off x="6541339" y="1861597"/>
            <a:ext cx="19848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4468FC3-737C-445B-81BE-7734728F5D2A}"/>
              </a:ext>
            </a:extLst>
          </p:cNvPr>
          <p:cNvSpPr txBox="1"/>
          <p:nvPr/>
        </p:nvSpPr>
        <p:spPr>
          <a:xfrm>
            <a:off x="9735289" y="1861597"/>
            <a:ext cx="21916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F4E5E13-0BF4-4D93-B76A-35235716AA4E}"/>
              </a:ext>
            </a:extLst>
          </p:cNvPr>
          <p:cNvSpPr txBox="1"/>
          <p:nvPr/>
        </p:nvSpPr>
        <p:spPr>
          <a:xfrm>
            <a:off x="555438" y="2726923"/>
            <a:ext cx="27045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BBF3AB6-CAE1-4D59-9328-2F2001548436}"/>
              </a:ext>
            </a:extLst>
          </p:cNvPr>
          <p:cNvSpPr txBox="1"/>
          <p:nvPr/>
        </p:nvSpPr>
        <p:spPr>
          <a:xfrm>
            <a:off x="8564433" y="2726923"/>
            <a:ext cx="22252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khuẩn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…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A75FE50-E93F-4C61-AB39-0F021A541F05}"/>
              </a:ext>
            </a:extLst>
          </p:cNvPr>
          <p:cNvSpPr txBox="1"/>
          <p:nvPr/>
        </p:nvSpPr>
        <p:spPr>
          <a:xfrm>
            <a:off x="674861" y="4404305"/>
            <a:ext cx="24657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9388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893267"/>
            <a:ext cx="11906250" cy="599330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004457" y="279918"/>
            <a:ext cx="69046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 ĐỘNG NHÓM (3PH) :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842796" y="3788315"/>
            <a:ext cx="23233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(Vi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khuẩn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438248" y="3788314"/>
            <a:ext cx="23233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 </a:t>
            </a:r>
          </a:p>
        </p:txBody>
      </p:sp>
      <p:sp>
        <p:nvSpPr>
          <p:cNvPr id="5" name="Hình chữ nhật 4">
            <a:extLst>
              <a:ext uri="{FF2B5EF4-FFF2-40B4-BE49-F238E27FC236}">
                <a16:creationId xmlns:a16="http://schemas.microsoft.com/office/drawing/2014/main" xmlns="" id="{9CC18AF0-D3CE-46C4-BC7A-C2755E48A5CA}"/>
              </a:ext>
            </a:extLst>
          </p:cNvPr>
          <p:cNvSpPr/>
          <p:nvPr/>
        </p:nvSpPr>
        <p:spPr>
          <a:xfrm>
            <a:off x="609600" y="4249979"/>
            <a:ext cx="4772025" cy="584775"/>
          </a:xfrm>
          <a:prstGeom prst="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endParaRPr lang="vi-VN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Hình chữ nhật 5">
            <a:extLst>
              <a:ext uri="{FF2B5EF4-FFF2-40B4-BE49-F238E27FC236}">
                <a16:creationId xmlns:a16="http://schemas.microsoft.com/office/drawing/2014/main" xmlns="" id="{CC51177D-68D7-4EF6-8FAD-F2A5ADE4169A}"/>
              </a:ext>
            </a:extLst>
          </p:cNvPr>
          <p:cNvSpPr/>
          <p:nvPr/>
        </p:nvSpPr>
        <p:spPr>
          <a:xfrm>
            <a:off x="609600" y="5010150"/>
            <a:ext cx="4772025" cy="584775"/>
          </a:xfrm>
          <a:prstGeom prst="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endParaRPr lang="vi-VN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Hình chữ nhật 7">
            <a:extLst>
              <a:ext uri="{FF2B5EF4-FFF2-40B4-BE49-F238E27FC236}">
                <a16:creationId xmlns:a16="http://schemas.microsoft.com/office/drawing/2014/main" xmlns="" id="{AB0F225E-E023-4BD0-BF43-7B60F762EC81}"/>
              </a:ext>
            </a:extLst>
          </p:cNvPr>
          <p:cNvSpPr/>
          <p:nvPr/>
        </p:nvSpPr>
        <p:spPr>
          <a:xfrm>
            <a:off x="6213896" y="4249979"/>
            <a:ext cx="4772025" cy="584775"/>
          </a:xfrm>
          <a:prstGeom prst="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endParaRPr lang="vi-VN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Hình chữ nhật 8">
            <a:extLst>
              <a:ext uri="{FF2B5EF4-FFF2-40B4-BE49-F238E27FC236}">
                <a16:creationId xmlns:a16="http://schemas.microsoft.com/office/drawing/2014/main" xmlns="" id="{B59979B9-6901-447E-8B05-6CCFD2C368BB}"/>
              </a:ext>
            </a:extLst>
          </p:cNvPr>
          <p:cNvSpPr/>
          <p:nvPr/>
        </p:nvSpPr>
        <p:spPr>
          <a:xfrm>
            <a:off x="6180558" y="5010150"/>
            <a:ext cx="4838700" cy="584775"/>
          </a:xfrm>
          <a:prstGeom prst="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endParaRPr lang="vi-VN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87141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81146"/>
            <a:ext cx="10515600" cy="691273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LUYỆN TẬP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8223"/>
            <a:ext cx="12049125" cy="601027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105053" y="1166326"/>
            <a:ext cx="1348759" cy="7744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91099" y="3539123"/>
            <a:ext cx="20169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91099" y="4752448"/>
            <a:ext cx="20669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991099" y="4174185"/>
            <a:ext cx="22696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91099" y="5487307"/>
            <a:ext cx="20169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815360" y="3583344"/>
            <a:ext cx="737118" cy="3732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815360" y="4846670"/>
            <a:ext cx="737118" cy="3732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367935" y="4176420"/>
            <a:ext cx="737118" cy="3732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67935" y="5392267"/>
            <a:ext cx="737118" cy="3732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3238774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914400" y="-44698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LUYỆN TẬP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862222"/>
            <a:ext cx="10668000" cy="536354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086392" y="1418252"/>
            <a:ext cx="1996751" cy="5971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xmlns="" id="{0555EB67-E7E7-48C4-A5FC-DAA1616CC6BD}"/>
              </a:ext>
            </a:extLst>
          </p:cNvPr>
          <p:cNvSpPr/>
          <p:nvPr/>
        </p:nvSpPr>
        <p:spPr>
          <a:xfrm>
            <a:off x="990600" y="4924425"/>
            <a:ext cx="10439400" cy="17145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VD</a:t>
            </a:r>
          </a:p>
          <a:p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VD</a:t>
            </a:r>
            <a:endParaRPr lang="vi-VN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4648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775" y="42862"/>
            <a:ext cx="11220450" cy="6772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4386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nhất</a:t>
            </a:r>
            <a:r>
              <a:rPr lang="vi-VN" dirty="0"/>
              <a:t/>
            </a:r>
            <a:br>
              <a:rPr lang="vi-VN" dirty="0"/>
            </a:b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7610" y="1299138"/>
            <a:ext cx="9508423" cy="399567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11977" y="3082834"/>
            <a:ext cx="426720" cy="522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19801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9E6E707-7A09-46AA-AEC1-BFE75F2D44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31F95-5964-45F4-A1A9-F05EBF0EBCD8}" type="datetime1">
              <a:rPr lang="vi-VN" smtClean="0"/>
              <a:t>30/11/2023</a:t>
            </a:fld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6CD51BC2-857A-4BD9-9540-9C6AA282A9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50FBC-925A-4527-853F-A102DE398EAD}" type="slidenum">
              <a:rPr lang="en-US" smtClean="0"/>
              <a:t>29</a:t>
            </a:fld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C9A549B5-FE5D-4E9E-A464-88DCD93C52F9}"/>
              </a:ext>
            </a:extLst>
          </p:cNvPr>
          <p:cNvSpPr/>
          <p:nvPr/>
        </p:nvSpPr>
        <p:spPr>
          <a:xfrm>
            <a:off x="3442447" y="609601"/>
            <a:ext cx="5450541" cy="1057834"/>
          </a:xfrm>
          <a:prstGeom prst="roundRect">
            <a:avLst>
              <a:gd name="adj" fmla="val 50000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DẶN DÒ</a:t>
            </a:r>
            <a:endParaRPr lang="en-US" sz="66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D1F8E83-E20C-4FF2-B3DA-B344927F2D78}"/>
              </a:ext>
            </a:extLst>
          </p:cNvPr>
          <p:cNvSpPr txBox="1"/>
          <p:nvPr/>
        </p:nvSpPr>
        <p:spPr>
          <a:xfrm>
            <a:off x="1580322" y="1530625"/>
            <a:ext cx="979004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bài</a:t>
            </a:r>
          </a:p>
          <a:p>
            <a:pPr marL="571500" indent="-571500">
              <a:buFontTx/>
              <a:buChar char="-"/>
            </a:pP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bài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1, 2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khoa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93</a:t>
            </a:r>
          </a:p>
          <a:p>
            <a:pPr marL="571500" indent="-571500">
              <a:buFontTx/>
              <a:buChar char="-"/>
            </a:pP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bài 20: “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3865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31F95-5964-45F4-A1A9-F05EBF0EBCD8}" type="datetime1">
              <a:rPr lang="vi-VN" smtClean="0"/>
              <a:t>30/11/2023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50FBC-925A-4527-853F-A102DE398EAD}" type="slidenum">
              <a:rPr lang="en-US" smtClean="0"/>
              <a:t>3</a:t>
            </a:fld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42EA80DA-C185-4E41-AB0B-E38C80EE552B}"/>
              </a:ext>
            </a:extLst>
          </p:cNvPr>
          <p:cNvSpPr/>
          <p:nvPr/>
        </p:nvSpPr>
        <p:spPr>
          <a:xfrm>
            <a:off x="249013" y="195272"/>
            <a:ext cx="5312690" cy="912766"/>
          </a:xfrm>
          <a:prstGeom prst="roundRect">
            <a:avLst/>
          </a:prstGeom>
          <a:noFill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</a:t>
            </a:r>
            <a:r>
              <a:rPr lang="en-US" sz="40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.CƠ 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THỂ ĐƠN BÀO</a:t>
            </a:r>
          </a:p>
        </p:txBody>
      </p:sp>
    </p:spTree>
    <p:extLst>
      <p:ext uri="{BB962C8B-B14F-4D97-AF65-F5344CB8AC3E}">
        <p14:creationId xmlns:p14="http://schemas.microsoft.com/office/powerpoint/2010/main" val="3817932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88772" y="6492875"/>
            <a:ext cx="6672887" cy="365125"/>
          </a:xfrm>
        </p:spPr>
        <p:txBody>
          <a:bodyPr/>
          <a:lstStyle/>
          <a:p>
            <a:pPr>
              <a:defRPr/>
            </a:pPr>
            <a:r>
              <a:rPr lang="en-US" smtClean="0"/>
              <a:t>www.themegallery.com</a:t>
            </a:r>
            <a:endParaRPr lang="en-US"/>
          </a:p>
        </p:txBody>
      </p:sp>
      <p:pic>
        <p:nvPicPr>
          <p:cNvPr id="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408" y="847800"/>
            <a:ext cx="4726547" cy="4120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5254238" y="837121"/>
            <a:ext cx="6937761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vi-VN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1.Hãy </a:t>
            </a:r>
            <a:r>
              <a:rPr lang="en-US" altLang="vi-VN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altLang="vi-VN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altLang="vi-VN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altLang="vi-VN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altLang="vi-VN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altLang="vi-VN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altLang="vi-VN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vi-VN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vi-VN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altLang="vi-VN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altLang="vi-VN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altLang="vi-VN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altLang="vi-VN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19.1a, 19.1b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5377593" y="1914339"/>
            <a:ext cx="6529265" cy="181588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vi-VN" b="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vi-VN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b="0" dirty="0" err="1"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altLang="vi-VN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b="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altLang="vi-VN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b="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altLang="vi-VN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b="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altLang="vi-VN" b="0" dirty="0">
                <a:latin typeface="Arial" panose="020B0604020202020204" pitchFamily="34" charset="0"/>
                <a:cs typeface="Arial" panose="020B0604020202020204" pitchFamily="34" charset="0"/>
              </a:rPr>
              <a:t> 19.1a, 19.1b </a:t>
            </a:r>
            <a:r>
              <a:rPr lang="en-US" altLang="vi-VN" b="0" dirty="0" err="1"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altLang="vi-VN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b="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altLang="vi-VN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b="0" dirty="0" err="1">
                <a:latin typeface="Arial" panose="020B0604020202020204" pitchFamily="34" charset="0"/>
                <a:cs typeface="Arial" panose="020B0604020202020204" pitchFamily="34" charset="0"/>
              </a:rPr>
              <a:t>cấu</a:t>
            </a:r>
            <a:r>
              <a:rPr lang="en-US" altLang="vi-VN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b="0" dirty="0" err="1"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altLang="vi-VN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b="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altLang="vi-VN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b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altLang="vi-VN" b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b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altLang="vi-VN" b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b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bào</a:t>
            </a:r>
            <a:r>
              <a:rPr lang="en-US" altLang="vi-VN" b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b="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altLang="vi-VN" b="0" dirty="0" err="1"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altLang="vi-VN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b="0" dirty="0" err="1">
                <a:latin typeface="Arial" panose="020B0604020202020204" pitchFamily="34" charset="0"/>
                <a:cs typeface="Arial" panose="020B0604020202020204" pitchFamily="34" charset="0"/>
              </a:rPr>
              <a:t>bào</a:t>
            </a:r>
            <a:r>
              <a:rPr lang="en-US" altLang="vi-VN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b="0" dirty="0" err="1"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altLang="vi-VN" b="0" dirty="0"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altLang="vi-VN" b="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altLang="vi-VN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b="0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altLang="vi-VN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b="0" dirty="0" err="1"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altLang="vi-VN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b="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vi-VN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b="0" dirty="0" err="1">
                <a:latin typeface="Arial" panose="020B0604020202020204" pitchFamily="34" charset="0"/>
                <a:cs typeface="Arial" panose="020B0604020202020204" pitchFamily="34" charset="0"/>
              </a:rPr>
              <a:t>màng</a:t>
            </a:r>
            <a:r>
              <a:rPr lang="en-US" altLang="vi-VN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b="0" dirty="0" err="1"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altLang="vi-VN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b="0" dirty="0" err="1">
                <a:latin typeface="Arial" panose="020B0604020202020204" pitchFamily="34" charset="0"/>
                <a:cs typeface="Arial" panose="020B0604020202020204" pitchFamily="34" charset="0"/>
              </a:rPr>
              <a:t>bào</a:t>
            </a:r>
            <a:r>
              <a:rPr lang="en-US" altLang="vi-VN" b="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vi-VN" b="0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altLang="vi-VN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b="0" dirty="0" err="1"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altLang="vi-VN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b="0" dirty="0" err="1">
                <a:latin typeface="Arial" panose="020B0604020202020204" pitchFamily="34" charset="0"/>
                <a:cs typeface="Arial" panose="020B0604020202020204" pitchFamily="34" charset="0"/>
              </a:rPr>
              <a:t>bào</a:t>
            </a:r>
            <a:r>
              <a:rPr lang="en-US" altLang="vi-VN" b="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vi-VN" b="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altLang="vi-VN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b="0" dirty="0" err="1"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altLang="vi-VN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b="0" dirty="0" err="1">
                <a:latin typeface="Arial" panose="020B0604020202020204" pitchFamily="34" charset="0"/>
                <a:cs typeface="Arial" panose="020B0604020202020204" pitchFamily="34" charset="0"/>
              </a:rPr>
              <a:t>vùng</a:t>
            </a:r>
            <a:r>
              <a:rPr lang="en-US" altLang="vi-VN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b="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altLang="vi-VN" b="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9" name="TextBox 4"/>
          <p:cNvSpPr txBox="1">
            <a:spLocks noChangeArrowheads="1"/>
          </p:cNvSpPr>
          <p:nvPr/>
        </p:nvSpPr>
        <p:spPr bwMode="auto">
          <a:xfrm>
            <a:off x="5254238" y="3813357"/>
            <a:ext cx="6471824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vi-VN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2.Trong </a:t>
            </a:r>
            <a:r>
              <a:rPr lang="en-US" altLang="vi-VN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altLang="vi-VN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altLang="vi-VN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vi-VN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altLang="vi-VN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có </a:t>
            </a:r>
            <a:r>
              <a:rPr lang="en-US" altLang="vi-VN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altLang="vi-VN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altLang="vi-VN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altLang="vi-VN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trùng</a:t>
            </a:r>
            <a:r>
              <a:rPr lang="en-US" altLang="vi-VN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roi</a:t>
            </a:r>
            <a:r>
              <a:rPr lang="en-US" altLang="vi-VN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altLang="vi-VN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 </a:t>
            </a:r>
            <a:r>
              <a:rPr lang="en-US" altLang="vi-VN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khuẩn</a:t>
            </a:r>
            <a:r>
              <a:rPr lang="en-US" altLang="vi-VN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altLang="vi-VN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mắt</a:t>
            </a:r>
            <a:r>
              <a:rPr lang="en-US" altLang="vi-VN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altLang="vi-VN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altLang="vi-VN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altLang="vi-VN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Tại</a:t>
            </a:r>
            <a:r>
              <a:rPr lang="en-US" altLang="vi-VN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altLang="vi-VN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2879299" y="5249972"/>
            <a:ext cx="8989454" cy="156966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vi-VN" sz="3200" b="0" dirty="0" err="1">
                <a:latin typeface="Arial" panose="020B0604020202020204" pitchFamily="34" charset="0"/>
                <a:cs typeface="Arial" panose="020B0604020202020204" pitchFamily="34" charset="0"/>
              </a:rPr>
              <a:t>Trùng</a:t>
            </a:r>
            <a:r>
              <a:rPr lang="en-US" altLang="vi-VN" sz="32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3200" b="0" dirty="0" err="1">
                <a:latin typeface="Arial" panose="020B0604020202020204" pitchFamily="34" charset="0"/>
                <a:cs typeface="Arial" panose="020B0604020202020204" pitchFamily="34" charset="0"/>
              </a:rPr>
              <a:t>roi</a:t>
            </a:r>
            <a:r>
              <a:rPr lang="en-US" altLang="vi-VN" sz="32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3200" b="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altLang="vi-VN" sz="3200" b="0" dirty="0">
                <a:latin typeface="Arial" panose="020B0604020202020204" pitchFamily="34" charset="0"/>
                <a:cs typeface="Arial" panose="020B0604020202020204" pitchFamily="34" charset="0"/>
              </a:rPr>
              <a:t> vi </a:t>
            </a:r>
            <a:r>
              <a:rPr lang="en-US" altLang="vi-VN" sz="3200" b="0" dirty="0" err="1">
                <a:latin typeface="Arial" panose="020B0604020202020204" pitchFamily="34" charset="0"/>
                <a:cs typeface="Arial" panose="020B0604020202020204" pitchFamily="34" charset="0"/>
              </a:rPr>
              <a:t>khuẩn</a:t>
            </a:r>
            <a:r>
              <a:rPr lang="en-US" altLang="vi-VN" sz="32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3200" b="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altLang="vi-VN" sz="32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3200" b="0" dirty="0" err="1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altLang="vi-VN" sz="32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3200" b="0" dirty="0" err="1"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altLang="vi-VN" sz="32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3200" b="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altLang="vi-VN" sz="32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3200" b="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altLang="vi-VN" sz="32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3200" b="0" dirty="0" err="1">
                <a:latin typeface="Arial" panose="020B0604020202020204" pitchFamily="34" charset="0"/>
                <a:cs typeface="Arial" panose="020B0604020202020204" pitchFamily="34" charset="0"/>
              </a:rPr>
              <a:t>mắt</a:t>
            </a:r>
            <a:r>
              <a:rPr lang="en-US" altLang="vi-VN" sz="32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3200" b="0" dirty="0" err="1"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altLang="vi-VN" sz="32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3200" b="0" dirty="0" err="1"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altLang="vi-VN" sz="32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3200" b="0" dirty="0" err="1"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altLang="vi-VN" sz="32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3200" b="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altLang="vi-VN" sz="32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3200" b="0" dirty="0" err="1"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altLang="vi-VN" sz="32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3200" b="0" dirty="0" err="1">
                <a:latin typeface="Arial" panose="020B0604020202020204" pitchFamily="34" charset="0"/>
                <a:cs typeface="Arial" panose="020B0604020202020204" pitchFamily="34" charset="0"/>
              </a:rPr>
              <a:t>cấu</a:t>
            </a:r>
            <a:r>
              <a:rPr lang="en-US" altLang="vi-VN" sz="32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3200" b="0" dirty="0" err="1"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altLang="vi-VN" sz="32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3200" b="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altLang="vi-VN" sz="32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3200" b="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altLang="vi-VN" sz="32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3200" b="0" dirty="0" err="1"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altLang="vi-VN" sz="32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3200" b="0" dirty="0" err="1">
                <a:latin typeface="Arial" panose="020B0604020202020204" pitchFamily="34" charset="0"/>
                <a:cs typeface="Arial" panose="020B0604020202020204" pitchFamily="34" charset="0"/>
              </a:rPr>
              <a:t>bào</a:t>
            </a:r>
            <a:r>
              <a:rPr lang="en-US" altLang="vi-VN" sz="3200" b="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vi-VN" sz="3200" b="0" dirty="0" err="1"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altLang="vi-VN" sz="32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3200" b="0" dirty="0" err="1">
                <a:latin typeface="Arial" panose="020B0604020202020204" pitchFamily="34" charset="0"/>
                <a:cs typeface="Arial" panose="020B0604020202020204" pitchFamily="34" charset="0"/>
              </a:rPr>
              <a:t>bào</a:t>
            </a:r>
            <a:r>
              <a:rPr lang="en-US" altLang="vi-VN" sz="3200" b="0" dirty="0">
                <a:latin typeface="Arial" panose="020B0604020202020204" pitchFamily="34" charset="0"/>
                <a:cs typeface="Arial" panose="020B0604020202020204" pitchFamily="34" charset="0"/>
              </a:rPr>
              <a:t> có </a:t>
            </a:r>
            <a:r>
              <a:rPr lang="en-US" altLang="vi-VN" sz="3200" b="0" dirty="0" err="1">
                <a:latin typeface="Arial" panose="020B0604020202020204" pitchFamily="34" charset="0"/>
                <a:cs typeface="Arial" panose="020B0604020202020204" pitchFamily="34" charset="0"/>
              </a:rPr>
              <a:t>kích</a:t>
            </a:r>
            <a:r>
              <a:rPr lang="en-US" altLang="vi-VN" sz="32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3200" b="0" dirty="0" err="1">
                <a:latin typeface="Arial" panose="020B0604020202020204" pitchFamily="34" charset="0"/>
                <a:cs typeface="Arial" panose="020B0604020202020204" pitchFamily="34" charset="0"/>
              </a:rPr>
              <a:t>thước</a:t>
            </a:r>
            <a:r>
              <a:rPr lang="en-US" altLang="vi-VN" sz="32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3200" b="0" dirty="0" err="1">
                <a:latin typeface="Arial" panose="020B0604020202020204" pitchFamily="34" charset="0"/>
                <a:cs typeface="Arial" panose="020B0604020202020204" pitchFamily="34" charset="0"/>
              </a:rPr>
              <a:t>hiển</a:t>
            </a:r>
            <a:r>
              <a:rPr lang="en-US" altLang="vi-VN" sz="3200" b="0" dirty="0">
                <a:latin typeface="Arial" panose="020B0604020202020204" pitchFamily="34" charset="0"/>
                <a:cs typeface="Arial" panose="020B0604020202020204" pitchFamily="34" charset="0"/>
              </a:rPr>
              <a:t> vi.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Ink 1"/>
              <p14:cNvContentPartPr/>
              <p14:nvPr/>
            </p14:nvContentPartPr>
            <p14:xfrm>
              <a:off x="616027" y="1751738"/>
              <a:ext cx="3857400" cy="1819800"/>
            </p14:xfrm>
          </p:contentPart>
        </mc:Choice>
        <mc:Fallback>
          <p:pic>
            <p:nvPicPr>
              <p:cNvPr id="2" name="Ink 1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06667" y="1742378"/>
                <a:ext cx="3876120" cy="1838520"/>
              </a:xfrm>
              <a:prstGeom prst="rect">
                <a:avLst/>
              </a:prstGeom>
            </p:spPr>
          </p:pic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32EB9695-436E-4A66-9F71-6F7EF148813E}"/>
              </a:ext>
            </a:extLst>
          </p:cNvPr>
          <p:cNvSpPr txBox="1"/>
          <p:nvPr/>
        </p:nvSpPr>
        <p:spPr>
          <a:xfrm>
            <a:off x="1090695" y="90172"/>
            <a:ext cx="10216861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alt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sát </a:t>
            </a:r>
            <a:r>
              <a:rPr lang="en-US" alt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19.1, </a:t>
            </a:r>
            <a:r>
              <a:rPr lang="en-US" alt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alt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1, 2 </a:t>
            </a:r>
            <a:r>
              <a:rPr lang="vi-VN" alt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 đây:</a:t>
            </a:r>
            <a:endParaRPr lang="en-US" altLang="en-US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5853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244D534-79A8-4F14-8539-8CAA1CE9A389}"/>
              </a:ext>
            </a:extLst>
          </p:cNvPr>
          <p:cNvSpPr txBox="1"/>
          <p:nvPr/>
        </p:nvSpPr>
        <p:spPr>
          <a:xfrm>
            <a:off x="1171762" y="1078829"/>
            <a:ext cx="980143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ví dụ trên em hãy cho biết: </a:t>
            </a:r>
          </a:p>
          <a:p>
            <a:pPr algn="ctr"/>
            <a:r>
              <a:rPr lang="en-US" alt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: Rounded Corners 13">
            <a:extLst>
              <a:ext uri="{FF2B5EF4-FFF2-40B4-BE49-F238E27FC236}">
                <a16:creationId xmlns:a16="http://schemas.microsoft.com/office/drawing/2014/main" xmlns="" id="{9D7B38BD-E817-4273-B652-7E6A21502CDC}"/>
              </a:ext>
            </a:extLst>
          </p:cNvPr>
          <p:cNvSpPr/>
          <p:nvPr/>
        </p:nvSpPr>
        <p:spPr>
          <a:xfrm>
            <a:off x="3151390" y="2759114"/>
            <a:ext cx="6397961" cy="1586641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 </a:t>
            </a:r>
          </a:p>
        </p:txBody>
      </p:sp>
    </p:spTree>
    <p:extLst>
      <p:ext uri="{BB962C8B-B14F-4D97-AF65-F5344CB8AC3E}">
        <p14:creationId xmlns:p14="http://schemas.microsoft.com/office/powerpoint/2010/main" val="1170236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www.themegallery.com</a:t>
            </a:r>
            <a:endParaRPr lang="en-US"/>
          </a:p>
        </p:txBody>
      </p:sp>
      <p:graphicFrame>
        <p:nvGraphicFramePr>
          <p:cNvPr id="7" name="Diagram 6">
            <a:extLst>
              <a:ext uri="{FF2B5EF4-FFF2-40B4-BE49-F238E27FC236}"/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48621921"/>
              </p:ext>
            </p:extLst>
          </p:nvPr>
        </p:nvGraphicFramePr>
        <p:xfrm>
          <a:off x="521085" y="222387"/>
          <a:ext cx="11183815" cy="55829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247" name="Text Box 7"/>
          <p:cNvSpPr txBox="1">
            <a:spLocks noChangeArrowheads="1"/>
          </p:cNvSpPr>
          <p:nvPr/>
        </p:nvSpPr>
        <p:spPr bwMode="auto">
          <a:xfrm>
            <a:off x="2721717" y="6334780"/>
            <a:ext cx="4535488" cy="523220"/>
          </a:xfrm>
          <a:prstGeom prst="rect">
            <a:avLst/>
          </a:prstGeom>
          <a:solidFill>
            <a:srgbClr val="002060"/>
          </a:solidFill>
          <a:ln>
            <a:noFill/>
          </a:ln>
          <a:effectLst/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vi-VN" sz="2800" b="1" dirty="0" err="1">
                <a:solidFill>
                  <a:srgbClr val="FFFF00"/>
                </a:solidFill>
              </a:rPr>
              <a:t>Một</a:t>
            </a:r>
            <a:r>
              <a:rPr lang="en-US" altLang="vi-VN" sz="2800" b="1" dirty="0">
                <a:solidFill>
                  <a:srgbClr val="FFFF00"/>
                </a:solidFill>
              </a:rPr>
              <a:t> </a:t>
            </a:r>
            <a:r>
              <a:rPr lang="en-US" altLang="vi-VN" sz="2800" b="1" dirty="0" err="1">
                <a:solidFill>
                  <a:srgbClr val="FFFF00"/>
                </a:solidFill>
              </a:rPr>
              <a:t>số</a:t>
            </a:r>
            <a:r>
              <a:rPr lang="en-US" altLang="vi-VN" sz="2800" b="1" dirty="0">
                <a:solidFill>
                  <a:srgbClr val="FFFF00"/>
                </a:solidFill>
              </a:rPr>
              <a:t> </a:t>
            </a:r>
            <a:r>
              <a:rPr lang="en-US" altLang="vi-VN" sz="2800" b="1" dirty="0" err="1">
                <a:solidFill>
                  <a:srgbClr val="FFFF00"/>
                </a:solidFill>
              </a:rPr>
              <a:t>cơ</a:t>
            </a:r>
            <a:r>
              <a:rPr lang="en-US" altLang="vi-VN" sz="2800" b="1" dirty="0">
                <a:solidFill>
                  <a:srgbClr val="FFFF00"/>
                </a:solidFill>
              </a:rPr>
              <a:t> </a:t>
            </a:r>
            <a:r>
              <a:rPr lang="en-US" altLang="vi-VN" sz="2800" b="1" dirty="0" err="1">
                <a:solidFill>
                  <a:srgbClr val="FFFF00"/>
                </a:solidFill>
              </a:rPr>
              <a:t>thể</a:t>
            </a:r>
            <a:r>
              <a:rPr lang="en-US" altLang="vi-VN" sz="2800" b="1" dirty="0">
                <a:solidFill>
                  <a:srgbClr val="FFFF00"/>
                </a:solidFill>
              </a:rPr>
              <a:t> </a:t>
            </a:r>
            <a:r>
              <a:rPr lang="en-US" altLang="vi-VN" sz="2800" b="1" dirty="0" err="1">
                <a:solidFill>
                  <a:srgbClr val="FFFF00"/>
                </a:solidFill>
              </a:rPr>
              <a:t>đơn</a:t>
            </a:r>
            <a:r>
              <a:rPr lang="en-US" altLang="vi-VN" sz="2800" b="1" dirty="0">
                <a:solidFill>
                  <a:srgbClr val="FFFF00"/>
                </a:solidFill>
              </a:rPr>
              <a:t> </a:t>
            </a:r>
            <a:r>
              <a:rPr lang="en-US" altLang="vi-VN" sz="2800" b="1" dirty="0" err="1">
                <a:solidFill>
                  <a:srgbClr val="FFFF00"/>
                </a:solidFill>
              </a:rPr>
              <a:t>bào</a:t>
            </a:r>
            <a:endParaRPr lang="en-US" altLang="vi-VN" sz="2800" b="1" dirty="0">
              <a:solidFill>
                <a:srgbClr val="FFFF00"/>
              </a:solidFill>
            </a:endParaRPr>
          </a:p>
        </p:txBody>
      </p:sp>
      <p:pic>
        <p:nvPicPr>
          <p:cNvPr id="8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6521" y="3069819"/>
            <a:ext cx="7204466" cy="3103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8147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0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  <p:bldP spid="1024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xmlns="" id="{74851229-CA0D-40BE-9FFB-DFFF78C806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50115" y="6141693"/>
            <a:ext cx="764215" cy="365125"/>
          </a:xfrm>
        </p:spPr>
        <p:txBody>
          <a:bodyPr/>
          <a:lstStyle/>
          <a:p>
            <a:fld id="{CC550FBC-925A-4527-853F-A102DE398EAD}" type="slidenum">
              <a:rPr lang="en-US" sz="2400" smtClean="0"/>
              <a:t>7</a:t>
            </a:fld>
            <a:endParaRPr lang="en-US" sz="2400" dirty="0"/>
          </a:p>
        </p:txBody>
      </p:sp>
      <p:sp>
        <p:nvSpPr>
          <p:cNvPr id="7" name="Rectangle: Rounded Corners 3">
            <a:extLst>
              <a:ext uri="{FF2B5EF4-FFF2-40B4-BE49-F238E27FC236}">
                <a16:creationId xmlns:a16="http://schemas.microsoft.com/office/drawing/2014/main" xmlns="" id="{42EA80DA-C185-4E41-AB0B-E38C80EE552B}"/>
              </a:ext>
            </a:extLst>
          </p:cNvPr>
          <p:cNvSpPr/>
          <p:nvPr/>
        </p:nvSpPr>
        <p:spPr>
          <a:xfrm>
            <a:off x="233502" y="345292"/>
            <a:ext cx="10288657" cy="46508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</a:t>
            </a:r>
            <a:r>
              <a:rPr lang="en-US" sz="3200" b="1" dirty="0" smtClean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3200" b="1" dirty="0" err="1" smtClean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CƠ</a:t>
            </a:r>
            <a:r>
              <a:rPr lang="en-US" sz="3200" b="1" dirty="0" smtClean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THỂ ĐƠN BÀO</a:t>
            </a:r>
          </a:p>
        </p:txBody>
      </p:sp>
      <p:sp>
        <p:nvSpPr>
          <p:cNvPr id="9" name="Rectangle: Rounded Corners 13">
            <a:extLst>
              <a:ext uri="{FF2B5EF4-FFF2-40B4-BE49-F238E27FC236}">
                <a16:creationId xmlns:a16="http://schemas.microsoft.com/office/drawing/2014/main" xmlns="" id="{9D7B38BD-E817-4273-B652-7E6A21502CDC}"/>
              </a:ext>
            </a:extLst>
          </p:cNvPr>
          <p:cNvSpPr/>
          <p:nvPr/>
        </p:nvSpPr>
        <p:spPr>
          <a:xfrm>
            <a:off x="438943" y="1503835"/>
            <a:ext cx="11265376" cy="1817405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vi-VN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có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 </a:t>
            </a:r>
          </a:p>
        </p:txBody>
      </p:sp>
      <p:sp>
        <p:nvSpPr>
          <p:cNvPr id="10" name="Rectangle: Rounded Corners 15">
            <a:extLst>
              <a:ext uri="{FF2B5EF4-FFF2-40B4-BE49-F238E27FC236}">
                <a16:creationId xmlns:a16="http://schemas.microsoft.com/office/drawing/2014/main" xmlns="" id="{57DA5ED5-356D-45EE-8C13-6738ECF39AD3}"/>
              </a:ext>
            </a:extLst>
          </p:cNvPr>
          <p:cNvSpPr/>
          <p:nvPr/>
        </p:nvSpPr>
        <p:spPr>
          <a:xfrm>
            <a:off x="511132" y="4382694"/>
            <a:ext cx="11120997" cy="1040219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vi-VN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giày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roi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tảo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tảo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silic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vi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khuẩn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E. coli, …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6977" y="734394"/>
            <a:ext cx="90922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sym typeface="Wingdings" pitchFamily="2" charset="2"/>
              </a:rPr>
              <a:t></a:t>
            </a:r>
            <a:r>
              <a:rPr lang="en-US" sz="480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8664207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CCD96517-6FBE-4410-8BE9-4508089857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44050" y="6492875"/>
            <a:ext cx="2743200" cy="365125"/>
          </a:xfrm>
        </p:spPr>
        <p:txBody>
          <a:bodyPr/>
          <a:lstStyle/>
          <a:p>
            <a:fld id="{E3E31F95-5964-45F4-A1A9-F05EBF0EBCD8}" type="datetime1">
              <a:rPr lang="vi-VN" smtClean="0"/>
              <a:t>30/11/2023</a:t>
            </a:fld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2F29437F-2702-4880-81F6-55C84E44F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79324" y="6492875"/>
            <a:ext cx="764215" cy="365125"/>
          </a:xfrm>
        </p:spPr>
        <p:txBody>
          <a:bodyPr/>
          <a:lstStyle/>
          <a:p>
            <a:fld id="{CC550FBC-925A-4527-853F-A102DE398EAD}" type="slidenum">
              <a:rPr lang="en-US" smtClean="0"/>
              <a:t>8</a:t>
            </a:fld>
            <a:endParaRPr lang="en-US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42EA80DA-C185-4E41-AB0B-E38C80EE552B}"/>
              </a:ext>
            </a:extLst>
          </p:cNvPr>
          <p:cNvSpPr/>
          <p:nvPr/>
        </p:nvSpPr>
        <p:spPr>
          <a:xfrm>
            <a:off x="416769" y="264826"/>
            <a:ext cx="4777400" cy="605759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1">
              <a:lnSpc>
                <a:spcPct val="115000"/>
              </a:lnSpc>
            </a:pPr>
            <a:r>
              <a:rPr lang="en-US" sz="3200" b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1. CƠ 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THỂ ĐƠN BÀO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17183E8-19EB-4612-B548-C0EBE015DA79}"/>
              </a:ext>
            </a:extLst>
          </p:cNvPr>
          <p:cNvSpPr txBox="1"/>
          <p:nvPr/>
        </p:nvSpPr>
        <p:spPr>
          <a:xfrm>
            <a:off x="4095142" y="1037114"/>
            <a:ext cx="59149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en-US" sz="2800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CƠ THỂ ĐƠN BÀO</a:t>
            </a:r>
          </a:p>
        </p:txBody>
      </p:sp>
      <p:pic>
        <p:nvPicPr>
          <p:cNvPr id="7" name="Khám Phá Vẻ Đẹp Huyền Diệu Của Vi Sinh Vật Đơn Bào">
            <a:hlinkClick r:id="" action="ppaction://media"/>
            <a:extLst>
              <a:ext uri="{FF2B5EF4-FFF2-40B4-BE49-F238E27FC236}">
                <a16:creationId xmlns:a16="http://schemas.microsoft.com/office/drawing/2014/main" xmlns="" id="{7C81DEDE-4E97-4BDD-999F-A0F8E49488D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15801" b="20336"/>
          <a:stretch/>
        </p:blipFill>
        <p:spPr>
          <a:xfrm>
            <a:off x="1004552" y="1560334"/>
            <a:ext cx="10632507" cy="520588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8" name="Ink 7"/>
              <p14:cNvContentPartPr/>
              <p14:nvPr/>
            </p14:nvContentPartPr>
            <p14:xfrm>
              <a:off x="6413760" y="4244400"/>
              <a:ext cx="360" cy="360"/>
            </p14:xfrm>
          </p:contentPart>
        </mc:Choice>
        <mc:Fallback xmlns="">
          <p:pic>
            <p:nvPicPr>
              <p:cNvPr id="8" name="Ink 7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404400" y="4235040"/>
                <a:ext cx="19080" cy="19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4953783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8225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31F95-5964-45F4-A1A9-F05EBF0EBCD8}" type="datetime1">
              <a:rPr lang="vi-VN" smtClean="0"/>
              <a:t>30/11/2023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50FBC-925A-4527-853F-A102DE398EAD}" type="slidenum">
              <a:rPr lang="en-US" smtClean="0"/>
              <a:t>9</a:t>
            </a:fld>
            <a:endParaRPr lang="en-US"/>
          </a:p>
        </p:txBody>
      </p:sp>
      <p:sp>
        <p:nvSpPr>
          <p:cNvPr id="4" name="Rectangle: Rounded Corners 9">
            <a:extLst>
              <a:ext uri="{FF2B5EF4-FFF2-40B4-BE49-F238E27FC236}">
                <a16:creationId xmlns:a16="http://schemas.microsoft.com/office/drawing/2014/main" xmlns="" id="{94A77B9F-7BAE-4DAB-8CCD-55FF42FA1901}"/>
              </a:ext>
            </a:extLst>
          </p:cNvPr>
          <p:cNvSpPr/>
          <p:nvPr/>
        </p:nvSpPr>
        <p:spPr>
          <a:xfrm>
            <a:off x="3835773" y="587416"/>
            <a:ext cx="4351120" cy="916955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2</a:t>
            </a:r>
            <a:r>
              <a:rPr lang="en-US" sz="3200" b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CƠ THỂ ĐA BÀO</a:t>
            </a:r>
          </a:p>
        </p:txBody>
      </p:sp>
    </p:spTree>
    <p:extLst>
      <p:ext uri="{BB962C8B-B14F-4D97-AF65-F5344CB8AC3E}">
        <p14:creationId xmlns:p14="http://schemas.microsoft.com/office/powerpoint/2010/main" val="1392471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roplet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DEB094D4-7FD8-4F86-93D5-B0F1341EF58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Droplet</Template>
  <TotalTime>947</TotalTime>
  <Words>1098</Words>
  <Application>Microsoft Office PowerPoint</Application>
  <PresentationFormat>Widescreen</PresentationFormat>
  <Paragraphs>167</Paragraphs>
  <Slides>29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5" baseType="lpstr">
      <vt:lpstr>Arial</vt:lpstr>
      <vt:lpstr>Calibri</vt:lpstr>
      <vt:lpstr>Times New Roman</vt:lpstr>
      <vt:lpstr>Tw Cen MT</vt:lpstr>
      <vt:lpstr>Wingdings</vt:lpstr>
      <vt:lpstr>Droplet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Nêu điểm khác biệt giữa cơ thể sinh vật về số lượng tế bào trong hình 19.1 và 19.2. Từ đó cho biết cơ thể đa bào là gì?</vt:lpstr>
      <vt:lpstr>PowerPoint Presentation</vt:lpstr>
      <vt:lpstr>PowerPoint Presentation</vt:lpstr>
      <vt:lpstr>Đối với thực vật</vt:lpstr>
      <vt:lpstr>Đối với động vật</vt:lpstr>
      <vt:lpstr>Đối với Nấm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HOẠT ĐỘNG LUYỆN TẬP</vt:lpstr>
      <vt:lpstr>HOẠT ĐỘNG LUYỆN TẬP</vt:lpstr>
      <vt:lpstr>PowerPoint Presentation</vt:lpstr>
      <vt:lpstr>Chọn đáp án đúng nhất 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tranngangia90@gmail.com</dc:creator>
  <cp:lastModifiedBy>Admin</cp:lastModifiedBy>
  <cp:revision>46</cp:revision>
  <dcterms:created xsi:type="dcterms:W3CDTF">2021-08-12T14:35:24Z</dcterms:created>
  <dcterms:modified xsi:type="dcterms:W3CDTF">2023-11-29T17:55:29Z</dcterms:modified>
</cp:coreProperties>
</file>