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6" r:id="rId2"/>
    <p:sldMasterId id="2147483720" r:id="rId3"/>
  </p:sldMasterIdLst>
  <p:notesMasterIdLst>
    <p:notesMasterId r:id="rId36"/>
  </p:notesMasterIdLst>
  <p:sldIdLst>
    <p:sldId id="359" r:id="rId4"/>
    <p:sldId id="360" r:id="rId5"/>
    <p:sldId id="362" r:id="rId6"/>
    <p:sldId id="282" r:id="rId7"/>
    <p:sldId id="363" r:id="rId8"/>
    <p:sldId id="283" r:id="rId9"/>
    <p:sldId id="355" r:id="rId10"/>
    <p:sldId id="356" r:id="rId11"/>
    <p:sldId id="310" r:id="rId12"/>
    <p:sldId id="285" r:id="rId13"/>
    <p:sldId id="364" r:id="rId14"/>
    <p:sldId id="286" r:id="rId15"/>
    <p:sldId id="287" r:id="rId16"/>
    <p:sldId id="292" r:id="rId17"/>
    <p:sldId id="289" r:id="rId18"/>
    <p:sldId id="290" r:id="rId19"/>
    <p:sldId id="294" r:id="rId20"/>
    <p:sldId id="358" r:id="rId21"/>
    <p:sldId id="293" r:id="rId22"/>
    <p:sldId id="314" r:id="rId23"/>
    <p:sldId id="296" r:id="rId24"/>
    <p:sldId id="297" r:id="rId25"/>
    <p:sldId id="295" r:id="rId26"/>
    <p:sldId id="354" r:id="rId27"/>
    <p:sldId id="300" r:id="rId28"/>
    <p:sldId id="301" r:id="rId29"/>
    <p:sldId id="302" r:id="rId30"/>
    <p:sldId id="305" r:id="rId31"/>
    <p:sldId id="306" r:id="rId32"/>
    <p:sldId id="307" r:id="rId33"/>
    <p:sldId id="308" r:id="rId34"/>
    <p:sldId id="36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CC00"/>
    <a:srgbClr val="CC00FF"/>
    <a:srgbClr val="FF6600"/>
    <a:srgbClr val="F9DDFF"/>
    <a:srgbClr val="F2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13" autoAdjust="0"/>
    <p:restoredTop sz="87384" autoAdjust="0"/>
  </p:normalViewPr>
  <p:slideViewPr>
    <p:cSldViewPr snapToGrid="0">
      <p:cViewPr varScale="1">
        <p:scale>
          <a:sx n="70" d="100"/>
          <a:sy n="70" d="100"/>
        </p:scale>
        <p:origin x="120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Thị Kim Oanh" userId="065a969a-249e-46ce-a39e-6a1b24b3397c" providerId="ADAL" clId="{7E514E21-B436-4E0C-B03E-888A71749125}"/>
    <pc:docChg chg="modSld">
      <pc:chgData name="Phạm Thị Kim Oanh" userId="065a969a-249e-46ce-a39e-6a1b24b3397c" providerId="ADAL" clId="{7E514E21-B436-4E0C-B03E-888A71749125}" dt="2023-10-15T10:08:07.731" v="0" actId="1076"/>
      <pc:docMkLst>
        <pc:docMk/>
      </pc:docMkLst>
      <pc:sldChg chg="modSp mod">
        <pc:chgData name="Phạm Thị Kim Oanh" userId="065a969a-249e-46ce-a39e-6a1b24b3397c" providerId="ADAL" clId="{7E514E21-B436-4E0C-B03E-888A71749125}" dt="2023-10-15T10:08:07.731" v="0" actId="1076"/>
        <pc:sldMkLst>
          <pc:docMk/>
          <pc:sldMk cId="1448150090" sldId="280"/>
        </pc:sldMkLst>
        <pc:spChg chg="mod">
          <ac:chgData name="Phạm Thị Kim Oanh" userId="065a969a-249e-46ce-a39e-6a1b24b3397c" providerId="ADAL" clId="{7E514E21-B436-4E0C-B03E-888A71749125}" dt="2023-10-15T10:08:07.731" v="0" actId="1076"/>
          <ac:spMkLst>
            <pc:docMk/>
            <pc:sldMk cId="1448150090" sldId="280"/>
            <ac:spMk id="2" creationId="{BB211488-A8CC-4CDE-B0C4-B7A345130F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C168-84E7-4432-BE32-7DCA88E2D11F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31DEC-85F9-49E5-BD16-BC9259EB9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0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9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0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95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931DEC-85F9-49E5-BD16-BC9259EB91B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3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E7665D-B0AD-FF7D-A2F4-6F1BB7545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54CA6C-FD25-6327-71A9-9C0C64E6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1CCB4D-DABD-6634-0BFA-2CD84FF5F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D17EF-631E-983B-2525-0DE2289FA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C96798-1E4F-761B-F999-CF814068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4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CC8F90-B882-2CC7-F729-FD3C0EF5A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E00F339-4827-E878-5329-1C13C4DAA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0A1FEA5-4DDB-276C-1803-F58489FF2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7BBC946-53C2-49B1-500D-15FF2F87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639F6C1-C306-F747-9DAC-425F706A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C48CA30-AA42-8BA7-BBC8-AAF74569FC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B60C906-999A-1EC7-4153-4769CC03A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7F4DDD-2049-0494-385C-6F496295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C453266-62B6-0DBD-497C-B47DBB4F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9B5090-DF2F-6D3C-2464-EDDB3CE12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3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63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1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8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88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82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607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9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C2A5F6-AFD3-838D-1502-A55C94EA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A8544B-2B30-AFDB-7340-4529087D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744CBF-881B-E388-6659-93773C907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51C660-9A1C-E11C-63B2-AD1A1C100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267BAA-A53F-50DD-F83F-A70A0E77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27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17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72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50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14061-592A-45C5-8599-14E6FBA4429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617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8362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41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116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51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2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5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3A0C6D-C2DF-4F11-5C75-154FEBB28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2491C2-4289-9061-4835-E8CB9517D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C48EF76-F4D1-2C3B-2C3C-0415000ED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31E347-CE35-A91B-50AA-665D6E1F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619B01-7E29-623A-BFAD-C422DB61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31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13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838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9011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502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90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54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3">
            <a:extLst>
              <a:ext uri="{FF2B5EF4-FFF2-40B4-BE49-F238E27FC236}">
                <a16:creationId xmlns:a16="http://schemas.microsoft.com/office/drawing/2014/main" xmlns="" id="{1F833EC4-E2F9-4549-A464-40B7E5EEA6FD}"/>
              </a:ext>
            </a:extLst>
          </p:cNvPr>
          <p:cNvGrpSpPr/>
          <p:nvPr userDrawn="1"/>
        </p:nvGrpSpPr>
        <p:grpSpPr>
          <a:xfrm>
            <a:off x="0" y="1"/>
            <a:ext cx="12312019" cy="6860117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xmlns="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xmlns="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46">
                <a:defRPr/>
              </a:pPr>
              <a:endParaRPr lang="zh-CN" altLang="en-US" sz="1400" kern="0">
                <a:solidFill>
                  <a:prstClr val="white"/>
                </a:solidFill>
                <a:latin typeface="Arial"/>
                <a:ea typeface="微软雅黑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xmlns="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" name="组合 37">
              <a:extLst>
                <a:ext uri="{FF2B5EF4-FFF2-40B4-BE49-F238E27FC236}">
                  <a16:creationId xmlns:a16="http://schemas.microsoft.com/office/drawing/2014/main" xmlns="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xmlns="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2400" kern="0" dirty="0">
                  <a:solidFill>
                    <a:prstClr val="white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xmlns="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xmlns="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342946">
                  <a:defRPr/>
                </a:pPr>
                <a:endParaRPr lang="zh-CN" altLang="en-US" sz="1400" kern="0">
                  <a:solidFill>
                    <a:prstClr val="white"/>
                  </a:solidFill>
                  <a:latin typeface="Arial"/>
                  <a:ea typeface="微软雅黑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xmlns="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xmlns="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028662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53D318-85EB-E5C3-F0A6-AFA343E3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F6F889-2AFC-0935-D8D5-0E7A1E232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12BEE3E-7B75-2121-A135-346348B9B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DCDA098-0970-F7CA-32EA-A6BBB3CB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1BEC081-FD98-08E7-169C-67E788D1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AFE74E-DD9D-392D-D3CB-5711BB8F6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55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A506E3-4884-9207-7F72-3F0E63507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7A2917-20A6-B2E6-41AE-068517B3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32F62FB-CD13-C9AF-3EE0-908DCE410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F88580A-1DCB-0F2C-86D8-58BCB3B410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4F5E434-4CCB-412A-008A-52A3DA5D21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842BAEE-3802-037D-D94E-B4F68B59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A07B9EB-E906-B824-F2FB-E1B9ED01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1C08886-A47B-2B40-690C-137D3370A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4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CACB9E-78FB-B348-E206-3509CD66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4CE202-2B09-0784-1E5F-0FE83CBCA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1E148C7-42A1-AB66-857D-E3D39181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90EBC2-4011-AC47-CED5-924E37871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0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C5AEA7A-47EA-AE30-F94D-C5BFF7C98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79E911-EBD8-550D-CD70-11528E381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74F7392-381D-EE08-1F73-3A11CCBA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2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B25F9B-8F8F-5C03-851E-88F3BE11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751E75-5407-5DF5-DA63-4524AD48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9A25A01-10D9-3896-5E69-B8C77A6CA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798270-2A8F-6198-462E-0115C9771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9BB27EF-940B-3447-CAC4-AFE83633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17797F-6AB3-C29C-BF0E-439EDBA04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2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D882F3-6EB9-854F-E92C-6DEB1B116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3459366B-00CB-8E35-D955-929DCDD7E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5312EEF-F32A-C0D4-EB55-2E4272011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A9A02D-A18E-7B8A-9AD3-40729E36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8316C-7511-4921-AA1A-EDA2B0846BA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C0F67D-6FF7-E4EC-9763-4B7E7703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23B69E-1CE9-C686-2337-4373D6F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B43726E-EBC3-57BE-6952-9FEA08D1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F44D7E-DC00-C149-7842-9B36F8A1E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E74C75-D7F4-AE45-3E66-1DEE729AA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316C-7511-4921-AA1A-EDA2B0846BA2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3AD0F9-9DA0-63DC-707D-C68902663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784FBBB-4328-482D-9CF7-835AA278C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0EED3-9861-4CA8-99DA-2002D9536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8E444-91ED-46D1-87D1-D85F5DFFDE2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2EDE-5285-49E2-8A41-7F8BD5DAD0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2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C570-F442-49C7-9936-ED7BA3B8D4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FF384-FE04-47DB-8052-D2A9569A6A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4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CF21903-1677-946F-397C-897E459792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104" y="2345453"/>
            <a:ext cx="1571896" cy="2113439"/>
          </a:xfrm>
          <a:prstGeom prst="rect">
            <a:avLst/>
          </a:prstGeom>
        </p:spPr>
      </p:pic>
      <p:cxnSp>
        <p:nvCxnSpPr>
          <p:cNvPr id="12" name="Curved Connector 9">
            <a:extLst>
              <a:ext uri="{FF2B5EF4-FFF2-40B4-BE49-F238E27FC236}">
                <a16:creationId xmlns="" xmlns:a16="http://schemas.microsoft.com/office/drawing/2014/main" id="{FDDF8F12-B5E4-8E5D-5B61-8EBCED5CC68E}"/>
              </a:ext>
            </a:extLst>
          </p:cNvPr>
          <p:cNvCxnSpPr>
            <a:cxnSpLocks/>
          </p:cNvCxnSpPr>
          <p:nvPr/>
        </p:nvCxnSpPr>
        <p:spPr>
          <a:xfrm flipV="1">
            <a:off x="3235659" y="4184206"/>
            <a:ext cx="1800355" cy="23686"/>
          </a:xfrm>
          <a:prstGeom prst="curvedConnector3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arrow"/>
          </a:ln>
          <a:effectLst/>
        </p:spPr>
      </p:cxnSp>
      <p:pic>
        <p:nvPicPr>
          <p:cNvPr id="13" name="Picture 8" descr="Trường THPT Phan Thiết - Home | Facebook">
            <a:extLst>
              <a:ext uri="{FF2B5EF4-FFF2-40B4-BE49-F238E27FC236}">
                <a16:creationId xmlns="" xmlns:a16="http://schemas.microsoft.com/office/drawing/2014/main" id="{A982552F-C585-EFC6-A837-AA1071D4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45452"/>
            <a:ext cx="1676400" cy="183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89D04F6-074C-4826-2DDB-00EE0FDAF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43" y="2734276"/>
            <a:ext cx="788506" cy="1358652"/>
          </a:xfrm>
          <a:prstGeom prst="rect">
            <a:avLst/>
          </a:prstGeom>
        </p:spPr>
      </p:pic>
      <p:sp>
        <p:nvSpPr>
          <p:cNvPr id="27" name="7-Point Star 26"/>
          <p:cNvSpPr/>
          <p:nvPr/>
        </p:nvSpPr>
        <p:spPr>
          <a:xfrm>
            <a:off x="4537306" y="-157581"/>
            <a:ext cx="3048000" cy="1148445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026" name="Picture 2" descr="Ảnh xa trường vào thu đẹp nhấ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14" y="2345452"/>
            <a:ext cx="2050587" cy="213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/>
          <a:srcRect t="29942" r="71975" b="29084"/>
          <a:stretch/>
        </p:blipFill>
        <p:spPr>
          <a:xfrm>
            <a:off x="5036013" y="3264830"/>
            <a:ext cx="1242152" cy="1194063"/>
          </a:xfrm>
          <a:prstGeom prst="rect">
            <a:avLst/>
          </a:prstGeom>
        </p:spPr>
      </p:pic>
      <p:cxnSp>
        <p:nvCxnSpPr>
          <p:cNvPr id="33" name="Curved Connector 9">
            <a:extLst>
              <a:ext uri="{FF2B5EF4-FFF2-40B4-BE49-F238E27FC236}">
                <a16:creationId xmlns="" xmlns:a16="http://schemas.microsoft.com/office/drawing/2014/main" id="{FDDF8F12-B5E4-8E5D-5B61-8EBCED5CC68E}"/>
              </a:ext>
            </a:extLst>
          </p:cNvPr>
          <p:cNvCxnSpPr>
            <a:cxnSpLocks/>
          </p:cNvCxnSpPr>
          <p:nvPr/>
        </p:nvCxnSpPr>
        <p:spPr>
          <a:xfrm flipV="1">
            <a:off x="7305451" y="4207892"/>
            <a:ext cx="1616763" cy="251000"/>
          </a:xfrm>
          <a:prstGeom prst="curvedConnector3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  <a:tailEnd type="arrow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C2484573-6CE1-5B06-7DE3-7DE07404B8E7}"/>
              </a:ext>
            </a:extLst>
          </p:cNvPr>
          <p:cNvSpPr txBox="1"/>
          <p:nvPr/>
        </p:nvSpPr>
        <p:spPr>
          <a:xfrm>
            <a:off x="8042307" y="4333392"/>
            <a:ext cx="15317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 </a:t>
            </a:r>
            <a:r>
              <a:rPr lang="en-US" sz="2000" b="1" i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endParaRPr lang="en-US" sz="2000" b="1" kern="0" dirty="0">
              <a:solidFill>
                <a:srgbClr val="7030A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2484573-6CE1-5B06-7DE3-7DE07404B8E7}"/>
              </a:ext>
            </a:extLst>
          </p:cNvPr>
          <p:cNvSpPr txBox="1"/>
          <p:nvPr/>
        </p:nvSpPr>
        <p:spPr>
          <a:xfrm>
            <a:off x="5295431" y="4571661"/>
            <a:ext cx="153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endParaRPr lang="en-US" sz="2400" b="1" kern="0" dirty="0">
              <a:solidFill>
                <a:srgbClr val="7030A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2484573-6CE1-5B06-7DE3-7DE07404B8E7}"/>
              </a:ext>
            </a:extLst>
          </p:cNvPr>
          <p:cNvSpPr txBox="1"/>
          <p:nvPr/>
        </p:nvSpPr>
        <p:spPr>
          <a:xfrm>
            <a:off x="3233826" y="4233633"/>
            <a:ext cx="153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endParaRPr lang="en-US" sz="2400" b="1" kern="0" dirty="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60706" y="1080772"/>
            <a:ext cx="960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90246" y="4982908"/>
            <a:ext cx="917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2484573-6CE1-5B06-7DE3-7DE07404B8E7}"/>
              </a:ext>
            </a:extLst>
          </p:cNvPr>
          <p:cNvSpPr txBox="1"/>
          <p:nvPr/>
        </p:nvSpPr>
        <p:spPr>
          <a:xfrm>
            <a:off x="2317650" y="6077908"/>
            <a:ext cx="7921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Ghi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chép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lại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số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liệu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về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quãng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thời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gian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bạn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A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đã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i="1" kern="0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đi</a:t>
            </a:r>
            <a:r>
              <a:rPr lang="en-US" sz="2400" b="1" i="1" kern="0" dirty="0">
                <a:solidFill>
                  <a:srgbClr val="7030A0"/>
                </a:solidFill>
                <a:latin typeface="Times New Roman" panose="02020603050405020304" pitchFamily="18" charset="0"/>
              </a:rPr>
              <a:t>.</a:t>
            </a:r>
            <a:endParaRPr lang="en-US" sz="2400" b="1" kern="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9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7">
            <a:extLst>
              <a:ext uri="{FF2B5EF4-FFF2-40B4-BE49-F238E27FC236}">
                <a16:creationId xmlns=""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75975"/>
              </p:ext>
            </p:extLst>
          </p:nvPr>
        </p:nvGraphicFramePr>
        <p:xfrm>
          <a:off x="7815576" y="2985364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=""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=""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=""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=""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00962690"/>
                  </a:ext>
                </a:extLst>
              </a:tr>
            </a:tbl>
          </a:graphicData>
        </a:graphic>
      </p:graphicFrame>
      <p:sp>
        <p:nvSpPr>
          <p:cNvPr id="11" name="Diamond 10">
            <a:extLst>
              <a:ext uri="{FF2B5EF4-FFF2-40B4-BE49-F238E27FC236}">
                <a16:creationId xmlns="" xmlns:a16="http://schemas.microsoft.com/office/drawing/2014/main" id="{E487474B-425A-478E-8D1B-4A40D77BE919}"/>
              </a:ext>
            </a:extLst>
          </p:cNvPr>
          <p:cNvSpPr/>
          <p:nvPr/>
        </p:nvSpPr>
        <p:spPr>
          <a:xfrm>
            <a:off x="0" y="1202981"/>
            <a:ext cx="1796734" cy="1086324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Bước1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BB78CD1-A965-4D34-9D74-318249436AF3}"/>
              </a:ext>
            </a:extLst>
          </p:cNvPr>
          <p:cNvSpPr txBox="1"/>
          <p:nvPr/>
        </p:nvSpPr>
        <p:spPr>
          <a:xfrm>
            <a:off x="1796733" y="1378866"/>
            <a:ext cx="7844935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trục tọa độ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816835" y="2115119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816835" y="5751727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1B8D36-18BB-491D-BDD7-E3938A0A7F29}"/>
              </a:ext>
            </a:extLst>
          </p:cNvPr>
          <p:cNvSpPr txBox="1"/>
          <p:nvPr/>
        </p:nvSpPr>
        <p:spPr>
          <a:xfrm>
            <a:off x="829949" y="4251384"/>
            <a:ext cx="5599608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nằm ngang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thời gian theo một tỉ lệ thích 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648B266-FFEF-4BB6-B389-629DD72A2F58}"/>
              </a:ext>
            </a:extLst>
          </p:cNvPr>
          <p:cNvSpPr txBox="1"/>
          <p:nvPr/>
        </p:nvSpPr>
        <p:spPr>
          <a:xfrm>
            <a:off x="781689" y="2433531"/>
            <a:ext cx="5516769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Trục thẳng đứng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độ dài quãng đường theo một tỉ lệ thích 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7776321" y="5707913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7459327" y="5669091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1364860" y="5896960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6927528" y="2104639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8252774" y="5669091"/>
            <a:ext cx="511308" cy="495783"/>
            <a:chOff x="5220818" y="6340902"/>
            <a:chExt cx="302255" cy="495783"/>
          </a:xfrm>
        </p:grpSpPr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9097237" y="5669091"/>
            <a:ext cx="302255" cy="495783"/>
            <a:chOff x="5940457" y="6340902"/>
            <a:chExt cx="302255" cy="495783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9641669" y="5669091"/>
            <a:ext cx="674387" cy="495783"/>
            <a:chOff x="6470641" y="6340902"/>
            <a:chExt cx="674387" cy="49578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10536875" y="5669091"/>
            <a:ext cx="302255" cy="495783"/>
            <a:chOff x="7379735" y="6340902"/>
            <a:chExt cx="302255" cy="495783"/>
          </a:xfrm>
        </p:grpSpPr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7315879" y="4864333"/>
            <a:ext cx="584171" cy="369332"/>
            <a:chOff x="4159279" y="5507242"/>
            <a:chExt cx="584171" cy="36933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15927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7329761" y="4176174"/>
            <a:ext cx="629941" cy="369332"/>
            <a:chOff x="4173161" y="4787428"/>
            <a:chExt cx="629941" cy="36933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417316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7305581" y="3488014"/>
            <a:ext cx="629941" cy="369332"/>
            <a:chOff x="4148981" y="4067614"/>
            <a:chExt cx="629941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414898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7284041" y="2799854"/>
            <a:ext cx="618157" cy="369332"/>
            <a:chOff x="4127441" y="3347800"/>
            <a:chExt cx="618157" cy="369332"/>
          </a:xfrm>
        </p:grpSpPr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412744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1278061" y="204043"/>
            <a:ext cx="8801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quãng đường-thời gian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7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/>
      <p:bldP spid="18" grpId="0"/>
      <p:bldP spid="19" grpId="0" animBg="1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>
            <a:extLst>
              <a:ext uri="{FF2B5EF4-FFF2-40B4-BE49-F238E27FC236}">
                <a16:creationId xmlns="" xmlns:a16="http://schemas.microsoft.com/office/drawing/2014/main" id="{6E563EEB-441D-4941-95B2-6646B3D3B868}"/>
              </a:ext>
            </a:extLst>
          </p:cNvPr>
          <p:cNvSpPr/>
          <p:nvPr/>
        </p:nvSpPr>
        <p:spPr>
          <a:xfrm>
            <a:off x="455473" y="571059"/>
            <a:ext cx="2905357" cy="1295692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62">
            <a:extLst>
              <a:ext uri="{FF2B5EF4-FFF2-40B4-BE49-F238E27FC236}">
                <a16:creationId xmlns="" xmlns:a16="http://schemas.microsoft.com/office/drawing/2014/main" id="{C667403C-6F11-D35D-4B6D-E1E27CBF297A}"/>
              </a:ext>
            </a:extLst>
          </p:cNvPr>
          <p:cNvSpPr txBox="1"/>
          <p:nvPr/>
        </p:nvSpPr>
        <p:spPr>
          <a:xfrm>
            <a:off x="3035670" y="1632367"/>
            <a:ext cx="80124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 A, B, C, D có quãng đường và thời gian tương ứng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4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Table 27">
            <a:extLst>
              <a:ext uri="{FF2B5EF4-FFF2-40B4-BE49-F238E27FC236}">
                <a16:creationId xmlns=""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159086"/>
              </p:ext>
            </p:extLst>
          </p:nvPr>
        </p:nvGraphicFramePr>
        <p:xfrm>
          <a:off x="1441413" y="2829398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=""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=""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=""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=""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1442672" y="5595761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="" xmlns:a16="http://schemas.microsoft.com/office/drawing/2014/main" id="{B9C79CB0-FB7F-FB75-4A36-A2148ACB5796}"/>
              </a:ext>
            </a:extLst>
          </p:cNvPr>
          <p:cNvCxnSpPr/>
          <p:nvPr/>
        </p:nvCxnSpPr>
        <p:spPr>
          <a:xfrm flipV="1">
            <a:off x="2155040" y="4949404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="" xmlns:a16="http://schemas.microsoft.com/office/drawing/2014/main" id="{84D5D821-3968-D993-D6E1-6FE7C68A3E3A}"/>
              </a:ext>
            </a:extLst>
          </p:cNvPr>
          <p:cNvCxnSpPr/>
          <p:nvPr/>
        </p:nvCxnSpPr>
        <p:spPr>
          <a:xfrm flipH="1">
            <a:off x="1562314" y="4893033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7232956-4EA8-440A-A62E-FDB9D0C5B6F2}"/>
              </a:ext>
            </a:extLst>
          </p:cNvPr>
          <p:cNvSpPr txBox="1"/>
          <p:nvPr/>
        </p:nvSpPr>
        <p:spPr>
          <a:xfrm>
            <a:off x="5245233" y="1445429"/>
            <a:ext cx="6492898" cy="11364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gốc O là điểm khởi hành, khi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= 0, t = 0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5A2588DF-1164-411E-8AF3-2A2BD9626AFE}"/>
              </a:ext>
            </a:extLst>
          </p:cNvPr>
          <p:cNvSpPr txBox="1"/>
          <p:nvPr/>
        </p:nvSpPr>
        <p:spPr>
          <a:xfrm>
            <a:off x="5810503" y="2930786"/>
            <a:ext cx="6652197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F43D7812-ABE4-82FD-9E0A-CFBE72C50045}"/>
              </a:ext>
            </a:extLst>
          </p:cNvPr>
          <p:cNvSpPr txBox="1"/>
          <p:nvPr/>
        </p:nvSpPr>
        <p:spPr>
          <a:xfrm>
            <a:off x="6791638" y="3630413"/>
            <a:ext cx="5811842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925EC69-E3F8-69D6-3ACA-FB1CB76B4E09}"/>
              </a:ext>
            </a:extLst>
          </p:cNvPr>
          <p:cNvSpPr txBox="1"/>
          <p:nvPr/>
        </p:nvSpPr>
        <p:spPr>
          <a:xfrm>
            <a:off x="6791638" y="4189649"/>
            <a:ext cx="5005954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ọc">
            <a:extLst>
              <a:ext uri="{FF2B5EF4-FFF2-40B4-BE49-F238E27FC236}">
                <a16:creationId xmlns="" xmlns:a16="http://schemas.microsoft.com/office/drawing/2014/main" id="{ACE55E17-7DEC-A934-2DB7-2A5097B45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123" y="3619491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ọc">
            <a:extLst>
              <a:ext uri="{FF2B5EF4-FFF2-40B4-BE49-F238E27FC236}">
                <a16:creationId xmlns="" xmlns:a16="http://schemas.microsoft.com/office/drawing/2014/main" id="{8DCB9BD0-E80C-B5A3-E86F-C76B61702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843" y="4207000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93E7A859-8BF6-F897-AFE0-A5B08B128BA5}"/>
              </a:ext>
            </a:extLst>
          </p:cNvPr>
          <p:cNvSpPr txBox="1"/>
          <p:nvPr/>
        </p:nvSpPr>
        <p:spPr>
          <a:xfrm>
            <a:off x="6791638" y="4839283"/>
            <a:ext cx="4946493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0" name="Picture 2" descr="Học">
            <a:extLst>
              <a:ext uri="{FF2B5EF4-FFF2-40B4-BE49-F238E27FC236}">
                <a16:creationId xmlns="" xmlns:a16="http://schemas.microsoft.com/office/drawing/2014/main" id="{C10972BF-BAA6-BC4D-7CCF-D66D9686B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3" y="4839283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11C175A4-9A38-EAB7-6820-BFD84D53C6FA}"/>
              </a:ext>
            </a:extLst>
          </p:cNvPr>
          <p:cNvSpPr txBox="1"/>
          <p:nvPr/>
        </p:nvSpPr>
        <p:spPr>
          <a:xfrm>
            <a:off x="6725486" y="5458774"/>
            <a:ext cx="4778545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" name="Picture 2" descr="Học">
            <a:extLst>
              <a:ext uri="{FF2B5EF4-FFF2-40B4-BE49-F238E27FC236}">
                <a16:creationId xmlns="" xmlns:a16="http://schemas.microsoft.com/office/drawing/2014/main" id="{48B5C2BC-3A9B-5F38-A216-931A543D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93" y="5502692"/>
            <a:ext cx="386670" cy="38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1442672" y="1959153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122">
            <a:extLst>
              <a:ext uri="{FF2B5EF4-FFF2-40B4-BE49-F238E27FC236}">
                <a16:creationId xmlns=""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1402158" y="5551947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1085164" y="5513125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4990697" y="5740994"/>
            <a:ext cx="668990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518161" y="1948673"/>
            <a:ext cx="858384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000"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128BE2A5-55B2-4CF5-A92E-1531495CA927}"/>
              </a:ext>
            </a:extLst>
          </p:cNvPr>
          <p:cNvGrpSpPr/>
          <p:nvPr/>
        </p:nvGrpSpPr>
        <p:grpSpPr>
          <a:xfrm>
            <a:off x="1878611" y="5513125"/>
            <a:ext cx="511308" cy="495783"/>
            <a:chOff x="5220818" y="6340902"/>
            <a:chExt cx="302255" cy="49578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E5BAAFA5-A78E-42CF-9C7C-7D3F412ECD09}"/>
                </a:ext>
              </a:extLst>
            </p:cNvPr>
            <p:cNvCxnSpPr/>
            <p:nvPr/>
          </p:nvCxnSpPr>
          <p:spPr>
            <a:xfrm>
              <a:off x="537591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="" xmlns:a16="http://schemas.microsoft.com/office/drawing/2014/main" id="{EB2CE065-840C-4FDC-A6E0-094AFF6E9F68}"/>
                </a:ext>
              </a:extLst>
            </p:cNvPr>
            <p:cNvSpPr txBox="1"/>
            <p:nvPr/>
          </p:nvSpPr>
          <p:spPr>
            <a:xfrm>
              <a:off x="5220818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0,5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2723074" y="5513125"/>
            <a:ext cx="302255" cy="495783"/>
            <a:chOff x="5940457" y="6340902"/>
            <a:chExt cx="302255" cy="495783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=""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3267506" y="5513125"/>
            <a:ext cx="674387" cy="495783"/>
            <a:chOff x="6470641" y="6340902"/>
            <a:chExt cx="674387" cy="495783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=""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4162712" y="5513125"/>
            <a:ext cx="302255" cy="495783"/>
            <a:chOff x="7379735" y="6340902"/>
            <a:chExt cx="302255" cy="495783"/>
          </a:xfrm>
        </p:grpSpPr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=""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956956" y="4708367"/>
            <a:ext cx="568931" cy="369332"/>
            <a:chOff x="4174519" y="5507242"/>
            <a:chExt cx="568931" cy="369332"/>
          </a:xfrm>
        </p:grpSpPr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=""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17451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940358" y="4020208"/>
            <a:ext cx="629941" cy="369332"/>
            <a:chOff x="4157921" y="4787428"/>
            <a:chExt cx="629941" cy="369332"/>
          </a:xfrm>
        </p:grpSpPr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916178" y="3332048"/>
            <a:ext cx="629941" cy="369332"/>
            <a:chOff x="4133741" y="4067614"/>
            <a:chExt cx="629941" cy="369332"/>
          </a:xfrm>
        </p:grpSpPr>
        <p:cxnSp>
          <p:nvCxnSpPr>
            <p:cNvPr id="146" name="Straight Connector 145">
              <a:extLst>
                <a:ext uri="{FF2B5EF4-FFF2-40B4-BE49-F238E27FC236}">
                  <a16:creationId xmlns=""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41337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970838" y="2643888"/>
            <a:ext cx="618157" cy="369332"/>
            <a:chOff x="4188401" y="3347800"/>
            <a:chExt cx="618157" cy="369332"/>
          </a:xfrm>
        </p:grpSpPr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>
              <a:extLst>
                <a:ext uri="{FF2B5EF4-FFF2-40B4-BE49-F238E27FC236}">
                  <a16:creationId xmlns=""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418840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2" name="Oval 151">
            <a:extLst>
              <a:ext uri="{FF2B5EF4-FFF2-40B4-BE49-F238E27FC236}">
                <a16:creationId xmlns=""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1345155" y="551312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=""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063859" y="482521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="" xmlns:a16="http://schemas.microsoft.com/office/drawing/2014/main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1599728" y="4204874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="" xmlns:a16="http://schemas.microsoft.com/office/drawing/2014/main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2878617" y="4179960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=""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789727" y="41225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=""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05721" y="3516714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="" xmlns:a16="http://schemas.microsoft.com/office/drawing/2014/main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4313839" y="2827726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=""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3520225" y="3442805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6" name="Straight Connector 165">
            <a:extLst>
              <a:ext uri="{FF2B5EF4-FFF2-40B4-BE49-F238E27FC236}">
                <a16:creationId xmlns=""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1624113" y="2827726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Oval 166">
            <a:extLst>
              <a:ext uri="{FF2B5EF4-FFF2-40B4-BE49-F238E27FC236}">
                <a16:creationId xmlns=""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234683" y="2743252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8689" y="4508999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2364193" y="3775500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3962467" y="2380636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144741" y="3048072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64" name="Straight Connector 162">
            <a:extLst>
              <a:ext uri="{FF2B5EF4-FFF2-40B4-BE49-F238E27FC236}">
                <a16:creationId xmlns="" xmlns:a16="http://schemas.microsoft.com/office/drawing/2014/main" id="{04DBA117-9EA3-86CE-7736-8317305665B4}"/>
              </a:ext>
            </a:extLst>
          </p:cNvPr>
          <p:cNvCxnSpPr>
            <a:cxnSpLocks/>
          </p:cNvCxnSpPr>
          <p:nvPr/>
        </p:nvCxnSpPr>
        <p:spPr>
          <a:xfrm flipH="1">
            <a:off x="3604699" y="3619491"/>
            <a:ext cx="8256" cy="1839283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116" grpId="0"/>
      <p:bldP spid="117" grpId="0"/>
      <p:bldP spid="119" grpId="0"/>
      <p:bldP spid="121" grpId="0"/>
      <p:bldP spid="159" grpId="0" animBg="1"/>
      <p:bldP spid="162" grpId="0" animBg="1"/>
      <p:bldP spid="165" grpId="0" animBg="1"/>
      <p:bldP spid="167" grpId="0" animBg="1"/>
      <p:bldP spid="6" grpId="0"/>
      <p:bldP spid="171" grpId="0"/>
      <p:bldP spid="172" grpId="0"/>
      <p:bldP spid="1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" name="Table 27">
            <a:extLst>
              <a:ext uri="{FF2B5EF4-FFF2-40B4-BE49-F238E27FC236}">
                <a16:creationId xmlns="" xmlns:a16="http://schemas.microsoft.com/office/drawing/2014/main" id="{2139571D-0A1C-43F1-7EDE-99A6B48B99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517285"/>
              </p:ext>
            </p:extLst>
          </p:nvPr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=""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=""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=""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=""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169" name="Straight Connector 168">
            <a:extLst>
              <a:ext uri="{FF2B5EF4-FFF2-40B4-BE49-F238E27FC236}">
                <a16:creationId xmlns="" xmlns:a16="http://schemas.microsoft.com/office/drawing/2014/main" id="{6953B5A4-F779-66A8-8A55-B6EA7CEBE4C6}"/>
              </a:ext>
            </a:extLst>
          </p:cNvPr>
          <p:cNvCxnSpPr>
            <a:cxnSpLocks/>
            <a:endCxn id="164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="" xmlns:a16="http://schemas.microsoft.com/office/drawing/2014/main" id="{9502433E-A301-455D-8F37-F5A76C68720E}"/>
              </a:ext>
            </a:extLst>
          </p:cNvPr>
          <p:cNvSpPr/>
          <p:nvPr/>
        </p:nvSpPr>
        <p:spPr>
          <a:xfrm>
            <a:off x="0" y="88033"/>
            <a:ext cx="1947135" cy="1260275"/>
          </a:xfrm>
          <a:prstGeom prst="diamond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92170EB-AD75-4188-9662-463D8606A8B1}"/>
              </a:ext>
            </a:extLst>
          </p:cNvPr>
          <p:cNvSpPr txBox="1"/>
          <p:nvPr/>
        </p:nvSpPr>
        <p:spPr>
          <a:xfrm>
            <a:off x="2131413" y="734672"/>
            <a:ext cx="6052143" cy="5947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5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2CBA168C-A324-E506-6370-B5F41B9B48A6}"/>
              </a:ext>
            </a:extLst>
          </p:cNvPr>
          <p:cNvSpPr txBox="1"/>
          <p:nvPr/>
        </p:nvSpPr>
        <p:spPr>
          <a:xfrm>
            <a:off x="733802" y="2149690"/>
            <a:ext cx="6221420" cy="19205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latin typeface="Century" panose="02040604050505020304" pitchFamily="18" charset="0"/>
              </a:defRPr>
            </a:lvl1pPr>
          </a:lstStyle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nối 5 điểm 0,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chuyển động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Straight Connector 100">
            <a:extLst>
              <a:ext uri="{FF2B5EF4-FFF2-40B4-BE49-F238E27FC236}">
                <a16:creationId xmlns="" xmlns:a16="http://schemas.microsoft.com/office/drawing/2014/main" id="{B9C79CB0-FB7F-FB75-4A36-A2148ACB5796}"/>
              </a:ext>
            </a:extLst>
          </p:cNvPr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="" xmlns:a16="http://schemas.microsoft.com/office/drawing/2014/main" id="{84D5D821-3968-D993-D6E1-6FE7C68A3E3A}"/>
              </a:ext>
            </a:extLst>
          </p:cNvPr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="" xmlns:a16="http://schemas.microsoft.com/office/drawing/2014/main" id="{4C2A79B0-12F4-40EE-8B00-E031C7F52681}"/>
              </a:ext>
            </a:extLst>
          </p:cNvPr>
          <p:cNvCxnSpPr>
            <a:cxnSpLocks/>
          </p:cNvCxnSpPr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="" xmlns:a16="http://schemas.microsoft.com/office/drawing/2014/main" id="{8656BBE2-6D6E-40D1-A38C-A7071CC4B038}"/>
              </a:ext>
            </a:extLst>
          </p:cNvPr>
          <p:cNvCxnSpPr>
            <a:cxnSpLocks/>
          </p:cNvCxnSpPr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="" xmlns:a16="http://schemas.microsoft.com/office/drawing/2014/main" id="{4405E68A-1E2C-4526-AC21-2DC741C46F2A}"/>
              </a:ext>
            </a:extLst>
          </p:cNvPr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1B567ABA-2557-47CA-891C-B9BBC3BDB71D}"/>
              </a:ext>
            </a:extLst>
          </p:cNvPr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5A49284B-3109-4051-AE98-4810A7963E5A}"/>
              </a:ext>
            </a:extLst>
          </p:cNvPr>
          <p:cNvSpPr txBox="1"/>
          <p:nvPr/>
        </p:nvSpPr>
        <p:spPr>
          <a:xfrm>
            <a:off x="11405564" y="5618209"/>
            <a:ext cx="6689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6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368BC39B-8631-40D7-BAFD-FD3412274F70}"/>
              </a:ext>
            </a:extLst>
          </p:cNvPr>
          <p:cNvSpPr txBox="1"/>
          <p:nvPr/>
        </p:nvSpPr>
        <p:spPr>
          <a:xfrm>
            <a:off x="6968232" y="1825888"/>
            <a:ext cx="823179" cy="3435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4DA2178F-7D0E-4FE4-9FB6-87081D53DC0E}"/>
              </a:ext>
            </a:extLst>
          </p:cNvPr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F175E5F1-009D-4B55-8F3E-D693E3BBC0FC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="" xmlns:a16="http://schemas.microsoft.com/office/drawing/2014/main" id="{78BF5A1F-FF05-47FD-9F22-D71A42167A3C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="" xmlns:a16="http://schemas.microsoft.com/office/drawing/2014/main" id="{594AB6F5-E13C-4096-B61F-7C2749E5B029}"/>
              </a:ext>
            </a:extLst>
          </p:cNvPr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0890F3CE-C8D5-4172-8620-3F8C828414F1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="" xmlns:a16="http://schemas.microsoft.com/office/drawing/2014/main" id="{E261D619-D448-4906-A6DD-95032CAFA2DF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="" xmlns:a16="http://schemas.microsoft.com/office/drawing/2014/main" id="{3F7E42DC-F47D-4638-BDFC-A6CD94BA5DED}"/>
              </a:ext>
            </a:extLst>
          </p:cNvPr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95058039-5653-4F7F-AB9D-475E9D6F30F9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TextBox 141">
              <a:extLst>
                <a:ext uri="{FF2B5EF4-FFF2-40B4-BE49-F238E27FC236}">
                  <a16:creationId xmlns="" xmlns:a16="http://schemas.microsoft.com/office/drawing/2014/main" id="{C10498BA-BC2D-4EA7-B5D8-287549AC444D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="" xmlns:a16="http://schemas.microsoft.com/office/drawing/2014/main" id="{C038E4E2-A9CE-4021-935E-3AEBC973E068}"/>
              </a:ext>
            </a:extLst>
          </p:cNvPr>
          <p:cNvGrpSpPr/>
          <p:nvPr/>
        </p:nvGrpSpPr>
        <p:grpSpPr>
          <a:xfrm>
            <a:off x="7402303" y="4585582"/>
            <a:ext cx="538451" cy="369332"/>
            <a:chOff x="4204999" y="5507242"/>
            <a:chExt cx="538451" cy="369332"/>
          </a:xfrm>
        </p:grpSpPr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44181F19-38B4-4C45-A1DB-5188F1E2853F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TextBox 144">
              <a:extLst>
                <a:ext uri="{FF2B5EF4-FFF2-40B4-BE49-F238E27FC236}">
                  <a16:creationId xmlns="" xmlns:a16="http://schemas.microsoft.com/office/drawing/2014/main" id="{16BFACD2-63F7-482A-8CC5-55E25109B082}"/>
                </a:ext>
              </a:extLst>
            </p:cNvPr>
            <p:cNvSpPr txBox="1"/>
            <p:nvPr/>
          </p:nvSpPr>
          <p:spPr>
            <a:xfrm>
              <a:off x="420499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01AD9B65-C202-4A22-A72D-B2CDFEDBEA9C}"/>
              </a:ext>
            </a:extLst>
          </p:cNvPr>
          <p:cNvGrpSpPr/>
          <p:nvPr/>
        </p:nvGrpSpPr>
        <p:grpSpPr>
          <a:xfrm>
            <a:off x="7355225" y="3897423"/>
            <a:ext cx="629941" cy="369332"/>
            <a:chOff x="4157921" y="4787428"/>
            <a:chExt cx="629941" cy="369332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5663B4C3-AB90-4C22-A404-6F963B8836D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F89968D7-D91B-4125-A383-0FAC30DDE88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="" xmlns:a16="http://schemas.microsoft.com/office/drawing/2014/main" id="{60C79E97-1615-4A12-B659-421582A3BFA3}"/>
              </a:ext>
            </a:extLst>
          </p:cNvPr>
          <p:cNvGrpSpPr/>
          <p:nvPr/>
        </p:nvGrpSpPr>
        <p:grpSpPr>
          <a:xfrm>
            <a:off x="7407245" y="3209263"/>
            <a:ext cx="629941" cy="369332"/>
            <a:chOff x="4209941" y="4067614"/>
            <a:chExt cx="629941" cy="369332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="" xmlns:a16="http://schemas.microsoft.com/office/drawing/2014/main" id="{39E6E016-AABB-4D81-985F-A4A03535B4C1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>
              <a:extLst>
                <a:ext uri="{FF2B5EF4-FFF2-40B4-BE49-F238E27FC236}">
                  <a16:creationId xmlns="" xmlns:a16="http://schemas.microsoft.com/office/drawing/2014/main" id="{96FDD7A1-469F-4CBE-97DB-140C02D151B3}"/>
                </a:ext>
              </a:extLst>
            </p:cNvPr>
            <p:cNvSpPr txBox="1"/>
            <p:nvPr/>
          </p:nvSpPr>
          <p:spPr>
            <a:xfrm>
              <a:off x="42099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="" xmlns:a16="http://schemas.microsoft.com/office/drawing/2014/main" id="{1306F02C-F59A-4B6F-B7BB-7C52C4F6C30A}"/>
              </a:ext>
            </a:extLst>
          </p:cNvPr>
          <p:cNvGrpSpPr/>
          <p:nvPr/>
        </p:nvGrpSpPr>
        <p:grpSpPr>
          <a:xfrm>
            <a:off x="7355225" y="2521103"/>
            <a:ext cx="618157" cy="369332"/>
            <a:chOff x="4157921" y="3347800"/>
            <a:chExt cx="618157" cy="369332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5A8C48E1-C76D-4E79-ACCE-B5500CD83069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="" xmlns:a16="http://schemas.microsoft.com/office/drawing/2014/main" id="{0BC8B6DC-CE27-4BF0-B76F-AAAA5211FF76}"/>
                </a:ext>
              </a:extLst>
            </p:cNvPr>
            <p:cNvSpPr txBox="1"/>
            <p:nvPr/>
          </p:nvSpPr>
          <p:spPr>
            <a:xfrm>
              <a:off x="415792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155" name="Oval 154">
            <a:extLst>
              <a:ext uri="{FF2B5EF4-FFF2-40B4-BE49-F238E27FC236}">
                <a16:creationId xmlns=""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6" name="Oval 155">
            <a:extLst>
              <a:ext uri="{FF2B5EF4-FFF2-40B4-BE49-F238E27FC236}">
                <a16:creationId xmlns=""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7" name="Straight Connector 156">
            <a:extLst>
              <a:ext uri="{FF2B5EF4-FFF2-40B4-BE49-F238E27FC236}">
                <a16:creationId xmlns="" xmlns:a16="http://schemas.microsoft.com/office/drawing/2014/main" id="{9EA702E1-2F2E-30A7-2922-5EADACCC6CE3}"/>
              </a:ext>
            </a:extLst>
          </p:cNvPr>
          <p:cNvCxnSpPr>
            <a:cxnSpLocks/>
          </p:cNvCxnSpPr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="" xmlns:a16="http://schemas.microsoft.com/office/drawing/2014/main" id="{A28F2F7B-B7E3-C48E-DA9E-A4AA32806B51}"/>
              </a:ext>
            </a:extLst>
          </p:cNvPr>
          <p:cNvCxnSpPr>
            <a:cxnSpLocks/>
          </p:cNvCxnSpPr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val 158">
            <a:extLst>
              <a:ext uri="{FF2B5EF4-FFF2-40B4-BE49-F238E27FC236}">
                <a16:creationId xmlns=""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0" name="Straight Connector 159">
            <a:extLst>
              <a:ext uri="{FF2B5EF4-FFF2-40B4-BE49-F238E27FC236}">
                <a16:creationId xmlns=""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="" xmlns:a16="http://schemas.microsoft.com/office/drawing/2014/main" id="{DEA95E28-D1E4-0DC0-7250-D62A48597632}"/>
              </a:ext>
            </a:extLst>
          </p:cNvPr>
          <p:cNvCxnSpPr>
            <a:cxnSpLocks/>
          </p:cNvCxnSpPr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=""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3" name="Straight Connector 162">
            <a:extLst>
              <a:ext uri="{FF2B5EF4-FFF2-40B4-BE49-F238E27FC236}">
                <a16:creationId xmlns="" xmlns:a16="http://schemas.microsoft.com/office/drawing/2014/main" id="{F171FF12-52B0-66A9-FAA3-32313F8BEEC9}"/>
              </a:ext>
            </a:extLst>
          </p:cNvPr>
          <p:cNvCxnSpPr>
            <a:cxnSpLocks/>
          </p:cNvCxnSpPr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Oval 163">
            <a:extLst>
              <a:ext uri="{FF2B5EF4-FFF2-40B4-BE49-F238E27FC236}">
                <a16:creationId xmlns=""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2" name="Straight Connector 159">
            <a:extLst>
              <a:ext uri="{FF2B5EF4-FFF2-40B4-BE49-F238E27FC236}">
                <a16:creationId xmlns="" xmlns:a16="http://schemas.microsoft.com/office/drawing/2014/main" id="{875041DB-3EA0-5EEA-497F-9A77CAC0595E}"/>
              </a:ext>
            </a:extLst>
          </p:cNvPr>
          <p:cNvCxnSpPr>
            <a:cxnSpLocks/>
          </p:cNvCxnSpPr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7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4121C48-43BC-4F7F-86E8-AD040B8A93BD}"/>
              </a:ext>
            </a:extLst>
          </p:cNvPr>
          <p:cNvSpPr txBox="1"/>
          <p:nvPr/>
        </p:nvSpPr>
        <p:spPr>
          <a:xfrm>
            <a:off x="419549" y="651541"/>
            <a:ext cx="12192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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Kết luận:</a:t>
            </a:r>
          </a:p>
          <a:p>
            <a:r>
              <a:rPr lang="vi-V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vi-VN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 quãng đường – thời gian mô tả liên hệ giữa quãng đường đi được của vật và thời </a:t>
            </a:r>
            <a:r>
              <a:rPr lang="vi-VN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=""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BA5812F-0CEF-49FC-B566-4B0D6C6131AF}"/>
              </a:ext>
            </a:extLst>
          </p:cNvPr>
          <p:cNvSpPr txBox="1"/>
          <p:nvPr/>
        </p:nvSpPr>
        <p:spPr>
          <a:xfrm>
            <a:off x="1020724" y="383948"/>
            <a:ext cx="11102502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đây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4748D8F2-E6C8-4E89-85D5-A38D06A63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927255"/>
              </p:ext>
            </p:extLst>
          </p:nvPr>
        </p:nvGraphicFramePr>
        <p:xfrm>
          <a:off x="3465614" y="2076223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=""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=""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=""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=""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=""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=""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F91785F-F91B-4E9B-8581-89A36DF08CC5}"/>
              </a:ext>
            </a:extLst>
          </p:cNvPr>
          <p:cNvSpPr txBox="1"/>
          <p:nvPr/>
        </p:nvSpPr>
        <p:spPr>
          <a:xfrm>
            <a:off x="4097462" y="1577971"/>
            <a:ext cx="6482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thời gian </a:t>
            </a:r>
            <a:r>
              <a:rPr lang="vi-VN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người đi bộ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41884FCE-5BCD-4478-8E24-B3C2F973EA02}"/>
              </a:ext>
            </a:extLst>
          </p:cNvPr>
          <p:cNvGrpSpPr/>
          <p:nvPr/>
        </p:nvGrpSpPr>
        <p:grpSpPr>
          <a:xfrm>
            <a:off x="7370892" y="3191303"/>
            <a:ext cx="1412616" cy="518029"/>
            <a:chOff x="5000676" y="619760"/>
            <a:chExt cx="1897580" cy="6115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="" xmlns:a16="http://schemas.microsoft.com/office/drawing/2014/main" id="{8EEA1E8A-BEBE-428E-B090-C6BB42027CBD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EEEFD8AA-4D77-4BE2-AFE9-CA23E9C2C3DD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4E315A9A-83BD-4C3F-9CE4-F6CED691A73B}"/>
              </a:ext>
            </a:extLst>
          </p:cNvPr>
          <p:cNvGrpSpPr/>
          <p:nvPr/>
        </p:nvGrpSpPr>
        <p:grpSpPr>
          <a:xfrm>
            <a:off x="1276480" y="2890200"/>
            <a:ext cx="5001176" cy="3887051"/>
            <a:chOff x="3751323" y="2949634"/>
            <a:chExt cx="5001176" cy="3887051"/>
          </a:xfrm>
        </p:grpSpPr>
        <p:cxnSp>
          <p:nvCxnSpPr>
            <p:cNvPr id="64" name="Straight Connector 63">
              <a:extLst>
                <a:ext uri="{FF2B5EF4-FFF2-40B4-BE49-F238E27FC236}">
                  <a16:creationId xmlns="" xmlns:a16="http://schemas.microsoft.com/office/drawing/2014/main" id="{C0FA74A6-E42A-43E7-B448-FD07A35DBE72}"/>
                </a:ext>
              </a:extLst>
            </p:cNvPr>
            <p:cNvCxnSpPr/>
            <p:nvPr/>
          </p:nvCxnSpPr>
          <p:spPr>
            <a:xfrm>
              <a:off x="4660235" y="3127266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="" xmlns:a16="http://schemas.microsoft.com/office/drawing/2014/main" id="{B14A83F5-6C6B-44E7-9194-F12CDCB9A7DB}"/>
                </a:ext>
              </a:extLst>
            </p:cNvPr>
            <p:cNvCxnSpPr/>
            <p:nvPr/>
          </p:nvCxnSpPr>
          <p:spPr>
            <a:xfrm>
              <a:off x="4660235" y="6423538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="" xmlns:a16="http://schemas.microsoft.com/office/drawing/2014/main" id="{AE463060-9BEF-4ECB-8998-51B1FF5FF964}"/>
                </a:ext>
              </a:extLst>
            </p:cNvPr>
            <p:cNvSpPr/>
            <p:nvPr/>
          </p:nvSpPr>
          <p:spPr>
            <a:xfrm>
              <a:off x="4619721" y="6379724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8424EEEB-E1B0-41FB-8603-810F9D40C5D9}"/>
                </a:ext>
              </a:extLst>
            </p:cNvPr>
            <p:cNvSpPr txBox="1"/>
            <p:nvPr/>
          </p:nvSpPr>
          <p:spPr>
            <a:xfrm>
              <a:off x="4302727" y="6340902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1CE611FF-F9BC-4233-B199-3B5F60408F88}"/>
                </a:ext>
              </a:extLst>
            </p:cNvPr>
            <p:cNvSpPr txBox="1"/>
            <p:nvPr/>
          </p:nvSpPr>
          <p:spPr>
            <a:xfrm>
              <a:off x="8083509" y="6467353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0584E69E-1716-470D-8F48-F9304ADE7FB5}"/>
                </a:ext>
              </a:extLst>
            </p:cNvPr>
            <p:cNvSpPr txBox="1"/>
            <p:nvPr/>
          </p:nvSpPr>
          <p:spPr>
            <a:xfrm>
              <a:off x="3751323" y="294963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="" xmlns:a16="http://schemas.microsoft.com/office/drawing/2014/main" id="{3F0E9F56-4DE4-48EA-B67A-56E3C3C579D6}"/>
                </a:ext>
              </a:extLst>
            </p:cNvPr>
            <p:cNvGrpSpPr/>
            <p:nvPr/>
          </p:nvGrpSpPr>
          <p:grpSpPr>
            <a:xfrm>
              <a:off x="5133027" y="6340902"/>
              <a:ext cx="572928" cy="495783"/>
              <a:chOff x="5133027" y="6340902"/>
              <a:chExt cx="572928" cy="495783"/>
            </a:xfrm>
          </p:grpSpPr>
          <p:cxnSp>
            <p:nvCxnSpPr>
              <p:cNvPr id="71" name="Straight Connector 70">
                <a:extLst>
                  <a:ext uri="{FF2B5EF4-FFF2-40B4-BE49-F238E27FC236}">
                    <a16:creationId xmlns="" xmlns:a16="http://schemas.microsoft.com/office/drawing/2014/main" id="{2FA5CEAA-1CD9-4B86-9B60-4BD0412421A4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TextBox 71">
                <a:extLst>
                  <a:ext uri="{FF2B5EF4-FFF2-40B4-BE49-F238E27FC236}">
                    <a16:creationId xmlns="" xmlns:a16="http://schemas.microsoft.com/office/drawing/2014/main" id="{02983B3B-960B-4890-A382-4A751C36B2BF}"/>
                  </a:ext>
                </a:extLst>
              </p:cNvPr>
              <p:cNvSpPr txBox="1"/>
              <p:nvPr/>
            </p:nvSpPr>
            <p:spPr>
              <a:xfrm>
                <a:off x="5133027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BE99D5A7-4C1C-4150-8928-3ECC2BB216FD}"/>
                </a:ext>
              </a:extLst>
            </p:cNvPr>
            <p:cNvGrpSpPr/>
            <p:nvPr/>
          </p:nvGrpSpPr>
          <p:grpSpPr>
            <a:xfrm>
              <a:off x="5940457" y="6340902"/>
              <a:ext cx="302255" cy="495783"/>
              <a:chOff x="5940457" y="6340902"/>
              <a:chExt cx="302255" cy="495783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="" xmlns:a16="http://schemas.microsoft.com/office/drawing/2014/main" id="{AA39313A-AC43-4E2F-80BF-1DFDECE41BF3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>
                <a:extLst>
                  <a:ext uri="{FF2B5EF4-FFF2-40B4-BE49-F238E27FC236}">
                    <a16:creationId xmlns="" xmlns:a16="http://schemas.microsoft.com/office/drawing/2014/main" id="{BABD511C-13F7-401E-A2DC-B970557812AB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="" xmlns:a16="http://schemas.microsoft.com/office/drawing/2014/main" id="{CBD20287-A1D9-4D68-9BAE-2859B148E034}"/>
                </a:ext>
              </a:extLst>
            </p:cNvPr>
            <p:cNvGrpSpPr/>
            <p:nvPr/>
          </p:nvGrpSpPr>
          <p:grpSpPr>
            <a:xfrm>
              <a:off x="6572305" y="6340902"/>
              <a:ext cx="572928" cy="495783"/>
              <a:chOff x="6572305" y="6340902"/>
              <a:chExt cx="572928" cy="495783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="" xmlns:a16="http://schemas.microsoft.com/office/drawing/2014/main" id="{0102BD1D-472B-4EB3-88B5-54BA4DC6F0C6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EE0EEADF-0ACD-4C57-A1DF-C9938FE48674}"/>
                  </a:ext>
                </a:extLst>
              </p:cNvPr>
              <p:cNvSpPr txBox="1"/>
              <p:nvPr/>
            </p:nvSpPr>
            <p:spPr>
              <a:xfrm>
                <a:off x="6572305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6BC6DA22-1DD3-4397-AEB9-B3DDC3F26C38}"/>
                </a:ext>
              </a:extLst>
            </p:cNvPr>
            <p:cNvGrpSpPr/>
            <p:nvPr/>
          </p:nvGrpSpPr>
          <p:grpSpPr>
            <a:xfrm>
              <a:off x="7379735" y="6340902"/>
              <a:ext cx="302255" cy="495783"/>
              <a:chOff x="7379735" y="6340902"/>
              <a:chExt cx="302255" cy="495783"/>
            </a:xfrm>
          </p:grpSpPr>
          <p:cxnSp>
            <p:nvCxnSpPr>
              <p:cNvPr id="80" name="Straight Connector 79">
                <a:extLst>
                  <a:ext uri="{FF2B5EF4-FFF2-40B4-BE49-F238E27FC236}">
                    <a16:creationId xmlns="" xmlns:a16="http://schemas.microsoft.com/office/drawing/2014/main" id="{DE651238-4DFB-42B4-836D-EFB690591569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4D6CA29C-E8D9-4062-B888-22C3F9DDA909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0873228D-CDD1-4216-AFB2-8B2FD36DE236}"/>
                </a:ext>
              </a:extLst>
            </p:cNvPr>
            <p:cNvGrpSpPr/>
            <p:nvPr/>
          </p:nvGrpSpPr>
          <p:grpSpPr>
            <a:xfrm>
              <a:off x="4067839" y="5507242"/>
              <a:ext cx="675611" cy="369332"/>
              <a:chOff x="4067839" y="5507242"/>
              <a:chExt cx="675611" cy="369332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924EFF6F-4CF4-4C0C-88D8-803ED5AC9031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6700AD77-CF9A-4587-AA63-3663D02B6E8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="" xmlns:a16="http://schemas.microsoft.com/office/drawing/2014/main" id="{45971B57-8223-4E6B-AA0E-B89D3DDA3A17}"/>
                </a:ext>
              </a:extLst>
            </p:cNvPr>
            <p:cNvGrpSpPr/>
            <p:nvPr/>
          </p:nvGrpSpPr>
          <p:grpSpPr>
            <a:xfrm>
              <a:off x="4155994" y="4786600"/>
              <a:ext cx="587456" cy="369332"/>
              <a:chOff x="4155994" y="4786600"/>
              <a:chExt cx="587456" cy="369332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="" xmlns:a16="http://schemas.microsoft.com/office/drawing/2014/main" id="{9F6917F6-A214-4755-A0B6-EC493C430ABC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>
                <a:extLst>
                  <a:ext uri="{FF2B5EF4-FFF2-40B4-BE49-F238E27FC236}">
                    <a16:creationId xmlns="" xmlns:a16="http://schemas.microsoft.com/office/drawing/2014/main" id="{C11FEB35-3D96-4866-875B-9B68A07F323C}"/>
                  </a:ext>
                </a:extLst>
              </p:cNvPr>
              <p:cNvSpPr txBox="1"/>
              <p:nvPr/>
            </p:nvSpPr>
            <p:spPr>
              <a:xfrm>
                <a:off x="4155994" y="47866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="" xmlns:a16="http://schemas.microsoft.com/office/drawing/2014/main" id="{4561B98C-830F-4D5E-822B-8011D252B9D4}"/>
                </a:ext>
              </a:extLst>
            </p:cNvPr>
            <p:cNvGrpSpPr/>
            <p:nvPr/>
          </p:nvGrpSpPr>
          <p:grpSpPr>
            <a:xfrm>
              <a:off x="4049959" y="4067614"/>
              <a:ext cx="693491" cy="369332"/>
              <a:chOff x="4049959" y="4067614"/>
              <a:chExt cx="693491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8E31FBAD-300B-4B34-8AD7-6430A8F75546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FB0AC5CB-0626-48EF-8AE0-C756D2C22AFA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="" xmlns:a16="http://schemas.microsoft.com/office/drawing/2014/main" id="{D6FE2E2A-ACBE-43D5-8BD8-EB707D93C395}"/>
                </a:ext>
              </a:extLst>
            </p:cNvPr>
            <p:cNvGrpSpPr/>
            <p:nvPr/>
          </p:nvGrpSpPr>
          <p:grpSpPr>
            <a:xfrm>
              <a:off x="4085116" y="3347525"/>
              <a:ext cx="658334" cy="369332"/>
              <a:chOff x="4085116" y="3347525"/>
              <a:chExt cx="658334" cy="369332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="" xmlns:a16="http://schemas.microsoft.com/office/drawing/2014/main" id="{6C817AA7-BAF6-4514-B23B-D2745FE90791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C107AD61-EFBF-481A-A819-9A5F79F43EB9}"/>
                  </a:ext>
                </a:extLst>
              </p:cNvPr>
              <p:cNvSpPr txBox="1"/>
              <p:nvPr/>
            </p:nvSpPr>
            <p:spPr>
              <a:xfrm>
                <a:off x="4085116" y="3347525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8B123083-7B5B-4526-B5C0-2C749DA7BE28}"/>
              </a:ext>
            </a:extLst>
          </p:cNvPr>
          <p:cNvSpPr txBox="1"/>
          <p:nvPr/>
        </p:nvSpPr>
        <p:spPr>
          <a:xfrm>
            <a:off x="5608666" y="3791968"/>
            <a:ext cx="6514560" cy="2427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 0,5h</a:t>
            </a:r>
          </a:p>
          <a:p>
            <a:pPr marL="342900" indent="-342900" algn="just">
              <a:lnSpc>
                <a:spcPct val="110000"/>
              </a:lnSpc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2,5km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808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" name="Straight Connector 162">
            <a:extLst>
              <a:ext uri="{FF2B5EF4-FFF2-40B4-BE49-F238E27FC236}">
                <a16:creationId xmlns="" xmlns:a16="http://schemas.microsoft.com/office/drawing/2014/main" id="{8C420802-FD9B-46CC-A6E6-338CE5E07103}"/>
              </a:ext>
            </a:extLst>
          </p:cNvPr>
          <p:cNvCxnSpPr>
            <a:cxnSpLocks/>
          </p:cNvCxnSpPr>
          <p:nvPr/>
        </p:nvCxnSpPr>
        <p:spPr>
          <a:xfrm flipV="1">
            <a:off x="3221677" y="3545842"/>
            <a:ext cx="2757740" cy="2781456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D8FAC96-86B3-4D4D-B44C-2B0D58D16E02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2" name="Trapezoid 1">
              <a:extLst>
                <a:ext uri="{FF2B5EF4-FFF2-40B4-BE49-F238E27FC236}">
                  <a16:creationId xmlns="" xmlns:a16="http://schemas.microsoft.com/office/drawing/2014/main" id="{6ED67B57-8E9E-42B5-AE9E-A571BCC67285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21A5B0E8-F4A7-4763-A63F-5CB743F66FD9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2DC6A1A-EE28-4D57-B864-41472EE77969}"/>
              </a:ext>
            </a:extLst>
          </p:cNvPr>
          <p:cNvSpPr txBox="1"/>
          <p:nvPr/>
        </p:nvSpPr>
        <p:spPr>
          <a:xfrm>
            <a:off x="1186026" y="112944"/>
            <a:ext cx="1013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6C892A27-7F19-4B1A-ADBF-871EAD2F68B9}"/>
              </a:ext>
            </a:extLst>
          </p:cNvPr>
          <p:cNvSpPr txBox="1"/>
          <p:nvPr/>
        </p:nvSpPr>
        <p:spPr>
          <a:xfrm>
            <a:off x="1186025" y="1583111"/>
            <a:ext cx="10138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(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nơi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ACE3A9A5-FA91-43F8-A894-CF9348189C40}"/>
              </a:ext>
            </a:extLst>
          </p:cNvPr>
          <p:cNvSpPr txBox="1"/>
          <p:nvPr/>
        </p:nvSpPr>
        <p:spPr>
          <a:xfrm>
            <a:off x="1186025" y="2034270"/>
            <a:ext cx="10878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Điểm X (t = 0,5h; s = 2,5km), điểm Y (t = 1h; s = 5km), điểm Z (t = 1,5h; s = 7,5km), điểm T (t = 2h; s = 10km),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9" name="Table 6">
            <a:extLst>
              <a:ext uri="{FF2B5EF4-FFF2-40B4-BE49-F238E27FC236}">
                <a16:creationId xmlns="" xmlns:a16="http://schemas.microsoft.com/office/drawing/2014/main" id="{68ECC93E-12AD-4227-8A13-737CA83BB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412"/>
              </p:ext>
            </p:extLst>
          </p:nvPr>
        </p:nvGraphicFramePr>
        <p:xfrm>
          <a:off x="2018586" y="655587"/>
          <a:ext cx="8128002" cy="83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22">
                  <a:extLst>
                    <a:ext uri="{9D8B030D-6E8A-4147-A177-3AD203B41FA5}">
                      <a16:colId xmlns="" xmlns:a16="http://schemas.microsoft.com/office/drawing/2014/main" val="3035062409"/>
                    </a:ext>
                  </a:extLst>
                </a:gridCol>
                <a:gridCol w="1206230">
                  <a:extLst>
                    <a:ext uri="{9D8B030D-6E8A-4147-A177-3AD203B41FA5}">
                      <a16:colId xmlns="" xmlns:a16="http://schemas.microsoft.com/office/drawing/2014/main" val="2077364804"/>
                    </a:ext>
                  </a:extLst>
                </a:gridCol>
                <a:gridCol w="1235413">
                  <a:extLst>
                    <a:ext uri="{9D8B030D-6E8A-4147-A177-3AD203B41FA5}">
                      <a16:colId xmlns="" xmlns:a16="http://schemas.microsoft.com/office/drawing/2014/main" val="1403507891"/>
                    </a:ext>
                  </a:extLst>
                </a:gridCol>
                <a:gridCol w="1196502">
                  <a:extLst>
                    <a:ext uri="{9D8B030D-6E8A-4147-A177-3AD203B41FA5}">
                      <a16:colId xmlns="" xmlns:a16="http://schemas.microsoft.com/office/drawing/2014/main" val="2337650749"/>
                    </a:ext>
                  </a:extLst>
                </a:gridCol>
                <a:gridCol w="1177047">
                  <a:extLst>
                    <a:ext uri="{9D8B030D-6E8A-4147-A177-3AD203B41FA5}">
                      <a16:colId xmlns="" xmlns:a16="http://schemas.microsoft.com/office/drawing/2014/main" val="3326594331"/>
                    </a:ext>
                  </a:extLst>
                </a:gridCol>
                <a:gridCol w="1152188">
                  <a:extLst>
                    <a:ext uri="{9D8B030D-6E8A-4147-A177-3AD203B41FA5}">
                      <a16:colId xmlns="" xmlns:a16="http://schemas.microsoft.com/office/drawing/2014/main" val="886485394"/>
                    </a:ext>
                  </a:extLst>
                </a:gridCol>
              </a:tblGrid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(h)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64247284"/>
                  </a:ext>
                </a:extLst>
              </a:tr>
              <a:tr h="415499">
                <a:tc>
                  <a:txBody>
                    <a:bodyPr/>
                    <a:lstStyle/>
                    <a:p>
                      <a:pPr algn="ctr"/>
                      <a:r>
                        <a:rPr lang="vi-VN" b="1" i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(km)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en-US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1526067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="" xmlns:a16="http://schemas.microsoft.com/office/drawing/2014/main" id="{DD6F69B7-4B10-4E18-A072-53F39BADB04A}"/>
              </a:ext>
            </a:extLst>
          </p:cNvPr>
          <p:cNvGrpSpPr/>
          <p:nvPr/>
        </p:nvGrpSpPr>
        <p:grpSpPr>
          <a:xfrm>
            <a:off x="2254292" y="2916064"/>
            <a:ext cx="5001176" cy="3887051"/>
            <a:chOff x="3730302" y="2539730"/>
            <a:chExt cx="5001176" cy="3887051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FDC2CC08-1335-4DDE-89ED-6314B7BC7EB0}"/>
                </a:ext>
              </a:extLst>
            </p:cNvPr>
            <p:cNvCxnSpPr/>
            <p:nvPr/>
          </p:nvCxnSpPr>
          <p:spPr>
            <a:xfrm>
              <a:off x="4639214" y="2717362"/>
              <a:ext cx="0" cy="3276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4DF0EEF8-BCF4-452F-BE24-434C48C03626}"/>
                </a:ext>
              </a:extLst>
            </p:cNvPr>
            <p:cNvCxnSpPr/>
            <p:nvPr/>
          </p:nvCxnSpPr>
          <p:spPr>
            <a:xfrm>
              <a:off x="4639214" y="6013634"/>
              <a:ext cx="3600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="" xmlns:a16="http://schemas.microsoft.com/office/drawing/2014/main" id="{5A8C1434-CD4D-4702-86BF-41C0DB045280}"/>
                </a:ext>
              </a:extLst>
            </p:cNvPr>
            <p:cNvSpPr/>
            <p:nvPr/>
          </p:nvSpPr>
          <p:spPr>
            <a:xfrm>
              <a:off x="4598700" y="5969820"/>
              <a:ext cx="87630" cy="876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C782DDC2-0B2F-4902-8D77-A3D7EEFBF1AD}"/>
                </a:ext>
              </a:extLst>
            </p:cNvPr>
            <p:cNvSpPr txBox="1"/>
            <p:nvPr/>
          </p:nvSpPr>
          <p:spPr>
            <a:xfrm>
              <a:off x="4281706" y="5930998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="" xmlns:a16="http://schemas.microsoft.com/office/drawing/2014/main" id="{5953D520-51BE-4AA9-BAE8-30EF6311AAE7}"/>
                </a:ext>
              </a:extLst>
            </p:cNvPr>
            <p:cNvSpPr txBox="1"/>
            <p:nvPr/>
          </p:nvSpPr>
          <p:spPr>
            <a:xfrm>
              <a:off x="8062488" y="6057449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="" xmlns:a16="http://schemas.microsoft.com/office/drawing/2014/main" id="{1353F989-9A56-4287-AE9B-FC58117C64F7}"/>
                </a:ext>
              </a:extLst>
            </p:cNvPr>
            <p:cNvSpPr txBox="1"/>
            <p:nvPr/>
          </p:nvSpPr>
          <p:spPr>
            <a:xfrm>
              <a:off x="3730302" y="2539730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(km)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="" xmlns:a16="http://schemas.microsoft.com/office/drawing/2014/main" id="{817FA1A9-E956-4B40-800A-715C35359786}"/>
                </a:ext>
              </a:extLst>
            </p:cNvPr>
            <p:cNvGrpSpPr/>
            <p:nvPr/>
          </p:nvGrpSpPr>
          <p:grpSpPr>
            <a:xfrm>
              <a:off x="5113437" y="5930998"/>
              <a:ext cx="572928" cy="495783"/>
              <a:chOff x="5134458" y="6340902"/>
              <a:chExt cx="572928" cy="495783"/>
            </a:xfrm>
          </p:grpSpPr>
          <p:cxnSp>
            <p:nvCxnSpPr>
              <p:cNvPr id="139" name="Straight Connector 138">
                <a:extLst>
                  <a:ext uri="{FF2B5EF4-FFF2-40B4-BE49-F238E27FC236}">
                    <a16:creationId xmlns="" xmlns:a16="http://schemas.microsoft.com/office/drawing/2014/main" id="{02D73DE4-9795-4E2A-8163-B3F1BF8B9D28}"/>
                  </a:ext>
                </a:extLst>
              </p:cNvPr>
              <p:cNvCxnSpPr/>
              <p:nvPr/>
            </p:nvCxnSpPr>
            <p:spPr>
              <a:xfrm>
                <a:off x="537591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>
                <a:extLst>
                  <a:ext uri="{FF2B5EF4-FFF2-40B4-BE49-F238E27FC236}">
                    <a16:creationId xmlns="" xmlns:a16="http://schemas.microsoft.com/office/drawing/2014/main" id="{31C237C4-7E68-4E09-A1DF-603729BD5D93}"/>
                  </a:ext>
                </a:extLst>
              </p:cNvPr>
              <p:cNvSpPr txBox="1"/>
              <p:nvPr/>
            </p:nvSpPr>
            <p:spPr>
              <a:xfrm>
                <a:off x="5134458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="" xmlns:a16="http://schemas.microsoft.com/office/drawing/2014/main" id="{2F06C1DB-C163-4199-A0CA-A093FA077175}"/>
                </a:ext>
              </a:extLst>
            </p:cNvPr>
            <p:cNvGrpSpPr/>
            <p:nvPr/>
          </p:nvGrpSpPr>
          <p:grpSpPr>
            <a:xfrm>
              <a:off x="5919436" y="5930998"/>
              <a:ext cx="302255" cy="495783"/>
              <a:chOff x="5940457" y="6340902"/>
              <a:chExt cx="302255" cy="495783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="" xmlns:a16="http://schemas.microsoft.com/office/drawing/2014/main" id="{22FB212A-844B-4BA2-81E1-771CC173F72D}"/>
                  </a:ext>
                </a:extLst>
              </p:cNvPr>
              <p:cNvCxnSpPr/>
              <p:nvPr/>
            </p:nvCxnSpPr>
            <p:spPr>
              <a:xfrm>
                <a:off x="609600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="" xmlns:a16="http://schemas.microsoft.com/office/drawing/2014/main" id="{B001ECBE-49D6-426A-94E0-CF285E0D3848}"/>
                  </a:ext>
                </a:extLst>
              </p:cNvPr>
              <p:cNvSpPr txBox="1"/>
              <p:nvPr/>
            </p:nvSpPr>
            <p:spPr>
              <a:xfrm>
                <a:off x="5940457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="" xmlns:a16="http://schemas.microsoft.com/office/drawing/2014/main" id="{15BA0FC0-C113-4016-8A2F-FB50E00C9AF8}"/>
                </a:ext>
              </a:extLst>
            </p:cNvPr>
            <p:cNvGrpSpPr/>
            <p:nvPr/>
          </p:nvGrpSpPr>
          <p:grpSpPr>
            <a:xfrm>
              <a:off x="6552715" y="5930998"/>
              <a:ext cx="529023" cy="495783"/>
              <a:chOff x="6573736" y="6340902"/>
              <a:chExt cx="529023" cy="495783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="" xmlns:a16="http://schemas.microsoft.com/office/drawing/2014/main" id="{B42DD984-F0A3-4786-BC41-29AEEADC1905}"/>
                  </a:ext>
                </a:extLst>
              </p:cNvPr>
              <p:cNvCxnSpPr/>
              <p:nvPr/>
            </p:nvCxnSpPr>
            <p:spPr>
              <a:xfrm>
                <a:off x="681609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="" xmlns:a16="http://schemas.microsoft.com/office/drawing/2014/main" id="{99DB99F5-AFAE-411F-8856-3145CDE5F842}"/>
                  </a:ext>
                </a:extLst>
              </p:cNvPr>
              <p:cNvSpPr txBox="1"/>
              <p:nvPr/>
            </p:nvSpPr>
            <p:spPr>
              <a:xfrm>
                <a:off x="6573736" y="6467353"/>
                <a:ext cx="5290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1456352E-59B0-412C-9DED-18C72AFAB4B3}"/>
                </a:ext>
              </a:extLst>
            </p:cNvPr>
            <p:cNvGrpSpPr/>
            <p:nvPr/>
          </p:nvGrpSpPr>
          <p:grpSpPr>
            <a:xfrm>
              <a:off x="7358714" y="5930998"/>
              <a:ext cx="302255" cy="495783"/>
              <a:chOff x="7379735" y="6340902"/>
              <a:chExt cx="302255" cy="495783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="" xmlns:a16="http://schemas.microsoft.com/office/drawing/2014/main" id="{2257D241-E9AF-4ED0-B013-EFC5465675DC}"/>
                  </a:ext>
                </a:extLst>
              </p:cNvPr>
              <p:cNvCxnSpPr/>
              <p:nvPr/>
            </p:nvCxnSpPr>
            <p:spPr>
              <a:xfrm>
                <a:off x="7536180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>
                <a:extLst>
                  <a:ext uri="{FF2B5EF4-FFF2-40B4-BE49-F238E27FC236}">
                    <a16:creationId xmlns="" xmlns:a16="http://schemas.microsoft.com/office/drawing/2014/main" id="{1356BEFC-6B46-4BAB-B2C2-92B6EF2E2EB1}"/>
                  </a:ext>
                </a:extLst>
              </p:cNvPr>
              <p:cNvSpPr txBox="1"/>
              <p:nvPr/>
            </p:nvSpPr>
            <p:spPr>
              <a:xfrm>
                <a:off x="7379735" y="6467353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="" xmlns:a16="http://schemas.microsoft.com/office/drawing/2014/main" id="{E8FB744D-99AA-43E3-B8B3-D628B2A6E01D}"/>
                </a:ext>
              </a:extLst>
            </p:cNvPr>
            <p:cNvGrpSpPr/>
            <p:nvPr/>
          </p:nvGrpSpPr>
          <p:grpSpPr>
            <a:xfrm>
              <a:off x="4046818" y="5097338"/>
              <a:ext cx="675611" cy="369332"/>
              <a:chOff x="4067839" y="5507242"/>
              <a:chExt cx="675611" cy="369332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="" xmlns:a16="http://schemas.microsoft.com/office/drawing/2014/main" id="{A9079D72-F9E3-4B24-A658-054E78DD4A09}"/>
                  </a:ext>
                </a:extLst>
              </p:cNvPr>
              <p:cNvCxnSpPr/>
              <p:nvPr/>
            </p:nvCxnSpPr>
            <p:spPr>
              <a:xfrm>
                <a:off x="4574502" y="569190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TextBox 131">
                <a:extLst>
                  <a:ext uri="{FF2B5EF4-FFF2-40B4-BE49-F238E27FC236}">
                    <a16:creationId xmlns="" xmlns:a16="http://schemas.microsoft.com/office/drawing/2014/main" id="{6C8D8479-C537-4593-AABB-BFCB511F92C9}"/>
                  </a:ext>
                </a:extLst>
              </p:cNvPr>
              <p:cNvSpPr txBox="1"/>
              <p:nvPr/>
            </p:nvSpPr>
            <p:spPr>
              <a:xfrm>
                <a:off x="4067839" y="5507242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CC2E3784-DA22-4F60-8A80-FA3C81E3CD17}"/>
                </a:ext>
              </a:extLst>
            </p:cNvPr>
            <p:cNvGrpSpPr/>
            <p:nvPr/>
          </p:nvGrpSpPr>
          <p:grpSpPr>
            <a:xfrm>
              <a:off x="4135205" y="4377799"/>
              <a:ext cx="587224" cy="369332"/>
              <a:chOff x="4156226" y="4787703"/>
              <a:chExt cx="587224" cy="369332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="" xmlns:a16="http://schemas.microsoft.com/office/drawing/2014/main" id="{DD4E5B11-801F-4D95-8F0B-9F0B23E61F54}"/>
                  </a:ext>
                </a:extLst>
              </p:cNvPr>
              <p:cNvCxnSpPr/>
              <p:nvPr/>
            </p:nvCxnSpPr>
            <p:spPr>
              <a:xfrm>
                <a:off x="4574502" y="497181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>
                <a:extLst>
                  <a:ext uri="{FF2B5EF4-FFF2-40B4-BE49-F238E27FC236}">
                    <a16:creationId xmlns="" xmlns:a16="http://schemas.microsoft.com/office/drawing/2014/main" id="{76173185-532A-46F8-BA5D-A1F2FADFF4F1}"/>
                  </a:ext>
                </a:extLst>
              </p:cNvPr>
              <p:cNvSpPr txBox="1"/>
              <p:nvPr/>
            </p:nvSpPr>
            <p:spPr>
              <a:xfrm>
                <a:off x="4156226" y="4787703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="" xmlns:a16="http://schemas.microsoft.com/office/drawing/2014/main" id="{189548EE-7DFF-4757-ABC3-34BD915A8319}"/>
                </a:ext>
              </a:extLst>
            </p:cNvPr>
            <p:cNvGrpSpPr/>
            <p:nvPr/>
          </p:nvGrpSpPr>
          <p:grpSpPr>
            <a:xfrm>
              <a:off x="4028938" y="3657710"/>
              <a:ext cx="693491" cy="369332"/>
              <a:chOff x="4049959" y="4067614"/>
              <a:chExt cx="693491" cy="369332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="" xmlns:a16="http://schemas.microsoft.com/office/drawing/2014/main" id="{1DC2297C-9216-4003-AA51-EC542A87FA11}"/>
                  </a:ext>
                </a:extLst>
              </p:cNvPr>
              <p:cNvCxnSpPr/>
              <p:nvPr/>
            </p:nvCxnSpPr>
            <p:spPr>
              <a:xfrm>
                <a:off x="4574502" y="425172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>
                <a:extLst>
                  <a:ext uri="{FF2B5EF4-FFF2-40B4-BE49-F238E27FC236}">
                    <a16:creationId xmlns="" xmlns:a16="http://schemas.microsoft.com/office/drawing/2014/main" id="{0B7E0A0E-D1E1-494A-920B-6544F0B72F17}"/>
                  </a:ext>
                </a:extLst>
              </p:cNvPr>
              <p:cNvSpPr txBox="1"/>
              <p:nvPr/>
            </p:nvSpPr>
            <p:spPr>
              <a:xfrm>
                <a:off x="4049959" y="4067614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7,5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="" xmlns:a16="http://schemas.microsoft.com/office/drawing/2014/main" id="{0FBFB83F-BD3B-4A9F-8964-A53BE0533424}"/>
                </a:ext>
              </a:extLst>
            </p:cNvPr>
            <p:cNvGrpSpPr/>
            <p:nvPr/>
          </p:nvGrpSpPr>
          <p:grpSpPr>
            <a:xfrm>
              <a:off x="4026094" y="2937896"/>
              <a:ext cx="696335" cy="369332"/>
              <a:chOff x="4047115" y="3347800"/>
              <a:chExt cx="696335" cy="369332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="" xmlns:a16="http://schemas.microsoft.com/office/drawing/2014/main" id="{345FCC6A-2800-4B7B-A06E-2998BA5F902B}"/>
                  </a:ext>
                </a:extLst>
              </p:cNvPr>
              <p:cNvCxnSpPr/>
              <p:nvPr/>
            </p:nvCxnSpPr>
            <p:spPr>
              <a:xfrm>
                <a:off x="4574502" y="35316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>
                <a:extLst>
                  <a:ext uri="{FF2B5EF4-FFF2-40B4-BE49-F238E27FC236}">
                    <a16:creationId xmlns="" xmlns:a16="http://schemas.microsoft.com/office/drawing/2014/main" id="{C7A448C5-5C7D-421B-82FA-55C76B1556D4}"/>
                  </a:ext>
                </a:extLst>
              </p:cNvPr>
              <p:cNvSpPr txBox="1"/>
              <p:nvPr/>
            </p:nvSpPr>
            <p:spPr>
              <a:xfrm>
                <a:off x="4047115" y="3347800"/>
                <a:ext cx="5156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41" name="Straight Connector 140">
            <a:extLst>
              <a:ext uri="{FF2B5EF4-FFF2-40B4-BE49-F238E27FC236}">
                <a16:creationId xmlns=""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878879" y="5658338"/>
            <a:ext cx="0" cy="57041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="" xmlns:a16="http://schemas.microsoft.com/office/drawing/2014/main" id="{1E079779-A15D-4D78-B851-22C654B2BDD1}"/>
              </a:ext>
            </a:extLst>
          </p:cNvPr>
          <p:cNvCxnSpPr/>
          <p:nvPr/>
        </p:nvCxnSpPr>
        <p:spPr>
          <a:xfrm flipH="1">
            <a:off x="3322320" y="5658338"/>
            <a:ext cx="55655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="" xmlns:a16="http://schemas.microsoft.com/office/drawing/2014/main" id="{5978AF25-7B88-4C07-A53A-4260DF641868}"/>
              </a:ext>
            </a:extLst>
          </p:cNvPr>
          <p:cNvCxnSpPr>
            <a:cxnSpLocks/>
          </p:cNvCxnSpPr>
          <p:nvPr/>
        </p:nvCxnSpPr>
        <p:spPr>
          <a:xfrm flipV="1">
            <a:off x="4598969" y="4938248"/>
            <a:ext cx="0" cy="1290509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="" xmlns:a16="http://schemas.microsoft.com/office/drawing/2014/main" id="{F6CF6096-9683-4A21-933C-BE8C53CCBFC1}"/>
              </a:ext>
            </a:extLst>
          </p:cNvPr>
          <p:cNvCxnSpPr>
            <a:cxnSpLocks/>
          </p:cNvCxnSpPr>
          <p:nvPr/>
        </p:nvCxnSpPr>
        <p:spPr>
          <a:xfrm flipH="1">
            <a:off x="3320080" y="4938248"/>
            <a:ext cx="1278889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="" xmlns:a16="http://schemas.microsoft.com/office/drawing/2014/main" id="{C573D118-65F9-47C7-8E6D-B48362DCEDBC}"/>
              </a:ext>
            </a:extLst>
          </p:cNvPr>
          <p:cNvCxnSpPr>
            <a:cxnSpLocks/>
          </p:cNvCxnSpPr>
          <p:nvPr/>
        </p:nvCxnSpPr>
        <p:spPr>
          <a:xfrm flipV="1">
            <a:off x="5319059" y="4218158"/>
            <a:ext cx="0" cy="20106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="" xmlns:a16="http://schemas.microsoft.com/office/drawing/2014/main" id="{62D4963D-BD03-492C-8001-DFD2BE50E9CB}"/>
              </a:ext>
            </a:extLst>
          </p:cNvPr>
          <p:cNvCxnSpPr>
            <a:cxnSpLocks/>
          </p:cNvCxnSpPr>
          <p:nvPr/>
        </p:nvCxnSpPr>
        <p:spPr>
          <a:xfrm flipH="1">
            <a:off x="3320081" y="4218158"/>
            <a:ext cx="1998978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="" xmlns:a16="http://schemas.microsoft.com/office/drawing/2014/main" id="{C3FDA978-2EE5-4738-8591-6AE520C4B317}"/>
              </a:ext>
            </a:extLst>
          </p:cNvPr>
          <p:cNvCxnSpPr>
            <a:cxnSpLocks/>
          </p:cNvCxnSpPr>
          <p:nvPr/>
        </p:nvCxnSpPr>
        <p:spPr>
          <a:xfrm flipV="1">
            <a:off x="6039149" y="3498068"/>
            <a:ext cx="0" cy="273069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="" xmlns:a16="http://schemas.microsoft.com/office/drawing/2014/main" id="{5B72CEDF-3AC9-41C0-8494-760F541C3EB1}"/>
              </a:ext>
            </a:extLst>
          </p:cNvPr>
          <p:cNvCxnSpPr>
            <a:cxnSpLocks/>
          </p:cNvCxnSpPr>
          <p:nvPr/>
        </p:nvCxnSpPr>
        <p:spPr>
          <a:xfrm flipH="1">
            <a:off x="3199946" y="3498068"/>
            <a:ext cx="2839203" cy="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="" xmlns:a16="http://schemas.microsoft.com/office/drawing/2014/main" id="{0E662531-8FFD-439C-B1CD-686C3917291A}"/>
              </a:ext>
            </a:extLst>
          </p:cNvPr>
          <p:cNvGrpSpPr/>
          <p:nvPr/>
        </p:nvGrpSpPr>
        <p:grpSpPr>
          <a:xfrm>
            <a:off x="3798820" y="5110492"/>
            <a:ext cx="520750" cy="632319"/>
            <a:chOff x="5139940" y="4650075"/>
            <a:chExt cx="520750" cy="632319"/>
          </a:xfrm>
        </p:grpSpPr>
        <p:sp>
          <p:nvSpPr>
            <p:cNvPr id="150" name="Oval 149">
              <a:extLst>
                <a:ext uri="{FF2B5EF4-FFF2-40B4-BE49-F238E27FC236}">
                  <a16:creationId xmlns="" xmlns:a16="http://schemas.microsoft.com/office/drawing/2014/main" id="{5C8E8A8C-A410-4B89-A3D6-A50470E33797}"/>
                </a:ext>
              </a:extLst>
            </p:cNvPr>
            <p:cNvSpPr/>
            <p:nvPr/>
          </p:nvSpPr>
          <p:spPr>
            <a:xfrm>
              <a:off x="5139940" y="5113446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="" xmlns:a16="http://schemas.microsoft.com/office/drawing/2014/main" id="{FB83B3F6-0087-4FDF-ADF1-DE86A4555983}"/>
                </a:ext>
              </a:extLst>
            </p:cNvPr>
            <p:cNvSpPr txBox="1"/>
            <p:nvPr/>
          </p:nvSpPr>
          <p:spPr>
            <a:xfrm>
              <a:off x="5162850" y="4650075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="" xmlns:a16="http://schemas.microsoft.com/office/drawing/2014/main" id="{BCC4CB6C-9EC8-4E88-ACB0-2F49CEF20840}"/>
              </a:ext>
            </a:extLst>
          </p:cNvPr>
          <p:cNvGrpSpPr/>
          <p:nvPr/>
        </p:nvGrpSpPr>
        <p:grpSpPr>
          <a:xfrm>
            <a:off x="4492871" y="4465206"/>
            <a:ext cx="516009" cy="571086"/>
            <a:chOff x="5833991" y="4004789"/>
            <a:chExt cx="516009" cy="571086"/>
          </a:xfrm>
        </p:grpSpPr>
        <p:sp>
          <p:nvSpPr>
            <p:cNvPr id="153" name="Oval 152">
              <a:extLst>
                <a:ext uri="{FF2B5EF4-FFF2-40B4-BE49-F238E27FC236}">
                  <a16:creationId xmlns="" xmlns:a16="http://schemas.microsoft.com/office/drawing/2014/main" id="{B4B573F8-131A-4128-8466-78F6F9655F20}"/>
                </a:ext>
              </a:extLst>
            </p:cNvPr>
            <p:cNvSpPr/>
            <p:nvPr/>
          </p:nvSpPr>
          <p:spPr>
            <a:xfrm>
              <a:off x="5833991" y="4406927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="" xmlns:a16="http://schemas.microsoft.com/office/drawing/2014/main" id="{BE35665B-48E8-41D9-806D-104D41B4E34A}"/>
                </a:ext>
              </a:extLst>
            </p:cNvPr>
            <p:cNvSpPr txBox="1"/>
            <p:nvPr/>
          </p:nvSpPr>
          <p:spPr>
            <a:xfrm>
              <a:off x="5852160" y="4004789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="" xmlns:a16="http://schemas.microsoft.com/office/drawing/2014/main" id="{F46D1F89-3243-4AB6-B2A6-F876F484072E}"/>
              </a:ext>
            </a:extLst>
          </p:cNvPr>
          <p:cNvGrpSpPr/>
          <p:nvPr/>
        </p:nvGrpSpPr>
        <p:grpSpPr>
          <a:xfrm>
            <a:off x="5194248" y="3675910"/>
            <a:ext cx="497840" cy="623929"/>
            <a:chOff x="6535368" y="3215493"/>
            <a:chExt cx="497840" cy="623929"/>
          </a:xfrm>
        </p:grpSpPr>
        <p:sp>
          <p:nvSpPr>
            <p:cNvPr id="156" name="Oval 155">
              <a:extLst>
                <a:ext uri="{FF2B5EF4-FFF2-40B4-BE49-F238E27FC236}">
                  <a16:creationId xmlns="" xmlns:a16="http://schemas.microsoft.com/office/drawing/2014/main" id="{8A735B22-898B-4EA9-95E2-074D2AA1E2A0}"/>
                </a:ext>
              </a:extLst>
            </p:cNvPr>
            <p:cNvSpPr/>
            <p:nvPr/>
          </p:nvSpPr>
          <p:spPr>
            <a:xfrm>
              <a:off x="6564893" y="3670474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4BF60B54-04C9-4962-B6A6-F276C2C28EF2}"/>
                </a:ext>
              </a:extLst>
            </p:cNvPr>
            <p:cNvSpPr txBox="1"/>
            <p:nvPr/>
          </p:nvSpPr>
          <p:spPr>
            <a:xfrm>
              <a:off x="6535368" y="3215493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="" xmlns:a16="http://schemas.microsoft.com/office/drawing/2014/main" id="{62FD2B13-2F38-455B-B565-AD2173BA8594}"/>
              </a:ext>
            </a:extLst>
          </p:cNvPr>
          <p:cNvGrpSpPr/>
          <p:nvPr/>
        </p:nvGrpSpPr>
        <p:grpSpPr>
          <a:xfrm>
            <a:off x="5954675" y="2913723"/>
            <a:ext cx="497840" cy="649663"/>
            <a:chOff x="7295795" y="2453306"/>
            <a:chExt cx="497840" cy="649663"/>
          </a:xfrm>
        </p:grpSpPr>
        <p:sp>
          <p:nvSpPr>
            <p:cNvPr id="159" name="Oval 158">
              <a:extLst>
                <a:ext uri="{FF2B5EF4-FFF2-40B4-BE49-F238E27FC236}">
                  <a16:creationId xmlns="" xmlns:a16="http://schemas.microsoft.com/office/drawing/2014/main" id="{BAB63AF3-85B1-4802-A81A-ABAB86253396}"/>
                </a:ext>
              </a:extLst>
            </p:cNvPr>
            <p:cNvSpPr/>
            <p:nvPr/>
          </p:nvSpPr>
          <p:spPr>
            <a:xfrm>
              <a:off x="7295795" y="2934021"/>
              <a:ext cx="168948" cy="168948"/>
            </a:xfrm>
            <a:prstGeom prst="ellipse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TextBox 159">
              <a:extLst>
                <a:ext uri="{FF2B5EF4-FFF2-40B4-BE49-F238E27FC236}">
                  <a16:creationId xmlns="" xmlns:a16="http://schemas.microsoft.com/office/drawing/2014/main" id="{5A03B38B-4CB4-454A-A86A-DFF2505BC603}"/>
                </a:ext>
              </a:extLst>
            </p:cNvPr>
            <p:cNvSpPr txBox="1"/>
            <p:nvPr/>
          </p:nvSpPr>
          <p:spPr>
            <a:xfrm>
              <a:off x="7295795" y="2453306"/>
              <a:ext cx="497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1" name="Oval 160">
            <a:extLst>
              <a:ext uri="{FF2B5EF4-FFF2-40B4-BE49-F238E27FC236}">
                <a16:creationId xmlns="" xmlns:a16="http://schemas.microsoft.com/office/drawing/2014/main" id="{0608F3DF-0FC3-4914-8B99-85A5DBE029B1}"/>
              </a:ext>
            </a:extLst>
          </p:cNvPr>
          <p:cNvSpPr/>
          <p:nvPr/>
        </p:nvSpPr>
        <p:spPr>
          <a:xfrm>
            <a:off x="3077471" y="6295358"/>
            <a:ext cx="168948" cy="168948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="" xmlns:a16="http://schemas.microsoft.com/office/drawing/2014/main" id="{821D870F-ECED-48F7-BA15-332ECF52E6F4}"/>
              </a:ext>
            </a:extLst>
          </p:cNvPr>
          <p:cNvSpPr txBox="1"/>
          <p:nvPr/>
        </p:nvSpPr>
        <p:spPr>
          <a:xfrm>
            <a:off x="6321666" y="4299839"/>
            <a:ext cx="5538291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sẽ được 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921146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07" grpId="0"/>
      <p:bldP spid="108" grpId="0"/>
      <p:bldP spid="161" grpId="0" animBg="1"/>
      <p:bldP spid="1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=""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=""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=""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135003" y="1366081"/>
            <a:ext cx="11921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094824" y="2461663"/>
            <a:ext cx="5001176" cy="3887051"/>
            <a:chOff x="2292174" y="2932916"/>
            <a:chExt cx="5001176" cy="3887051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001176" cy="3887051"/>
              <a:chOff x="3751323" y="2949634"/>
              <a:chExt cx="5001176" cy="388705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8083509" y="6467353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823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(km)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719639" cy="495783"/>
                <a:chOff x="5220818" y="6340902"/>
                <a:chExt cx="719639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=""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0.5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=""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40268" cy="495783"/>
                <a:chOff x="6660096" y="6340902"/>
                <a:chExt cx="540268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=""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402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=""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=""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=""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=""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=""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A98D3C9B-7557-4ECD-B736-3675A8B3656F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273490" y="4930485"/>
              <a:ext cx="2713749" cy="2461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1360520" y="4292060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271941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=""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3435085" y="4501514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=""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4159591" y="4484123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="" xmlns:a16="http://schemas.microsoft.com/office/drawing/2014/main" id="{487ECFE5-7C3A-40FC-B908-373C928FF471}"/>
              </a:ext>
            </a:extLst>
          </p:cNvPr>
          <p:cNvCxnSpPr/>
          <p:nvPr/>
        </p:nvCxnSpPr>
        <p:spPr>
          <a:xfrm flipV="1">
            <a:off x="4881683" y="4482089"/>
            <a:ext cx="0" cy="132328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263493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3355027" y="438706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071371" y="4388826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41D134D8-7819-E8F3-1013-16C3F0259688}"/>
              </a:ext>
            </a:extLst>
          </p:cNvPr>
          <p:cNvSpPr/>
          <p:nvPr/>
        </p:nvSpPr>
        <p:spPr>
          <a:xfrm>
            <a:off x="4789889" y="4374758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ong bóng Lời nói: Hình chữ nhật với Góc Tròn 6">
            <a:extLst>
              <a:ext uri="{FF2B5EF4-FFF2-40B4-BE49-F238E27FC236}">
                <a16:creationId xmlns="" xmlns:a16="http://schemas.microsoft.com/office/drawing/2014/main" id="{AD3049BF-A886-BF2E-43AE-F38352446026}"/>
              </a:ext>
            </a:extLst>
          </p:cNvPr>
          <p:cNvSpPr/>
          <p:nvPr/>
        </p:nvSpPr>
        <p:spPr>
          <a:xfrm>
            <a:off x="6829126" y="2075710"/>
            <a:ext cx="5035140" cy="2593079"/>
          </a:xfrm>
          <a:prstGeom prst="wedgeRoundRectCallout">
            <a:avLst>
              <a:gd name="adj1" fmla="val -93475"/>
              <a:gd name="adj2" fmla="val 41342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9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1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40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0" dur="500"/>
                                            <p:tgtEl>
                                              <p:spTgt spid="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5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0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5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6" fill="hold">
                          <p:stCondLst>
                            <p:cond delay="indefinite"/>
                          </p:stCondLst>
                          <p:childTnLst>
                            <p:par>
                              <p:cTn id="7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8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1" fill="hold">
                          <p:stCondLst>
                            <p:cond delay="indefinite"/>
                          </p:stCondLst>
                          <p:childTnLst>
                            <p:par>
                              <p:cTn id="8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3" presetID="2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5" dur="58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1822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664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664" tmFilter="0, 0; 0.125,0.2665; 0.25,0.4; 0.375,0.465; 0.5,0.5;  0.625,0.535; 0.75,0.6; 0.875,0.7335; 1,1">
                                              <p:stCondLst>
                                                <p:cond delay="66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332" tmFilter="0, 0; 0.125,0.2665; 0.25,0.4; 0.375,0.465; 0.5,0.5;  0.625,0.535; 0.75,0.6; 0.875,0.7335; 1,1">
                                              <p:stCondLst>
                                                <p:cond delay="132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64" tmFilter="0, 0; 0.125,0.2665; 0.25,0.4; 0.375,0.465; 0.5,0.5;  0.625,0.535; 0.75,0.6; 0.875,0.7335; 1,1">
                                              <p:stCondLst>
                                                <p:cond delay="165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91" dur="26">
                                              <p:stCondLst>
                                                <p:cond delay="6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92" dur="166" decel="50000">
                                              <p:stCondLst>
                                                <p:cond delay="676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3" dur="26">
                                              <p:stCondLst>
                                                <p:cond delay="131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94" dur="166" decel="50000">
                                              <p:stCondLst>
                                                <p:cond delay="133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5" dur="26">
                                              <p:stCondLst>
                                                <p:cond delay="1642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96" dur="166" decel="50000">
                                              <p:stCondLst>
                                                <p:cond delay="166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97" dur="26">
                                              <p:stCondLst>
                                                <p:cond delay="1808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98" dur="166" decel="50000">
                                              <p:stCondLst>
                                                <p:cond delay="1834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59" grpId="0" animBg="1"/>
          <p:bldP spid="65" grpId="0" animBg="1"/>
          <p:bldP spid="66" grpId="0" animBg="1"/>
          <p:bldP spid="67" grpId="0" animBg="1"/>
          <p:bldP spid="68" grpId="0" animBg="1"/>
          <p:bldP spid="7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A44368-C572-C310-2803-17D3443E53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7216" y="995680"/>
            <a:ext cx="7310713" cy="5091074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="" xmlns:a16="http://schemas.microsoft.com/office/drawing/2014/main" id="{865071AD-B0EC-9D9C-D90A-5D0BE27FD11F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="" xmlns:a16="http://schemas.microsoft.com/office/drawing/2014/main" id="{1158D769-E23A-6AA7-EA35-0604BD6EBFF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="" xmlns:a16="http://schemas.microsoft.com/office/drawing/2014/main" id="{0399B815-EC55-63CA-32FA-138C2D3A5AA9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="" xmlns:a16="http://schemas.microsoft.com/office/drawing/2014/main" id="{44549E8F-E508-A27A-EE87-77A7ED84D26E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E41158-CD28-9F71-EB88-FAB6FD612796}"/>
              </a:ext>
            </a:extLst>
          </p:cNvPr>
          <p:cNvSpPr txBox="1"/>
          <p:nvPr/>
        </p:nvSpPr>
        <p:spPr>
          <a:xfrm>
            <a:off x="1388613" y="370840"/>
            <a:ext cx="9667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3CD47C07-85C6-4642-F74D-294FCBF0D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93837"/>
              </p:ext>
            </p:extLst>
          </p:nvPr>
        </p:nvGraphicFramePr>
        <p:xfrm>
          <a:off x="5976029" y="2514600"/>
          <a:ext cx="5775960" cy="18288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65315">
                  <a:extLst>
                    <a:ext uri="{9D8B030D-6E8A-4147-A177-3AD203B41FA5}">
                      <a16:colId xmlns="" xmlns:a16="http://schemas.microsoft.com/office/drawing/2014/main" val="4016892148"/>
                    </a:ext>
                  </a:extLst>
                </a:gridCol>
                <a:gridCol w="2910645">
                  <a:extLst>
                    <a:ext uri="{9D8B030D-6E8A-4147-A177-3AD203B41FA5}">
                      <a16:colId xmlns="" xmlns:a16="http://schemas.microsoft.com/office/drawing/2014/main" val="2653131337"/>
                    </a:ext>
                  </a:extLst>
                </a:gridCol>
              </a:tblGrid>
              <a:tr h="137203">
                <a:tc>
                  <a:txBody>
                    <a:bodyPr/>
                    <a:lstStyle/>
                    <a:p>
                      <a:r>
                        <a:rPr lang="en-US" sz="2400" dirty="0" err="1"/>
                        <a:t>Các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giai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đoạn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/>
                        <a:t>Mô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tả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chuyển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động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83620746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5949178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2315082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217646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1A9D29E6-BB30-6294-91CA-978E60162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166290"/>
              </p:ext>
            </p:extLst>
          </p:nvPr>
        </p:nvGraphicFramePr>
        <p:xfrm>
          <a:off x="5976029" y="2971800"/>
          <a:ext cx="2865315" cy="13716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865315">
                  <a:extLst>
                    <a:ext uri="{9D8B030D-6E8A-4147-A177-3AD203B41FA5}">
                      <a16:colId xmlns="" xmlns:a16="http://schemas.microsoft.com/office/drawing/2014/main" val="3241585728"/>
                    </a:ext>
                  </a:extLst>
                </a:gridCol>
              </a:tblGrid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A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0 – 1min)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12661019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1 – 3min)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1540265"/>
                  </a:ext>
                </a:extLst>
              </a:tr>
              <a:tr h="137203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C (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3 – 4min)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814221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86BB806-89BF-CD41-FAF5-E1A7079B5CFB}"/>
              </a:ext>
            </a:extLst>
          </p:cNvPr>
          <p:cNvSpPr txBox="1"/>
          <p:nvPr/>
        </p:nvSpPr>
        <p:spPr>
          <a:xfrm>
            <a:off x="9033510" y="2971800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E4C514D-1CFE-C59C-578A-CE8C924FCEAC}"/>
              </a:ext>
            </a:extLst>
          </p:cNvPr>
          <p:cNvSpPr txBox="1"/>
          <p:nvPr/>
        </p:nvSpPr>
        <p:spPr>
          <a:xfrm>
            <a:off x="8982757" y="3881735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6936750-A616-80A3-768A-DBA41D42C6A3}"/>
              </a:ext>
            </a:extLst>
          </p:cNvPr>
          <p:cNvSpPr txBox="1"/>
          <p:nvPr/>
        </p:nvSpPr>
        <p:spPr>
          <a:xfrm>
            <a:off x="8977240" y="3420070"/>
            <a:ext cx="28653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Ô </a:t>
            </a:r>
            <a:r>
              <a:rPr lang="en-US" sz="2400" dirty="0" err="1"/>
              <a:t>tô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80745CB4-4E10-7B88-EC5D-0209D9E1E42F}"/>
              </a:ext>
            </a:extLst>
          </p:cNvPr>
          <p:cNvSpPr/>
          <p:nvPr/>
        </p:nvSpPr>
        <p:spPr>
          <a:xfrm rot="2060926">
            <a:off x="842338" y="4097030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5B284229-3EC8-329F-3DFB-7F71A565D7E7}"/>
              </a:ext>
            </a:extLst>
          </p:cNvPr>
          <p:cNvSpPr/>
          <p:nvPr/>
        </p:nvSpPr>
        <p:spPr>
          <a:xfrm rot="2060926">
            <a:off x="2212972" y="3638268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="" xmlns:a16="http://schemas.microsoft.com/office/drawing/2014/main" id="{5534839C-4732-384E-CDD1-50ED0C316719}"/>
              </a:ext>
            </a:extLst>
          </p:cNvPr>
          <p:cNvSpPr/>
          <p:nvPr/>
        </p:nvSpPr>
        <p:spPr>
          <a:xfrm rot="2060926">
            <a:off x="3977477" y="2908113"/>
            <a:ext cx="906676" cy="5335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14" grpId="0"/>
          <p:bldP spid="15" grpId="0"/>
          <p:bldP spid="16" grpId="0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4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4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5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5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21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hsl" dir="cw">
                                          <p:cBhvr override="childStyle">
                                            <p:cTn id="7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animClr clrSpc="hsl" dir="cw">
                                          <p:cBhvr>
                                            <p:cTn id="7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stroke.color</p:attrName>
                                            </p:attrNameLst>
                                          </p:cBhvr>
                                          <p:by>
                                            <p:hsl h="7200000" s="0" l="0"/>
                                          </p:by>
                                        </p:animClr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4" fill="hold">
                          <p:stCondLst>
                            <p:cond delay="indefinite"/>
                          </p:stCondLst>
                          <p:childTnLst>
                            <p:par>
                              <p:cTn id="8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6" presetID="3" presetClass="exit" presetSubtype="10" fill="hold" grpId="2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blinds(horizontal)">
                                          <p:cBhvr>
                                            <p:cTn id="8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  <p:bldP spid="14" grpId="0"/>
          <p:bldP spid="15" grpId="0"/>
          <p:bldP spid="16" grpId="0"/>
          <p:bldP spid="17" grpId="0" animBg="1"/>
          <p:bldP spid="17" grpId="1" animBg="1"/>
          <p:bldP spid="17" grpId="2" animBg="1"/>
          <p:bldP spid="18" grpId="0" animBg="1"/>
          <p:bldP spid="18" grpId="1" animBg="1"/>
          <p:bldP spid="18" grpId="2" animBg="1"/>
          <p:bldP spid="19" grpId="0" animBg="1"/>
          <p:bldP spid="19" grpId="1" animBg="1"/>
          <p:bldP spid="19" grpId="2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A2F10ED-D41E-4E06-B99E-BAF8C7C47FFB}"/>
              </a:ext>
            </a:extLst>
          </p:cNvPr>
          <p:cNvSpPr txBox="1"/>
          <p:nvPr/>
        </p:nvSpPr>
        <p:spPr>
          <a:xfrm>
            <a:off x="98218" y="1333808"/>
            <a:ext cx="9871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099DE23-D6BE-4D86-A49E-62836CAB7253}"/>
              </a:ext>
            </a:extLst>
          </p:cNvPr>
          <p:cNvGrpSpPr/>
          <p:nvPr/>
        </p:nvGrpSpPr>
        <p:grpSpPr>
          <a:xfrm>
            <a:off x="1888602" y="0"/>
            <a:ext cx="9070131" cy="763929"/>
            <a:chOff x="1888602" y="115747"/>
            <a:chExt cx="8414795" cy="763929"/>
          </a:xfrm>
        </p:grpSpPr>
        <p:sp>
          <p:nvSpPr>
            <p:cNvPr id="12" name="Trapezoid 11">
              <a:extLst>
                <a:ext uri="{FF2B5EF4-FFF2-40B4-BE49-F238E27FC236}">
                  <a16:creationId xmlns="" xmlns:a16="http://schemas.microsoft.com/office/drawing/2014/main" id="{D05B9DCC-C54C-4F8D-AC79-64646DBE049C}"/>
                </a:ext>
              </a:extLst>
            </p:cNvPr>
            <p:cNvSpPr/>
            <p:nvPr/>
          </p:nvSpPr>
          <p:spPr>
            <a:xfrm flipV="1">
              <a:off x="1888602" y="115747"/>
              <a:ext cx="8414795" cy="763929"/>
            </a:xfrm>
            <a:prstGeom prst="trapezoid">
              <a:avLst>
                <a:gd name="adj" fmla="val 28486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4865C56-B210-4235-AD26-248AA0A483F7}"/>
                </a:ext>
              </a:extLst>
            </p:cNvPr>
            <p:cNvSpPr txBox="1"/>
            <p:nvPr/>
          </p:nvSpPr>
          <p:spPr>
            <a:xfrm>
              <a:off x="2385210" y="236101"/>
              <a:ext cx="77572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9. ĐỒ </a:t>
              </a:r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 QUÃNG ĐƯỜNG – THỜI GIAN</a:t>
              </a:r>
              <a:endPara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8016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A boat sailing on the water&#10;&#10;Description automatically generated with low confidence">
            <a:extLst>
              <a:ext uri="{FF2B5EF4-FFF2-40B4-BE49-F238E27FC236}">
                <a16:creationId xmlns="" xmlns:a16="http://schemas.microsoft.com/office/drawing/2014/main" id="{52EE3C70-F040-41FC-AA4A-0F1D5C56B1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0" y="1735014"/>
            <a:ext cx="5841322" cy="512298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A75FD78-7E2C-4933-8513-838CF4DC29DC}"/>
              </a:ext>
            </a:extLst>
          </p:cNvPr>
          <p:cNvGrpSpPr/>
          <p:nvPr/>
        </p:nvGrpSpPr>
        <p:grpSpPr>
          <a:xfrm>
            <a:off x="5908242" y="1735014"/>
            <a:ext cx="6060577" cy="4989058"/>
            <a:chOff x="5755842" y="1418994"/>
            <a:chExt cx="6060577" cy="5538758"/>
          </a:xfrm>
        </p:grpSpPr>
        <p:cxnSp>
          <p:nvCxnSpPr>
            <p:cNvPr id="7" name="Straight Connector 6">
              <a:extLst>
                <a:ext uri="{FF2B5EF4-FFF2-40B4-BE49-F238E27FC236}">
                  <a16:creationId xmlns="" xmlns:a16="http://schemas.microsoft.com/office/drawing/2014/main" id="{58A2E686-A0D6-4EC0-8B66-6D2F64A73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70" y="3798800"/>
              <a:ext cx="2309680" cy="1736099"/>
            </a:xfrm>
            <a:prstGeom prst="line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A2FC1904-E8DC-477E-8405-1AE85EFD3EBE}"/>
                </a:ext>
              </a:extLst>
            </p:cNvPr>
            <p:cNvCxnSpPr>
              <a:cxnSpLocks/>
            </p:cNvCxnSpPr>
            <p:nvPr/>
          </p:nvCxnSpPr>
          <p:spPr>
            <a:xfrm>
              <a:off x="6960876" y="5540160"/>
              <a:ext cx="4104000" cy="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</p:cxn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73A2E883-B18B-4466-A552-8EEF6DFD4330}"/>
                </a:ext>
              </a:extLst>
            </p:cNvPr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E23BC243-E36B-454A-B048-43AAC20D2169}"/>
                </a:ext>
              </a:extLst>
            </p:cNvPr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="" xmlns:a16="http://schemas.microsoft.com/office/drawing/2014/main" id="{2791E3FE-F086-48B4-A2DC-EBA4A050B42B}"/>
                  </a:ext>
                </a:extLst>
              </p:cNvPr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5D1EE6D9-E4A4-4C70-8911-70F0381A02DF}"/>
                  </a:ext>
                </a:extLst>
              </p:cNvPr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57321F0E-735C-4CAE-9D8A-F7C2F8516EFC}"/>
                  </a:ext>
                </a:extLst>
              </p:cNvPr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10A0C363-94DF-44F4-A047-7DD5F6A61E13}"/>
                  </a:ext>
                </a:extLst>
              </p:cNvPr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D3C45879-F30A-4322-97A0-43F80A1D0A71}"/>
                </a:ext>
              </a:extLst>
            </p:cNvPr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="" xmlns:a16="http://schemas.microsoft.com/office/drawing/2014/main" id="{C99E2FE7-4639-4BE3-B1E8-0CA2E4E6C119}"/>
                  </a:ext>
                </a:extLst>
              </p:cNvPr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BBE5A1ED-500F-42FB-B1C7-181A8E521DE0}"/>
                  </a:ext>
                </a:extLst>
              </p:cNvPr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10532F17-2F48-4E6D-9EE1-6D79687725D3}"/>
                </a:ext>
              </a:extLst>
            </p:cNvPr>
            <p:cNvCxnSpPr/>
            <p:nvPr/>
          </p:nvCxnSpPr>
          <p:spPr>
            <a:xfrm>
              <a:off x="8691916" y="5457524"/>
              <a:ext cx="0" cy="1549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3D29E2AE-148D-4B62-A714-0EAE5F2B753D}"/>
                </a:ext>
              </a:extLst>
            </p:cNvPr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6D4D703-07AC-4B7F-BA77-B309D94FDCF6}"/>
                </a:ext>
              </a:extLst>
            </p:cNvPr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CCEB4F3A-21E2-405C-8AD4-585E7AE300B7}"/>
                </a:ext>
              </a:extLst>
            </p:cNvPr>
            <p:cNvCxnSpPr/>
            <p:nvPr/>
          </p:nvCxnSpPr>
          <p:spPr>
            <a:xfrm>
              <a:off x="9269131" y="5457524"/>
              <a:ext cx="0" cy="1549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1B2B14C2-1ABD-4430-B029-26FDEFC6B2A3}"/>
                </a:ext>
              </a:extLst>
            </p:cNvPr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C0F1D010-166C-45E9-8E22-DD0E82B9FD98}"/>
                </a:ext>
              </a:extLst>
            </p:cNvPr>
            <p:cNvCxnSpPr/>
            <p:nvPr/>
          </p:nvCxnSpPr>
          <p:spPr>
            <a:xfrm>
              <a:off x="9844441" y="5457524"/>
              <a:ext cx="0" cy="1549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38A34358-35DE-4FB8-B9C2-52037073E3BC}"/>
                </a:ext>
              </a:extLst>
            </p:cNvPr>
            <p:cNvCxnSpPr/>
            <p:nvPr/>
          </p:nvCxnSpPr>
          <p:spPr>
            <a:xfrm>
              <a:off x="10446421" y="5462604"/>
              <a:ext cx="0" cy="154916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1D79538D-8B17-4B1B-8C8C-D056894DFB03}"/>
                </a:ext>
              </a:extLst>
            </p:cNvPr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237716B9-4847-45C8-BA37-D1233D8B2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0876" y="1579767"/>
              <a:ext cx="5681" cy="3960000"/>
            </a:xfrm>
            <a:prstGeom prst="line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miter lim="800000"/>
              <a:headEnd type="triangle" w="med" len="med"/>
              <a:tailEnd type="none" w="med" len="med"/>
            </a:ln>
            <a:effectLst/>
          </p:spPr>
        </p:cxn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A0200073-16DB-4A6A-A3AE-D74ABBC5D907}"/>
                </a:ext>
              </a:extLst>
            </p:cNvPr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9BB57FB-03F3-482E-96A3-C9F1D6ACD983}"/>
                </a:ext>
              </a:extLst>
            </p:cNvPr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9F9634B-3CB1-4A14-8C11-43EF1233FB2D}"/>
                </a:ext>
              </a:extLst>
            </p:cNvPr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1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kumimoji="0" lang="vi-VN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BC03939B-6457-4B71-A886-F3D29103D7A0}"/>
                </a:ext>
              </a:extLst>
            </p:cNvPr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="" xmlns:a16="http://schemas.microsoft.com/office/drawing/2014/main" id="{28F891D3-DF34-460E-90D4-5198815E00AE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73F18CE5-3C3F-485B-AD8A-F4B87C056A95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6B195204-C441-403C-B077-6E8DE5E742A9}"/>
                </a:ext>
              </a:extLst>
            </p:cNvPr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="" xmlns:a16="http://schemas.microsoft.com/office/drawing/2014/main" id="{A95B6CA5-9EBE-42D4-9EB8-8835DF9D6CCC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5" name="TextBox 44">
                <a:extLst>
                  <a:ext uri="{FF2B5EF4-FFF2-40B4-BE49-F238E27FC236}">
                    <a16:creationId xmlns="" xmlns:a16="http://schemas.microsoft.com/office/drawing/2014/main" id="{FB599CB9-3172-4296-AB41-1756E87FF49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F20D1B14-5621-4281-9554-815C2A5A0934}"/>
                </a:ext>
              </a:extLst>
            </p:cNvPr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="" xmlns:a16="http://schemas.microsoft.com/office/drawing/2014/main" id="{6A560107-3C80-4FD9-9B86-F15F5CD149B2}"/>
                  </a:ext>
                </a:extLst>
              </p:cNvPr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2" name="TextBox 41">
                <a:extLst>
                  <a:ext uri="{FF2B5EF4-FFF2-40B4-BE49-F238E27FC236}">
                    <a16:creationId xmlns="" xmlns:a16="http://schemas.microsoft.com/office/drawing/2014/main" id="{0950A394-3C97-4014-83FA-C21483AF38B7}"/>
                  </a:ext>
                </a:extLst>
              </p:cNvPr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="" xmlns:a16="http://schemas.microsoft.com/office/drawing/2014/main" id="{B616777F-FE5B-44DC-AA50-E60A52C9B5CE}"/>
                  </a:ext>
                </a:extLst>
              </p:cNvPr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6E991AB8-AD6E-422B-A098-142DD506F609}"/>
                </a:ext>
              </a:extLst>
            </p:cNvPr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0FA8F42B-9B58-4015-B77C-E1E864F810EA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4BC4EAC7-51AD-4572-81F5-3E5DC0A6706C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8493EE48-3D30-4286-B3AE-8923B265A7F9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E193DFCA-C34A-4B9D-A621-72FBE6EA2DA4}"/>
                  </a:ext>
                </a:extLst>
              </p:cNvPr>
              <p:cNvCxnSpPr/>
              <p:nvPr/>
            </p:nvCxnSpPr>
            <p:spPr>
              <a:xfrm>
                <a:off x="4579582" y="2930541"/>
                <a:ext cx="168948" cy="0"/>
              </a:xfrm>
              <a:prstGeom prst="line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miter lim="800000"/>
              </a:ln>
              <a:effectLst/>
            </p:spPr>
          </p:cxn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262491E6-5689-47C7-8047-F16DBBE5228F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E7E6E6">
                        <a:lumMod val="25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07B70864-C244-458C-88C0-79CF5BCB39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9131" y="3793837"/>
              <a:ext cx="2535" cy="1656000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CD3ABC64-D324-417B-841D-AEA7ABC8D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808741"/>
              <a:ext cx="2165557" cy="24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50F7BE89-ED17-40A3-8373-726E53952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6421" y="2055042"/>
              <a:ext cx="2737" cy="333020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61ECCC46-A001-46E1-B5C7-3EE1BB2E8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5842" y="2047163"/>
              <a:ext cx="3320579" cy="16501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dash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A857B929-34DF-4335-9676-459A950FF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0398" y="2054469"/>
              <a:ext cx="1176023" cy="1712112"/>
            </a:xfrm>
            <a:prstGeom prst="line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</p:cxn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5C09553C-215E-4B76-898A-8E2D120C7A03}"/>
                </a:ext>
              </a:extLst>
            </p:cNvPr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C5D834BF-3B06-4923-B1C9-BB02C4D07CC0}"/>
                </a:ext>
              </a:extLst>
            </p:cNvPr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BE2379F-B517-43DA-9892-7FDFD119273D}"/>
                </a:ext>
              </a:extLst>
            </p:cNvPr>
            <p:cNvSpPr txBox="1"/>
            <p:nvPr/>
          </p:nvSpPr>
          <p:spPr>
            <a:xfrm>
              <a:off x="5755842" y="6126755"/>
              <a:ext cx="60605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thị quãng đường – thời gian của một </a:t>
              </a:r>
              <a:r>
                <a:rPr lang="en-US" sz="24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</a:t>
              </a:r>
              <a:r>
                <a:rPr lang="vi-VN" sz="2400" b="1" kern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ếc thuyền</a:t>
              </a:r>
              <a:endParaRPr kumimoji="0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1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=""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95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2000"/>
              </a:lnSpc>
            </a:pP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=""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=""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D6E907D-6E90-4249-8728-23085733F793}"/>
              </a:ext>
            </a:extLst>
          </p:cNvPr>
          <p:cNvGrpSpPr/>
          <p:nvPr/>
        </p:nvGrpSpPr>
        <p:grpSpPr>
          <a:xfrm>
            <a:off x="1318603" y="1193189"/>
            <a:ext cx="10028583" cy="803599"/>
            <a:chOff x="1202635" y="1510063"/>
            <a:chExt cx="10028583" cy="803599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C58361CF-25FA-4238-8A6E-B93BBCD53A73}"/>
                </a:ext>
              </a:extLst>
            </p:cNvPr>
            <p:cNvSpPr/>
            <p:nvPr/>
          </p:nvSpPr>
          <p:spPr>
            <a:xfrm>
              <a:off x="1202635" y="151006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01676DA4-8CF6-4999-88F6-DC3BF1D829AF}"/>
                </a:ext>
              </a:extLst>
            </p:cNvPr>
            <p:cNvSpPr txBox="1"/>
            <p:nvPr/>
          </p:nvSpPr>
          <p:spPr>
            <a:xfrm>
              <a:off x="1612645" y="1683963"/>
              <a:ext cx="8729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Tìm quãng đường s khi biết thời gian t (hoặc </a:t>
              </a:r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 lại</a:t>
              </a:r>
              <a:r>
                <a:rPr 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87487EB-FA8E-4B6C-B5E6-8E7B2E0FB441}"/>
              </a:ext>
            </a:extLst>
          </p:cNvPr>
          <p:cNvGrpSpPr/>
          <p:nvPr/>
        </p:nvGrpSpPr>
        <p:grpSpPr>
          <a:xfrm>
            <a:off x="777426" y="1001963"/>
            <a:ext cx="1022456" cy="1186048"/>
            <a:chOff x="661458" y="1318837"/>
            <a:chExt cx="1022456" cy="1186048"/>
          </a:xfrm>
        </p:grpSpPr>
        <p:sp>
          <p:nvSpPr>
            <p:cNvPr id="11" name="Hexagon 10">
              <a:extLst>
                <a:ext uri="{FF2B5EF4-FFF2-40B4-BE49-F238E27FC236}">
                  <a16:creationId xmlns="" xmlns:a16="http://schemas.microsoft.com/office/drawing/2014/main" id="{B69F1169-991A-4DCB-9F05-F9451296C0E6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Hexagon 6">
              <a:extLst>
                <a:ext uri="{FF2B5EF4-FFF2-40B4-BE49-F238E27FC236}">
                  <a16:creationId xmlns="" xmlns:a16="http://schemas.microsoft.com/office/drawing/2014/main" id="{5D51B19F-0159-4098-8705-0C8256F5C402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2ED4060-C7F5-4620-8189-8EA9E55ABC06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558897" y="2114251"/>
            <a:ext cx="11265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= 1h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801086" y="2807939"/>
            <a:ext cx="4730513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điểm t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trên trục Ot. Từ đó, vẽ một đường thẳng đứng cắt đồ thị tại điểm B.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801086" y="4567194"/>
            <a:ext cx="4857514" cy="214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2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B, vẽ một đường nằm ngang cắt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30km.</a:t>
            </a:r>
          </a:p>
          <a:p>
            <a:pPr algn="just">
              <a:lnSpc>
                <a:spcPct val="122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được s = 30km, đó là quãng 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được sau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4632435" y="5036380"/>
            <a:ext cx="0" cy="1281108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3340608" y="5036380"/>
            <a:ext cx="1291827" cy="0"/>
          </a:xfrm>
          <a:prstGeom prst="line">
            <a:avLst/>
          </a:prstGeom>
          <a:ln w="28575">
            <a:solidFill>
              <a:srgbClr val="FF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-3629465" y="3040308"/>
            <a:ext cx="11150640" cy="3871099"/>
            <a:chOff x="-3629465" y="2948868"/>
            <a:chExt cx="11150640" cy="3871099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-3629465" y="2948868"/>
              <a:ext cx="11150640" cy="3871099"/>
              <a:chOff x="-2170316" y="2965586"/>
              <a:chExt cx="11150640" cy="3871099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7780263" y="6375020"/>
                <a:ext cx="12000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2401" y="2965586"/>
                <a:ext cx="13867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220818" y="6340902"/>
                <a:ext cx="585248" cy="495783"/>
                <a:chOff x="5220818" y="6340902"/>
                <a:chExt cx="585248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=""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220818" y="6467353"/>
                  <a:ext cx="58524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=""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719639" cy="495783"/>
                <a:chOff x="6660096" y="6340902"/>
                <a:chExt cx="7196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=""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7196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1,5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-2170316" y="6340902"/>
                <a:ext cx="9706496" cy="495783"/>
                <a:chOff x="-2170316" y="6340902"/>
                <a:chExt cx="9706496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 flipH="1">
                  <a:off x="-2170316" y="6467353"/>
                  <a:ext cx="95500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=""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=""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=""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=""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=""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4723902" y="491398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2557870" y="4749021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1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58" grpId="0"/>
          <p:bldP spid="5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3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" dur="3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5000"/>
                                      </p:iterate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2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7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1000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4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0" fill="hold">
                          <p:stCondLst>
                            <p:cond delay="indefinite"/>
                          </p:stCondLst>
                          <p:childTnLst>
                            <p:par>
                              <p:cTn id="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2" presetID="2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4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 fill="hold"/>
                                            <p:tgtEl>
                                              <p:spTgt spid="4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2" presetID="21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4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/>
          <p:bldP spid="5" grpId="0" animBg="1"/>
          <p:bldP spid="6" grpId="0" animBg="1"/>
          <p:bldP spid="14" grpId="0"/>
          <p:bldP spid="46" grpId="0"/>
          <p:bldP spid="58" grpId="0"/>
          <p:bldP spid="59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A picture containing sky, boat, transport, airplane&#10;&#10;Description automatically generated">
            <a:extLst>
              <a:ext uri="{FF2B5EF4-FFF2-40B4-BE49-F238E27FC236}">
                <a16:creationId xmlns="" xmlns:a16="http://schemas.microsoft.com/office/drawing/2014/main" id="{D392207A-929E-47E1-9A15-726E876D2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175" y="4824494"/>
            <a:ext cx="4953000" cy="1981200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D7B22517-79D2-4381-82D2-E9A5BAD8D61A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Chevron 2">
            <a:extLst>
              <a:ext uri="{FF2B5EF4-FFF2-40B4-BE49-F238E27FC236}">
                <a16:creationId xmlns="" xmlns:a16="http://schemas.microsoft.com/office/drawing/2014/main" id="{32F7EB9B-A462-47CB-9C7F-3E995555522B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22390D-CDE5-4C05-A663-E6CD7D6D9D09}"/>
              </a:ext>
            </a:extLst>
          </p:cNvPr>
          <p:cNvSpPr txBox="1"/>
          <p:nvPr/>
        </p:nvSpPr>
        <p:spPr>
          <a:xfrm>
            <a:off x="1427480" y="270301"/>
            <a:ext cx="9237207" cy="882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vi-VN" sz="2400" b="1" dirty="0">
                <a:latin typeface="+mj-lt"/>
              </a:rPr>
              <a:t>Tìm quãng đường (hoặc tốc độ, hay thời gian chuyển động của vật) từ đồ thị</a:t>
            </a:r>
            <a:endParaRPr lang="en-US" sz="2400" b="1" dirty="0">
              <a:latin typeface="+mj-lt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="" xmlns:a16="http://schemas.microsoft.com/office/drawing/2014/main" id="{F6C23F78-FF17-4653-9DCA-0635AA1C98B3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="" xmlns:a16="http://schemas.microsoft.com/office/drawing/2014/main" id="{B4A8EAAC-6348-4B54-BC7F-094429B40AF7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088AD0F-4E48-4920-A779-7923079F5E2B}"/>
              </a:ext>
            </a:extLst>
          </p:cNvPr>
          <p:cNvSpPr txBox="1"/>
          <p:nvPr/>
        </p:nvSpPr>
        <p:spPr>
          <a:xfrm>
            <a:off x="422407" y="1392967"/>
            <a:ext cx="11888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thời</a:t>
            </a:r>
            <a:r>
              <a:rPr lang="en-US" sz="2800" dirty="0"/>
              <a:t> </a:t>
            </a:r>
            <a:r>
              <a:rPr lang="en-US" sz="2800" dirty="0" err="1"/>
              <a:t>gian</a:t>
            </a:r>
            <a:r>
              <a:rPr lang="en-US" sz="2800" dirty="0"/>
              <a:t> t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chuyển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s = 30km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, ta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EC44453-0125-49DD-ADA9-FA842A302AB4}"/>
              </a:ext>
            </a:extLst>
          </p:cNvPr>
          <p:cNvSpPr txBox="1"/>
          <p:nvPr/>
        </p:nvSpPr>
        <p:spPr>
          <a:xfrm>
            <a:off x="6316659" y="2306520"/>
            <a:ext cx="5072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s = 30km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Os</a:t>
            </a:r>
            <a:r>
              <a:rPr lang="en-US" sz="2800" dirty="0"/>
              <a:t>.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này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nằm</a:t>
            </a:r>
            <a:r>
              <a:rPr lang="en-US" sz="2800" dirty="0"/>
              <a:t> </a:t>
            </a:r>
            <a:r>
              <a:rPr lang="en-US" sz="2800" dirty="0" err="1"/>
              <a:t>ngang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B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CF7EA890-A248-4686-B140-86C06DE9C96D}"/>
              </a:ext>
            </a:extLst>
          </p:cNvPr>
          <p:cNvSpPr txBox="1"/>
          <p:nvPr/>
        </p:nvSpPr>
        <p:spPr>
          <a:xfrm>
            <a:off x="6372657" y="4033873"/>
            <a:ext cx="4960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2800" dirty="0" err="1"/>
              <a:t>Từ</a:t>
            </a:r>
            <a:r>
              <a:rPr lang="en-US" sz="2800" dirty="0"/>
              <a:t> B,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cắt</a:t>
            </a:r>
            <a:r>
              <a:rPr lang="en-US" sz="2800" dirty="0"/>
              <a:t> </a:t>
            </a:r>
            <a:r>
              <a:rPr lang="en-US" sz="2800" dirty="0" err="1"/>
              <a:t>trục</a:t>
            </a:r>
            <a:r>
              <a:rPr lang="en-US" sz="2800" dirty="0"/>
              <a:t> </a:t>
            </a:r>
            <a:r>
              <a:rPr lang="en-US" sz="2800" dirty="0" err="1"/>
              <a:t>Ot</a:t>
            </a:r>
            <a:r>
              <a:rPr lang="en-US" sz="2800" dirty="0"/>
              <a:t> </a:t>
            </a:r>
            <a:r>
              <a:rPr lang="en-US" sz="2800" dirty="0" err="1"/>
              <a:t>tại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</a:t>
            </a:r>
            <a:r>
              <a:rPr lang="en-US" sz="2800" dirty="0" err="1"/>
              <a:t>trị</a:t>
            </a:r>
            <a:r>
              <a:rPr lang="en-US" sz="2800" dirty="0"/>
              <a:t> 1h.</a:t>
            </a:r>
          </a:p>
          <a:p>
            <a:r>
              <a:rPr lang="en-US" sz="2800" dirty="0"/>
              <a:t>Ta </a:t>
            </a:r>
            <a:r>
              <a:rPr lang="en-US" sz="2800" dirty="0" err="1"/>
              <a:t>được</a:t>
            </a:r>
            <a:r>
              <a:rPr lang="en-US" sz="2800" dirty="0"/>
              <a:t> t = 1h.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="" xmlns:a16="http://schemas.microsoft.com/office/drawing/2014/main" id="{CF4959EA-F520-497F-A21A-AB293BEB5891}"/>
              </a:ext>
            </a:extLst>
          </p:cNvPr>
          <p:cNvCxnSpPr/>
          <p:nvPr/>
        </p:nvCxnSpPr>
        <p:spPr>
          <a:xfrm flipV="1">
            <a:off x="3767741" y="4446010"/>
            <a:ext cx="0" cy="1281108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3FA06C02-9829-41BA-92DE-C3297B2855B8}"/>
              </a:ext>
            </a:extLst>
          </p:cNvPr>
          <p:cNvCxnSpPr/>
          <p:nvPr/>
        </p:nvCxnSpPr>
        <p:spPr>
          <a:xfrm>
            <a:off x="2475914" y="4446010"/>
            <a:ext cx="1291827" cy="0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EBDC2371-A9B0-488A-AA74-A32C2E5A5879}"/>
              </a:ext>
            </a:extLst>
          </p:cNvPr>
          <p:cNvGrpSpPr/>
          <p:nvPr/>
        </p:nvGrpSpPr>
        <p:grpSpPr>
          <a:xfrm>
            <a:off x="1427480" y="2423826"/>
            <a:ext cx="5308353" cy="3933216"/>
            <a:chOff x="2292174" y="2932916"/>
            <a:chExt cx="5308353" cy="3933216"/>
          </a:xfrm>
        </p:grpSpPr>
        <p:grpSp>
          <p:nvGrpSpPr>
            <p:cNvPr id="45" name="Group 44">
              <a:extLst>
                <a:ext uri="{FF2B5EF4-FFF2-40B4-BE49-F238E27FC236}">
                  <a16:creationId xmlns="" xmlns:a16="http://schemas.microsoft.com/office/drawing/2014/main" id="{D03AA7C2-FD83-4553-9806-D98E31CC2976}"/>
                </a:ext>
              </a:extLst>
            </p:cNvPr>
            <p:cNvGrpSpPr/>
            <p:nvPr/>
          </p:nvGrpSpPr>
          <p:grpSpPr>
            <a:xfrm>
              <a:off x="2292174" y="2932916"/>
              <a:ext cx="5308353" cy="3933216"/>
              <a:chOff x="3751323" y="2949634"/>
              <a:chExt cx="5308353" cy="393321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="" xmlns:a16="http://schemas.microsoft.com/office/drawing/2014/main" id="{B73DB2DD-90A1-4356-9495-3DC99FF6F341}"/>
                  </a:ext>
                </a:extLst>
              </p:cNvPr>
              <p:cNvCxnSpPr/>
              <p:nvPr/>
            </p:nvCxnSpPr>
            <p:spPr>
              <a:xfrm>
                <a:off x="4660235" y="3127266"/>
                <a:ext cx="0" cy="327600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="" xmlns:a16="http://schemas.microsoft.com/office/drawing/2014/main" id="{07E8B446-16B1-4F2D-AC4B-2A97F53F077D}"/>
                  </a:ext>
                </a:extLst>
              </p:cNvPr>
              <p:cNvCxnSpPr/>
              <p:nvPr/>
            </p:nvCxnSpPr>
            <p:spPr>
              <a:xfrm>
                <a:off x="4660235" y="6423538"/>
                <a:ext cx="3600000" cy="0"/>
              </a:xfrm>
              <a:prstGeom prst="line">
                <a:avLst/>
              </a:prstGeom>
              <a:ln w="38100"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C91ED2DE-5774-46D8-8E81-7D29985E3D78}"/>
                  </a:ext>
                </a:extLst>
              </p:cNvPr>
              <p:cNvSpPr/>
              <p:nvPr/>
            </p:nvSpPr>
            <p:spPr>
              <a:xfrm>
                <a:off x="4619721" y="6379724"/>
                <a:ext cx="87630" cy="8763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="" xmlns:a16="http://schemas.microsoft.com/office/drawing/2014/main" id="{5074999A-A514-4DB0-8F6E-9D35578F5F3A}"/>
                  </a:ext>
                </a:extLst>
              </p:cNvPr>
              <p:cNvSpPr txBox="1"/>
              <p:nvPr/>
            </p:nvSpPr>
            <p:spPr>
              <a:xfrm>
                <a:off x="4302727" y="6340902"/>
                <a:ext cx="3022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A8B9A7FD-6E80-492F-B035-26695C4D93EB}"/>
                  </a:ext>
                </a:extLst>
              </p:cNvPr>
              <p:cNvSpPr txBox="1"/>
              <p:nvPr/>
            </p:nvSpPr>
            <p:spPr>
              <a:xfrm>
                <a:off x="7710706" y="6421185"/>
                <a:ext cx="13489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(h)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1F03EE48-3111-4C13-A020-9AF687E9951C}"/>
                  </a:ext>
                </a:extLst>
              </p:cNvPr>
              <p:cNvSpPr txBox="1"/>
              <p:nvPr/>
            </p:nvSpPr>
            <p:spPr>
              <a:xfrm>
                <a:off x="3751323" y="2949634"/>
                <a:ext cx="16245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vi-VN" sz="24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km</a:t>
                </a:r>
                <a:r>
                  <a:rPr lang="vi-VN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="" xmlns:a16="http://schemas.microsoft.com/office/drawing/2014/main" id="{2E9176BC-56B6-418F-BA96-58359558BF1C}"/>
                  </a:ext>
                </a:extLst>
              </p:cNvPr>
              <p:cNvGrpSpPr/>
              <p:nvPr/>
            </p:nvGrpSpPr>
            <p:grpSpPr>
              <a:xfrm>
                <a:off x="5024840" y="6340902"/>
                <a:ext cx="498233" cy="495783"/>
                <a:chOff x="5024840" y="6340902"/>
                <a:chExt cx="498233" cy="495783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="" xmlns:a16="http://schemas.microsoft.com/office/drawing/2014/main" id="{FD2E706D-6D55-460E-BA41-831CBFBB15E3}"/>
                    </a:ext>
                  </a:extLst>
                </p:cNvPr>
                <p:cNvCxnSpPr/>
                <p:nvPr/>
              </p:nvCxnSpPr>
              <p:spPr>
                <a:xfrm>
                  <a:off x="537591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="" xmlns:a16="http://schemas.microsoft.com/office/drawing/2014/main" id="{6B6ADF3C-1D7B-4612-BC3B-1FCB331DEEB6}"/>
                    </a:ext>
                  </a:extLst>
                </p:cNvPr>
                <p:cNvSpPr txBox="1"/>
                <p:nvPr/>
              </p:nvSpPr>
              <p:spPr>
                <a:xfrm>
                  <a:off x="5024840" y="6467353"/>
                  <a:ext cx="4982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0,5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="" xmlns:a16="http://schemas.microsoft.com/office/drawing/2014/main" id="{7F192833-792F-4480-8066-691A34711689}"/>
                  </a:ext>
                </a:extLst>
              </p:cNvPr>
              <p:cNvGrpSpPr/>
              <p:nvPr/>
            </p:nvGrpSpPr>
            <p:grpSpPr>
              <a:xfrm>
                <a:off x="5940457" y="6340902"/>
                <a:ext cx="302255" cy="495783"/>
                <a:chOff x="5940457" y="6340902"/>
                <a:chExt cx="302255" cy="495783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="" xmlns:a16="http://schemas.microsoft.com/office/drawing/2014/main" id="{7F3B314D-FBA4-4101-949E-FCB7FA037B03}"/>
                    </a:ext>
                  </a:extLst>
                </p:cNvPr>
                <p:cNvCxnSpPr/>
                <p:nvPr/>
              </p:nvCxnSpPr>
              <p:spPr>
                <a:xfrm>
                  <a:off x="60960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="" xmlns:a16="http://schemas.microsoft.com/office/drawing/2014/main" id="{B30B81C6-67BF-437D-8D8B-0688AC456601}"/>
                    </a:ext>
                  </a:extLst>
                </p:cNvPr>
                <p:cNvSpPr txBox="1"/>
                <p:nvPr/>
              </p:nvSpPr>
              <p:spPr>
                <a:xfrm>
                  <a:off x="5940457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="" xmlns:a16="http://schemas.microsoft.com/office/drawing/2014/main" id="{456C6A63-BF41-4115-88DD-6B65659EE561}"/>
                  </a:ext>
                </a:extLst>
              </p:cNvPr>
              <p:cNvGrpSpPr/>
              <p:nvPr/>
            </p:nvGrpSpPr>
            <p:grpSpPr>
              <a:xfrm>
                <a:off x="6660096" y="6340902"/>
                <a:ext cx="587439" cy="495783"/>
                <a:chOff x="6660096" y="6340902"/>
                <a:chExt cx="587439" cy="495783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="" xmlns:a16="http://schemas.microsoft.com/office/drawing/2014/main" id="{ADCFA4C0-403F-4159-936F-0BC2CAA7E2B5}"/>
                    </a:ext>
                  </a:extLst>
                </p:cNvPr>
                <p:cNvCxnSpPr/>
                <p:nvPr/>
              </p:nvCxnSpPr>
              <p:spPr>
                <a:xfrm>
                  <a:off x="68160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="" xmlns:a16="http://schemas.microsoft.com/office/drawing/2014/main" id="{ADD7281C-BC39-4FC2-AB06-33DD67A7E181}"/>
                    </a:ext>
                  </a:extLst>
                </p:cNvPr>
                <p:cNvSpPr txBox="1"/>
                <p:nvPr/>
              </p:nvSpPr>
              <p:spPr>
                <a:xfrm>
                  <a:off x="6660096" y="6467353"/>
                  <a:ext cx="5874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1.5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="" xmlns:a16="http://schemas.microsoft.com/office/drawing/2014/main" id="{3D65B66E-4198-4E3C-B50B-66CB2A617A98}"/>
                  </a:ext>
                </a:extLst>
              </p:cNvPr>
              <p:cNvGrpSpPr/>
              <p:nvPr/>
            </p:nvGrpSpPr>
            <p:grpSpPr>
              <a:xfrm>
                <a:off x="7379735" y="6340902"/>
                <a:ext cx="302255" cy="495783"/>
                <a:chOff x="7379735" y="6340902"/>
                <a:chExt cx="302255" cy="495783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E907BFFA-1F4E-4823-B69D-6E685A495C32}"/>
                    </a:ext>
                  </a:extLst>
                </p:cNvPr>
                <p:cNvCxnSpPr/>
                <p:nvPr/>
              </p:nvCxnSpPr>
              <p:spPr>
                <a:xfrm>
                  <a:off x="753618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="" xmlns:a16="http://schemas.microsoft.com/office/drawing/2014/main" id="{A96DAE36-7F6A-45EF-A3B4-F83CDC37D38C}"/>
                    </a:ext>
                  </a:extLst>
                </p:cNvPr>
                <p:cNvSpPr txBox="1"/>
                <p:nvPr/>
              </p:nvSpPr>
              <p:spPr>
                <a:xfrm>
                  <a:off x="7379735" y="6467353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="" xmlns:a16="http://schemas.microsoft.com/office/drawing/2014/main" id="{40723371-13E2-4D2F-84EE-E9062CF924A6}"/>
                  </a:ext>
                </a:extLst>
              </p:cNvPr>
              <p:cNvGrpSpPr/>
              <p:nvPr/>
            </p:nvGrpSpPr>
            <p:grpSpPr>
              <a:xfrm>
                <a:off x="4067839" y="5507242"/>
                <a:ext cx="675611" cy="369332"/>
                <a:chOff x="4067839" y="5507242"/>
                <a:chExt cx="675611" cy="369332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14D66DD6-8BD1-4BCF-898F-E595BDF3021C}"/>
                    </a:ext>
                  </a:extLst>
                </p:cNvPr>
                <p:cNvCxnSpPr/>
                <p:nvPr/>
              </p:nvCxnSpPr>
              <p:spPr>
                <a:xfrm>
                  <a:off x="4574502" y="569190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D664C17C-A8CE-4F4C-840B-A8E1EE8906E3}"/>
                    </a:ext>
                  </a:extLst>
                </p:cNvPr>
                <p:cNvSpPr txBox="1"/>
                <p:nvPr/>
              </p:nvSpPr>
              <p:spPr>
                <a:xfrm>
                  <a:off x="4067839" y="5507242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="" xmlns:a16="http://schemas.microsoft.com/office/drawing/2014/main" id="{863D2472-9779-4178-B4CD-25F1208BC3EA}"/>
                  </a:ext>
                </a:extLst>
              </p:cNvPr>
              <p:cNvGrpSpPr/>
              <p:nvPr/>
            </p:nvGrpSpPr>
            <p:grpSpPr>
              <a:xfrm>
                <a:off x="4058899" y="4787428"/>
                <a:ext cx="684551" cy="369332"/>
                <a:chOff x="4058899" y="4787428"/>
                <a:chExt cx="684551" cy="3693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="" xmlns:a16="http://schemas.microsoft.com/office/drawing/2014/main" id="{8C87A61D-6F8B-4B24-B74C-C130B54BB2B3}"/>
                    </a:ext>
                  </a:extLst>
                </p:cNvPr>
                <p:cNvCxnSpPr/>
                <p:nvPr/>
              </p:nvCxnSpPr>
              <p:spPr>
                <a:xfrm>
                  <a:off x="4574502" y="497181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="" xmlns:a16="http://schemas.microsoft.com/office/drawing/2014/main" id="{35383EFC-5173-4D72-9530-ACD8E386296C}"/>
                    </a:ext>
                  </a:extLst>
                </p:cNvPr>
                <p:cNvSpPr txBox="1"/>
                <p:nvPr/>
              </p:nvSpPr>
              <p:spPr>
                <a:xfrm>
                  <a:off x="4058899" y="4787428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="" xmlns:a16="http://schemas.microsoft.com/office/drawing/2014/main" id="{5D8E3B89-ADEE-436B-A09B-8725569C6763}"/>
                  </a:ext>
                </a:extLst>
              </p:cNvPr>
              <p:cNvGrpSpPr/>
              <p:nvPr/>
            </p:nvGrpSpPr>
            <p:grpSpPr>
              <a:xfrm>
                <a:off x="4049959" y="4067614"/>
                <a:ext cx="693491" cy="369332"/>
                <a:chOff x="4049959" y="4067614"/>
                <a:chExt cx="693491" cy="369332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="" xmlns:a16="http://schemas.microsoft.com/office/drawing/2014/main" id="{C581D434-F44F-44F4-935E-40DBAF7A6004}"/>
                    </a:ext>
                  </a:extLst>
                </p:cNvPr>
                <p:cNvCxnSpPr/>
                <p:nvPr/>
              </p:nvCxnSpPr>
              <p:spPr>
                <a:xfrm>
                  <a:off x="4574502" y="425172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TextBox 40">
                  <a:extLst>
                    <a:ext uri="{FF2B5EF4-FFF2-40B4-BE49-F238E27FC236}">
                      <a16:creationId xmlns="" xmlns:a16="http://schemas.microsoft.com/office/drawing/2014/main" id="{D5F27C58-9864-4F39-829A-E82C4EE4B2D2}"/>
                    </a:ext>
                  </a:extLst>
                </p:cNvPr>
                <p:cNvSpPr txBox="1"/>
                <p:nvPr/>
              </p:nvSpPr>
              <p:spPr>
                <a:xfrm>
                  <a:off x="4049959" y="4067614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45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7C4B29E9-E44E-47E6-BD0C-C1537DE21D10}"/>
                  </a:ext>
                </a:extLst>
              </p:cNvPr>
              <p:cNvGrpSpPr/>
              <p:nvPr/>
            </p:nvGrpSpPr>
            <p:grpSpPr>
              <a:xfrm>
                <a:off x="4047115" y="3347800"/>
                <a:ext cx="696335" cy="369332"/>
                <a:chOff x="4047115" y="3347800"/>
                <a:chExt cx="696335" cy="369332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="" xmlns:a16="http://schemas.microsoft.com/office/drawing/2014/main" id="{8FF934F2-A0C5-42D2-8E50-36A5ABAF261E}"/>
                    </a:ext>
                  </a:extLst>
                </p:cNvPr>
                <p:cNvCxnSpPr/>
                <p:nvPr/>
              </p:nvCxnSpPr>
              <p:spPr>
                <a:xfrm>
                  <a:off x="4574502" y="3531638"/>
                  <a:ext cx="168948" cy="0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BAB9F937-8C93-4237-9231-6AF60417F0D8}"/>
                    </a:ext>
                  </a:extLst>
                </p:cNvPr>
                <p:cNvSpPr txBox="1"/>
                <p:nvPr/>
              </p:nvSpPr>
              <p:spPr>
                <a:xfrm>
                  <a:off x="4047115" y="3347800"/>
                  <a:ext cx="5156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A98D3C9B-7557-4ECD-B736-3675A8B365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12870" y="3514920"/>
              <a:ext cx="2883130" cy="2881764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43B06BC-7830-4064-8C81-294B08699FB5}"/>
              </a:ext>
            </a:extLst>
          </p:cNvPr>
          <p:cNvSpPr txBox="1"/>
          <p:nvPr/>
        </p:nvSpPr>
        <p:spPr>
          <a:xfrm>
            <a:off x="3859208" y="4313451"/>
            <a:ext cx="1196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5EE00AF8-D649-48EF-8ABC-98178127C328}"/>
              </a:ext>
            </a:extLst>
          </p:cNvPr>
          <p:cNvSpPr/>
          <p:nvPr/>
        </p:nvSpPr>
        <p:spPr>
          <a:xfrm>
            <a:off x="3501117" y="5850415"/>
            <a:ext cx="551591" cy="55159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7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58" grpId="0"/>
      <p:bldP spid="5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07A83E8-76E7-4104-91B9-DD4F06DA46C9}"/>
              </a:ext>
            </a:extLst>
          </p:cNvPr>
          <p:cNvGrpSpPr/>
          <p:nvPr/>
        </p:nvGrpSpPr>
        <p:grpSpPr>
          <a:xfrm>
            <a:off x="1318603" y="1398143"/>
            <a:ext cx="10028583" cy="803599"/>
            <a:chOff x="1318603" y="1398143"/>
            <a:chExt cx="10028583" cy="803599"/>
          </a:xfrm>
        </p:grpSpPr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D2D68567-BC46-4289-A22B-04C9254FC550}"/>
                </a:ext>
              </a:extLst>
            </p:cNvPr>
            <p:cNvSpPr/>
            <p:nvPr/>
          </p:nvSpPr>
          <p:spPr>
            <a:xfrm>
              <a:off x="1318603" y="1398143"/>
              <a:ext cx="10028583" cy="80359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65F8F96-75E0-48A3-A43C-F65A171D623F}"/>
                </a:ext>
              </a:extLst>
            </p:cNvPr>
            <p:cNvSpPr txBox="1"/>
            <p:nvPr/>
          </p:nvSpPr>
          <p:spPr>
            <a:xfrm>
              <a:off x="3768312" y="1521668"/>
              <a:ext cx="45555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từ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đồ</a:t>
              </a:r>
              <a:r>
                <a:rPr lang="en-US" sz="2800" b="1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thị</a:t>
              </a:r>
              <a:endPara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8230CDD-B2C1-48E2-A5D5-A3B8FB888B48}"/>
              </a:ext>
            </a:extLst>
          </p:cNvPr>
          <p:cNvGrpSpPr/>
          <p:nvPr/>
        </p:nvGrpSpPr>
        <p:grpSpPr>
          <a:xfrm>
            <a:off x="935421" y="4626082"/>
            <a:ext cx="2722179" cy="679004"/>
            <a:chOff x="935421" y="4180312"/>
            <a:chExt cx="2722179" cy="67900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20E3B674-98E4-48E4-8348-3CABE7DC0732}"/>
                </a:ext>
              </a:extLst>
            </p:cNvPr>
            <p:cNvSpPr/>
            <p:nvPr/>
          </p:nvSpPr>
          <p:spPr>
            <a:xfrm>
              <a:off x="935421" y="4180312"/>
              <a:ext cx="2722179" cy="679004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C574499-72D5-49F5-8573-37AFB9BC4457}"/>
                </a:ext>
              </a:extLst>
            </p:cNvPr>
            <p:cNvSpPr txBox="1"/>
            <p:nvPr/>
          </p:nvSpPr>
          <p:spPr>
            <a:xfrm>
              <a:off x="1602826" y="4208030"/>
              <a:ext cx="1766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DC620D8-F9BA-424D-9047-808C8C9CD2E4}"/>
              </a:ext>
            </a:extLst>
          </p:cNvPr>
          <p:cNvSpPr txBox="1"/>
          <p:nvPr/>
        </p:nvSpPr>
        <p:spPr>
          <a:xfrm>
            <a:off x="1928646" y="2395395"/>
            <a:ext cx="980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15AAD2-62DD-4D53-B8BD-EC05BC6B4B42}"/>
              </a:ext>
            </a:extLst>
          </p:cNvPr>
          <p:cNvSpPr txBox="1"/>
          <p:nvPr/>
        </p:nvSpPr>
        <p:spPr>
          <a:xfrm>
            <a:off x="1928647" y="3007402"/>
            <a:ext cx="6492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tốc độ của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 bằng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thức: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B6DCB910-D292-428D-9FE1-BCA5030FB614}"/>
              </a:ext>
            </a:extLst>
          </p:cNvPr>
          <p:cNvGrpSpPr/>
          <p:nvPr/>
        </p:nvGrpSpPr>
        <p:grpSpPr>
          <a:xfrm>
            <a:off x="5198630" y="3724398"/>
            <a:ext cx="1794737" cy="947275"/>
            <a:chOff x="3498574" y="5682126"/>
            <a:chExt cx="1794737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="" xmlns:a16="http://schemas.microsoft.com/office/drawing/2014/main" id="{68AA283B-1E07-44A9-B4BB-D257B778027F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a:rPr lang="vi-VN" sz="32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𝑡</m:t>
                          </m:r>
                        </m:den>
                      </m:f>
                    </m:oMath>
                  </a14:m>
                  <a:r>
                    <a:rPr lang="vi-VN" sz="3200" i="1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i="1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8AA283B-1E07-44A9-B4BB-D257B7780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2"/>
                  <a:stretch>
                    <a:fillRect l="-12381" t="-4065" b="-10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95CF742D-FE6C-4334-9D88-22F1081EE13F}"/>
                </a:ext>
              </a:extLst>
            </p:cNvPr>
            <p:cNvSpPr/>
            <p:nvPr/>
          </p:nvSpPr>
          <p:spPr>
            <a:xfrm>
              <a:off x="3498574" y="5682126"/>
              <a:ext cx="1794737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2C528E9-0012-4D44-AE3F-3F5E7C3FBAF9}"/>
              </a:ext>
            </a:extLst>
          </p:cNvPr>
          <p:cNvGrpSpPr/>
          <p:nvPr/>
        </p:nvGrpSpPr>
        <p:grpSpPr>
          <a:xfrm>
            <a:off x="935421" y="5167081"/>
            <a:ext cx="10552386" cy="1462599"/>
            <a:chOff x="935421" y="4721311"/>
            <a:chExt cx="10552386" cy="146259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="" xmlns:a16="http://schemas.microsoft.com/office/drawing/2014/main" id="{34413E3C-9D44-42F4-9636-A43A3E04ECB5}"/>
                </a:ext>
              </a:extLst>
            </p:cNvPr>
            <p:cNvSpPr/>
            <p:nvPr/>
          </p:nvSpPr>
          <p:spPr>
            <a:xfrm>
              <a:off x="935421" y="4721311"/>
              <a:ext cx="10552386" cy="1462599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30C030E-19E8-47EE-BFAA-9936DC64ACEA}"/>
                </a:ext>
              </a:extLst>
            </p:cNvPr>
            <p:cNvSpPr txBox="1"/>
            <p:nvPr/>
          </p:nvSpPr>
          <p:spPr>
            <a:xfrm>
              <a:off x="1320531" y="4883511"/>
              <a:ext cx="9903201" cy="1005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cho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đi (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tốc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hay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BE45E49D-566C-47E8-81F2-A92EF8A418E1}"/>
              </a:ext>
            </a:extLst>
          </p:cNvPr>
          <p:cNvGrpSpPr/>
          <p:nvPr/>
        </p:nvGrpSpPr>
        <p:grpSpPr>
          <a:xfrm>
            <a:off x="427985" y="4520750"/>
            <a:ext cx="1016000" cy="1016000"/>
            <a:chOff x="21585" y="3630406"/>
            <a:chExt cx="1016000" cy="101600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8BF513EF-5E8F-4200-AE8B-4B8F2E4D6745}"/>
                </a:ext>
              </a:extLst>
            </p:cNvPr>
            <p:cNvGrpSpPr/>
            <p:nvPr/>
          </p:nvGrpSpPr>
          <p:grpSpPr>
            <a:xfrm>
              <a:off x="21585" y="3630406"/>
              <a:ext cx="1016000" cy="1016000"/>
              <a:chOff x="325120" y="895505"/>
              <a:chExt cx="1016000" cy="1016000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A2937995-949F-4D36-95AC-BFC067C60931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82B324E2-49ED-4AE1-9FCA-549352FFC58E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Graphic 15" descr="Brain in head with solid fill">
              <a:extLst>
                <a:ext uri="{FF2B5EF4-FFF2-40B4-BE49-F238E27FC236}">
                  <a16:creationId xmlns="" xmlns:a16="http://schemas.microsoft.com/office/drawing/2014/main" id="{4F8D2C55-3FFD-4E91-A085-C4F423CB0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flipH="1">
              <a:off x="170627" y="3794982"/>
              <a:ext cx="679004" cy="679004"/>
            </a:xfrm>
            <a:prstGeom prst="rect">
              <a:avLst/>
            </a:prstGeom>
          </p:spPr>
        </p:pic>
      </p:grpSp>
      <p:sp>
        <p:nvSpPr>
          <p:cNvPr id="26" name="Arrow: Pentagon 25">
            <a:extLst>
              <a:ext uri="{FF2B5EF4-FFF2-40B4-BE49-F238E27FC236}">
                <a16:creationId xmlns="" xmlns:a16="http://schemas.microsoft.com/office/drawing/2014/main" id="{E043F3A6-0AE4-4CAF-BED7-758975D0BD5B}"/>
              </a:ext>
            </a:extLst>
          </p:cNvPr>
          <p:cNvSpPr/>
          <p:nvPr/>
        </p:nvSpPr>
        <p:spPr>
          <a:xfrm>
            <a:off x="0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Chevron 26">
            <a:extLst>
              <a:ext uri="{FF2B5EF4-FFF2-40B4-BE49-F238E27FC236}">
                <a16:creationId xmlns="" xmlns:a16="http://schemas.microsoft.com/office/drawing/2014/main" id="{7DC64131-FC1A-4424-B9C1-3823993664C0}"/>
              </a:ext>
            </a:extLst>
          </p:cNvPr>
          <p:cNvSpPr/>
          <p:nvPr/>
        </p:nvSpPr>
        <p:spPr>
          <a:xfrm>
            <a:off x="66040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ED14B3B-CC22-4C5B-8274-BEF816B85D00}"/>
              </a:ext>
            </a:extLst>
          </p:cNvPr>
          <p:cNvSpPr txBox="1"/>
          <p:nvPr/>
        </p:nvSpPr>
        <p:spPr>
          <a:xfrm>
            <a:off x="1427480" y="270301"/>
            <a:ext cx="9237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="" xmlns:a16="http://schemas.microsoft.com/office/drawing/2014/main" id="{60FEBE60-96F0-42A9-8F2A-E4C5782972E1}"/>
              </a:ext>
            </a:extLst>
          </p:cNvPr>
          <p:cNvSpPr/>
          <p:nvPr/>
        </p:nvSpPr>
        <p:spPr>
          <a:xfrm flipH="1">
            <a:off x="11347186" y="375920"/>
            <a:ext cx="844814" cy="619760"/>
          </a:xfrm>
          <a:prstGeom prst="homePlate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Chevron 29">
            <a:extLst>
              <a:ext uri="{FF2B5EF4-FFF2-40B4-BE49-F238E27FC236}">
                <a16:creationId xmlns="" xmlns:a16="http://schemas.microsoft.com/office/drawing/2014/main" id="{DAE6EDCD-1999-46CD-A20F-809B69655BE8}"/>
              </a:ext>
            </a:extLst>
          </p:cNvPr>
          <p:cNvSpPr/>
          <p:nvPr/>
        </p:nvSpPr>
        <p:spPr>
          <a:xfrm flipH="1">
            <a:off x="10764520" y="375920"/>
            <a:ext cx="767080" cy="619760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B4DF27F7-DC73-48C4-950B-1AD7BFE99371}"/>
              </a:ext>
            </a:extLst>
          </p:cNvPr>
          <p:cNvGrpSpPr/>
          <p:nvPr/>
        </p:nvGrpSpPr>
        <p:grpSpPr>
          <a:xfrm>
            <a:off x="777426" y="1206917"/>
            <a:ext cx="1022456" cy="1186048"/>
            <a:chOff x="661458" y="1318837"/>
            <a:chExt cx="1022456" cy="1186048"/>
          </a:xfrm>
        </p:grpSpPr>
        <p:sp>
          <p:nvSpPr>
            <p:cNvPr id="35" name="Hexagon 34">
              <a:extLst>
                <a:ext uri="{FF2B5EF4-FFF2-40B4-BE49-F238E27FC236}">
                  <a16:creationId xmlns="" xmlns:a16="http://schemas.microsoft.com/office/drawing/2014/main" id="{A8B8C540-F914-40A5-9333-92BB97359442}"/>
                </a:ext>
              </a:extLst>
            </p:cNvPr>
            <p:cNvSpPr/>
            <p:nvPr/>
          </p:nvSpPr>
          <p:spPr>
            <a:xfrm rot="5400000">
              <a:off x="579662" y="1400633"/>
              <a:ext cx="1186048" cy="1022456"/>
            </a:xfrm>
            <a:prstGeom prst="hexagon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Hexagon 35">
              <a:extLst>
                <a:ext uri="{FF2B5EF4-FFF2-40B4-BE49-F238E27FC236}">
                  <a16:creationId xmlns="" xmlns:a16="http://schemas.microsoft.com/office/drawing/2014/main" id="{378A5B96-7725-4D9D-A750-B6C44496CDF3}"/>
                </a:ext>
              </a:extLst>
            </p:cNvPr>
            <p:cNvSpPr/>
            <p:nvPr/>
          </p:nvSpPr>
          <p:spPr>
            <a:xfrm rot="5400000">
              <a:off x="662335" y="1474838"/>
              <a:ext cx="1020703" cy="879917"/>
            </a:xfrm>
            <a:prstGeom prst="hexagon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37C813B-0E3E-4FC2-8B5E-9BD199E7FA92}"/>
                </a:ext>
              </a:extLst>
            </p:cNvPr>
            <p:cNvSpPr txBox="1"/>
            <p:nvPr/>
          </p:nvSpPr>
          <p:spPr>
            <a:xfrm>
              <a:off x="785911" y="1619474"/>
              <a:ext cx="7735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3200" b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086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B6DBBDF-916A-471B-B9E1-317C01D771DD}"/>
              </a:ext>
            </a:extLst>
          </p:cNvPr>
          <p:cNvGrpSpPr/>
          <p:nvPr/>
        </p:nvGrpSpPr>
        <p:grpSpPr>
          <a:xfrm>
            <a:off x="-2" y="1339089"/>
            <a:ext cx="777765" cy="4179821"/>
            <a:chOff x="-2" y="1339089"/>
            <a:chExt cx="777765" cy="4179821"/>
          </a:xfrm>
        </p:grpSpPr>
        <p:sp>
          <p:nvSpPr>
            <p:cNvPr id="3" name="Trapezoid 2">
              <a:extLst>
                <a:ext uri="{FF2B5EF4-FFF2-40B4-BE49-F238E27FC236}">
                  <a16:creationId xmlns="" xmlns:a16="http://schemas.microsoft.com/office/drawing/2014/main" id="{BA6A3DAB-1B9C-411D-A880-5B3AED150A07}"/>
                </a:ext>
              </a:extLst>
            </p:cNvPr>
            <p:cNvSpPr/>
            <p:nvPr/>
          </p:nvSpPr>
          <p:spPr>
            <a:xfrm rot="5400000">
              <a:off x="-1701030" y="3040117"/>
              <a:ext cx="4179821" cy="777765"/>
            </a:xfrm>
            <a:prstGeom prst="trapezoid">
              <a:avLst>
                <a:gd name="adj" fmla="val 49325"/>
              </a:avLst>
            </a:prstGeom>
            <a:gradFill flip="none" rotWithShape="1">
              <a:gsLst>
                <a:gs pos="0">
                  <a:srgbClr val="7030A0"/>
                </a:gs>
                <a:gs pos="57000">
                  <a:srgbClr val="A1133E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5E4D160-CB31-4C03-A768-50868377281B}"/>
                </a:ext>
              </a:extLst>
            </p:cNvPr>
            <p:cNvSpPr txBox="1"/>
            <p:nvPr/>
          </p:nvSpPr>
          <p:spPr>
            <a:xfrm rot="16200000">
              <a:off x="-793267" y="3086027"/>
              <a:ext cx="23642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CB3A05-A789-4BC9-96FD-639F7F49ED81}"/>
              </a:ext>
            </a:extLst>
          </p:cNvPr>
          <p:cNvSpPr txBox="1"/>
          <p:nvPr/>
        </p:nvSpPr>
        <p:spPr>
          <a:xfrm>
            <a:off x="865590" y="217022"/>
            <a:ext cx="11102502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đồ thị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9.2,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0000"/>
              </a:lnSpc>
              <a:buAutoNum type="alphaLcParenR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1432043" y="2680081"/>
            <a:ext cx="5693294" cy="1005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2h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6D454606-3B21-448D-BD95-47831FE754C7}"/>
              </a:ext>
            </a:extLst>
          </p:cNvPr>
          <p:cNvGrpSpPr/>
          <p:nvPr/>
        </p:nvGrpSpPr>
        <p:grpSpPr>
          <a:xfrm>
            <a:off x="3562584" y="1836368"/>
            <a:ext cx="1412616" cy="518029"/>
            <a:chOff x="5000676" y="619760"/>
            <a:chExt cx="1897580" cy="611525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="" xmlns:a16="http://schemas.microsoft.com/office/drawing/2014/main" id="{72EAC621-4E4D-4565-B71D-059D79847E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="" xmlns:a16="http://schemas.microsoft.com/office/drawing/2014/main" id="{3D48E372-1521-46C6-9CB2-231E59F10373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933949" y="26353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5C312018-4DEE-4325-A30F-F1DDF4C49539}"/>
              </a:ext>
            </a:extLst>
          </p:cNvPr>
          <p:cNvSpPr txBox="1"/>
          <p:nvPr/>
        </p:nvSpPr>
        <p:spPr>
          <a:xfrm>
            <a:off x="1025907" y="4334578"/>
            <a:ext cx="972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D0358526-12F5-4B8F-BC98-E92DF9BF2BD5}"/>
              </a:ext>
            </a:extLst>
          </p:cNvPr>
          <p:cNvSpPr txBox="1"/>
          <p:nvPr/>
        </p:nvSpPr>
        <p:spPr>
          <a:xfrm>
            <a:off x="1584544" y="4251788"/>
            <a:ext cx="4354721" cy="104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 = 2 h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s = 60 km</a:t>
            </a:r>
          </a:p>
        </p:txBody>
      </p:sp>
      <p:grpSp>
        <p:nvGrpSpPr>
          <p:cNvPr id="146" name="Group 145">
            <a:extLst>
              <a:ext uri="{FF2B5EF4-FFF2-40B4-BE49-F238E27FC236}">
                <a16:creationId xmlns="" xmlns:a16="http://schemas.microsoft.com/office/drawing/2014/main" id="{BB225BFF-6C6C-8E6C-78E8-0BFDE6F818AD}"/>
              </a:ext>
            </a:extLst>
          </p:cNvPr>
          <p:cNvGrpSpPr/>
          <p:nvPr/>
        </p:nvGrpSpPr>
        <p:grpSpPr>
          <a:xfrm>
            <a:off x="1589835" y="558472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TextBox 146">
                  <a:extLst>
                    <a:ext uri="{FF2B5EF4-FFF2-40B4-BE49-F238E27FC236}">
                      <a16:creationId xmlns="" xmlns:a16="http://schemas.microsoft.com/office/drawing/2014/main" id="{EB0926D9-0484-E6FE-BD3F-A871DE69D7B2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s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EB0926D9-0484-E6FE-BD3F-A871DE69D7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51296"/>
                </a:xfrm>
                <a:prstGeom prst="rect">
                  <a:avLst/>
                </a:prstGeom>
                <a:blipFill>
                  <a:blip r:embed="rId3"/>
                  <a:stretch>
                    <a:fillRect l="-10000" b="-48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TextBox 147">
                  <a:extLst>
                    <a:ext uri="{FF2B5EF4-FFF2-40B4-BE49-F238E27FC236}">
                      <a16:creationId xmlns="" xmlns:a16="http://schemas.microsoft.com/office/drawing/2014/main" id="{BECE919F-9CDA-A665-1276-9AA1E458C0BF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32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BECE919F-9CDA-A665-1276-9AA1E458C0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9524"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="" xmlns:a16="http://schemas.microsoft.com/office/drawing/2014/main" id="{C788352C-1973-7E6D-594D-237826A5A353}"/>
                    </a:ext>
                  </a:extLst>
                </p:cNvPr>
                <p:cNvSpPr txBox="1"/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</a:t>
                  </a:r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3</a:t>
                  </a:r>
                  <a14:m>
                    <m:oMath xmlns:m="http://schemas.openxmlformats.org/officeDocument/2006/math">
                      <m:r>
                        <a:rPr lang="en-US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𝟎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𝐤𝐦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/</m:t>
                      </m:r>
                      <m:r>
                        <a:rPr lang="vi-VN" sz="2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𝐡</m:t>
                      </m:r>
                    </m:oMath>
                  </a14:m>
                  <a:endPara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C788352C-1973-7E6D-594D-237826A5A3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0115" y="5865896"/>
                  <a:ext cx="2185828" cy="523220"/>
                </a:xfrm>
                <a:prstGeom prst="rect">
                  <a:avLst/>
                </a:prstGeom>
                <a:blipFill>
                  <a:blip r:embed="rId5"/>
                  <a:stretch>
                    <a:fillRect l="-5866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0" name="Rectangle 149">
              <a:extLst>
                <a:ext uri="{FF2B5EF4-FFF2-40B4-BE49-F238E27FC236}">
                  <a16:creationId xmlns="" xmlns:a16="http://schemas.microsoft.com/office/drawing/2014/main" id="{8275EB6C-62A1-7256-FAB1-C610D75EECF9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" name="Table 27">
            <a:extLst>
              <a:ext uri="{FF2B5EF4-FFF2-40B4-BE49-F238E27FC236}">
                <a16:creationId xmlns="" xmlns:a16="http://schemas.microsoft.com/office/drawing/2014/main" id="{54B50BD7-5D02-0255-FFAC-498949C23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024896"/>
              </p:ext>
            </p:extLst>
          </p:nvPr>
        </p:nvGraphicFramePr>
        <p:xfrm>
          <a:off x="7856280" y="2706613"/>
          <a:ext cx="2878252" cy="2755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9563">
                  <a:extLst>
                    <a:ext uri="{9D8B030D-6E8A-4147-A177-3AD203B41FA5}">
                      <a16:colId xmlns="" xmlns:a16="http://schemas.microsoft.com/office/drawing/2014/main" val="2064038766"/>
                    </a:ext>
                  </a:extLst>
                </a:gridCol>
                <a:gridCol w="719563">
                  <a:extLst>
                    <a:ext uri="{9D8B030D-6E8A-4147-A177-3AD203B41FA5}">
                      <a16:colId xmlns="" xmlns:a16="http://schemas.microsoft.com/office/drawing/2014/main" val="1473873259"/>
                    </a:ext>
                  </a:extLst>
                </a:gridCol>
                <a:gridCol w="719563">
                  <a:extLst>
                    <a:ext uri="{9D8B030D-6E8A-4147-A177-3AD203B41FA5}">
                      <a16:colId xmlns="" xmlns:a16="http://schemas.microsoft.com/office/drawing/2014/main" val="1711379678"/>
                    </a:ext>
                  </a:extLst>
                </a:gridCol>
                <a:gridCol w="719563">
                  <a:extLst>
                    <a:ext uri="{9D8B030D-6E8A-4147-A177-3AD203B41FA5}">
                      <a16:colId xmlns="" xmlns:a16="http://schemas.microsoft.com/office/drawing/2014/main" val="1149587723"/>
                    </a:ext>
                  </a:extLst>
                </a:gridCol>
              </a:tblGrid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6893936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64930518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07631141"/>
                  </a:ext>
                </a:extLst>
              </a:tr>
              <a:tr h="6888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0096269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0BFD962-CDC9-F7B6-4305-C1CC83EFF1BD}"/>
              </a:ext>
            </a:extLst>
          </p:cNvPr>
          <p:cNvCxnSpPr>
            <a:cxnSpLocks/>
            <a:endCxn id="46" idx="3"/>
          </p:cNvCxnSpPr>
          <p:nvPr/>
        </p:nvCxnSpPr>
        <p:spPr>
          <a:xfrm flipV="1">
            <a:off x="7880769" y="2764673"/>
            <a:ext cx="2793523" cy="268557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1EB1141-4B95-AAF7-E33B-E9B9E3D287BE}"/>
              </a:ext>
            </a:extLst>
          </p:cNvPr>
          <p:cNvCxnSpPr/>
          <p:nvPr/>
        </p:nvCxnSpPr>
        <p:spPr>
          <a:xfrm flipV="1">
            <a:off x="8569907" y="4826619"/>
            <a:ext cx="0" cy="57041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39593CB-1922-B9F6-1B67-4182A02AF8F2}"/>
              </a:ext>
            </a:extLst>
          </p:cNvPr>
          <p:cNvCxnSpPr/>
          <p:nvPr/>
        </p:nvCxnSpPr>
        <p:spPr>
          <a:xfrm flipH="1">
            <a:off x="7977181" y="4770248"/>
            <a:ext cx="55655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7876694E-D30B-DB23-23BB-234F468F2560}"/>
              </a:ext>
            </a:extLst>
          </p:cNvPr>
          <p:cNvCxnSpPr>
            <a:cxnSpLocks/>
          </p:cNvCxnSpPr>
          <p:nvPr/>
        </p:nvCxnSpPr>
        <p:spPr>
          <a:xfrm flipH="1">
            <a:off x="7857539" y="1836368"/>
            <a:ext cx="3301" cy="3616336"/>
          </a:xfrm>
          <a:prstGeom prst="line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404C20F8-E91E-A323-7D9A-323C14140D1B}"/>
              </a:ext>
            </a:extLst>
          </p:cNvPr>
          <p:cNvCxnSpPr>
            <a:cxnSpLocks/>
          </p:cNvCxnSpPr>
          <p:nvPr/>
        </p:nvCxnSpPr>
        <p:spPr>
          <a:xfrm>
            <a:off x="7857539" y="5472976"/>
            <a:ext cx="3882520" cy="1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59B989D-151F-887C-A00E-BF5B71DE485E}"/>
              </a:ext>
            </a:extLst>
          </p:cNvPr>
          <p:cNvSpPr/>
          <p:nvPr/>
        </p:nvSpPr>
        <p:spPr>
          <a:xfrm>
            <a:off x="7817025" y="5429162"/>
            <a:ext cx="87630" cy="8763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CADC6F2-1B20-1CA9-D592-B4CE13C7E0C2}"/>
              </a:ext>
            </a:extLst>
          </p:cNvPr>
          <p:cNvSpPr txBox="1"/>
          <p:nvPr/>
        </p:nvSpPr>
        <p:spPr>
          <a:xfrm>
            <a:off x="7500031" y="5390340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FF83BAF-1D73-B2D2-9309-B32EB57FBEDB}"/>
              </a:ext>
            </a:extLst>
          </p:cNvPr>
          <p:cNvSpPr txBox="1"/>
          <p:nvPr/>
        </p:nvSpPr>
        <p:spPr>
          <a:xfrm>
            <a:off x="7118354" y="1932340"/>
            <a:ext cx="823179" cy="3749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2400">
                <a:solidFill>
                  <a:srgbClr val="FF0000"/>
                </a:solidFill>
                <a:latin typeface="Century" panose="02040604050505020304" pitchFamily="18" charset="0"/>
              </a:defRPr>
            </a:lvl1pPr>
          </a:lstStyle>
          <a:p>
            <a:r>
              <a:rPr lang="vi-VN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(km)</a:t>
            </a:r>
            <a:endParaRPr lang="en-US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F60D2B91-3184-C50D-D5B3-9AB881A7D200}"/>
              </a:ext>
            </a:extLst>
          </p:cNvPr>
          <p:cNvGrpSpPr/>
          <p:nvPr/>
        </p:nvGrpSpPr>
        <p:grpSpPr>
          <a:xfrm>
            <a:off x="9137941" y="5390340"/>
            <a:ext cx="302255" cy="495783"/>
            <a:chOff x="5940457" y="6340902"/>
            <a:chExt cx="302255" cy="49578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4FBADD58-C396-A1C3-804A-E50D8AB0A057}"/>
                </a:ext>
              </a:extLst>
            </p:cNvPr>
            <p:cNvCxnSpPr/>
            <p:nvPr/>
          </p:nvCxnSpPr>
          <p:spPr>
            <a:xfrm>
              <a:off x="609600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9655561F-DFAB-E713-3BCE-FD2C0C13BD22}"/>
                </a:ext>
              </a:extLst>
            </p:cNvPr>
            <p:cNvSpPr txBox="1"/>
            <p:nvPr/>
          </p:nvSpPr>
          <p:spPr>
            <a:xfrm>
              <a:off x="5940457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FBA1AAC-D1D8-74E9-3E6E-74B12EADDAF6}"/>
              </a:ext>
            </a:extLst>
          </p:cNvPr>
          <p:cNvGrpSpPr/>
          <p:nvPr/>
        </p:nvGrpSpPr>
        <p:grpSpPr>
          <a:xfrm>
            <a:off x="9682373" y="5390340"/>
            <a:ext cx="674387" cy="495783"/>
            <a:chOff x="6470641" y="6340902"/>
            <a:chExt cx="674387" cy="49578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892E6248-D7AA-4DB9-4C73-839225B69128}"/>
                </a:ext>
              </a:extLst>
            </p:cNvPr>
            <p:cNvCxnSpPr/>
            <p:nvPr/>
          </p:nvCxnSpPr>
          <p:spPr>
            <a:xfrm>
              <a:off x="681609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FAD92CD-0E08-93EB-7DCC-2EE72D9CC24E}"/>
                </a:ext>
              </a:extLst>
            </p:cNvPr>
            <p:cNvSpPr txBox="1"/>
            <p:nvPr/>
          </p:nvSpPr>
          <p:spPr>
            <a:xfrm>
              <a:off x="6470641" y="6467353"/>
              <a:ext cx="6743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AE208BB9-27A7-6FF9-B40E-3C043DBC3A4B}"/>
              </a:ext>
            </a:extLst>
          </p:cNvPr>
          <p:cNvGrpSpPr/>
          <p:nvPr/>
        </p:nvGrpSpPr>
        <p:grpSpPr>
          <a:xfrm>
            <a:off x="10577579" y="5390340"/>
            <a:ext cx="302255" cy="495783"/>
            <a:chOff x="7379735" y="6340902"/>
            <a:chExt cx="302255" cy="49578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19A56D71-8080-7627-4471-70439E534977}"/>
                </a:ext>
              </a:extLst>
            </p:cNvPr>
            <p:cNvCxnSpPr/>
            <p:nvPr/>
          </p:nvCxnSpPr>
          <p:spPr>
            <a:xfrm>
              <a:off x="7536180" y="6340902"/>
              <a:ext cx="0" cy="154916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6AA2490A-C7A9-59CA-C0A1-BA597DC0D312}"/>
                </a:ext>
              </a:extLst>
            </p:cNvPr>
            <p:cNvSpPr txBox="1"/>
            <p:nvPr/>
          </p:nvSpPr>
          <p:spPr>
            <a:xfrm>
              <a:off x="7379735" y="6467353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1DFBB182-BB55-749E-86A3-46279C49BEFA}"/>
              </a:ext>
            </a:extLst>
          </p:cNvPr>
          <p:cNvGrpSpPr/>
          <p:nvPr/>
        </p:nvGrpSpPr>
        <p:grpSpPr>
          <a:xfrm>
            <a:off x="7402303" y="4585582"/>
            <a:ext cx="538451" cy="369332"/>
            <a:chOff x="4204999" y="5507242"/>
            <a:chExt cx="538451" cy="36933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F1A5B421-ED70-4F2F-3A63-D9B33DAC8A29}"/>
                </a:ext>
              </a:extLst>
            </p:cNvPr>
            <p:cNvCxnSpPr/>
            <p:nvPr/>
          </p:nvCxnSpPr>
          <p:spPr>
            <a:xfrm>
              <a:off x="4574502" y="569190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18921F27-9396-340F-D856-3B1AAB809ED9}"/>
                </a:ext>
              </a:extLst>
            </p:cNvPr>
            <p:cNvSpPr txBox="1"/>
            <p:nvPr/>
          </p:nvSpPr>
          <p:spPr>
            <a:xfrm>
              <a:off x="4204999" y="5507242"/>
              <a:ext cx="5156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7F27AA7-82A6-4726-819D-F6C371BBAE32}"/>
              </a:ext>
            </a:extLst>
          </p:cNvPr>
          <p:cNvGrpSpPr/>
          <p:nvPr/>
        </p:nvGrpSpPr>
        <p:grpSpPr>
          <a:xfrm>
            <a:off x="7355225" y="3897423"/>
            <a:ext cx="629941" cy="369332"/>
            <a:chOff x="4157921" y="4787428"/>
            <a:chExt cx="629941" cy="36933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76152DF0-D264-BA9C-2AF4-2428F74E1108}"/>
                </a:ext>
              </a:extLst>
            </p:cNvPr>
            <p:cNvCxnSpPr/>
            <p:nvPr/>
          </p:nvCxnSpPr>
          <p:spPr>
            <a:xfrm>
              <a:off x="4574502" y="497181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0000FA06-1B14-85DF-0C8C-38AD40191519}"/>
                </a:ext>
              </a:extLst>
            </p:cNvPr>
            <p:cNvSpPr txBox="1"/>
            <p:nvPr/>
          </p:nvSpPr>
          <p:spPr>
            <a:xfrm>
              <a:off x="4157921" y="4787428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D01FA183-1E14-76FE-D68A-085E4A5C04FB}"/>
              </a:ext>
            </a:extLst>
          </p:cNvPr>
          <p:cNvGrpSpPr/>
          <p:nvPr/>
        </p:nvGrpSpPr>
        <p:grpSpPr>
          <a:xfrm>
            <a:off x="7407245" y="3209263"/>
            <a:ext cx="629941" cy="369332"/>
            <a:chOff x="4209941" y="4067614"/>
            <a:chExt cx="629941" cy="36933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8779E72A-9731-15BA-FCD5-98A2F6A01E28}"/>
                </a:ext>
              </a:extLst>
            </p:cNvPr>
            <p:cNvCxnSpPr/>
            <p:nvPr/>
          </p:nvCxnSpPr>
          <p:spPr>
            <a:xfrm>
              <a:off x="4574502" y="425172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8D4D8722-BD6B-B2FE-A7E0-D67BD2B38423}"/>
                </a:ext>
              </a:extLst>
            </p:cNvPr>
            <p:cNvSpPr txBox="1"/>
            <p:nvPr/>
          </p:nvSpPr>
          <p:spPr>
            <a:xfrm>
              <a:off x="4209941" y="4067614"/>
              <a:ext cx="629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5FE6F860-1F5C-D8AA-834B-292E9469D997}"/>
              </a:ext>
            </a:extLst>
          </p:cNvPr>
          <p:cNvGrpSpPr/>
          <p:nvPr/>
        </p:nvGrpSpPr>
        <p:grpSpPr>
          <a:xfrm>
            <a:off x="7355225" y="2521103"/>
            <a:ext cx="618157" cy="369332"/>
            <a:chOff x="4157921" y="3347800"/>
            <a:chExt cx="618157" cy="369332"/>
          </a:xfrm>
        </p:grpSpPr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12820624-E099-BDD7-766A-55970E24ECD0}"/>
                </a:ext>
              </a:extLst>
            </p:cNvPr>
            <p:cNvCxnSpPr/>
            <p:nvPr/>
          </p:nvCxnSpPr>
          <p:spPr>
            <a:xfrm>
              <a:off x="4574502" y="3531638"/>
              <a:ext cx="16894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4162DCBF-BF0B-5072-2E5B-02002D477443}"/>
                </a:ext>
              </a:extLst>
            </p:cNvPr>
            <p:cNvSpPr txBox="1"/>
            <p:nvPr/>
          </p:nvSpPr>
          <p:spPr>
            <a:xfrm>
              <a:off x="4157921" y="3347800"/>
              <a:ext cx="6181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</a:p>
          </p:txBody>
        </p:sp>
      </p:grp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0BAD05FF-B778-5BC6-1C8D-C4BE77469AB6}"/>
              </a:ext>
            </a:extLst>
          </p:cNvPr>
          <p:cNvSpPr/>
          <p:nvPr/>
        </p:nvSpPr>
        <p:spPr>
          <a:xfrm>
            <a:off x="7760022" y="539034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EBE922D5-C493-375C-0F4C-07FC17574426}"/>
              </a:ext>
            </a:extLst>
          </p:cNvPr>
          <p:cNvSpPr/>
          <p:nvPr/>
        </p:nvSpPr>
        <p:spPr>
          <a:xfrm>
            <a:off x="8478726" y="470243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AC338FC0-F502-5FB1-1804-97F876D9EA66}"/>
              </a:ext>
            </a:extLst>
          </p:cNvPr>
          <p:cNvCxnSpPr>
            <a:cxnSpLocks/>
          </p:cNvCxnSpPr>
          <p:nvPr/>
        </p:nvCxnSpPr>
        <p:spPr>
          <a:xfrm flipH="1">
            <a:off x="8014595" y="4082089"/>
            <a:ext cx="1278889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E3F64744-B577-45BC-68E3-C81D1B5036A5}"/>
              </a:ext>
            </a:extLst>
          </p:cNvPr>
          <p:cNvCxnSpPr>
            <a:cxnSpLocks/>
          </p:cNvCxnSpPr>
          <p:nvPr/>
        </p:nvCxnSpPr>
        <p:spPr>
          <a:xfrm flipV="1">
            <a:off x="9293484" y="4057175"/>
            <a:ext cx="0" cy="1290509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2E3E6BF-4AF1-89CA-95A3-5BBFD3708420}"/>
              </a:ext>
            </a:extLst>
          </p:cNvPr>
          <p:cNvSpPr/>
          <p:nvPr/>
        </p:nvSpPr>
        <p:spPr>
          <a:xfrm>
            <a:off x="9204594" y="3999741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="" xmlns:a16="http://schemas.microsoft.com/office/drawing/2014/main" id="{59C31CFF-B842-009B-765E-535F3E711E50}"/>
              </a:ext>
            </a:extLst>
          </p:cNvPr>
          <p:cNvCxnSpPr>
            <a:cxnSpLocks/>
          </p:cNvCxnSpPr>
          <p:nvPr/>
        </p:nvCxnSpPr>
        <p:spPr>
          <a:xfrm flipH="1">
            <a:off x="8020588" y="3393929"/>
            <a:ext cx="1998978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2622431D-7992-5227-A1C3-3B1480F883BA}"/>
              </a:ext>
            </a:extLst>
          </p:cNvPr>
          <p:cNvCxnSpPr>
            <a:cxnSpLocks/>
          </p:cNvCxnSpPr>
          <p:nvPr/>
        </p:nvCxnSpPr>
        <p:spPr>
          <a:xfrm flipV="1">
            <a:off x="10728706" y="2704941"/>
            <a:ext cx="5318" cy="2699036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CE0750FE-A241-4952-C9D5-A00A27478D92}"/>
              </a:ext>
            </a:extLst>
          </p:cNvPr>
          <p:cNvSpPr/>
          <p:nvPr/>
        </p:nvSpPr>
        <p:spPr>
          <a:xfrm>
            <a:off x="9935092" y="3320020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="" xmlns:a16="http://schemas.microsoft.com/office/drawing/2014/main" id="{19D4A625-D5CD-C741-6F86-F08D3EE93ED5}"/>
              </a:ext>
            </a:extLst>
          </p:cNvPr>
          <p:cNvCxnSpPr>
            <a:cxnSpLocks/>
          </p:cNvCxnSpPr>
          <p:nvPr/>
        </p:nvCxnSpPr>
        <p:spPr>
          <a:xfrm flipH="1">
            <a:off x="8038980" y="2704941"/>
            <a:ext cx="2695044" cy="0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A4B04194-8FF6-3DA9-EBE6-0A727DB16407}"/>
              </a:ext>
            </a:extLst>
          </p:cNvPr>
          <p:cNvSpPr/>
          <p:nvPr/>
        </p:nvSpPr>
        <p:spPr>
          <a:xfrm>
            <a:off x="10649550" y="2620467"/>
            <a:ext cx="168948" cy="1689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C6503FB-C9A4-BACA-0C31-24EC80D65E61}"/>
              </a:ext>
            </a:extLst>
          </p:cNvPr>
          <p:cNvSpPr txBox="1"/>
          <p:nvPr/>
        </p:nvSpPr>
        <p:spPr>
          <a:xfrm>
            <a:off x="8183556" y="4386214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78A5ACA-8C25-4178-F432-4A9A3B3B6A0B}"/>
              </a:ext>
            </a:extLst>
          </p:cNvPr>
          <p:cNvSpPr txBox="1"/>
          <p:nvPr/>
        </p:nvSpPr>
        <p:spPr>
          <a:xfrm>
            <a:off x="8779060" y="3652715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E2E280C9-67CA-3188-65DF-637B393C983B}"/>
              </a:ext>
            </a:extLst>
          </p:cNvPr>
          <p:cNvSpPr txBox="1"/>
          <p:nvPr/>
        </p:nvSpPr>
        <p:spPr>
          <a:xfrm>
            <a:off x="10377334" y="2257851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C079E0A-D2A2-EB63-4804-F410848870F2}"/>
              </a:ext>
            </a:extLst>
          </p:cNvPr>
          <p:cNvSpPr txBox="1"/>
          <p:nvPr/>
        </p:nvSpPr>
        <p:spPr>
          <a:xfrm>
            <a:off x="9559608" y="2925287"/>
            <a:ext cx="544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51" name="Straight Connector 159">
            <a:extLst>
              <a:ext uri="{FF2B5EF4-FFF2-40B4-BE49-F238E27FC236}">
                <a16:creationId xmlns="" xmlns:a16="http://schemas.microsoft.com/office/drawing/2014/main" id="{2037FA2F-1AA9-81B6-A355-327A1120222E}"/>
              </a:ext>
            </a:extLst>
          </p:cNvPr>
          <p:cNvCxnSpPr>
            <a:cxnSpLocks/>
          </p:cNvCxnSpPr>
          <p:nvPr/>
        </p:nvCxnSpPr>
        <p:spPr>
          <a:xfrm>
            <a:off x="10027822" y="3486426"/>
            <a:ext cx="0" cy="1903914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11B70EE-6464-8A6C-A563-5BF2B42DCDC7}"/>
              </a:ext>
            </a:extLst>
          </p:cNvPr>
          <p:cNvSpPr txBox="1"/>
          <p:nvPr/>
        </p:nvSpPr>
        <p:spPr>
          <a:xfrm>
            <a:off x="11299102" y="5513376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552FD9BC-78B0-2A37-6B83-314C39C89C31}"/>
              </a:ext>
            </a:extLst>
          </p:cNvPr>
          <p:cNvSpPr/>
          <p:nvPr/>
        </p:nvSpPr>
        <p:spPr>
          <a:xfrm>
            <a:off x="7211512" y="2381818"/>
            <a:ext cx="596525" cy="59652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A71102A4-6F85-7301-3364-A75068166B59}"/>
              </a:ext>
            </a:extLst>
          </p:cNvPr>
          <p:cNvSpPr/>
          <p:nvPr/>
        </p:nvSpPr>
        <p:spPr>
          <a:xfrm>
            <a:off x="10430443" y="5550735"/>
            <a:ext cx="596525" cy="596525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3" grpId="0"/>
      <p:bldP spid="144" grpId="0"/>
      <p:bldP spid="145" grpId="0"/>
      <p:bldP spid="58" grpId="0" animBg="1"/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39;p72">
            <a:extLst>
              <a:ext uri="{FF2B5EF4-FFF2-40B4-BE49-F238E27FC236}">
                <a16:creationId xmlns="" xmlns:a16="http://schemas.microsoft.com/office/drawing/2014/main" id="{5C8F4CB6-A6D0-4ED5-87C9-94EC1B210A01}"/>
              </a:ext>
            </a:extLst>
          </p:cNvPr>
          <p:cNvSpPr/>
          <p:nvPr/>
        </p:nvSpPr>
        <p:spPr>
          <a:xfrm>
            <a:off x="382764" y="6854227"/>
            <a:ext cx="5035513" cy="3773"/>
          </a:xfrm>
          <a:custGeom>
            <a:avLst/>
            <a:gdLst/>
            <a:ahLst/>
            <a:cxnLst/>
            <a:rect l="l" t="t" r="r" b="b"/>
            <a:pathLst>
              <a:path w="232741" h="184" extrusionOk="0">
                <a:moveTo>
                  <a:pt x="116386" y="1"/>
                </a:moveTo>
                <a:cubicBezTo>
                  <a:pt x="52099" y="1"/>
                  <a:pt x="1" y="31"/>
                  <a:pt x="1" y="92"/>
                </a:cubicBezTo>
                <a:cubicBezTo>
                  <a:pt x="1" y="153"/>
                  <a:pt x="52130" y="183"/>
                  <a:pt x="116386" y="183"/>
                </a:cubicBezTo>
                <a:cubicBezTo>
                  <a:pt x="180643" y="183"/>
                  <a:pt x="232741" y="153"/>
                  <a:pt x="232741" y="92"/>
                </a:cubicBezTo>
                <a:cubicBezTo>
                  <a:pt x="232741" y="31"/>
                  <a:pt x="180643" y="1"/>
                  <a:pt x="1163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740;p72">
            <a:extLst>
              <a:ext uri="{FF2B5EF4-FFF2-40B4-BE49-F238E27FC236}">
                <a16:creationId xmlns="" xmlns:a16="http://schemas.microsoft.com/office/drawing/2014/main" id="{ABF55BFB-B214-4AEC-9EE3-4B7834FA1C4F}"/>
              </a:ext>
            </a:extLst>
          </p:cNvPr>
          <p:cNvSpPr/>
          <p:nvPr/>
        </p:nvSpPr>
        <p:spPr>
          <a:xfrm>
            <a:off x="3592008" y="5932810"/>
            <a:ext cx="849676" cy="919569"/>
          </a:xfrm>
          <a:custGeom>
            <a:avLst/>
            <a:gdLst/>
            <a:ahLst/>
            <a:cxnLst/>
            <a:rect l="l" t="t" r="r" b="b"/>
            <a:pathLst>
              <a:path w="39272" h="44834" extrusionOk="0">
                <a:moveTo>
                  <a:pt x="5199" y="0"/>
                </a:moveTo>
                <a:cubicBezTo>
                  <a:pt x="5199" y="0"/>
                  <a:pt x="1399" y="14894"/>
                  <a:pt x="700" y="20517"/>
                </a:cubicBezTo>
                <a:cubicBezTo>
                  <a:pt x="1" y="26171"/>
                  <a:pt x="3952" y="44834"/>
                  <a:pt x="3952" y="44834"/>
                </a:cubicBezTo>
                <a:lnTo>
                  <a:pt x="21126" y="44834"/>
                </a:lnTo>
                <a:lnTo>
                  <a:pt x="20700" y="17690"/>
                </a:lnTo>
                <a:lnTo>
                  <a:pt x="23010" y="44834"/>
                </a:lnTo>
                <a:lnTo>
                  <a:pt x="35807" y="44834"/>
                </a:lnTo>
                <a:cubicBezTo>
                  <a:pt x="35807" y="44834"/>
                  <a:pt x="38452" y="25654"/>
                  <a:pt x="38877" y="20122"/>
                </a:cubicBezTo>
                <a:cubicBezTo>
                  <a:pt x="39271" y="14632"/>
                  <a:pt x="36185" y="486"/>
                  <a:pt x="35809" y="486"/>
                </a:cubicBezTo>
                <a:cubicBezTo>
                  <a:pt x="35809" y="486"/>
                  <a:pt x="35808" y="486"/>
                  <a:pt x="35807" y="487"/>
                </a:cubicBezTo>
                <a:lnTo>
                  <a:pt x="5199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" name="Google Shape;3741;p72">
            <a:extLst>
              <a:ext uri="{FF2B5EF4-FFF2-40B4-BE49-F238E27FC236}">
                <a16:creationId xmlns="" xmlns:a16="http://schemas.microsoft.com/office/drawing/2014/main" id="{2BC362BF-F818-49C5-B644-6866B511D503}"/>
              </a:ext>
            </a:extLst>
          </p:cNvPr>
          <p:cNvSpPr/>
          <p:nvPr/>
        </p:nvSpPr>
        <p:spPr>
          <a:xfrm>
            <a:off x="4043156" y="6010114"/>
            <a:ext cx="25660" cy="275580"/>
          </a:xfrm>
          <a:custGeom>
            <a:avLst/>
            <a:gdLst/>
            <a:ahLst/>
            <a:cxnLst/>
            <a:rect l="l" t="t" r="r" b="b"/>
            <a:pathLst>
              <a:path w="1186" h="13436" extrusionOk="0">
                <a:moveTo>
                  <a:pt x="1155" y="0"/>
                </a:moveTo>
                <a:cubicBezTo>
                  <a:pt x="1095" y="152"/>
                  <a:pt x="1095" y="335"/>
                  <a:pt x="1095" y="517"/>
                </a:cubicBezTo>
                <a:cubicBezTo>
                  <a:pt x="1095" y="912"/>
                  <a:pt x="1064" y="1398"/>
                  <a:pt x="1034" y="1976"/>
                </a:cubicBezTo>
                <a:cubicBezTo>
                  <a:pt x="973" y="3192"/>
                  <a:pt x="851" y="4864"/>
                  <a:pt x="699" y="6718"/>
                </a:cubicBezTo>
                <a:cubicBezTo>
                  <a:pt x="548" y="8572"/>
                  <a:pt x="365" y="10244"/>
                  <a:pt x="213" y="11459"/>
                </a:cubicBezTo>
                <a:cubicBezTo>
                  <a:pt x="152" y="12037"/>
                  <a:pt x="92" y="12523"/>
                  <a:pt x="61" y="12888"/>
                </a:cubicBezTo>
                <a:cubicBezTo>
                  <a:pt x="31" y="13070"/>
                  <a:pt x="0" y="13253"/>
                  <a:pt x="31" y="13435"/>
                </a:cubicBezTo>
                <a:cubicBezTo>
                  <a:pt x="61" y="13253"/>
                  <a:pt x="122" y="13070"/>
                  <a:pt x="122" y="12918"/>
                </a:cubicBezTo>
                <a:cubicBezTo>
                  <a:pt x="183" y="12584"/>
                  <a:pt x="274" y="12098"/>
                  <a:pt x="365" y="11490"/>
                </a:cubicBezTo>
                <a:cubicBezTo>
                  <a:pt x="517" y="10274"/>
                  <a:pt x="760" y="8602"/>
                  <a:pt x="912" y="6748"/>
                </a:cubicBezTo>
                <a:cubicBezTo>
                  <a:pt x="1064" y="4894"/>
                  <a:pt x="1155" y="3192"/>
                  <a:pt x="1155" y="1976"/>
                </a:cubicBezTo>
                <a:lnTo>
                  <a:pt x="1155" y="517"/>
                </a:lnTo>
                <a:cubicBezTo>
                  <a:pt x="1186" y="335"/>
                  <a:pt x="1155" y="152"/>
                  <a:pt x="11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" name="Google Shape;3742;p72">
            <a:extLst>
              <a:ext uri="{FF2B5EF4-FFF2-40B4-BE49-F238E27FC236}">
                <a16:creationId xmlns="" xmlns:a16="http://schemas.microsoft.com/office/drawing/2014/main" id="{4A64CC21-575A-45B8-8F7C-9D7C6A61D695}"/>
              </a:ext>
            </a:extLst>
          </p:cNvPr>
          <p:cNvSpPr/>
          <p:nvPr/>
        </p:nvSpPr>
        <p:spPr>
          <a:xfrm>
            <a:off x="4092485" y="6033332"/>
            <a:ext cx="52619" cy="47235"/>
          </a:xfrm>
          <a:custGeom>
            <a:avLst/>
            <a:gdLst/>
            <a:ahLst/>
            <a:cxnLst/>
            <a:rect l="l" t="t" r="r" b="b"/>
            <a:pathLst>
              <a:path w="2432" h="2303" extrusionOk="0">
                <a:moveTo>
                  <a:pt x="1307" y="1"/>
                </a:moveTo>
                <a:cubicBezTo>
                  <a:pt x="1254" y="1"/>
                  <a:pt x="1201" y="8"/>
                  <a:pt x="1155" y="23"/>
                </a:cubicBezTo>
                <a:cubicBezTo>
                  <a:pt x="1246" y="23"/>
                  <a:pt x="1337" y="54"/>
                  <a:pt x="1429" y="54"/>
                </a:cubicBezTo>
                <a:cubicBezTo>
                  <a:pt x="1641" y="114"/>
                  <a:pt x="1854" y="266"/>
                  <a:pt x="2006" y="449"/>
                </a:cubicBezTo>
                <a:cubicBezTo>
                  <a:pt x="2219" y="722"/>
                  <a:pt x="2280" y="1118"/>
                  <a:pt x="2128" y="1422"/>
                </a:cubicBezTo>
                <a:cubicBezTo>
                  <a:pt x="1963" y="1855"/>
                  <a:pt x="1579" y="2068"/>
                  <a:pt x="1194" y="2068"/>
                </a:cubicBezTo>
                <a:cubicBezTo>
                  <a:pt x="796" y="2068"/>
                  <a:pt x="398" y="1839"/>
                  <a:pt x="243" y="1391"/>
                </a:cubicBezTo>
                <a:cubicBezTo>
                  <a:pt x="122" y="1057"/>
                  <a:pt x="182" y="692"/>
                  <a:pt x="426" y="418"/>
                </a:cubicBezTo>
                <a:cubicBezTo>
                  <a:pt x="578" y="236"/>
                  <a:pt x="790" y="114"/>
                  <a:pt x="1034" y="84"/>
                </a:cubicBezTo>
                <a:lnTo>
                  <a:pt x="1307" y="84"/>
                </a:lnTo>
                <a:cubicBezTo>
                  <a:pt x="1216" y="23"/>
                  <a:pt x="1125" y="23"/>
                  <a:pt x="1034" y="23"/>
                </a:cubicBezTo>
                <a:cubicBezTo>
                  <a:pt x="760" y="23"/>
                  <a:pt x="517" y="145"/>
                  <a:pt x="334" y="358"/>
                </a:cubicBezTo>
                <a:cubicBezTo>
                  <a:pt x="182" y="479"/>
                  <a:pt x="91" y="662"/>
                  <a:pt x="61" y="844"/>
                </a:cubicBezTo>
                <a:cubicBezTo>
                  <a:pt x="0" y="1026"/>
                  <a:pt x="0" y="1270"/>
                  <a:pt x="61" y="1482"/>
                </a:cubicBezTo>
                <a:cubicBezTo>
                  <a:pt x="243" y="1938"/>
                  <a:pt x="669" y="2303"/>
                  <a:pt x="1186" y="2303"/>
                </a:cubicBezTo>
                <a:cubicBezTo>
                  <a:pt x="1702" y="2303"/>
                  <a:pt x="2128" y="1999"/>
                  <a:pt x="2310" y="1513"/>
                </a:cubicBezTo>
                <a:cubicBezTo>
                  <a:pt x="2401" y="1300"/>
                  <a:pt x="2432" y="1087"/>
                  <a:pt x="2371" y="874"/>
                </a:cubicBezTo>
                <a:cubicBezTo>
                  <a:pt x="2310" y="692"/>
                  <a:pt x="2249" y="540"/>
                  <a:pt x="2128" y="388"/>
                </a:cubicBezTo>
                <a:cubicBezTo>
                  <a:pt x="1945" y="175"/>
                  <a:pt x="1702" y="54"/>
                  <a:pt x="1459" y="23"/>
                </a:cubicBezTo>
                <a:cubicBezTo>
                  <a:pt x="1413" y="8"/>
                  <a:pt x="1360" y="1"/>
                  <a:pt x="130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" name="Google Shape;3743;p72">
            <a:extLst>
              <a:ext uri="{FF2B5EF4-FFF2-40B4-BE49-F238E27FC236}">
                <a16:creationId xmlns="" xmlns:a16="http://schemas.microsoft.com/office/drawing/2014/main" id="{E699F6E0-CF50-449C-894C-F6CDDC133F4C}"/>
              </a:ext>
            </a:extLst>
          </p:cNvPr>
          <p:cNvSpPr/>
          <p:nvPr/>
        </p:nvSpPr>
        <p:spPr>
          <a:xfrm>
            <a:off x="4246359" y="6010113"/>
            <a:ext cx="161143" cy="79131"/>
          </a:xfrm>
          <a:custGeom>
            <a:avLst/>
            <a:gdLst/>
            <a:ahLst/>
            <a:cxnLst/>
            <a:rect l="l" t="t" r="r" b="b"/>
            <a:pathLst>
              <a:path w="7448" h="3858" extrusionOk="0">
                <a:moveTo>
                  <a:pt x="1" y="0"/>
                </a:moveTo>
                <a:cubicBezTo>
                  <a:pt x="1" y="91"/>
                  <a:pt x="61" y="213"/>
                  <a:pt x="122" y="335"/>
                </a:cubicBezTo>
                <a:cubicBezTo>
                  <a:pt x="244" y="608"/>
                  <a:pt x="396" y="912"/>
                  <a:pt x="578" y="1155"/>
                </a:cubicBezTo>
                <a:cubicBezTo>
                  <a:pt x="1689" y="2849"/>
                  <a:pt x="3585" y="3858"/>
                  <a:pt x="5596" y="3858"/>
                </a:cubicBezTo>
                <a:cubicBezTo>
                  <a:pt x="5787" y="3858"/>
                  <a:pt x="5979" y="3849"/>
                  <a:pt x="6171" y="3830"/>
                </a:cubicBezTo>
                <a:cubicBezTo>
                  <a:pt x="6475" y="3800"/>
                  <a:pt x="6809" y="3739"/>
                  <a:pt x="7113" y="3648"/>
                </a:cubicBezTo>
                <a:cubicBezTo>
                  <a:pt x="7235" y="3617"/>
                  <a:pt x="7356" y="3587"/>
                  <a:pt x="7448" y="3526"/>
                </a:cubicBezTo>
                <a:cubicBezTo>
                  <a:pt x="7448" y="3523"/>
                  <a:pt x="7444" y="3522"/>
                  <a:pt x="7436" y="3522"/>
                </a:cubicBezTo>
                <a:cubicBezTo>
                  <a:pt x="7357" y="3522"/>
                  <a:pt x="6887" y="3650"/>
                  <a:pt x="6141" y="3678"/>
                </a:cubicBezTo>
                <a:cubicBezTo>
                  <a:pt x="6021" y="3685"/>
                  <a:pt x="5902" y="3688"/>
                  <a:pt x="5784" y="3688"/>
                </a:cubicBezTo>
                <a:cubicBezTo>
                  <a:pt x="3784" y="3688"/>
                  <a:pt x="1876" y="2730"/>
                  <a:pt x="700" y="1095"/>
                </a:cubicBezTo>
                <a:cubicBezTo>
                  <a:pt x="213" y="456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" name="Google Shape;3744;p72">
            <a:extLst>
              <a:ext uri="{FF2B5EF4-FFF2-40B4-BE49-F238E27FC236}">
                <a16:creationId xmlns="" xmlns:a16="http://schemas.microsoft.com/office/drawing/2014/main" id="{62B8F64D-ACF4-4892-9978-057871E9C0E6}"/>
              </a:ext>
            </a:extLst>
          </p:cNvPr>
          <p:cNvSpPr/>
          <p:nvPr/>
        </p:nvSpPr>
        <p:spPr>
          <a:xfrm>
            <a:off x="3527577" y="4685956"/>
            <a:ext cx="299892" cy="536105"/>
          </a:xfrm>
          <a:custGeom>
            <a:avLst/>
            <a:gdLst/>
            <a:ahLst/>
            <a:cxnLst/>
            <a:rect l="l" t="t" r="r" b="b"/>
            <a:pathLst>
              <a:path w="13861" h="26138" extrusionOk="0">
                <a:moveTo>
                  <a:pt x="11459" y="0"/>
                </a:moveTo>
                <a:cubicBezTo>
                  <a:pt x="10487" y="3526"/>
                  <a:pt x="9028" y="6353"/>
                  <a:pt x="7599" y="7781"/>
                </a:cubicBezTo>
                <a:cubicBezTo>
                  <a:pt x="6170" y="9180"/>
                  <a:pt x="4620" y="10851"/>
                  <a:pt x="4681" y="12857"/>
                </a:cubicBezTo>
                <a:cubicBezTo>
                  <a:pt x="4711" y="13648"/>
                  <a:pt x="4955" y="14499"/>
                  <a:pt x="4620" y="15198"/>
                </a:cubicBezTo>
                <a:cubicBezTo>
                  <a:pt x="4164" y="16140"/>
                  <a:pt x="2979" y="16353"/>
                  <a:pt x="2067" y="16839"/>
                </a:cubicBezTo>
                <a:cubicBezTo>
                  <a:pt x="760" y="17660"/>
                  <a:pt x="0" y="19119"/>
                  <a:pt x="61" y="20669"/>
                </a:cubicBezTo>
                <a:cubicBezTo>
                  <a:pt x="183" y="22189"/>
                  <a:pt x="851" y="23648"/>
                  <a:pt x="1976" y="24712"/>
                </a:cubicBezTo>
                <a:cubicBezTo>
                  <a:pt x="2769" y="25504"/>
                  <a:pt x="3912" y="26137"/>
                  <a:pt x="5014" y="26137"/>
                </a:cubicBezTo>
                <a:cubicBezTo>
                  <a:pt x="5433" y="26137"/>
                  <a:pt x="5846" y="26046"/>
                  <a:pt x="6231" y="25836"/>
                </a:cubicBezTo>
                <a:cubicBezTo>
                  <a:pt x="7052" y="25380"/>
                  <a:pt x="7538" y="24469"/>
                  <a:pt x="7964" y="23617"/>
                </a:cubicBezTo>
                <a:cubicBezTo>
                  <a:pt x="10122" y="19180"/>
                  <a:pt x="12098" y="14651"/>
                  <a:pt x="13861" y="10061"/>
                </a:cubicBezTo>
                <a:lnTo>
                  <a:pt x="11459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" name="Google Shape;3745;p72">
            <a:extLst>
              <a:ext uri="{FF2B5EF4-FFF2-40B4-BE49-F238E27FC236}">
                <a16:creationId xmlns="" xmlns:a16="http://schemas.microsoft.com/office/drawing/2014/main" id="{6F2D661D-1153-4BF1-BACE-CD67A5EB2F22}"/>
              </a:ext>
            </a:extLst>
          </p:cNvPr>
          <p:cNvSpPr/>
          <p:nvPr/>
        </p:nvSpPr>
        <p:spPr>
          <a:xfrm>
            <a:off x="3896509" y="4314281"/>
            <a:ext cx="589920" cy="969739"/>
          </a:xfrm>
          <a:custGeom>
            <a:avLst/>
            <a:gdLst/>
            <a:ahLst/>
            <a:cxnLst/>
            <a:rect l="l" t="t" r="r" b="b"/>
            <a:pathLst>
              <a:path w="27266" h="47280" extrusionOk="0">
                <a:moveTo>
                  <a:pt x="9981" y="1"/>
                </a:moveTo>
                <a:cubicBezTo>
                  <a:pt x="7607" y="1"/>
                  <a:pt x="5192" y="931"/>
                  <a:pt x="3313" y="3014"/>
                </a:cubicBezTo>
                <a:lnTo>
                  <a:pt x="942" y="33927"/>
                </a:lnTo>
                <a:cubicBezTo>
                  <a:pt x="0" y="35994"/>
                  <a:pt x="426" y="38547"/>
                  <a:pt x="1611" y="40492"/>
                </a:cubicBezTo>
                <a:cubicBezTo>
                  <a:pt x="2797" y="42438"/>
                  <a:pt x="4711" y="43897"/>
                  <a:pt x="6718" y="44991"/>
                </a:cubicBezTo>
                <a:cubicBezTo>
                  <a:pt x="9326" y="46372"/>
                  <a:pt x="12257" y="47279"/>
                  <a:pt x="15203" y="47279"/>
                </a:cubicBezTo>
                <a:cubicBezTo>
                  <a:pt x="15758" y="47279"/>
                  <a:pt x="16315" y="47247"/>
                  <a:pt x="16870" y="47179"/>
                </a:cubicBezTo>
                <a:cubicBezTo>
                  <a:pt x="20365" y="46784"/>
                  <a:pt x="23739" y="44869"/>
                  <a:pt x="25502" y="41830"/>
                </a:cubicBezTo>
                <a:cubicBezTo>
                  <a:pt x="27265" y="38760"/>
                  <a:pt x="27113" y="34595"/>
                  <a:pt x="24803" y="31951"/>
                </a:cubicBezTo>
                <a:cubicBezTo>
                  <a:pt x="23952" y="31009"/>
                  <a:pt x="22888" y="30279"/>
                  <a:pt x="21976" y="29398"/>
                </a:cubicBezTo>
                <a:cubicBezTo>
                  <a:pt x="21064" y="28547"/>
                  <a:pt x="20274" y="27422"/>
                  <a:pt x="20213" y="26146"/>
                </a:cubicBezTo>
                <a:cubicBezTo>
                  <a:pt x="20153" y="24231"/>
                  <a:pt x="21794" y="22468"/>
                  <a:pt x="21551" y="20553"/>
                </a:cubicBezTo>
                <a:cubicBezTo>
                  <a:pt x="21338" y="18881"/>
                  <a:pt x="19818" y="17726"/>
                  <a:pt x="19149" y="16206"/>
                </a:cubicBezTo>
                <a:cubicBezTo>
                  <a:pt x="18207" y="14018"/>
                  <a:pt x="19119" y="11556"/>
                  <a:pt x="19149" y="9185"/>
                </a:cubicBezTo>
                <a:cubicBezTo>
                  <a:pt x="19210" y="3634"/>
                  <a:pt x="14674" y="1"/>
                  <a:pt x="998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" name="Google Shape;3746;p72">
            <a:extLst>
              <a:ext uri="{FF2B5EF4-FFF2-40B4-BE49-F238E27FC236}">
                <a16:creationId xmlns="" xmlns:a16="http://schemas.microsoft.com/office/drawing/2014/main" id="{71A69D35-B130-4FBB-AC18-ED998B2D8863}"/>
              </a:ext>
            </a:extLst>
          </p:cNvPr>
          <p:cNvSpPr/>
          <p:nvPr/>
        </p:nvSpPr>
        <p:spPr>
          <a:xfrm>
            <a:off x="3693285" y="4977081"/>
            <a:ext cx="692516" cy="1030491"/>
          </a:xfrm>
          <a:custGeom>
            <a:avLst/>
            <a:gdLst/>
            <a:ahLst/>
            <a:cxnLst/>
            <a:rect l="l" t="t" r="r" b="b"/>
            <a:pathLst>
              <a:path w="32008" h="50242" extrusionOk="0">
                <a:moveTo>
                  <a:pt x="6506" y="1"/>
                </a:moveTo>
                <a:lnTo>
                  <a:pt x="1" y="2280"/>
                </a:lnTo>
                <a:lnTo>
                  <a:pt x="1004" y="29211"/>
                </a:lnTo>
                <a:lnTo>
                  <a:pt x="1764" y="46050"/>
                </a:lnTo>
                <a:cubicBezTo>
                  <a:pt x="7574" y="48605"/>
                  <a:pt x="13237" y="50242"/>
                  <a:pt x="18643" y="50242"/>
                </a:cubicBezTo>
                <a:cubicBezTo>
                  <a:pt x="23079" y="50242"/>
                  <a:pt x="27341" y="49139"/>
                  <a:pt x="31369" y="46536"/>
                </a:cubicBezTo>
                <a:cubicBezTo>
                  <a:pt x="31187" y="43284"/>
                  <a:pt x="27205" y="36840"/>
                  <a:pt x="27205" y="36840"/>
                </a:cubicBezTo>
                <a:lnTo>
                  <a:pt x="32008" y="19576"/>
                </a:lnTo>
                <a:cubicBezTo>
                  <a:pt x="32008" y="19576"/>
                  <a:pt x="29546" y="4955"/>
                  <a:pt x="28786" y="3709"/>
                </a:cubicBezTo>
                <a:cubicBezTo>
                  <a:pt x="28026" y="2463"/>
                  <a:pt x="20123" y="122"/>
                  <a:pt x="20123" y="122"/>
                </a:cubicBezTo>
                <a:lnTo>
                  <a:pt x="6506" y="1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3747;p72">
            <a:extLst>
              <a:ext uri="{FF2B5EF4-FFF2-40B4-BE49-F238E27FC236}">
                <a16:creationId xmlns="" xmlns:a16="http://schemas.microsoft.com/office/drawing/2014/main" id="{72980C11-0788-4939-B08C-9BA799405412}"/>
              </a:ext>
            </a:extLst>
          </p:cNvPr>
          <p:cNvSpPr/>
          <p:nvPr/>
        </p:nvSpPr>
        <p:spPr>
          <a:xfrm>
            <a:off x="3705141" y="5751393"/>
            <a:ext cx="613588" cy="52384"/>
          </a:xfrm>
          <a:custGeom>
            <a:avLst/>
            <a:gdLst/>
            <a:ahLst/>
            <a:cxnLst/>
            <a:rect l="l" t="t" r="r" b="b"/>
            <a:pathLst>
              <a:path w="28360" h="2554" extrusionOk="0">
                <a:moveTo>
                  <a:pt x="0" y="0"/>
                </a:moveTo>
                <a:cubicBezTo>
                  <a:pt x="91" y="31"/>
                  <a:pt x="182" y="31"/>
                  <a:pt x="274" y="61"/>
                </a:cubicBezTo>
                <a:lnTo>
                  <a:pt x="1094" y="152"/>
                </a:lnTo>
                <a:lnTo>
                  <a:pt x="4134" y="456"/>
                </a:lnTo>
                <a:lnTo>
                  <a:pt x="14164" y="1398"/>
                </a:lnTo>
                <a:lnTo>
                  <a:pt x="24195" y="2249"/>
                </a:lnTo>
                <a:lnTo>
                  <a:pt x="27235" y="2493"/>
                </a:lnTo>
                <a:lnTo>
                  <a:pt x="28055" y="2553"/>
                </a:lnTo>
                <a:lnTo>
                  <a:pt x="28359" y="2553"/>
                </a:lnTo>
                <a:cubicBezTo>
                  <a:pt x="28238" y="2523"/>
                  <a:pt x="28146" y="2523"/>
                  <a:pt x="28055" y="2523"/>
                </a:cubicBezTo>
                <a:lnTo>
                  <a:pt x="27235" y="2432"/>
                </a:lnTo>
                <a:lnTo>
                  <a:pt x="24195" y="2097"/>
                </a:lnTo>
                <a:lnTo>
                  <a:pt x="14164" y="1186"/>
                </a:lnTo>
                <a:lnTo>
                  <a:pt x="4134" y="304"/>
                </a:lnTo>
                <a:lnTo>
                  <a:pt x="1094" y="61"/>
                </a:lnTo>
                <a:lnTo>
                  <a:pt x="274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3748;p72">
            <a:extLst>
              <a:ext uri="{FF2B5EF4-FFF2-40B4-BE49-F238E27FC236}">
                <a16:creationId xmlns="" xmlns:a16="http://schemas.microsoft.com/office/drawing/2014/main" id="{8E437DC0-1A36-4814-8CB0-64A8C4371E11}"/>
              </a:ext>
            </a:extLst>
          </p:cNvPr>
          <p:cNvSpPr/>
          <p:nvPr/>
        </p:nvSpPr>
        <p:spPr>
          <a:xfrm>
            <a:off x="3783397" y="5412233"/>
            <a:ext cx="334748" cy="4391"/>
          </a:xfrm>
          <a:custGeom>
            <a:avLst/>
            <a:gdLst/>
            <a:ahLst/>
            <a:cxnLst/>
            <a:rect l="l" t="t" r="r" b="b"/>
            <a:pathLst>
              <a:path w="15472" h="214" extrusionOk="0">
                <a:moveTo>
                  <a:pt x="7751" y="1"/>
                </a:moveTo>
                <a:cubicBezTo>
                  <a:pt x="3465" y="1"/>
                  <a:pt x="0" y="62"/>
                  <a:pt x="0" y="92"/>
                </a:cubicBezTo>
                <a:cubicBezTo>
                  <a:pt x="0" y="153"/>
                  <a:pt x="3465" y="214"/>
                  <a:pt x="7751" y="214"/>
                </a:cubicBezTo>
                <a:cubicBezTo>
                  <a:pt x="12006" y="214"/>
                  <a:pt x="15472" y="153"/>
                  <a:pt x="15472" y="92"/>
                </a:cubicBezTo>
                <a:cubicBezTo>
                  <a:pt x="15472" y="62"/>
                  <a:pt x="12006" y="1"/>
                  <a:pt x="77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3749;p72">
            <a:extLst>
              <a:ext uri="{FF2B5EF4-FFF2-40B4-BE49-F238E27FC236}">
                <a16:creationId xmlns="" xmlns:a16="http://schemas.microsoft.com/office/drawing/2014/main" id="{7417E508-7964-45E4-9FB4-E2ED3B9DE143}"/>
              </a:ext>
            </a:extLst>
          </p:cNvPr>
          <p:cNvSpPr/>
          <p:nvPr/>
        </p:nvSpPr>
        <p:spPr>
          <a:xfrm>
            <a:off x="4005662" y="5176588"/>
            <a:ext cx="338057" cy="24961"/>
          </a:xfrm>
          <a:custGeom>
            <a:avLst/>
            <a:gdLst/>
            <a:ahLst/>
            <a:cxnLst/>
            <a:rect l="l" t="t" r="r" b="b"/>
            <a:pathLst>
              <a:path w="15625" h="1217" extrusionOk="0">
                <a:moveTo>
                  <a:pt x="14986" y="0"/>
                </a:moveTo>
                <a:cubicBezTo>
                  <a:pt x="14591" y="0"/>
                  <a:pt x="14044" y="31"/>
                  <a:pt x="13314" y="31"/>
                </a:cubicBezTo>
                <a:cubicBezTo>
                  <a:pt x="11916" y="92"/>
                  <a:pt x="9940" y="183"/>
                  <a:pt x="7782" y="335"/>
                </a:cubicBezTo>
                <a:cubicBezTo>
                  <a:pt x="5624" y="517"/>
                  <a:pt x="3679" y="699"/>
                  <a:pt x="2281" y="882"/>
                </a:cubicBezTo>
                <a:cubicBezTo>
                  <a:pt x="1581" y="973"/>
                  <a:pt x="1004" y="1034"/>
                  <a:pt x="609" y="1095"/>
                </a:cubicBezTo>
                <a:cubicBezTo>
                  <a:pt x="396" y="1125"/>
                  <a:pt x="214" y="1155"/>
                  <a:pt x="1" y="1216"/>
                </a:cubicBezTo>
                <a:cubicBezTo>
                  <a:pt x="214" y="1216"/>
                  <a:pt x="426" y="1216"/>
                  <a:pt x="609" y="1186"/>
                </a:cubicBezTo>
                <a:lnTo>
                  <a:pt x="2281" y="1034"/>
                </a:lnTo>
                <a:cubicBezTo>
                  <a:pt x="3709" y="882"/>
                  <a:pt x="5654" y="699"/>
                  <a:pt x="7813" y="548"/>
                </a:cubicBezTo>
                <a:cubicBezTo>
                  <a:pt x="9971" y="365"/>
                  <a:pt x="11916" y="274"/>
                  <a:pt x="13314" y="183"/>
                </a:cubicBezTo>
                <a:lnTo>
                  <a:pt x="14986" y="92"/>
                </a:lnTo>
                <a:cubicBezTo>
                  <a:pt x="15199" y="92"/>
                  <a:pt x="15411" y="61"/>
                  <a:pt x="15624" y="31"/>
                </a:cubicBezTo>
                <a:cubicBezTo>
                  <a:pt x="15411" y="0"/>
                  <a:pt x="15199" y="0"/>
                  <a:pt x="1498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3750;p72">
            <a:extLst>
              <a:ext uri="{FF2B5EF4-FFF2-40B4-BE49-F238E27FC236}">
                <a16:creationId xmlns="" xmlns:a16="http://schemas.microsoft.com/office/drawing/2014/main" id="{D08A5566-7A58-4279-AA7C-78FFCF1E475F}"/>
              </a:ext>
            </a:extLst>
          </p:cNvPr>
          <p:cNvSpPr/>
          <p:nvPr/>
        </p:nvSpPr>
        <p:spPr>
          <a:xfrm>
            <a:off x="4316067" y="5053156"/>
            <a:ext cx="436024" cy="719161"/>
          </a:xfrm>
          <a:custGeom>
            <a:avLst/>
            <a:gdLst/>
            <a:ahLst/>
            <a:cxnLst/>
            <a:rect l="l" t="t" r="r" b="b"/>
            <a:pathLst>
              <a:path w="20153" h="35063" extrusionOk="0">
                <a:moveTo>
                  <a:pt x="1" y="0"/>
                </a:moveTo>
                <a:lnTo>
                  <a:pt x="1460" y="30031"/>
                </a:lnTo>
                <a:lnTo>
                  <a:pt x="3922" y="32736"/>
                </a:lnTo>
                <a:cubicBezTo>
                  <a:pt x="5276" y="34238"/>
                  <a:pt x="7189" y="35062"/>
                  <a:pt x="9176" y="35062"/>
                </a:cubicBezTo>
                <a:cubicBezTo>
                  <a:pt x="9641" y="35062"/>
                  <a:pt x="10111" y="35017"/>
                  <a:pt x="10578" y="34925"/>
                </a:cubicBezTo>
                <a:cubicBezTo>
                  <a:pt x="13496" y="34317"/>
                  <a:pt x="15746" y="31946"/>
                  <a:pt x="16171" y="28967"/>
                </a:cubicBezTo>
                <a:lnTo>
                  <a:pt x="20153" y="12310"/>
                </a:lnTo>
                <a:lnTo>
                  <a:pt x="13223" y="10882"/>
                </a:lnTo>
                <a:lnTo>
                  <a:pt x="7903" y="21459"/>
                </a:lnTo>
                <a:lnTo>
                  <a:pt x="1" y="0"/>
                </a:ln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" name="Google Shape;3751;p72">
            <a:extLst>
              <a:ext uri="{FF2B5EF4-FFF2-40B4-BE49-F238E27FC236}">
                <a16:creationId xmlns="" xmlns:a16="http://schemas.microsoft.com/office/drawing/2014/main" id="{E61280AD-CBD0-4B57-8E73-72C2199D4824}"/>
              </a:ext>
            </a:extLst>
          </p:cNvPr>
          <p:cNvSpPr/>
          <p:nvPr/>
        </p:nvSpPr>
        <p:spPr>
          <a:xfrm>
            <a:off x="4479159" y="5490172"/>
            <a:ext cx="13847" cy="281179"/>
          </a:xfrm>
          <a:custGeom>
            <a:avLst/>
            <a:gdLst/>
            <a:ahLst/>
            <a:cxnLst/>
            <a:rect l="l" t="t" r="r" b="b"/>
            <a:pathLst>
              <a:path w="640" h="13709" extrusionOk="0">
                <a:moveTo>
                  <a:pt x="609" y="0"/>
                </a:moveTo>
                <a:cubicBezTo>
                  <a:pt x="548" y="152"/>
                  <a:pt x="517" y="335"/>
                  <a:pt x="517" y="517"/>
                </a:cubicBezTo>
                <a:cubicBezTo>
                  <a:pt x="487" y="851"/>
                  <a:pt x="426" y="1368"/>
                  <a:pt x="365" y="1976"/>
                </a:cubicBezTo>
                <a:cubicBezTo>
                  <a:pt x="244" y="3222"/>
                  <a:pt x="122" y="4924"/>
                  <a:pt x="62" y="6839"/>
                </a:cubicBezTo>
                <a:cubicBezTo>
                  <a:pt x="1" y="8724"/>
                  <a:pt x="31" y="10456"/>
                  <a:pt x="62" y="11703"/>
                </a:cubicBezTo>
                <a:cubicBezTo>
                  <a:pt x="92" y="12311"/>
                  <a:pt x="122" y="12827"/>
                  <a:pt x="153" y="13162"/>
                </a:cubicBezTo>
                <a:cubicBezTo>
                  <a:pt x="153" y="13344"/>
                  <a:pt x="153" y="13526"/>
                  <a:pt x="214" y="13709"/>
                </a:cubicBezTo>
                <a:cubicBezTo>
                  <a:pt x="214" y="13526"/>
                  <a:pt x="244" y="13344"/>
                  <a:pt x="244" y="13162"/>
                </a:cubicBezTo>
                <a:lnTo>
                  <a:pt x="244" y="11703"/>
                </a:lnTo>
                <a:cubicBezTo>
                  <a:pt x="214" y="10456"/>
                  <a:pt x="214" y="8754"/>
                  <a:pt x="274" y="6839"/>
                </a:cubicBezTo>
                <a:cubicBezTo>
                  <a:pt x="335" y="4955"/>
                  <a:pt x="426" y="3222"/>
                  <a:pt x="517" y="2006"/>
                </a:cubicBezTo>
                <a:cubicBezTo>
                  <a:pt x="548" y="1399"/>
                  <a:pt x="578" y="912"/>
                  <a:pt x="609" y="517"/>
                </a:cubicBezTo>
                <a:cubicBezTo>
                  <a:pt x="639" y="335"/>
                  <a:pt x="639" y="183"/>
                  <a:pt x="609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3752;p72">
            <a:extLst>
              <a:ext uri="{FF2B5EF4-FFF2-40B4-BE49-F238E27FC236}">
                <a16:creationId xmlns="" xmlns:a16="http://schemas.microsoft.com/office/drawing/2014/main" id="{EEF3CADE-631C-4949-8864-2AFB14B11AA4}"/>
              </a:ext>
            </a:extLst>
          </p:cNvPr>
          <p:cNvSpPr/>
          <p:nvPr/>
        </p:nvSpPr>
        <p:spPr>
          <a:xfrm>
            <a:off x="4517973" y="5435861"/>
            <a:ext cx="187429" cy="66865"/>
          </a:xfrm>
          <a:custGeom>
            <a:avLst/>
            <a:gdLst/>
            <a:ahLst/>
            <a:cxnLst/>
            <a:rect l="l" t="t" r="r" b="b"/>
            <a:pathLst>
              <a:path w="8663" h="3260" extrusionOk="0">
                <a:moveTo>
                  <a:pt x="13" y="0"/>
                </a:moveTo>
                <a:cubicBezTo>
                  <a:pt x="6" y="0"/>
                  <a:pt x="1" y="1"/>
                  <a:pt x="0" y="4"/>
                </a:cubicBezTo>
                <a:cubicBezTo>
                  <a:pt x="0" y="34"/>
                  <a:pt x="1915" y="825"/>
                  <a:pt x="4286" y="1706"/>
                </a:cubicBezTo>
                <a:cubicBezTo>
                  <a:pt x="6561" y="2581"/>
                  <a:pt x="8443" y="3260"/>
                  <a:pt x="8619" y="3260"/>
                </a:cubicBezTo>
                <a:cubicBezTo>
                  <a:pt x="8627" y="3260"/>
                  <a:pt x="8631" y="3259"/>
                  <a:pt x="8632" y="3256"/>
                </a:cubicBezTo>
                <a:cubicBezTo>
                  <a:pt x="8663" y="3226"/>
                  <a:pt x="6748" y="2436"/>
                  <a:pt x="4347" y="1524"/>
                </a:cubicBezTo>
                <a:cubicBezTo>
                  <a:pt x="2072" y="678"/>
                  <a:pt x="189" y="0"/>
                  <a:pt x="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" name="Google Shape;3753;p72">
            <a:extLst>
              <a:ext uri="{FF2B5EF4-FFF2-40B4-BE49-F238E27FC236}">
                <a16:creationId xmlns="" xmlns:a16="http://schemas.microsoft.com/office/drawing/2014/main" id="{1F649671-244F-4CF1-9E2E-BEC282B70909}"/>
              </a:ext>
            </a:extLst>
          </p:cNvPr>
          <p:cNvSpPr/>
          <p:nvPr/>
        </p:nvSpPr>
        <p:spPr>
          <a:xfrm>
            <a:off x="4636341" y="5255142"/>
            <a:ext cx="151927" cy="50517"/>
          </a:xfrm>
          <a:custGeom>
            <a:avLst/>
            <a:gdLst/>
            <a:ahLst/>
            <a:cxnLst/>
            <a:rect l="l" t="t" r="r" b="b"/>
            <a:pathLst>
              <a:path w="7022" h="2463" extrusionOk="0">
                <a:moveTo>
                  <a:pt x="7022" y="0"/>
                </a:moveTo>
                <a:lnTo>
                  <a:pt x="882" y="578"/>
                </a:lnTo>
                <a:lnTo>
                  <a:pt x="0" y="1550"/>
                </a:lnTo>
                <a:lnTo>
                  <a:pt x="3678" y="2462"/>
                </a:lnTo>
                <a:lnTo>
                  <a:pt x="7022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" name="Google Shape;3754;p72">
            <a:extLst>
              <a:ext uri="{FF2B5EF4-FFF2-40B4-BE49-F238E27FC236}">
                <a16:creationId xmlns="" xmlns:a16="http://schemas.microsoft.com/office/drawing/2014/main" id="{7E7509E9-00CC-434F-AF88-68C106362023}"/>
              </a:ext>
            </a:extLst>
          </p:cNvPr>
          <p:cNvSpPr/>
          <p:nvPr/>
        </p:nvSpPr>
        <p:spPr>
          <a:xfrm>
            <a:off x="4402871" y="4642923"/>
            <a:ext cx="645825" cy="653384"/>
          </a:xfrm>
          <a:custGeom>
            <a:avLst/>
            <a:gdLst/>
            <a:ahLst/>
            <a:cxnLst/>
            <a:rect l="l" t="t" r="r" b="b"/>
            <a:pathLst>
              <a:path w="29850" h="31856" extrusionOk="0">
                <a:moveTo>
                  <a:pt x="29849" y="1"/>
                </a:moveTo>
                <a:lnTo>
                  <a:pt x="2919" y="11673"/>
                </a:lnTo>
                <a:lnTo>
                  <a:pt x="3040" y="19454"/>
                </a:lnTo>
                <a:lnTo>
                  <a:pt x="1" y="22645"/>
                </a:lnTo>
                <a:lnTo>
                  <a:pt x="10275" y="31855"/>
                </a:lnTo>
                <a:lnTo>
                  <a:pt x="13284" y="28481"/>
                </a:lnTo>
                <a:lnTo>
                  <a:pt x="21278" y="27357"/>
                </a:lnTo>
                <a:lnTo>
                  <a:pt x="29849" y="1"/>
                </a:ln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" name="Google Shape;3755;p72">
            <a:extLst>
              <a:ext uri="{FF2B5EF4-FFF2-40B4-BE49-F238E27FC236}">
                <a16:creationId xmlns="" xmlns:a16="http://schemas.microsoft.com/office/drawing/2014/main" id="{7391D746-BE44-4C22-8D1D-7EED74B43BF0}"/>
              </a:ext>
            </a:extLst>
          </p:cNvPr>
          <p:cNvSpPr/>
          <p:nvPr/>
        </p:nvSpPr>
        <p:spPr>
          <a:xfrm>
            <a:off x="4399582" y="4642923"/>
            <a:ext cx="649115" cy="656503"/>
          </a:xfrm>
          <a:custGeom>
            <a:avLst/>
            <a:gdLst/>
            <a:ahLst/>
            <a:cxnLst/>
            <a:rect l="l" t="t" r="r" b="b"/>
            <a:pathLst>
              <a:path w="30002" h="32008" extrusionOk="0">
                <a:moveTo>
                  <a:pt x="30001" y="1"/>
                </a:moveTo>
                <a:lnTo>
                  <a:pt x="30001" y="1"/>
                </a:lnTo>
                <a:lnTo>
                  <a:pt x="30001" y="1"/>
                </a:lnTo>
                <a:lnTo>
                  <a:pt x="30001" y="1"/>
                </a:lnTo>
                <a:close/>
                <a:moveTo>
                  <a:pt x="30001" y="1"/>
                </a:moveTo>
                <a:lnTo>
                  <a:pt x="3010" y="11581"/>
                </a:lnTo>
                <a:lnTo>
                  <a:pt x="2949" y="11612"/>
                </a:lnTo>
                <a:lnTo>
                  <a:pt x="2949" y="11673"/>
                </a:lnTo>
                <a:cubicBezTo>
                  <a:pt x="3010" y="14147"/>
                  <a:pt x="3040" y="16741"/>
                  <a:pt x="3070" y="19426"/>
                </a:cubicBezTo>
                <a:lnTo>
                  <a:pt x="3070" y="19426"/>
                </a:lnTo>
                <a:lnTo>
                  <a:pt x="62" y="22585"/>
                </a:lnTo>
                <a:lnTo>
                  <a:pt x="1" y="22676"/>
                </a:lnTo>
                <a:lnTo>
                  <a:pt x="62" y="22737"/>
                </a:lnTo>
                <a:lnTo>
                  <a:pt x="5107" y="27235"/>
                </a:lnTo>
                <a:lnTo>
                  <a:pt x="10366" y="31947"/>
                </a:lnTo>
                <a:lnTo>
                  <a:pt x="10427" y="32007"/>
                </a:lnTo>
                <a:lnTo>
                  <a:pt x="10518" y="31916"/>
                </a:lnTo>
                <a:lnTo>
                  <a:pt x="13539" y="28592"/>
                </a:lnTo>
                <a:lnTo>
                  <a:pt x="13539" y="28592"/>
                </a:lnTo>
                <a:lnTo>
                  <a:pt x="21460" y="27448"/>
                </a:lnTo>
                <a:lnTo>
                  <a:pt x="21521" y="27448"/>
                </a:lnTo>
                <a:lnTo>
                  <a:pt x="21521" y="27387"/>
                </a:lnTo>
                <a:lnTo>
                  <a:pt x="30001" y="1"/>
                </a:lnTo>
                <a:lnTo>
                  <a:pt x="30001" y="1"/>
                </a:lnTo>
                <a:cubicBezTo>
                  <a:pt x="29759" y="760"/>
                  <a:pt x="26422" y="11223"/>
                  <a:pt x="21386" y="27302"/>
                </a:cubicBezTo>
                <a:lnTo>
                  <a:pt x="21386" y="27302"/>
                </a:lnTo>
                <a:lnTo>
                  <a:pt x="13436" y="28390"/>
                </a:lnTo>
                <a:lnTo>
                  <a:pt x="13405" y="28390"/>
                </a:lnTo>
                <a:lnTo>
                  <a:pt x="13375" y="28421"/>
                </a:lnTo>
                <a:lnTo>
                  <a:pt x="10433" y="31719"/>
                </a:lnTo>
                <a:lnTo>
                  <a:pt x="5259" y="27083"/>
                </a:lnTo>
                <a:lnTo>
                  <a:pt x="292" y="22654"/>
                </a:lnTo>
                <a:lnTo>
                  <a:pt x="3253" y="19545"/>
                </a:lnTo>
                <a:lnTo>
                  <a:pt x="3284" y="19515"/>
                </a:lnTo>
                <a:lnTo>
                  <a:pt x="3284" y="19454"/>
                </a:lnTo>
                <a:cubicBezTo>
                  <a:pt x="3253" y="16791"/>
                  <a:pt x="3193" y="14189"/>
                  <a:pt x="3162" y="11707"/>
                </a:cubicBezTo>
                <a:lnTo>
                  <a:pt x="3162" y="11707"/>
                </a:lnTo>
                <a:lnTo>
                  <a:pt x="3000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" name="Google Shape;3756;p72">
            <a:extLst>
              <a:ext uri="{FF2B5EF4-FFF2-40B4-BE49-F238E27FC236}">
                <a16:creationId xmlns="" xmlns:a16="http://schemas.microsoft.com/office/drawing/2014/main" id="{C0C3F62B-47AA-40DE-8C54-5A12A57220B3}"/>
              </a:ext>
            </a:extLst>
          </p:cNvPr>
          <p:cNvSpPr/>
          <p:nvPr/>
        </p:nvSpPr>
        <p:spPr>
          <a:xfrm>
            <a:off x="4649538" y="4890178"/>
            <a:ext cx="195955" cy="173745"/>
          </a:xfrm>
          <a:custGeom>
            <a:avLst/>
            <a:gdLst/>
            <a:ahLst/>
            <a:cxnLst/>
            <a:rect l="l" t="t" r="r" b="b"/>
            <a:pathLst>
              <a:path w="9057" h="8471" extrusionOk="0">
                <a:moveTo>
                  <a:pt x="4397" y="0"/>
                </a:moveTo>
                <a:cubicBezTo>
                  <a:pt x="2141" y="0"/>
                  <a:pt x="1" y="1837"/>
                  <a:pt x="150" y="4481"/>
                </a:cubicBezTo>
                <a:cubicBezTo>
                  <a:pt x="289" y="6923"/>
                  <a:pt x="2309" y="8470"/>
                  <a:pt x="4396" y="8470"/>
                </a:cubicBezTo>
                <a:cubicBezTo>
                  <a:pt x="5504" y="8470"/>
                  <a:pt x="6631" y="8034"/>
                  <a:pt x="7506" y="7065"/>
                </a:cubicBezTo>
                <a:cubicBezTo>
                  <a:pt x="9056" y="5302"/>
                  <a:pt x="8904" y="2657"/>
                  <a:pt x="7172" y="1077"/>
                </a:cubicBezTo>
                <a:cubicBezTo>
                  <a:pt x="6337" y="333"/>
                  <a:pt x="5356" y="0"/>
                  <a:pt x="439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" name="Google Shape;3757;p72">
            <a:extLst>
              <a:ext uri="{FF2B5EF4-FFF2-40B4-BE49-F238E27FC236}">
                <a16:creationId xmlns="" xmlns:a16="http://schemas.microsoft.com/office/drawing/2014/main" id="{F292D778-E99C-4210-9171-23B4A7A736FB}"/>
              </a:ext>
            </a:extLst>
          </p:cNvPr>
          <p:cNvSpPr/>
          <p:nvPr/>
        </p:nvSpPr>
        <p:spPr>
          <a:xfrm>
            <a:off x="4742876" y="4642924"/>
            <a:ext cx="306471" cy="334177"/>
          </a:xfrm>
          <a:custGeom>
            <a:avLst/>
            <a:gdLst/>
            <a:ahLst/>
            <a:cxnLst/>
            <a:rect l="l" t="t" r="r" b="b"/>
            <a:pathLst>
              <a:path w="14165" h="16293" extrusionOk="0">
                <a:moveTo>
                  <a:pt x="14134" y="1"/>
                </a:moveTo>
                <a:cubicBezTo>
                  <a:pt x="14047" y="1"/>
                  <a:pt x="10866" y="3606"/>
                  <a:pt x="6991" y="8086"/>
                </a:cubicBezTo>
                <a:cubicBezTo>
                  <a:pt x="3131" y="12585"/>
                  <a:pt x="0" y="16262"/>
                  <a:pt x="31" y="16293"/>
                </a:cubicBezTo>
                <a:cubicBezTo>
                  <a:pt x="31" y="16293"/>
                  <a:pt x="31" y="16293"/>
                  <a:pt x="32" y="16293"/>
                </a:cubicBezTo>
                <a:cubicBezTo>
                  <a:pt x="118" y="16293"/>
                  <a:pt x="3269" y="12687"/>
                  <a:pt x="7143" y="8208"/>
                </a:cubicBezTo>
                <a:cubicBezTo>
                  <a:pt x="11034" y="3709"/>
                  <a:pt x="14165" y="31"/>
                  <a:pt x="14134" y="1"/>
                </a:cubicBezTo>
                <a:cubicBezTo>
                  <a:pt x="14134" y="1"/>
                  <a:pt x="14134" y="1"/>
                  <a:pt x="141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" name="Google Shape;3758;p72">
            <a:extLst>
              <a:ext uri="{FF2B5EF4-FFF2-40B4-BE49-F238E27FC236}">
                <a16:creationId xmlns="" xmlns:a16="http://schemas.microsoft.com/office/drawing/2014/main" id="{F864EBE8-65BF-4E86-9533-B91FE976885A}"/>
              </a:ext>
            </a:extLst>
          </p:cNvPr>
          <p:cNvSpPr/>
          <p:nvPr/>
        </p:nvSpPr>
        <p:spPr>
          <a:xfrm>
            <a:off x="3188892" y="5181572"/>
            <a:ext cx="1365255" cy="1404521"/>
          </a:xfrm>
          <a:custGeom>
            <a:avLst/>
            <a:gdLst/>
            <a:ahLst/>
            <a:cxnLst/>
            <a:rect l="l" t="t" r="r" b="b"/>
            <a:pathLst>
              <a:path w="63102" h="68478" extrusionOk="0">
                <a:moveTo>
                  <a:pt x="53071" y="1"/>
                </a:moveTo>
                <a:lnTo>
                  <a:pt x="2462" y="57296"/>
                </a:lnTo>
                <a:cubicBezTo>
                  <a:pt x="0" y="60062"/>
                  <a:pt x="244" y="64318"/>
                  <a:pt x="3010" y="66780"/>
                </a:cubicBezTo>
                <a:cubicBezTo>
                  <a:pt x="4288" y="67918"/>
                  <a:pt x="5885" y="68478"/>
                  <a:pt x="7479" y="68478"/>
                </a:cubicBezTo>
                <a:cubicBezTo>
                  <a:pt x="9333" y="68478"/>
                  <a:pt x="11183" y="67720"/>
                  <a:pt x="12523" y="66233"/>
                </a:cubicBezTo>
                <a:lnTo>
                  <a:pt x="63102" y="8998"/>
                </a:lnTo>
                <a:lnTo>
                  <a:pt x="5307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" name="Google Shape;3759;p72">
            <a:extLst>
              <a:ext uri="{FF2B5EF4-FFF2-40B4-BE49-F238E27FC236}">
                <a16:creationId xmlns="" xmlns:a16="http://schemas.microsoft.com/office/drawing/2014/main" id="{28347937-9D9A-4CA5-8DBD-B72E375ABBE1}"/>
              </a:ext>
            </a:extLst>
          </p:cNvPr>
          <p:cNvSpPr/>
          <p:nvPr/>
        </p:nvSpPr>
        <p:spPr>
          <a:xfrm>
            <a:off x="4319357" y="5083079"/>
            <a:ext cx="334748" cy="300500"/>
          </a:xfrm>
          <a:custGeom>
            <a:avLst/>
            <a:gdLst/>
            <a:ahLst/>
            <a:cxnLst/>
            <a:rect l="l" t="t" r="r" b="b"/>
            <a:pathLst>
              <a:path w="15472" h="14651" extrusionOk="0">
                <a:moveTo>
                  <a:pt x="3678" y="0"/>
                </a:moveTo>
                <a:lnTo>
                  <a:pt x="1" y="4103"/>
                </a:lnTo>
                <a:lnTo>
                  <a:pt x="11825" y="14651"/>
                </a:lnTo>
                <a:lnTo>
                  <a:pt x="15472" y="10547"/>
                </a:lnTo>
                <a:lnTo>
                  <a:pt x="3678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" name="Google Shape;3760;p72">
            <a:extLst>
              <a:ext uri="{FF2B5EF4-FFF2-40B4-BE49-F238E27FC236}">
                <a16:creationId xmlns="" xmlns:a16="http://schemas.microsoft.com/office/drawing/2014/main" id="{15EF452C-7886-4E4E-8865-3D8E44C39E5F}"/>
              </a:ext>
            </a:extLst>
          </p:cNvPr>
          <p:cNvSpPr/>
          <p:nvPr/>
        </p:nvSpPr>
        <p:spPr>
          <a:xfrm>
            <a:off x="4998695" y="4603029"/>
            <a:ext cx="89464" cy="84811"/>
          </a:xfrm>
          <a:custGeom>
            <a:avLst/>
            <a:gdLst/>
            <a:ahLst/>
            <a:cxnLst/>
            <a:rect l="l" t="t" r="r" b="b"/>
            <a:pathLst>
              <a:path w="4135" h="4135" extrusionOk="0">
                <a:moveTo>
                  <a:pt x="1885" y="0"/>
                </a:moveTo>
                <a:lnTo>
                  <a:pt x="0" y="2250"/>
                </a:lnTo>
                <a:lnTo>
                  <a:pt x="2250" y="4134"/>
                </a:lnTo>
                <a:lnTo>
                  <a:pt x="4134" y="1885"/>
                </a:lnTo>
                <a:lnTo>
                  <a:pt x="1885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" name="Google Shape;3761;p72">
            <a:extLst>
              <a:ext uri="{FF2B5EF4-FFF2-40B4-BE49-F238E27FC236}">
                <a16:creationId xmlns="" xmlns:a16="http://schemas.microsoft.com/office/drawing/2014/main" id="{76E3FACE-BA03-4FD9-9B09-62698EC3A29F}"/>
              </a:ext>
            </a:extLst>
          </p:cNvPr>
          <p:cNvSpPr/>
          <p:nvPr/>
        </p:nvSpPr>
        <p:spPr>
          <a:xfrm>
            <a:off x="4619899" y="4300643"/>
            <a:ext cx="827327" cy="654040"/>
          </a:xfrm>
          <a:custGeom>
            <a:avLst/>
            <a:gdLst/>
            <a:ahLst/>
            <a:cxnLst/>
            <a:rect l="l" t="t" r="r" b="b"/>
            <a:pathLst>
              <a:path w="38239" h="31888" extrusionOk="0">
                <a:moveTo>
                  <a:pt x="126" y="0"/>
                </a:moveTo>
                <a:cubicBezTo>
                  <a:pt x="124" y="0"/>
                  <a:pt x="123" y="1"/>
                  <a:pt x="122" y="2"/>
                </a:cubicBezTo>
                <a:cubicBezTo>
                  <a:pt x="0" y="123"/>
                  <a:pt x="8450" y="7357"/>
                  <a:pt x="18967" y="16142"/>
                </a:cubicBezTo>
                <a:cubicBezTo>
                  <a:pt x="29386" y="24900"/>
                  <a:pt x="37945" y="31887"/>
                  <a:pt x="38144" y="31887"/>
                </a:cubicBezTo>
                <a:cubicBezTo>
                  <a:pt x="38146" y="31887"/>
                  <a:pt x="38146" y="31887"/>
                  <a:pt x="38147" y="31887"/>
                </a:cubicBezTo>
                <a:cubicBezTo>
                  <a:pt x="38238" y="31765"/>
                  <a:pt x="29788" y="24531"/>
                  <a:pt x="19302" y="15716"/>
                </a:cubicBezTo>
                <a:cubicBezTo>
                  <a:pt x="8874" y="7006"/>
                  <a:pt x="359" y="0"/>
                  <a:pt x="12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8" name="Google Shape;3762;p72">
            <a:extLst>
              <a:ext uri="{FF2B5EF4-FFF2-40B4-BE49-F238E27FC236}">
                <a16:creationId xmlns="" xmlns:a16="http://schemas.microsoft.com/office/drawing/2014/main" id="{D9E88079-EF70-4FE8-855A-07469EDF54D7}"/>
              </a:ext>
            </a:extLst>
          </p:cNvPr>
          <p:cNvSpPr/>
          <p:nvPr/>
        </p:nvSpPr>
        <p:spPr>
          <a:xfrm>
            <a:off x="5420613" y="4932450"/>
            <a:ext cx="40416" cy="35668"/>
          </a:xfrm>
          <a:custGeom>
            <a:avLst/>
            <a:gdLst/>
            <a:ahLst/>
            <a:cxnLst/>
            <a:rect l="l" t="t" r="r" b="b"/>
            <a:pathLst>
              <a:path w="1868" h="1739" extrusionOk="0">
                <a:moveTo>
                  <a:pt x="902" y="0"/>
                </a:moveTo>
                <a:cubicBezTo>
                  <a:pt x="438" y="0"/>
                  <a:pt x="0" y="388"/>
                  <a:pt x="44" y="931"/>
                </a:cubicBezTo>
                <a:cubicBezTo>
                  <a:pt x="82" y="1433"/>
                  <a:pt x="490" y="1739"/>
                  <a:pt x="906" y="1739"/>
                </a:cubicBezTo>
                <a:cubicBezTo>
                  <a:pt x="1145" y="1739"/>
                  <a:pt x="1386" y="1638"/>
                  <a:pt x="1564" y="1417"/>
                </a:cubicBezTo>
                <a:cubicBezTo>
                  <a:pt x="1868" y="1052"/>
                  <a:pt x="1807" y="505"/>
                  <a:pt x="1442" y="201"/>
                </a:cubicBezTo>
                <a:cubicBezTo>
                  <a:pt x="1277" y="62"/>
                  <a:pt x="1087" y="0"/>
                  <a:pt x="902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9" name="Google Shape;3763;p72">
            <a:extLst>
              <a:ext uri="{FF2B5EF4-FFF2-40B4-BE49-F238E27FC236}">
                <a16:creationId xmlns="" xmlns:a16="http://schemas.microsoft.com/office/drawing/2014/main" id="{F4A12061-5C6C-494A-802B-091B741BE91F}"/>
              </a:ext>
            </a:extLst>
          </p:cNvPr>
          <p:cNvSpPr/>
          <p:nvPr/>
        </p:nvSpPr>
        <p:spPr>
          <a:xfrm>
            <a:off x="4602525" y="4282840"/>
            <a:ext cx="41064" cy="35853"/>
          </a:xfrm>
          <a:custGeom>
            <a:avLst/>
            <a:gdLst/>
            <a:ahLst/>
            <a:cxnLst/>
            <a:rect l="l" t="t" r="r" b="b"/>
            <a:pathLst>
              <a:path w="1898" h="1748" extrusionOk="0">
                <a:moveTo>
                  <a:pt x="916" y="1"/>
                </a:moveTo>
                <a:cubicBezTo>
                  <a:pt x="439" y="1"/>
                  <a:pt x="0" y="395"/>
                  <a:pt x="44" y="961"/>
                </a:cubicBezTo>
                <a:cubicBezTo>
                  <a:pt x="83" y="1448"/>
                  <a:pt x="497" y="1748"/>
                  <a:pt x="925" y="1748"/>
                </a:cubicBezTo>
                <a:cubicBezTo>
                  <a:pt x="1164" y="1748"/>
                  <a:pt x="1408" y="1654"/>
                  <a:pt x="1594" y="1447"/>
                </a:cubicBezTo>
                <a:cubicBezTo>
                  <a:pt x="1898" y="1052"/>
                  <a:pt x="1837" y="505"/>
                  <a:pt x="1472" y="201"/>
                </a:cubicBezTo>
                <a:cubicBezTo>
                  <a:pt x="1299" y="63"/>
                  <a:pt x="1105" y="1"/>
                  <a:pt x="91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0" name="Google Shape;3764;p72">
            <a:extLst>
              <a:ext uri="{FF2B5EF4-FFF2-40B4-BE49-F238E27FC236}">
                <a16:creationId xmlns="" xmlns:a16="http://schemas.microsoft.com/office/drawing/2014/main" id="{73082985-C4DD-43CD-BB56-7E8D9181EF4F}"/>
              </a:ext>
            </a:extLst>
          </p:cNvPr>
          <p:cNvSpPr/>
          <p:nvPr/>
        </p:nvSpPr>
        <p:spPr>
          <a:xfrm>
            <a:off x="4326583" y="5181572"/>
            <a:ext cx="227564" cy="215729"/>
          </a:xfrm>
          <a:custGeom>
            <a:avLst/>
            <a:gdLst/>
            <a:ahLst/>
            <a:cxnLst/>
            <a:rect l="l" t="t" r="r" b="b"/>
            <a:pathLst>
              <a:path w="10518" h="10518" extrusionOk="0">
                <a:moveTo>
                  <a:pt x="487" y="1"/>
                </a:moveTo>
                <a:lnTo>
                  <a:pt x="1" y="548"/>
                </a:lnTo>
                <a:lnTo>
                  <a:pt x="9180" y="10517"/>
                </a:lnTo>
                <a:lnTo>
                  <a:pt x="10518" y="8998"/>
                </a:lnTo>
                <a:lnTo>
                  <a:pt x="487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1" name="Google Shape;3765;p72">
            <a:extLst>
              <a:ext uri="{FF2B5EF4-FFF2-40B4-BE49-F238E27FC236}">
                <a16:creationId xmlns="" xmlns:a16="http://schemas.microsoft.com/office/drawing/2014/main" id="{7A30FEA4-E16C-4EE9-8BD1-C43D6594B22E}"/>
              </a:ext>
            </a:extLst>
          </p:cNvPr>
          <p:cNvSpPr/>
          <p:nvPr/>
        </p:nvSpPr>
        <p:spPr>
          <a:xfrm>
            <a:off x="4468644" y="5142294"/>
            <a:ext cx="32237" cy="178319"/>
          </a:xfrm>
          <a:custGeom>
            <a:avLst/>
            <a:gdLst/>
            <a:ahLst/>
            <a:cxnLst/>
            <a:rect l="l" t="t" r="r" b="b"/>
            <a:pathLst>
              <a:path w="1490" h="8694" extrusionOk="0">
                <a:moveTo>
                  <a:pt x="0" y="1"/>
                </a:moveTo>
                <a:lnTo>
                  <a:pt x="0" y="7174"/>
                </a:lnTo>
                <a:lnTo>
                  <a:pt x="1490" y="8694"/>
                </a:lnTo>
                <a:lnTo>
                  <a:pt x="1490" y="1308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2" name="Google Shape;3766;p72">
            <a:extLst>
              <a:ext uri="{FF2B5EF4-FFF2-40B4-BE49-F238E27FC236}">
                <a16:creationId xmlns="" xmlns:a16="http://schemas.microsoft.com/office/drawing/2014/main" id="{ADE9357F-9575-476F-9669-C500D7585F01}"/>
              </a:ext>
            </a:extLst>
          </p:cNvPr>
          <p:cNvSpPr/>
          <p:nvPr/>
        </p:nvSpPr>
        <p:spPr>
          <a:xfrm>
            <a:off x="4641599" y="5073727"/>
            <a:ext cx="184812" cy="200756"/>
          </a:xfrm>
          <a:custGeom>
            <a:avLst/>
            <a:gdLst/>
            <a:ahLst/>
            <a:cxnLst/>
            <a:rect l="l" t="t" r="r" b="b"/>
            <a:pathLst>
              <a:path w="8542" h="9788" extrusionOk="0">
                <a:moveTo>
                  <a:pt x="4074" y="0"/>
                </a:moveTo>
                <a:cubicBezTo>
                  <a:pt x="3283" y="1459"/>
                  <a:pt x="6505" y="2371"/>
                  <a:pt x="6505" y="2371"/>
                </a:cubicBezTo>
                <a:lnTo>
                  <a:pt x="5988" y="4529"/>
                </a:lnTo>
                <a:lnTo>
                  <a:pt x="5411" y="3161"/>
                </a:lnTo>
                <a:cubicBezTo>
                  <a:pt x="5411" y="3161"/>
                  <a:pt x="1951" y="1547"/>
                  <a:pt x="1350" y="1547"/>
                </a:cubicBezTo>
                <a:cubicBezTo>
                  <a:pt x="1333" y="1547"/>
                  <a:pt x="1319" y="1548"/>
                  <a:pt x="1308" y="1550"/>
                </a:cubicBezTo>
                <a:cubicBezTo>
                  <a:pt x="852" y="1611"/>
                  <a:pt x="608" y="2371"/>
                  <a:pt x="548" y="2645"/>
                </a:cubicBezTo>
                <a:cubicBezTo>
                  <a:pt x="487" y="2918"/>
                  <a:pt x="2736" y="4711"/>
                  <a:pt x="2736" y="4711"/>
                </a:cubicBezTo>
                <a:cubicBezTo>
                  <a:pt x="2736" y="4711"/>
                  <a:pt x="902" y="4042"/>
                  <a:pt x="567" y="4042"/>
                </a:cubicBezTo>
                <a:cubicBezTo>
                  <a:pt x="560" y="4042"/>
                  <a:pt x="553" y="4042"/>
                  <a:pt x="548" y="4043"/>
                </a:cubicBezTo>
                <a:cubicBezTo>
                  <a:pt x="274" y="4104"/>
                  <a:pt x="0" y="5015"/>
                  <a:pt x="61" y="5319"/>
                </a:cubicBezTo>
                <a:cubicBezTo>
                  <a:pt x="92" y="5593"/>
                  <a:pt x="1915" y="6140"/>
                  <a:pt x="1915" y="6140"/>
                </a:cubicBezTo>
                <a:lnTo>
                  <a:pt x="2159" y="7842"/>
                </a:lnTo>
                <a:lnTo>
                  <a:pt x="244" y="9787"/>
                </a:lnTo>
                <a:lnTo>
                  <a:pt x="244" y="9787"/>
                </a:lnTo>
                <a:lnTo>
                  <a:pt x="6779" y="8845"/>
                </a:lnTo>
                <a:lnTo>
                  <a:pt x="8542" y="4438"/>
                </a:lnTo>
                <a:lnTo>
                  <a:pt x="7751" y="1459"/>
                </a:lnTo>
                <a:lnTo>
                  <a:pt x="4074" y="0"/>
                </a:ln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3" name="Google Shape;3767;p72">
            <a:extLst>
              <a:ext uri="{FF2B5EF4-FFF2-40B4-BE49-F238E27FC236}">
                <a16:creationId xmlns="" xmlns:a16="http://schemas.microsoft.com/office/drawing/2014/main" id="{08143E1A-9EF5-467D-9D6A-3F0C88089A1E}"/>
              </a:ext>
            </a:extLst>
          </p:cNvPr>
          <p:cNvSpPr/>
          <p:nvPr/>
        </p:nvSpPr>
        <p:spPr>
          <a:xfrm>
            <a:off x="4701442" y="5169572"/>
            <a:ext cx="21723" cy="46928"/>
          </a:xfrm>
          <a:custGeom>
            <a:avLst/>
            <a:gdLst/>
            <a:ahLst/>
            <a:cxnLst/>
            <a:rect l="l" t="t" r="r" b="b"/>
            <a:pathLst>
              <a:path w="1004" h="2288" extrusionOk="0">
                <a:moveTo>
                  <a:pt x="12" y="1"/>
                </a:moveTo>
                <a:cubicBezTo>
                  <a:pt x="4" y="1"/>
                  <a:pt x="0" y="3"/>
                  <a:pt x="0" y="8"/>
                </a:cubicBezTo>
                <a:cubicBezTo>
                  <a:pt x="274" y="312"/>
                  <a:pt x="487" y="677"/>
                  <a:pt x="669" y="1041"/>
                </a:cubicBezTo>
                <a:cubicBezTo>
                  <a:pt x="791" y="1437"/>
                  <a:pt x="852" y="1862"/>
                  <a:pt x="852" y="2288"/>
                </a:cubicBezTo>
                <a:cubicBezTo>
                  <a:pt x="852" y="2288"/>
                  <a:pt x="943" y="2166"/>
                  <a:pt x="973" y="1893"/>
                </a:cubicBezTo>
                <a:cubicBezTo>
                  <a:pt x="1004" y="1589"/>
                  <a:pt x="973" y="1254"/>
                  <a:pt x="852" y="981"/>
                </a:cubicBezTo>
                <a:cubicBezTo>
                  <a:pt x="730" y="677"/>
                  <a:pt x="548" y="403"/>
                  <a:pt x="335" y="221"/>
                </a:cubicBezTo>
                <a:cubicBezTo>
                  <a:pt x="182" y="68"/>
                  <a:pt x="51" y="1"/>
                  <a:pt x="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4" name="Google Shape;3768;p72">
            <a:extLst>
              <a:ext uri="{FF2B5EF4-FFF2-40B4-BE49-F238E27FC236}">
                <a16:creationId xmlns="" xmlns:a16="http://schemas.microsoft.com/office/drawing/2014/main" id="{2FE87B70-8CD5-4736-B9E6-DB68A122D85D}"/>
              </a:ext>
            </a:extLst>
          </p:cNvPr>
          <p:cNvSpPr/>
          <p:nvPr/>
        </p:nvSpPr>
        <p:spPr>
          <a:xfrm>
            <a:off x="4660659" y="5121106"/>
            <a:ext cx="96712" cy="82309"/>
          </a:xfrm>
          <a:custGeom>
            <a:avLst/>
            <a:gdLst/>
            <a:ahLst/>
            <a:cxnLst/>
            <a:rect l="l" t="t" r="r" b="b"/>
            <a:pathLst>
              <a:path w="4470" h="4013" extrusionOk="0">
                <a:moveTo>
                  <a:pt x="1" y="0"/>
                </a:moveTo>
                <a:cubicBezTo>
                  <a:pt x="275" y="152"/>
                  <a:pt x="578" y="274"/>
                  <a:pt x="913" y="365"/>
                </a:cubicBezTo>
                <a:cubicBezTo>
                  <a:pt x="1460" y="578"/>
                  <a:pt x="2250" y="882"/>
                  <a:pt x="3132" y="1186"/>
                </a:cubicBezTo>
                <a:cubicBezTo>
                  <a:pt x="3314" y="1246"/>
                  <a:pt x="3527" y="1368"/>
                  <a:pt x="3679" y="1520"/>
                </a:cubicBezTo>
                <a:cubicBezTo>
                  <a:pt x="3800" y="1672"/>
                  <a:pt x="3922" y="1824"/>
                  <a:pt x="3983" y="2006"/>
                </a:cubicBezTo>
                <a:cubicBezTo>
                  <a:pt x="4104" y="2341"/>
                  <a:pt x="4165" y="2705"/>
                  <a:pt x="4196" y="3040"/>
                </a:cubicBezTo>
                <a:cubicBezTo>
                  <a:pt x="4196" y="3374"/>
                  <a:pt x="4287" y="3708"/>
                  <a:pt x="4469" y="4012"/>
                </a:cubicBezTo>
                <a:cubicBezTo>
                  <a:pt x="4408" y="3678"/>
                  <a:pt x="4348" y="3344"/>
                  <a:pt x="4317" y="3040"/>
                </a:cubicBezTo>
                <a:cubicBezTo>
                  <a:pt x="4317" y="2675"/>
                  <a:pt x="4256" y="2310"/>
                  <a:pt x="4135" y="1976"/>
                </a:cubicBezTo>
                <a:cubicBezTo>
                  <a:pt x="4074" y="1763"/>
                  <a:pt x="3952" y="1550"/>
                  <a:pt x="3800" y="1398"/>
                </a:cubicBezTo>
                <a:cubicBezTo>
                  <a:pt x="3618" y="1216"/>
                  <a:pt x="3436" y="1094"/>
                  <a:pt x="3193" y="1003"/>
                </a:cubicBezTo>
                <a:cubicBezTo>
                  <a:pt x="2311" y="699"/>
                  <a:pt x="1521" y="426"/>
                  <a:pt x="943" y="243"/>
                </a:cubicBezTo>
                <a:cubicBezTo>
                  <a:pt x="639" y="122"/>
                  <a:pt x="305" y="31"/>
                  <a:pt x="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" name="Google Shape;3769;p72">
            <a:extLst>
              <a:ext uri="{FF2B5EF4-FFF2-40B4-BE49-F238E27FC236}">
                <a16:creationId xmlns="" xmlns:a16="http://schemas.microsoft.com/office/drawing/2014/main" id="{C358FF18-3942-4B46-B530-64665D5FF371}"/>
              </a:ext>
            </a:extLst>
          </p:cNvPr>
          <p:cNvSpPr/>
          <p:nvPr/>
        </p:nvSpPr>
        <p:spPr>
          <a:xfrm>
            <a:off x="4769833" y="5160385"/>
            <a:ext cx="7248" cy="29351"/>
          </a:xfrm>
          <a:custGeom>
            <a:avLst/>
            <a:gdLst/>
            <a:ahLst/>
            <a:cxnLst/>
            <a:rect l="l" t="t" r="r" b="b"/>
            <a:pathLst>
              <a:path w="335" h="1431" extrusionOk="0">
                <a:moveTo>
                  <a:pt x="31" y="0"/>
                </a:moveTo>
                <a:cubicBezTo>
                  <a:pt x="1" y="243"/>
                  <a:pt x="1" y="486"/>
                  <a:pt x="61" y="730"/>
                </a:cubicBezTo>
                <a:cubicBezTo>
                  <a:pt x="120" y="1108"/>
                  <a:pt x="234" y="1431"/>
                  <a:pt x="270" y="1431"/>
                </a:cubicBezTo>
                <a:cubicBezTo>
                  <a:pt x="271" y="1431"/>
                  <a:pt x="273" y="1430"/>
                  <a:pt x="274" y="1429"/>
                </a:cubicBezTo>
                <a:cubicBezTo>
                  <a:pt x="335" y="1186"/>
                  <a:pt x="305" y="912"/>
                  <a:pt x="244" y="699"/>
                </a:cubicBezTo>
                <a:cubicBezTo>
                  <a:pt x="183" y="304"/>
                  <a:pt x="92" y="0"/>
                  <a:pt x="31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" name="Google Shape;3770;p72">
            <a:extLst>
              <a:ext uri="{FF2B5EF4-FFF2-40B4-BE49-F238E27FC236}">
                <a16:creationId xmlns="" xmlns:a16="http://schemas.microsoft.com/office/drawing/2014/main" id="{2772E744-FFB8-4A58-90E1-58C3B70EBFDB}"/>
              </a:ext>
            </a:extLst>
          </p:cNvPr>
          <p:cNvSpPr/>
          <p:nvPr/>
        </p:nvSpPr>
        <p:spPr>
          <a:xfrm>
            <a:off x="4161524" y="5475835"/>
            <a:ext cx="261100" cy="253756"/>
          </a:xfrm>
          <a:custGeom>
            <a:avLst/>
            <a:gdLst/>
            <a:ahLst/>
            <a:cxnLst/>
            <a:rect l="l" t="t" r="r" b="b"/>
            <a:pathLst>
              <a:path w="12068" h="12372" extrusionOk="0">
                <a:moveTo>
                  <a:pt x="4712" y="0"/>
                </a:moveTo>
                <a:cubicBezTo>
                  <a:pt x="4712" y="0"/>
                  <a:pt x="4286" y="122"/>
                  <a:pt x="4013" y="1034"/>
                </a:cubicBezTo>
                <a:cubicBezTo>
                  <a:pt x="3618" y="2219"/>
                  <a:pt x="2493" y="3101"/>
                  <a:pt x="2037" y="3891"/>
                </a:cubicBezTo>
                <a:cubicBezTo>
                  <a:pt x="1794" y="4316"/>
                  <a:pt x="1399" y="5016"/>
                  <a:pt x="1125" y="5532"/>
                </a:cubicBezTo>
                <a:cubicBezTo>
                  <a:pt x="882" y="5958"/>
                  <a:pt x="487" y="6292"/>
                  <a:pt x="1" y="6414"/>
                </a:cubicBezTo>
                <a:lnTo>
                  <a:pt x="396" y="9484"/>
                </a:lnTo>
                <a:lnTo>
                  <a:pt x="730" y="12371"/>
                </a:lnTo>
                <a:cubicBezTo>
                  <a:pt x="730" y="12371"/>
                  <a:pt x="6657" y="10335"/>
                  <a:pt x="6779" y="10274"/>
                </a:cubicBezTo>
                <a:cubicBezTo>
                  <a:pt x="6931" y="10213"/>
                  <a:pt x="10973" y="8329"/>
                  <a:pt x="10609" y="7234"/>
                </a:cubicBezTo>
                <a:cubicBezTo>
                  <a:pt x="10609" y="7234"/>
                  <a:pt x="11764" y="6323"/>
                  <a:pt x="11429" y="5806"/>
                </a:cubicBezTo>
                <a:lnTo>
                  <a:pt x="11429" y="5806"/>
                </a:lnTo>
                <a:lnTo>
                  <a:pt x="9788" y="6505"/>
                </a:lnTo>
                <a:cubicBezTo>
                  <a:pt x="9788" y="6505"/>
                  <a:pt x="12068" y="5016"/>
                  <a:pt x="11703" y="3678"/>
                </a:cubicBezTo>
                <a:cubicBezTo>
                  <a:pt x="11703" y="3678"/>
                  <a:pt x="11946" y="3222"/>
                  <a:pt x="11703" y="2949"/>
                </a:cubicBezTo>
                <a:cubicBezTo>
                  <a:pt x="11670" y="2911"/>
                  <a:pt x="11619" y="2894"/>
                  <a:pt x="11554" y="2894"/>
                </a:cubicBezTo>
                <a:cubicBezTo>
                  <a:pt x="11141" y="2894"/>
                  <a:pt x="10154" y="3571"/>
                  <a:pt x="9393" y="4043"/>
                </a:cubicBezTo>
                <a:lnTo>
                  <a:pt x="7691" y="4712"/>
                </a:lnTo>
                <a:cubicBezTo>
                  <a:pt x="7248" y="4889"/>
                  <a:pt x="6785" y="4983"/>
                  <a:pt x="6325" y="4983"/>
                </a:cubicBezTo>
                <a:cubicBezTo>
                  <a:pt x="5995" y="4983"/>
                  <a:pt x="5667" y="4935"/>
                  <a:pt x="5350" y="4833"/>
                </a:cubicBezTo>
                <a:cubicBezTo>
                  <a:pt x="4986" y="4712"/>
                  <a:pt x="4773" y="4347"/>
                  <a:pt x="4834" y="3982"/>
                </a:cubicBezTo>
                <a:cubicBezTo>
                  <a:pt x="5168" y="2645"/>
                  <a:pt x="5107" y="1277"/>
                  <a:pt x="471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7" name="Google Shape;3771;p72">
            <a:extLst>
              <a:ext uri="{FF2B5EF4-FFF2-40B4-BE49-F238E27FC236}">
                <a16:creationId xmlns="" xmlns:a16="http://schemas.microsoft.com/office/drawing/2014/main" id="{D574875B-62B1-44D3-BAF2-CBD1C444C40D}"/>
              </a:ext>
            </a:extLst>
          </p:cNvPr>
          <p:cNvSpPr/>
          <p:nvPr/>
        </p:nvSpPr>
        <p:spPr>
          <a:xfrm>
            <a:off x="4316068" y="5555006"/>
            <a:ext cx="98009" cy="59871"/>
          </a:xfrm>
          <a:custGeom>
            <a:avLst/>
            <a:gdLst/>
            <a:ahLst/>
            <a:cxnLst/>
            <a:rect l="l" t="t" r="r" b="b"/>
            <a:pathLst>
              <a:path w="4530" h="2919" extrusionOk="0">
                <a:moveTo>
                  <a:pt x="4530" y="1"/>
                </a:moveTo>
                <a:lnTo>
                  <a:pt x="4530" y="1"/>
                </a:lnTo>
                <a:cubicBezTo>
                  <a:pt x="4469" y="31"/>
                  <a:pt x="4408" y="61"/>
                  <a:pt x="4347" y="122"/>
                </a:cubicBezTo>
                <a:lnTo>
                  <a:pt x="3922" y="517"/>
                </a:lnTo>
                <a:cubicBezTo>
                  <a:pt x="3435" y="912"/>
                  <a:pt x="2919" y="1308"/>
                  <a:pt x="2402" y="1642"/>
                </a:cubicBezTo>
                <a:cubicBezTo>
                  <a:pt x="1855" y="1976"/>
                  <a:pt x="1308" y="2311"/>
                  <a:pt x="730" y="2584"/>
                </a:cubicBezTo>
                <a:lnTo>
                  <a:pt x="213" y="2827"/>
                </a:lnTo>
                <a:cubicBezTo>
                  <a:pt x="122" y="2858"/>
                  <a:pt x="61" y="2888"/>
                  <a:pt x="1" y="2918"/>
                </a:cubicBezTo>
                <a:cubicBezTo>
                  <a:pt x="61" y="2918"/>
                  <a:pt x="153" y="2888"/>
                  <a:pt x="213" y="2858"/>
                </a:cubicBezTo>
                <a:cubicBezTo>
                  <a:pt x="335" y="2827"/>
                  <a:pt x="517" y="2736"/>
                  <a:pt x="761" y="2645"/>
                </a:cubicBezTo>
                <a:cubicBezTo>
                  <a:pt x="1338" y="2371"/>
                  <a:pt x="1885" y="2067"/>
                  <a:pt x="2432" y="1733"/>
                </a:cubicBezTo>
                <a:cubicBezTo>
                  <a:pt x="2979" y="1368"/>
                  <a:pt x="3466" y="973"/>
                  <a:pt x="3952" y="548"/>
                </a:cubicBezTo>
                <a:cubicBezTo>
                  <a:pt x="4134" y="396"/>
                  <a:pt x="4286" y="244"/>
                  <a:pt x="4378" y="152"/>
                </a:cubicBezTo>
                <a:cubicBezTo>
                  <a:pt x="4438" y="92"/>
                  <a:pt x="4469" y="61"/>
                  <a:pt x="453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8" name="Google Shape;3772;p72">
            <a:extLst>
              <a:ext uri="{FF2B5EF4-FFF2-40B4-BE49-F238E27FC236}">
                <a16:creationId xmlns="" xmlns:a16="http://schemas.microsoft.com/office/drawing/2014/main" id="{8737FA4F-3CF2-49E2-87A5-E92904DD4EAE}"/>
              </a:ext>
            </a:extLst>
          </p:cNvPr>
          <p:cNvSpPr/>
          <p:nvPr/>
        </p:nvSpPr>
        <p:spPr>
          <a:xfrm>
            <a:off x="4318709" y="5607349"/>
            <a:ext cx="57896" cy="31832"/>
          </a:xfrm>
          <a:custGeom>
            <a:avLst/>
            <a:gdLst/>
            <a:ahLst/>
            <a:cxnLst/>
            <a:rect l="l" t="t" r="r" b="b"/>
            <a:pathLst>
              <a:path w="2676" h="1552" extrusionOk="0">
                <a:moveTo>
                  <a:pt x="2673" y="0"/>
                </a:moveTo>
                <a:cubicBezTo>
                  <a:pt x="2633" y="0"/>
                  <a:pt x="2070" y="383"/>
                  <a:pt x="1338" y="822"/>
                </a:cubicBezTo>
                <a:cubicBezTo>
                  <a:pt x="973" y="1035"/>
                  <a:pt x="639" y="1218"/>
                  <a:pt x="395" y="1339"/>
                </a:cubicBezTo>
                <a:cubicBezTo>
                  <a:pt x="243" y="1400"/>
                  <a:pt x="122" y="1461"/>
                  <a:pt x="0" y="1552"/>
                </a:cubicBezTo>
                <a:cubicBezTo>
                  <a:pt x="122" y="1522"/>
                  <a:pt x="274" y="1491"/>
                  <a:pt x="426" y="1400"/>
                </a:cubicBezTo>
                <a:cubicBezTo>
                  <a:pt x="760" y="1278"/>
                  <a:pt x="1094" y="1096"/>
                  <a:pt x="1398" y="914"/>
                </a:cubicBezTo>
                <a:cubicBezTo>
                  <a:pt x="1733" y="731"/>
                  <a:pt x="2037" y="518"/>
                  <a:pt x="2310" y="275"/>
                </a:cubicBezTo>
                <a:cubicBezTo>
                  <a:pt x="2432" y="215"/>
                  <a:pt x="2553" y="93"/>
                  <a:pt x="2675" y="2"/>
                </a:cubicBezTo>
                <a:cubicBezTo>
                  <a:pt x="2675" y="1"/>
                  <a:pt x="2674" y="0"/>
                  <a:pt x="2673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3773;p72">
            <a:extLst>
              <a:ext uri="{FF2B5EF4-FFF2-40B4-BE49-F238E27FC236}">
                <a16:creationId xmlns="" xmlns:a16="http://schemas.microsoft.com/office/drawing/2014/main" id="{67401A5A-1C11-44B5-8CE4-988B9CCAFD82}"/>
              </a:ext>
            </a:extLst>
          </p:cNvPr>
          <p:cNvSpPr/>
          <p:nvPr/>
        </p:nvSpPr>
        <p:spPr>
          <a:xfrm>
            <a:off x="4317388" y="5624209"/>
            <a:ext cx="73669" cy="44281"/>
          </a:xfrm>
          <a:custGeom>
            <a:avLst/>
            <a:gdLst/>
            <a:ahLst/>
            <a:cxnLst/>
            <a:rect l="l" t="t" r="r" b="b"/>
            <a:pathLst>
              <a:path w="3405" h="2159" extrusionOk="0">
                <a:moveTo>
                  <a:pt x="3405" y="0"/>
                </a:moveTo>
                <a:lnTo>
                  <a:pt x="3405" y="0"/>
                </a:lnTo>
                <a:cubicBezTo>
                  <a:pt x="3253" y="122"/>
                  <a:pt x="3101" y="213"/>
                  <a:pt x="2949" y="365"/>
                </a:cubicBezTo>
                <a:cubicBezTo>
                  <a:pt x="2645" y="578"/>
                  <a:pt x="2219" y="882"/>
                  <a:pt x="1763" y="1155"/>
                </a:cubicBezTo>
                <a:cubicBezTo>
                  <a:pt x="1368" y="1429"/>
                  <a:pt x="943" y="1672"/>
                  <a:pt x="517" y="1885"/>
                </a:cubicBezTo>
                <a:cubicBezTo>
                  <a:pt x="335" y="1946"/>
                  <a:pt x="152" y="2037"/>
                  <a:pt x="0" y="2159"/>
                </a:cubicBezTo>
                <a:cubicBezTo>
                  <a:pt x="183" y="2098"/>
                  <a:pt x="365" y="2037"/>
                  <a:pt x="548" y="1946"/>
                </a:cubicBezTo>
                <a:cubicBezTo>
                  <a:pt x="973" y="1733"/>
                  <a:pt x="1399" y="1520"/>
                  <a:pt x="1824" y="1247"/>
                </a:cubicBezTo>
                <a:cubicBezTo>
                  <a:pt x="2219" y="1003"/>
                  <a:pt x="2614" y="730"/>
                  <a:pt x="2979" y="426"/>
                </a:cubicBezTo>
                <a:cubicBezTo>
                  <a:pt x="3131" y="304"/>
                  <a:pt x="3283" y="152"/>
                  <a:pt x="340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3774;p72">
            <a:extLst>
              <a:ext uri="{FF2B5EF4-FFF2-40B4-BE49-F238E27FC236}">
                <a16:creationId xmlns="" xmlns:a16="http://schemas.microsoft.com/office/drawing/2014/main" id="{958F8E66-E5BD-44E6-99EA-C7639006FE9B}"/>
              </a:ext>
            </a:extLst>
          </p:cNvPr>
          <p:cNvSpPr/>
          <p:nvPr/>
        </p:nvSpPr>
        <p:spPr>
          <a:xfrm>
            <a:off x="3526906" y="5023845"/>
            <a:ext cx="650435" cy="841036"/>
          </a:xfrm>
          <a:custGeom>
            <a:avLst/>
            <a:gdLst/>
            <a:ahLst/>
            <a:cxnLst/>
            <a:rect l="l" t="t" r="r" b="b"/>
            <a:pathLst>
              <a:path w="30063" h="41005" extrusionOk="0">
                <a:moveTo>
                  <a:pt x="7721" y="0"/>
                </a:moveTo>
                <a:cubicBezTo>
                  <a:pt x="7721" y="0"/>
                  <a:pt x="2828" y="3131"/>
                  <a:pt x="2372" y="7387"/>
                </a:cubicBezTo>
                <a:cubicBezTo>
                  <a:pt x="2098" y="9970"/>
                  <a:pt x="1186" y="20153"/>
                  <a:pt x="517" y="27904"/>
                </a:cubicBezTo>
                <a:cubicBezTo>
                  <a:pt x="1" y="33466"/>
                  <a:pt x="3071" y="38694"/>
                  <a:pt x="8147" y="41004"/>
                </a:cubicBezTo>
                <a:lnTo>
                  <a:pt x="30062" y="34408"/>
                </a:lnTo>
                <a:lnTo>
                  <a:pt x="29302" y="28268"/>
                </a:lnTo>
                <a:lnTo>
                  <a:pt x="10244" y="29028"/>
                </a:lnTo>
                <a:lnTo>
                  <a:pt x="12949" y="13739"/>
                </a:lnTo>
                <a:cubicBezTo>
                  <a:pt x="12949" y="13739"/>
                  <a:pt x="14439" y="426"/>
                  <a:pt x="7721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1" name="Google Shape;3775;p72">
            <a:extLst>
              <a:ext uri="{FF2B5EF4-FFF2-40B4-BE49-F238E27FC236}">
                <a16:creationId xmlns="" xmlns:a16="http://schemas.microsoft.com/office/drawing/2014/main" id="{9BC7CF3E-9E1F-4CB9-887F-DF01F147F940}"/>
              </a:ext>
            </a:extLst>
          </p:cNvPr>
          <p:cNvSpPr/>
          <p:nvPr/>
        </p:nvSpPr>
        <p:spPr>
          <a:xfrm>
            <a:off x="3748543" y="5305639"/>
            <a:ext cx="58547" cy="313607"/>
          </a:xfrm>
          <a:custGeom>
            <a:avLst/>
            <a:gdLst/>
            <a:ahLst/>
            <a:cxnLst/>
            <a:rect l="l" t="t" r="r" b="b"/>
            <a:pathLst>
              <a:path w="2706" h="15290" extrusionOk="0">
                <a:moveTo>
                  <a:pt x="2705" y="0"/>
                </a:moveTo>
                <a:lnTo>
                  <a:pt x="2705" y="0"/>
                </a:lnTo>
                <a:cubicBezTo>
                  <a:pt x="2645" y="183"/>
                  <a:pt x="2584" y="395"/>
                  <a:pt x="2553" y="578"/>
                </a:cubicBezTo>
                <a:cubicBezTo>
                  <a:pt x="2432" y="973"/>
                  <a:pt x="2310" y="1520"/>
                  <a:pt x="2158" y="2219"/>
                </a:cubicBezTo>
                <a:cubicBezTo>
                  <a:pt x="1854" y="3587"/>
                  <a:pt x="1459" y="5471"/>
                  <a:pt x="1064" y="7599"/>
                </a:cubicBezTo>
                <a:cubicBezTo>
                  <a:pt x="669" y="9696"/>
                  <a:pt x="365" y="11642"/>
                  <a:pt x="213" y="13040"/>
                </a:cubicBezTo>
                <a:cubicBezTo>
                  <a:pt x="122" y="13739"/>
                  <a:pt x="61" y="14317"/>
                  <a:pt x="31" y="14681"/>
                </a:cubicBezTo>
                <a:cubicBezTo>
                  <a:pt x="0" y="14894"/>
                  <a:pt x="0" y="15107"/>
                  <a:pt x="0" y="15289"/>
                </a:cubicBezTo>
                <a:cubicBezTo>
                  <a:pt x="61" y="15107"/>
                  <a:pt x="91" y="14894"/>
                  <a:pt x="91" y="14681"/>
                </a:cubicBezTo>
                <a:cubicBezTo>
                  <a:pt x="152" y="14256"/>
                  <a:pt x="243" y="13709"/>
                  <a:pt x="334" y="13040"/>
                </a:cubicBezTo>
                <a:cubicBezTo>
                  <a:pt x="547" y="11672"/>
                  <a:pt x="851" y="9727"/>
                  <a:pt x="1246" y="7630"/>
                </a:cubicBezTo>
                <a:cubicBezTo>
                  <a:pt x="1641" y="5532"/>
                  <a:pt x="2006" y="3617"/>
                  <a:pt x="2310" y="2219"/>
                </a:cubicBezTo>
                <a:cubicBezTo>
                  <a:pt x="2432" y="1581"/>
                  <a:pt x="2523" y="1034"/>
                  <a:pt x="2614" y="608"/>
                </a:cubicBezTo>
                <a:cubicBezTo>
                  <a:pt x="2675" y="395"/>
                  <a:pt x="2705" y="213"/>
                  <a:pt x="270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2" name="Google Shape;3776;p72">
            <a:extLst>
              <a:ext uri="{FF2B5EF4-FFF2-40B4-BE49-F238E27FC236}">
                <a16:creationId xmlns="" xmlns:a16="http://schemas.microsoft.com/office/drawing/2014/main" id="{00986DC0-E1D1-42D3-8A10-1F972A620D1B}"/>
              </a:ext>
            </a:extLst>
          </p:cNvPr>
          <p:cNvSpPr/>
          <p:nvPr/>
        </p:nvSpPr>
        <p:spPr>
          <a:xfrm>
            <a:off x="3718274" y="5603638"/>
            <a:ext cx="442624" cy="16081"/>
          </a:xfrm>
          <a:custGeom>
            <a:avLst/>
            <a:gdLst/>
            <a:ahLst/>
            <a:cxnLst/>
            <a:rect l="l" t="t" r="r" b="b"/>
            <a:pathLst>
              <a:path w="20458" h="784" extrusionOk="0">
                <a:moveTo>
                  <a:pt x="19697" y="0"/>
                </a:moveTo>
                <a:lnTo>
                  <a:pt x="17478" y="61"/>
                </a:lnTo>
                <a:lnTo>
                  <a:pt x="10244" y="274"/>
                </a:lnTo>
                <a:cubicBezTo>
                  <a:pt x="7417" y="365"/>
                  <a:pt x="4834" y="456"/>
                  <a:pt x="2980" y="547"/>
                </a:cubicBezTo>
                <a:cubicBezTo>
                  <a:pt x="2068" y="608"/>
                  <a:pt x="1308" y="639"/>
                  <a:pt x="791" y="669"/>
                </a:cubicBezTo>
                <a:lnTo>
                  <a:pt x="183" y="730"/>
                </a:lnTo>
                <a:cubicBezTo>
                  <a:pt x="123" y="730"/>
                  <a:pt x="62" y="730"/>
                  <a:pt x="1" y="760"/>
                </a:cubicBezTo>
                <a:cubicBezTo>
                  <a:pt x="31" y="775"/>
                  <a:pt x="62" y="783"/>
                  <a:pt x="96" y="783"/>
                </a:cubicBezTo>
                <a:cubicBezTo>
                  <a:pt x="130" y="783"/>
                  <a:pt x="168" y="775"/>
                  <a:pt x="214" y="760"/>
                </a:cubicBezTo>
                <a:lnTo>
                  <a:pt x="791" y="760"/>
                </a:lnTo>
                <a:lnTo>
                  <a:pt x="2980" y="699"/>
                </a:lnTo>
                <a:lnTo>
                  <a:pt x="10214" y="487"/>
                </a:lnTo>
                <a:cubicBezTo>
                  <a:pt x="13041" y="396"/>
                  <a:pt x="15624" y="304"/>
                  <a:pt x="17478" y="213"/>
                </a:cubicBezTo>
                <a:cubicBezTo>
                  <a:pt x="18390" y="183"/>
                  <a:pt x="19150" y="122"/>
                  <a:pt x="19667" y="92"/>
                </a:cubicBezTo>
                <a:lnTo>
                  <a:pt x="20275" y="31"/>
                </a:lnTo>
                <a:cubicBezTo>
                  <a:pt x="20336" y="31"/>
                  <a:pt x="20396" y="31"/>
                  <a:pt x="204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3" name="Google Shape;3777;p72">
            <a:extLst>
              <a:ext uri="{FF2B5EF4-FFF2-40B4-BE49-F238E27FC236}">
                <a16:creationId xmlns="" xmlns:a16="http://schemas.microsoft.com/office/drawing/2014/main" id="{51C056D0-F9BA-4191-BC83-DCB88E4915FE}"/>
              </a:ext>
            </a:extLst>
          </p:cNvPr>
          <p:cNvSpPr/>
          <p:nvPr/>
        </p:nvSpPr>
        <p:spPr>
          <a:xfrm>
            <a:off x="3545989" y="5489147"/>
            <a:ext cx="220316" cy="11485"/>
          </a:xfrm>
          <a:custGeom>
            <a:avLst/>
            <a:gdLst/>
            <a:ahLst/>
            <a:cxnLst/>
            <a:rect l="l" t="t" r="r" b="b"/>
            <a:pathLst>
              <a:path w="10183" h="560" extrusionOk="0">
                <a:moveTo>
                  <a:pt x="2787" y="0"/>
                </a:moveTo>
                <a:cubicBezTo>
                  <a:pt x="2297" y="0"/>
                  <a:pt x="1850" y="7"/>
                  <a:pt x="1459" y="20"/>
                </a:cubicBezTo>
                <a:cubicBezTo>
                  <a:pt x="1003" y="50"/>
                  <a:pt x="639" y="50"/>
                  <a:pt x="365" y="81"/>
                </a:cubicBezTo>
                <a:cubicBezTo>
                  <a:pt x="243" y="81"/>
                  <a:pt x="122" y="111"/>
                  <a:pt x="0" y="142"/>
                </a:cubicBezTo>
                <a:cubicBezTo>
                  <a:pt x="122" y="172"/>
                  <a:pt x="243" y="172"/>
                  <a:pt x="395" y="172"/>
                </a:cubicBezTo>
                <a:lnTo>
                  <a:pt x="1490" y="172"/>
                </a:lnTo>
                <a:cubicBezTo>
                  <a:pt x="2402" y="172"/>
                  <a:pt x="3678" y="202"/>
                  <a:pt x="5107" y="233"/>
                </a:cubicBezTo>
                <a:cubicBezTo>
                  <a:pt x="6505" y="294"/>
                  <a:pt x="7782" y="385"/>
                  <a:pt x="8693" y="476"/>
                </a:cubicBezTo>
                <a:lnTo>
                  <a:pt x="9788" y="537"/>
                </a:lnTo>
                <a:cubicBezTo>
                  <a:pt x="9864" y="552"/>
                  <a:pt x="9932" y="559"/>
                  <a:pt x="9997" y="559"/>
                </a:cubicBezTo>
                <a:cubicBezTo>
                  <a:pt x="10061" y="559"/>
                  <a:pt x="10122" y="552"/>
                  <a:pt x="10183" y="537"/>
                </a:cubicBezTo>
                <a:cubicBezTo>
                  <a:pt x="10061" y="506"/>
                  <a:pt x="9909" y="476"/>
                  <a:pt x="9788" y="476"/>
                </a:cubicBezTo>
                <a:cubicBezTo>
                  <a:pt x="9514" y="446"/>
                  <a:pt x="9149" y="385"/>
                  <a:pt x="8693" y="324"/>
                </a:cubicBezTo>
                <a:cubicBezTo>
                  <a:pt x="7782" y="233"/>
                  <a:pt x="6505" y="111"/>
                  <a:pt x="5076" y="50"/>
                </a:cubicBezTo>
                <a:cubicBezTo>
                  <a:pt x="4257" y="15"/>
                  <a:pt x="3480" y="0"/>
                  <a:pt x="2787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3778;p72">
            <a:extLst>
              <a:ext uri="{FF2B5EF4-FFF2-40B4-BE49-F238E27FC236}">
                <a16:creationId xmlns="" xmlns:a16="http://schemas.microsoft.com/office/drawing/2014/main" id="{3F7C0208-1D45-4CB0-9477-00699CD25A77}"/>
              </a:ext>
            </a:extLst>
          </p:cNvPr>
          <p:cNvSpPr/>
          <p:nvPr/>
        </p:nvSpPr>
        <p:spPr>
          <a:xfrm>
            <a:off x="3567019" y="5273971"/>
            <a:ext cx="240071" cy="10359"/>
          </a:xfrm>
          <a:custGeom>
            <a:avLst/>
            <a:gdLst/>
            <a:ahLst/>
            <a:cxnLst/>
            <a:rect l="l" t="t" r="r" b="b"/>
            <a:pathLst>
              <a:path w="11096" h="505" extrusionOk="0">
                <a:moveTo>
                  <a:pt x="501" y="1"/>
                </a:moveTo>
                <a:cubicBezTo>
                  <a:pt x="180" y="1"/>
                  <a:pt x="1" y="8"/>
                  <a:pt x="1" y="24"/>
                </a:cubicBezTo>
                <a:cubicBezTo>
                  <a:pt x="1" y="85"/>
                  <a:pt x="2493" y="207"/>
                  <a:pt x="5563" y="359"/>
                </a:cubicBezTo>
                <a:cubicBezTo>
                  <a:pt x="7788" y="448"/>
                  <a:pt x="9720" y="504"/>
                  <a:pt x="10596" y="504"/>
                </a:cubicBezTo>
                <a:cubicBezTo>
                  <a:pt x="10916" y="504"/>
                  <a:pt x="11095" y="497"/>
                  <a:pt x="11095" y="480"/>
                </a:cubicBezTo>
                <a:cubicBezTo>
                  <a:pt x="11095" y="420"/>
                  <a:pt x="8633" y="298"/>
                  <a:pt x="5563" y="146"/>
                </a:cubicBezTo>
                <a:cubicBezTo>
                  <a:pt x="3316" y="57"/>
                  <a:pt x="1378" y="1"/>
                  <a:pt x="50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5" name="Google Shape;3779;p72">
            <a:extLst>
              <a:ext uri="{FF2B5EF4-FFF2-40B4-BE49-F238E27FC236}">
                <a16:creationId xmlns="" xmlns:a16="http://schemas.microsoft.com/office/drawing/2014/main" id="{9F05DC58-9B69-431D-AF74-2E1F1CD92D1F}"/>
              </a:ext>
            </a:extLst>
          </p:cNvPr>
          <p:cNvSpPr/>
          <p:nvPr/>
        </p:nvSpPr>
        <p:spPr>
          <a:xfrm>
            <a:off x="3582163" y="5618589"/>
            <a:ext cx="165080" cy="142795"/>
          </a:xfrm>
          <a:custGeom>
            <a:avLst/>
            <a:gdLst/>
            <a:ahLst/>
            <a:cxnLst/>
            <a:rect l="l" t="t" r="r" b="b"/>
            <a:pathLst>
              <a:path w="7630" h="6962" extrusionOk="0">
                <a:moveTo>
                  <a:pt x="7629" y="1"/>
                </a:moveTo>
                <a:lnTo>
                  <a:pt x="7629" y="1"/>
                </a:lnTo>
                <a:cubicBezTo>
                  <a:pt x="7508" y="62"/>
                  <a:pt x="7356" y="92"/>
                  <a:pt x="7265" y="183"/>
                </a:cubicBezTo>
                <a:cubicBezTo>
                  <a:pt x="6930" y="366"/>
                  <a:pt x="6596" y="548"/>
                  <a:pt x="6292" y="761"/>
                </a:cubicBezTo>
                <a:cubicBezTo>
                  <a:pt x="4225" y="2098"/>
                  <a:pt x="2401" y="3770"/>
                  <a:pt x="881" y="5685"/>
                </a:cubicBezTo>
                <a:cubicBezTo>
                  <a:pt x="608" y="6080"/>
                  <a:pt x="365" y="6384"/>
                  <a:pt x="213" y="6597"/>
                </a:cubicBezTo>
                <a:cubicBezTo>
                  <a:pt x="122" y="6718"/>
                  <a:pt x="61" y="6809"/>
                  <a:pt x="0" y="6961"/>
                </a:cubicBezTo>
                <a:cubicBezTo>
                  <a:pt x="30" y="6961"/>
                  <a:pt x="395" y="6506"/>
                  <a:pt x="1003" y="5776"/>
                </a:cubicBezTo>
                <a:cubicBezTo>
                  <a:pt x="2553" y="3922"/>
                  <a:pt x="4377" y="2281"/>
                  <a:pt x="6383" y="882"/>
                </a:cubicBezTo>
                <a:cubicBezTo>
                  <a:pt x="7143" y="335"/>
                  <a:pt x="7629" y="31"/>
                  <a:pt x="7629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6" name="Google Shape;3780;p72">
            <a:extLst>
              <a:ext uri="{FF2B5EF4-FFF2-40B4-BE49-F238E27FC236}">
                <a16:creationId xmlns="" xmlns:a16="http://schemas.microsoft.com/office/drawing/2014/main" id="{46CD0B0C-720C-4F1C-8C8F-9F47EA818978}"/>
              </a:ext>
            </a:extLst>
          </p:cNvPr>
          <p:cNvSpPr/>
          <p:nvPr/>
        </p:nvSpPr>
        <p:spPr>
          <a:xfrm>
            <a:off x="3889932" y="5614241"/>
            <a:ext cx="34207" cy="189537"/>
          </a:xfrm>
          <a:custGeom>
            <a:avLst/>
            <a:gdLst/>
            <a:ahLst/>
            <a:cxnLst/>
            <a:rect l="l" t="t" r="r" b="b"/>
            <a:pathLst>
              <a:path w="1581" h="9241" extrusionOk="0">
                <a:moveTo>
                  <a:pt x="61" y="0"/>
                </a:moveTo>
                <a:lnTo>
                  <a:pt x="61" y="0"/>
                </a:lnTo>
                <a:cubicBezTo>
                  <a:pt x="0" y="30"/>
                  <a:pt x="274" y="2097"/>
                  <a:pt x="699" y="4651"/>
                </a:cubicBezTo>
                <a:cubicBezTo>
                  <a:pt x="1094" y="7204"/>
                  <a:pt x="1459" y="9240"/>
                  <a:pt x="1520" y="9240"/>
                </a:cubicBezTo>
                <a:cubicBezTo>
                  <a:pt x="1581" y="9240"/>
                  <a:pt x="1277" y="7173"/>
                  <a:pt x="882" y="4620"/>
                </a:cubicBezTo>
                <a:cubicBezTo>
                  <a:pt x="487" y="2067"/>
                  <a:pt x="122" y="0"/>
                  <a:pt x="6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7" name="Google Shape;3781;p72">
            <a:extLst>
              <a:ext uri="{FF2B5EF4-FFF2-40B4-BE49-F238E27FC236}">
                <a16:creationId xmlns="" xmlns:a16="http://schemas.microsoft.com/office/drawing/2014/main" id="{D778342A-D353-4F59-A43C-87F0CC78E523}"/>
              </a:ext>
            </a:extLst>
          </p:cNvPr>
          <p:cNvSpPr/>
          <p:nvPr/>
        </p:nvSpPr>
        <p:spPr>
          <a:xfrm>
            <a:off x="3678161" y="5712116"/>
            <a:ext cx="553096" cy="215115"/>
          </a:xfrm>
          <a:custGeom>
            <a:avLst/>
            <a:gdLst/>
            <a:ahLst/>
            <a:cxnLst/>
            <a:rect l="l" t="t" r="r" b="b"/>
            <a:pathLst>
              <a:path w="25564" h="10488" extrusionOk="0">
                <a:moveTo>
                  <a:pt x="25564" y="0"/>
                </a:moveTo>
                <a:lnTo>
                  <a:pt x="1034" y="7447"/>
                </a:lnTo>
                <a:lnTo>
                  <a:pt x="1" y="8602"/>
                </a:lnTo>
                <a:cubicBezTo>
                  <a:pt x="882" y="10000"/>
                  <a:pt x="2493" y="10487"/>
                  <a:pt x="4165" y="10487"/>
                </a:cubicBezTo>
                <a:cubicBezTo>
                  <a:pt x="4209" y="10487"/>
                  <a:pt x="4253" y="10488"/>
                  <a:pt x="4296" y="10488"/>
                </a:cubicBezTo>
                <a:cubicBezTo>
                  <a:pt x="5892" y="10488"/>
                  <a:pt x="7459" y="9956"/>
                  <a:pt x="8968" y="9453"/>
                </a:cubicBezTo>
                <a:cubicBezTo>
                  <a:pt x="11855" y="8450"/>
                  <a:pt x="14743" y="7478"/>
                  <a:pt x="17448" y="6079"/>
                </a:cubicBezTo>
                <a:cubicBezTo>
                  <a:pt x="20153" y="4681"/>
                  <a:pt x="23740" y="2432"/>
                  <a:pt x="2556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8" name="Google Shape;3782;p72">
            <a:extLst>
              <a:ext uri="{FF2B5EF4-FFF2-40B4-BE49-F238E27FC236}">
                <a16:creationId xmlns="" xmlns:a16="http://schemas.microsoft.com/office/drawing/2014/main" id="{8E4B34BE-576E-46BE-9518-DC0EDCFC7E63}"/>
              </a:ext>
            </a:extLst>
          </p:cNvPr>
          <p:cNvSpPr/>
          <p:nvPr/>
        </p:nvSpPr>
        <p:spPr>
          <a:xfrm>
            <a:off x="3674225" y="4497380"/>
            <a:ext cx="137472" cy="122120"/>
          </a:xfrm>
          <a:custGeom>
            <a:avLst/>
            <a:gdLst/>
            <a:ahLst/>
            <a:cxnLst/>
            <a:rect l="l" t="t" r="r" b="b"/>
            <a:pathLst>
              <a:path w="6354" h="5954" extrusionOk="0">
                <a:moveTo>
                  <a:pt x="3013" y="0"/>
                </a:moveTo>
                <a:cubicBezTo>
                  <a:pt x="2398" y="0"/>
                  <a:pt x="1785" y="199"/>
                  <a:pt x="1277" y="592"/>
                </a:cubicBezTo>
                <a:cubicBezTo>
                  <a:pt x="365" y="1382"/>
                  <a:pt x="0" y="2598"/>
                  <a:pt x="335" y="3753"/>
                </a:cubicBezTo>
                <a:cubicBezTo>
                  <a:pt x="778" y="5240"/>
                  <a:pt x="2029" y="5954"/>
                  <a:pt x="3279" y="5954"/>
                </a:cubicBezTo>
                <a:cubicBezTo>
                  <a:pt x="4687" y="5954"/>
                  <a:pt x="6096" y="5050"/>
                  <a:pt x="6353" y="3328"/>
                </a:cubicBezTo>
                <a:lnTo>
                  <a:pt x="6353" y="3328"/>
                </a:lnTo>
                <a:lnTo>
                  <a:pt x="5441" y="3540"/>
                </a:lnTo>
                <a:cubicBezTo>
                  <a:pt x="5897" y="2416"/>
                  <a:pt x="5502" y="1139"/>
                  <a:pt x="4529" y="440"/>
                </a:cubicBezTo>
                <a:cubicBezTo>
                  <a:pt x="4067" y="146"/>
                  <a:pt x="3540" y="0"/>
                  <a:pt x="30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3783;p72">
            <a:extLst>
              <a:ext uri="{FF2B5EF4-FFF2-40B4-BE49-F238E27FC236}">
                <a16:creationId xmlns="" xmlns:a16="http://schemas.microsoft.com/office/drawing/2014/main" id="{81E0C4A0-A0FC-445E-8C78-AB3B5A58CBCD}"/>
              </a:ext>
            </a:extLst>
          </p:cNvPr>
          <p:cNvSpPr/>
          <p:nvPr/>
        </p:nvSpPr>
        <p:spPr>
          <a:xfrm>
            <a:off x="3862304" y="4419031"/>
            <a:ext cx="397231" cy="723283"/>
          </a:xfrm>
          <a:custGeom>
            <a:avLst/>
            <a:gdLst/>
            <a:ahLst/>
            <a:cxnLst/>
            <a:rect l="l" t="t" r="r" b="b"/>
            <a:pathLst>
              <a:path w="18360" h="35264" extrusionOk="0">
                <a:moveTo>
                  <a:pt x="12351" y="1"/>
                </a:moveTo>
                <a:cubicBezTo>
                  <a:pt x="12277" y="1"/>
                  <a:pt x="12203" y="2"/>
                  <a:pt x="12128" y="5"/>
                </a:cubicBezTo>
                <a:lnTo>
                  <a:pt x="11885" y="5"/>
                </a:lnTo>
                <a:lnTo>
                  <a:pt x="426" y="947"/>
                </a:lnTo>
                <a:lnTo>
                  <a:pt x="426" y="2740"/>
                </a:lnTo>
                <a:lnTo>
                  <a:pt x="31" y="29580"/>
                </a:lnTo>
                <a:cubicBezTo>
                  <a:pt x="1" y="32710"/>
                  <a:pt x="2645" y="35233"/>
                  <a:pt x="5989" y="35264"/>
                </a:cubicBezTo>
                <a:cubicBezTo>
                  <a:pt x="6008" y="35264"/>
                  <a:pt x="6028" y="35264"/>
                  <a:pt x="6048" y="35264"/>
                </a:cubicBezTo>
                <a:cubicBezTo>
                  <a:pt x="9365" y="35264"/>
                  <a:pt x="12159" y="32722"/>
                  <a:pt x="12250" y="29580"/>
                </a:cubicBezTo>
                <a:cubicBezTo>
                  <a:pt x="12341" y="26297"/>
                  <a:pt x="12524" y="22801"/>
                  <a:pt x="12524" y="22801"/>
                </a:cubicBezTo>
                <a:cubicBezTo>
                  <a:pt x="12524" y="22801"/>
                  <a:pt x="16809" y="22224"/>
                  <a:pt x="17843" y="16692"/>
                </a:cubicBezTo>
                <a:cubicBezTo>
                  <a:pt x="18360" y="13926"/>
                  <a:pt x="18329" y="9397"/>
                  <a:pt x="18208" y="5658"/>
                </a:cubicBezTo>
                <a:cubicBezTo>
                  <a:pt x="18119" y="2510"/>
                  <a:pt x="15505" y="1"/>
                  <a:pt x="12351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3784;p72">
            <a:extLst>
              <a:ext uri="{FF2B5EF4-FFF2-40B4-BE49-F238E27FC236}">
                <a16:creationId xmlns="" xmlns:a16="http://schemas.microsoft.com/office/drawing/2014/main" id="{C1112B11-31A5-45ED-AD2B-F28B39285332}"/>
              </a:ext>
            </a:extLst>
          </p:cNvPr>
          <p:cNvSpPr/>
          <p:nvPr/>
        </p:nvSpPr>
        <p:spPr>
          <a:xfrm>
            <a:off x="4184545" y="4588652"/>
            <a:ext cx="30939" cy="28120"/>
          </a:xfrm>
          <a:custGeom>
            <a:avLst/>
            <a:gdLst/>
            <a:ahLst/>
            <a:cxnLst/>
            <a:rect l="l" t="t" r="r" b="b"/>
            <a:pathLst>
              <a:path w="1430" h="1371" extrusionOk="0">
                <a:moveTo>
                  <a:pt x="750" y="0"/>
                </a:moveTo>
                <a:cubicBezTo>
                  <a:pt x="733" y="0"/>
                  <a:pt x="716" y="1"/>
                  <a:pt x="700" y="2"/>
                </a:cubicBezTo>
                <a:cubicBezTo>
                  <a:pt x="304" y="2"/>
                  <a:pt x="0" y="306"/>
                  <a:pt x="0" y="701"/>
                </a:cubicBezTo>
                <a:cubicBezTo>
                  <a:pt x="0" y="1097"/>
                  <a:pt x="335" y="1370"/>
                  <a:pt x="700" y="1370"/>
                </a:cubicBezTo>
                <a:cubicBezTo>
                  <a:pt x="1095" y="1340"/>
                  <a:pt x="1399" y="1036"/>
                  <a:pt x="1429" y="671"/>
                </a:cubicBezTo>
                <a:lnTo>
                  <a:pt x="1429" y="641"/>
                </a:lnTo>
                <a:cubicBezTo>
                  <a:pt x="1400" y="293"/>
                  <a:pt x="1095" y="0"/>
                  <a:pt x="75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3785;p72">
            <a:extLst>
              <a:ext uri="{FF2B5EF4-FFF2-40B4-BE49-F238E27FC236}">
                <a16:creationId xmlns="" xmlns:a16="http://schemas.microsoft.com/office/drawing/2014/main" id="{7DF1A940-1736-4122-B51D-88AFCAB2870A}"/>
              </a:ext>
            </a:extLst>
          </p:cNvPr>
          <p:cNvSpPr/>
          <p:nvPr/>
        </p:nvSpPr>
        <p:spPr>
          <a:xfrm>
            <a:off x="4170741" y="4567403"/>
            <a:ext cx="63804" cy="16572"/>
          </a:xfrm>
          <a:custGeom>
            <a:avLst/>
            <a:gdLst/>
            <a:ahLst/>
            <a:cxnLst/>
            <a:rect l="l" t="t" r="r" b="b"/>
            <a:pathLst>
              <a:path w="2949" h="808" extrusionOk="0">
                <a:moveTo>
                  <a:pt x="1399" y="0"/>
                </a:moveTo>
                <a:cubicBezTo>
                  <a:pt x="1045" y="0"/>
                  <a:pt x="696" y="118"/>
                  <a:pt x="395" y="309"/>
                </a:cubicBezTo>
                <a:cubicBezTo>
                  <a:pt x="152" y="491"/>
                  <a:pt x="0" y="61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7" y="430"/>
                  <a:pt x="1520" y="430"/>
                </a:cubicBezTo>
                <a:cubicBezTo>
                  <a:pt x="2207" y="458"/>
                  <a:pt x="2695" y="808"/>
                  <a:pt x="2850" y="808"/>
                </a:cubicBezTo>
                <a:cubicBezTo>
                  <a:pt x="2866" y="808"/>
                  <a:pt x="2879" y="804"/>
                  <a:pt x="2888" y="795"/>
                </a:cubicBezTo>
                <a:cubicBezTo>
                  <a:pt x="2949" y="734"/>
                  <a:pt x="2857" y="582"/>
                  <a:pt x="2614" y="370"/>
                </a:cubicBezTo>
                <a:cubicBezTo>
                  <a:pt x="2310" y="157"/>
                  <a:pt x="1915" y="5"/>
                  <a:pt x="1520" y="5"/>
                </a:cubicBezTo>
                <a:cubicBezTo>
                  <a:pt x="1480" y="2"/>
                  <a:pt x="1439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3786;p72">
            <a:extLst>
              <a:ext uri="{FF2B5EF4-FFF2-40B4-BE49-F238E27FC236}">
                <a16:creationId xmlns="" xmlns:a16="http://schemas.microsoft.com/office/drawing/2014/main" id="{F6629CB9-8D76-434C-A5A5-BBBD1F1A7F60}"/>
              </a:ext>
            </a:extLst>
          </p:cNvPr>
          <p:cNvSpPr/>
          <p:nvPr/>
        </p:nvSpPr>
        <p:spPr>
          <a:xfrm>
            <a:off x="4022103" y="4587402"/>
            <a:ext cx="30939" cy="27545"/>
          </a:xfrm>
          <a:custGeom>
            <a:avLst/>
            <a:gdLst/>
            <a:ahLst/>
            <a:cxnLst/>
            <a:rect l="l" t="t" r="r" b="b"/>
            <a:pathLst>
              <a:path w="1430" h="1343" extrusionOk="0">
                <a:moveTo>
                  <a:pt x="754" y="0"/>
                </a:moveTo>
                <a:cubicBezTo>
                  <a:pt x="736" y="0"/>
                  <a:pt x="718" y="1"/>
                  <a:pt x="700" y="3"/>
                </a:cubicBezTo>
                <a:cubicBezTo>
                  <a:pt x="305" y="3"/>
                  <a:pt x="1" y="307"/>
                  <a:pt x="1" y="702"/>
                </a:cubicBezTo>
                <a:cubicBezTo>
                  <a:pt x="1" y="1050"/>
                  <a:pt x="305" y="1342"/>
                  <a:pt x="649" y="1342"/>
                </a:cubicBezTo>
                <a:cubicBezTo>
                  <a:pt x="666" y="1342"/>
                  <a:pt x="683" y="1341"/>
                  <a:pt x="700" y="1340"/>
                </a:cubicBezTo>
                <a:cubicBezTo>
                  <a:pt x="1095" y="1340"/>
                  <a:pt x="1399" y="1036"/>
                  <a:pt x="1429" y="641"/>
                </a:cubicBezTo>
                <a:cubicBezTo>
                  <a:pt x="1400" y="293"/>
                  <a:pt x="1123" y="0"/>
                  <a:pt x="7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3787;p72">
            <a:extLst>
              <a:ext uri="{FF2B5EF4-FFF2-40B4-BE49-F238E27FC236}">
                <a16:creationId xmlns="" xmlns:a16="http://schemas.microsoft.com/office/drawing/2014/main" id="{B3F2CBE0-784E-4FFD-9A53-80860F78BC3B}"/>
              </a:ext>
            </a:extLst>
          </p:cNvPr>
          <p:cNvSpPr/>
          <p:nvPr/>
        </p:nvSpPr>
        <p:spPr>
          <a:xfrm>
            <a:off x="4007652" y="4566153"/>
            <a:ext cx="63153" cy="16449"/>
          </a:xfrm>
          <a:custGeom>
            <a:avLst/>
            <a:gdLst/>
            <a:ahLst/>
            <a:cxnLst/>
            <a:rect l="l" t="t" r="r" b="b"/>
            <a:pathLst>
              <a:path w="2919" h="802" extrusionOk="0">
                <a:moveTo>
                  <a:pt x="1399" y="1"/>
                </a:moveTo>
                <a:cubicBezTo>
                  <a:pt x="1045" y="1"/>
                  <a:pt x="695" y="118"/>
                  <a:pt x="395" y="309"/>
                </a:cubicBezTo>
                <a:cubicBezTo>
                  <a:pt x="122" y="491"/>
                  <a:pt x="0" y="583"/>
                  <a:pt x="91" y="704"/>
                </a:cubicBezTo>
                <a:cubicBezTo>
                  <a:pt x="98" y="714"/>
                  <a:pt x="111" y="719"/>
                  <a:pt x="130" y="719"/>
                </a:cubicBezTo>
                <a:cubicBezTo>
                  <a:pt x="283" y="719"/>
                  <a:pt x="814" y="431"/>
                  <a:pt x="1489" y="431"/>
                </a:cubicBezTo>
                <a:cubicBezTo>
                  <a:pt x="2223" y="459"/>
                  <a:pt x="2721" y="802"/>
                  <a:pt x="2862" y="802"/>
                </a:cubicBezTo>
                <a:cubicBezTo>
                  <a:pt x="2872" y="802"/>
                  <a:pt x="2881" y="800"/>
                  <a:pt x="2888" y="795"/>
                </a:cubicBezTo>
                <a:cubicBezTo>
                  <a:pt x="2918" y="735"/>
                  <a:pt x="2857" y="583"/>
                  <a:pt x="2614" y="370"/>
                </a:cubicBezTo>
                <a:cubicBezTo>
                  <a:pt x="2310" y="127"/>
                  <a:pt x="1915" y="5"/>
                  <a:pt x="1520" y="5"/>
                </a:cubicBezTo>
                <a:cubicBezTo>
                  <a:pt x="1479" y="2"/>
                  <a:pt x="1439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3788;p72">
            <a:extLst>
              <a:ext uri="{FF2B5EF4-FFF2-40B4-BE49-F238E27FC236}">
                <a16:creationId xmlns="" xmlns:a16="http://schemas.microsoft.com/office/drawing/2014/main" id="{6BDB97B3-C23F-4F5F-B263-9226C8972B64}"/>
              </a:ext>
            </a:extLst>
          </p:cNvPr>
          <p:cNvSpPr/>
          <p:nvPr/>
        </p:nvSpPr>
        <p:spPr>
          <a:xfrm>
            <a:off x="4121413" y="4568736"/>
            <a:ext cx="48680" cy="132600"/>
          </a:xfrm>
          <a:custGeom>
            <a:avLst/>
            <a:gdLst/>
            <a:ahLst/>
            <a:cxnLst/>
            <a:rect l="l" t="t" r="r" b="b"/>
            <a:pathLst>
              <a:path w="2250" h="6465" extrusionOk="0">
                <a:moveTo>
                  <a:pt x="94" y="0"/>
                </a:moveTo>
                <a:cubicBezTo>
                  <a:pt x="93" y="0"/>
                  <a:pt x="92" y="0"/>
                  <a:pt x="92" y="1"/>
                </a:cubicBezTo>
                <a:cubicBezTo>
                  <a:pt x="0" y="31"/>
                  <a:pt x="517" y="1794"/>
                  <a:pt x="1277" y="3952"/>
                </a:cubicBezTo>
                <a:lnTo>
                  <a:pt x="1824" y="5472"/>
                </a:lnTo>
                <a:cubicBezTo>
                  <a:pt x="1915" y="5654"/>
                  <a:pt x="1946" y="5837"/>
                  <a:pt x="1915" y="6049"/>
                </a:cubicBezTo>
                <a:cubicBezTo>
                  <a:pt x="1885" y="6171"/>
                  <a:pt x="1703" y="6232"/>
                  <a:pt x="1520" y="6232"/>
                </a:cubicBezTo>
                <a:cubicBezTo>
                  <a:pt x="1095" y="6232"/>
                  <a:pt x="669" y="6293"/>
                  <a:pt x="244" y="6414"/>
                </a:cubicBezTo>
                <a:cubicBezTo>
                  <a:pt x="493" y="6450"/>
                  <a:pt x="742" y="6465"/>
                  <a:pt x="991" y="6465"/>
                </a:cubicBezTo>
                <a:cubicBezTo>
                  <a:pt x="1168" y="6465"/>
                  <a:pt x="1344" y="6457"/>
                  <a:pt x="1520" y="6445"/>
                </a:cubicBezTo>
                <a:cubicBezTo>
                  <a:pt x="1642" y="6445"/>
                  <a:pt x="1763" y="6414"/>
                  <a:pt x="1855" y="6384"/>
                </a:cubicBezTo>
                <a:cubicBezTo>
                  <a:pt x="2007" y="6353"/>
                  <a:pt x="2128" y="6262"/>
                  <a:pt x="2189" y="6110"/>
                </a:cubicBezTo>
                <a:cubicBezTo>
                  <a:pt x="2250" y="5867"/>
                  <a:pt x="2219" y="5593"/>
                  <a:pt x="2128" y="5350"/>
                </a:cubicBezTo>
                <a:cubicBezTo>
                  <a:pt x="1946" y="4864"/>
                  <a:pt x="1794" y="4378"/>
                  <a:pt x="1611" y="3831"/>
                </a:cubicBezTo>
                <a:cubicBezTo>
                  <a:pt x="858" y="1721"/>
                  <a:pt x="194" y="0"/>
                  <a:pt x="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3789;p72">
            <a:extLst>
              <a:ext uri="{FF2B5EF4-FFF2-40B4-BE49-F238E27FC236}">
                <a16:creationId xmlns="" xmlns:a16="http://schemas.microsoft.com/office/drawing/2014/main" id="{7280122F-7205-4CD2-93BD-1FB3E6557B54}"/>
              </a:ext>
            </a:extLst>
          </p:cNvPr>
          <p:cNvSpPr/>
          <p:nvPr/>
        </p:nvSpPr>
        <p:spPr>
          <a:xfrm>
            <a:off x="3972797" y="4841794"/>
            <a:ext cx="159823" cy="72300"/>
          </a:xfrm>
          <a:custGeom>
            <a:avLst/>
            <a:gdLst/>
            <a:ahLst/>
            <a:cxnLst/>
            <a:rect l="l" t="t" r="r" b="b"/>
            <a:pathLst>
              <a:path w="7387" h="3525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542" y="3525"/>
                  <a:pt x="6511" y="3525"/>
                </a:cubicBezTo>
                <a:cubicBezTo>
                  <a:pt x="6764" y="3525"/>
                  <a:pt x="7025" y="3516"/>
                  <a:pt x="7295" y="3496"/>
                </a:cubicBezTo>
                <a:lnTo>
                  <a:pt x="7386" y="2189"/>
                </a:lnTo>
                <a:cubicBezTo>
                  <a:pt x="4772" y="2159"/>
                  <a:pt x="2219" y="1399"/>
                  <a:pt x="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3790;p72">
            <a:extLst>
              <a:ext uri="{FF2B5EF4-FFF2-40B4-BE49-F238E27FC236}">
                <a16:creationId xmlns="" xmlns:a16="http://schemas.microsoft.com/office/drawing/2014/main" id="{2211863E-0AAB-4F5C-921F-EE6CE191306F}"/>
              </a:ext>
            </a:extLst>
          </p:cNvPr>
          <p:cNvSpPr/>
          <p:nvPr/>
        </p:nvSpPr>
        <p:spPr>
          <a:xfrm>
            <a:off x="4067496" y="4726872"/>
            <a:ext cx="53289" cy="34355"/>
          </a:xfrm>
          <a:custGeom>
            <a:avLst/>
            <a:gdLst/>
            <a:ahLst/>
            <a:cxnLst/>
            <a:rect l="l" t="t" r="r" b="b"/>
            <a:pathLst>
              <a:path w="2463" h="1675" extrusionOk="0">
                <a:moveTo>
                  <a:pt x="1311" y="1"/>
                </a:moveTo>
                <a:cubicBezTo>
                  <a:pt x="1259" y="1"/>
                  <a:pt x="1207" y="4"/>
                  <a:pt x="1155" y="11"/>
                </a:cubicBezTo>
                <a:cubicBezTo>
                  <a:pt x="790" y="11"/>
                  <a:pt x="486" y="194"/>
                  <a:pt x="274" y="437"/>
                </a:cubicBezTo>
                <a:cubicBezTo>
                  <a:pt x="61" y="710"/>
                  <a:pt x="0" y="1075"/>
                  <a:pt x="182" y="1349"/>
                </a:cubicBezTo>
                <a:cubicBezTo>
                  <a:pt x="356" y="1566"/>
                  <a:pt x="607" y="1674"/>
                  <a:pt x="870" y="1674"/>
                </a:cubicBezTo>
                <a:cubicBezTo>
                  <a:pt x="975" y="1674"/>
                  <a:pt x="1081" y="1657"/>
                  <a:pt x="1185" y="1622"/>
                </a:cubicBezTo>
                <a:cubicBezTo>
                  <a:pt x="1550" y="1501"/>
                  <a:pt x="1885" y="1318"/>
                  <a:pt x="2158" y="1075"/>
                </a:cubicBezTo>
                <a:cubicBezTo>
                  <a:pt x="2249" y="1014"/>
                  <a:pt x="2341" y="953"/>
                  <a:pt x="2401" y="862"/>
                </a:cubicBezTo>
                <a:cubicBezTo>
                  <a:pt x="2462" y="771"/>
                  <a:pt x="2462" y="649"/>
                  <a:pt x="2401" y="558"/>
                </a:cubicBezTo>
                <a:lnTo>
                  <a:pt x="2371" y="558"/>
                </a:lnTo>
                <a:cubicBezTo>
                  <a:pt x="2128" y="208"/>
                  <a:pt x="1718" y="1"/>
                  <a:pt x="1311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3791;p72">
            <a:extLst>
              <a:ext uri="{FF2B5EF4-FFF2-40B4-BE49-F238E27FC236}">
                <a16:creationId xmlns="" xmlns:a16="http://schemas.microsoft.com/office/drawing/2014/main" id="{8721EDD9-7A78-4F9A-B02B-25F3F51031B1}"/>
              </a:ext>
            </a:extLst>
          </p:cNvPr>
          <p:cNvSpPr/>
          <p:nvPr/>
        </p:nvSpPr>
        <p:spPr>
          <a:xfrm>
            <a:off x="4074095" y="4710198"/>
            <a:ext cx="55235" cy="46209"/>
          </a:xfrm>
          <a:custGeom>
            <a:avLst/>
            <a:gdLst/>
            <a:ahLst/>
            <a:cxnLst/>
            <a:rect l="l" t="t" r="r" b="b"/>
            <a:pathLst>
              <a:path w="2553" h="2253" extrusionOk="0">
                <a:moveTo>
                  <a:pt x="169" y="1"/>
                </a:moveTo>
                <a:cubicBezTo>
                  <a:pt x="106" y="1"/>
                  <a:pt x="1" y="209"/>
                  <a:pt x="29" y="551"/>
                </a:cubicBezTo>
                <a:cubicBezTo>
                  <a:pt x="90" y="1007"/>
                  <a:pt x="303" y="1432"/>
                  <a:pt x="668" y="1736"/>
                </a:cubicBezTo>
                <a:cubicBezTo>
                  <a:pt x="1032" y="2070"/>
                  <a:pt x="1488" y="2253"/>
                  <a:pt x="1975" y="2253"/>
                </a:cubicBezTo>
                <a:cubicBezTo>
                  <a:pt x="2370" y="2253"/>
                  <a:pt x="2552" y="2131"/>
                  <a:pt x="2552" y="2101"/>
                </a:cubicBezTo>
                <a:cubicBezTo>
                  <a:pt x="2552" y="1979"/>
                  <a:pt x="1671" y="2040"/>
                  <a:pt x="972" y="1432"/>
                </a:cubicBezTo>
                <a:cubicBezTo>
                  <a:pt x="273" y="824"/>
                  <a:pt x="303" y="4"/>
                  <a:pt x="181" y="4"/>
                </a:cubicBezTo>
                <a:cubicBezTo>
                  <a:pt x="178" y="2"/>
                  <a:pt x="173" y="1"/>
                  <a:pt x="16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3792;p72">
            <a:extLst>
              <a:ext uri="{FF2B5EF4-FFF2-40B4-BE49-F238E27FC236}">
                <a16:creationId xmlns="" xmlns:a16="http://schemas.microsoft.com/office/drawing/2014/main" id="{27A45C06-F8A7-4AD7-B034-C00E00CCB984}"/>
              </a:ext>
            </a:extLst>
          </p:cNvPr>
          <p:cNvSpPr/>
          <p:nvPr/>
        </p:nvSpPr>
        <p:spPr>
          <a:xfrm>
            <a:off x="3999084" y="4507921"/>
            <a:ext cx="77628" cy="20203"/>
          </a:xfrm>
          <a:custGeom>
            <a:avLst/>
            <a:gdLst/>
            <a:ahLst/>
            <a:cxnLst/>
            <a:rect l="l" t="t" r="r" b="b"/>
            <a:pathLst>
              <a:path w="3588" h="985" extrusionOk="0">
                <a:moveTo>
                  <a:pt x="2019" y="1"/>
                </a:moveTo>
                <a:cubicBezTo>
                  <a:pt x="1469" y="1"/>
                  <a:pt x="920" y="150"/>
                  <a:pt x="426" y="443"/>
                </a:cubicBezTo>
                <a:cubicBezTo>
                  <a:pt x="153" y="625"/>
                  <a:pt x="1" y="808"/>
                  <a:pt x="62" y="899"/>
                </a:cubicBezTo>
                <a:cubicBezTo>
                  <a:pt x="97" y="961"/>
                  <a:pt x="186" y="984"/>
                  <a:pt x="315" y="984"/>
                </a:cubicBezTo>
                <a:cubicBezTo>
                  <a:pt x="628" y="984"/>
                  <a:pt x="1181" y="851"/>
                  <a:pt x="1825" y="808"/>
                </a:cubicBezTo>
                <a:cubicBezTo>
                  <a:pt x="2706" y="716"/>
                  <a:pt x="3466" y="838"/>
                  <a:pt x="3557" y="625"/>
                </a:cubicBezTo>
                <a:cubicBezTo>
                  <a:pt x="3588" y="534"/>
                  <a:pt x="3436" y="352"/>
                  <a:pt x="3101" y="200"/>
                </a:cubicBezTo>
                <a:cubicBezTo>
                  <a:pt x="2750" y="66"/>
                  <a:pt x="2384" y="1"/>
                  <a:pt x="201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3793;p72">
            <a:extLst>
              <a:ext uri="{FF2B5EF4-FFF2-40B4-BE49-F238E27FC236}">
                <a16:creationId xmlns="" xmlns:a16="http://schemas.microsoft.com/office/drawing/2014/main" id="{AA0608F0-0107-440F-A3BF-7C44DD7D3197}"/>
              </a:ext>
            </a:extLst>
          </p:cNvPr>
          <p:cNvSpPr/>
          <p:nvPr/>
        </p:nvSpPr>
        <p:spPr>
          <a:xfrm>
            <a:off x="4171390" y="4520762"/>
            <a:ext cx="58547" cy="18460"/>
          </a:xfrm>
          <a:custGeom>
            <a:avLst/>
            <a:gdLst/>
            <a:ahLst/>
            <a:cxnLst/>
            <a:rect l="l" t="t" r="r" b="b"/>
            <a:pathLst>
              <a:path w="2706" h="900" extrusionOk="0">
                <a:moveTo>
                  <a:pt x="1286" y="1"/>
                </a:moveTo>
                <a:cubicBezTo>
                  <a:pt x="956" y="1"/>
                  <a:pt x="627" y="92"/>
                  <a:pt x="335" y="273"/>
                </a:cubicBezTo>
                <a:cubicBezTo>
                  <a:pt x="92" y="425"/>
                  <a:pt x="1" y="607"/>
                  <a:pt x="61" y="668"/>
                </a:cubicBezTo>
                <a:cubicBezTo>
                  <a:pt x="107" y="774"/>
                  <a:pt x="267" y="797"/>
                  <a:pt x="494" y="797"/>
                </a:cubicBezTo>
                <a:cubicBezTo>
                  <a:pt x="665" y="797"/>
                  <a:pt x="875" y="784"/>
                  <a:pt x="1104" y="784"/>
                </a:cubicBezTo>
                <a:cubicBezTo>
                  <a:pt x="1180" y="784"/>
                  <a:pt x="1258" y="786"/>
                  <a:pt x="1338" y="790"/>
                </a:cubicBezTo>
                <a:cubicBezTo>
                  <a:pt x="1769" y="810"/>
                  <a:pt x="2145" y="900"/>
                  <a:pt x="2390" y="900"/>
                </a:cubicBezTo>
                <a:cubicBezTo>
                  <a:pt x="2508" y="900"/>
                  <a:pt x="2596" y="879"/>
                  <a:pt x="2645" y="820"/>
                </a:cubicBezTo>
                <a:cubicBezTo>
                  <a:pt x="2706" y="759"/>
                  <a:pt x="2645" y="577"/>
                  <a:pt x="2402" y="394"/>
                </a:cubicBezTo>
                <a:cubicBezTo>
                  <a:pt x="2072" y="130"/>
                  <a:pt x="1679" y="1"/>
                  <a:pt x="128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3794;p72">
            <a:extLst>
              <a:ext uri="{FF2B5EF4-FFF2-40B4-BE49-F238E27FC236}">
                <a16:creationId xmlns="" xmlns:a16="http://schemas.microsoft.com/office/drawing/2014/main" id="{C19D9220-3E37-4B1E-B442-FF7280AC5C59}"/>
              </a:ext>
            </a:extLst>
          </p:cNvPr>
          <p:cNvSpPr/>
          <p:nvPr/>
        </p:nvSpPr>
        <p:spPr>
          <a:xfrm>
            <a:off x="3651203" y="4377578"/>
            <a:ext cx="410387" cy="928041"/>
          </a:xfrm>
          <a:custGeom>
            <a:avLst/>
            <a:gdLst/>
            <a:ahLst/>
            <a:cxnLst/>
            <a:rect l="l" t="t" r="r" b="b"/>
            <a:pathLst>
              <a:path w="18968" h="45247" extrusionOk="0">
                <a:moveTo>
                  <a:pt x="17174" y="1205"/>
                </a:moveTo>
                <a:lnTo>
                  <a:pt x="17231" y="1285"/>
                </a:lnTo>
                <a:lnTo>
                  <a:pt x="17231" y="1285"/>
                </a:lnTo>
                <a:cubicBezTo>
                  <a:pt x="17213" y="1258"/>
                  <a:pt x="17194" y="1232"/>
                  <a:pt x="17174" y="1205"/>
                </a:cubicBezTo>
                <a:close/>
                <a:moveTo>
                  <a:pt x="13839" y="1"/>
                </a:moveTo>
                <a:cubicBezTo>
                  <a:pt x="12413" y="1"/>
                  <a:pt x="10932" y="518"/>
                  <a:pt x="9849" y="1448"/>
                </a:cubicBezTo>
                <a:cubicBezTo>
                  <a:pt x="7691" y="3333"/>
                  <a:pt x="6809" y="6281"/>
                  <a:pt x="6414" y="9078"/>
                </a:cubicBezTo>
                <a:cubicBezTo>
                  <a:pt x="6049" y="11904"/>
                  <a:pt x="6049" y="14822"/>
                  <a:pt x="5168" y="17528"/>
                </a:cubicBezTo>
                <a:cubicBezTo>
                  <a:pt x="4165" y="20628"/>
                  <a:pt x="2037" y="23363"/>
                  <a:pt x="1520" y="26555"/>
                </a:cubicBezTo>
                <a:cubicBezTo>
                  <a:pt x="1308" y="27862"/>
                  <a:pt x="1" y="28804"/>
                  <a:pt x="943" y="29716"/>
                </a:cubicBezTo>
                <a:lnTo>
                  <a:pt x="5989" y="28531"/>
                </a:lnTo>
                <a:lnTo>
                  <a:pt x="5989" y="28531"/>
                </a:lnTo>
                <a:cubicBezTo>
                  <a:pt x="5533" y="31509"/>
                  <a:pt x="4560" y="35643"/>
                  <a:pt x="5198" y="38561"/>
                </a:cubicBezTo>
                <a:cubicBezTo>
                  <a:pt x="5837" y="41510"/>
                  <a:pt x="7812" y="44367"/>
                  <a:pt x="10730" y="45096"/>
                </a:cubicBezTo>
                <a:cubicBezTo>
                  <a:pt x="11122" y="45198"/>
                  <a:pt x="11525" y="45247"/>
                  <a:pt x="11929" y="45247"/>
                </a:cubicBezTo>
                <a:cubicBezTo>
                  <a:pt x="14537" y="45247"/>
                  <a:pt x="17192" y="43234"/>
                  <a:pt x="17113" y="40628"/>
                </a:cubicBezTo>
                <a:cubicBezTo>
                  <a:pt x="17083" y="39169"/>
                  <a:pt x="16232" y="37801"/>
                  <a:pt x="16262" y="36342"/>
                </a:cubicBezTo>
                <a:cubicBezTo>
                  <a:pt x="16323" y="33759"/>
                  <a:pt x="18967" y="31357"/>
                  <a:pt x="17995" y="28956"/>
                </a:cubicBezTo>
                <a:cubicBezTo>
                  <a:pt x="17296" y="27193"/>
                  <a:pt x="14864" y="26281"/>
                  <a:pt x="14864" y="24397"/>
                </a:cubicBezTo>
                <a:cubicBezTo>
                  <a:pt x="14864" y="23363"/>
                  <a:pt x="15654" y="22482"/>
                  <a:pt x="15867" y="21449"/>
                </a:cubicBezTo>
                <a:cubicBezTo>
                  <a:pt x="16445" y="18652"/>
                  <a:pt x="12615" y="16828"/>
                  <a:pt x="12068" y="14032"/>
                </a:cubicBezTo>
                <a:cubicBezTo>
                  <a:pt x="11581" y="11600"/>
                  <a:pt x="13679" y="9533"/>
                  <a:pt x="15381" y="7740"/>
                </a:cubicBezTo>
                <a:cubicBezTo>
                  <a:pt x="17035" y="6057"/>
                  <a:pt x="18496" y="3431"/>
                  <a:pt x="17354" y="1477"/>
                </a:cubicBezTo>
                <a:lnTo>
                  <a:pt x="17354" y="1477"/>
                </a:lnTo>
                <a:cubicBezTo>
                  <a:pt x="17396" y="1527"/>
                  <a:pt x="17438" y="1578"/>
                  <a:pt x="17478" y="1631"/>
                </a:cubicBezTo>
                <a:lnTo>
                  <a:pt x="17231" y="1285"/>
                </a:lnTo>
                <a:lnTo>
                  <a:pt x="17231" y="1285"/>
                </a:lnTo>
                <a:cubicBezTo>
                  <a:pt x="17275" y="1349"/>
                  <a:pt x="17316" y="1412"/>
                  <a:pt x="17354" y="1477"/>
                </a:cubicBezTo>
                <a:lnTo>
                  <a:pt x="17354" y="1477"/>
                </a:lnTo>
                <a:cubicBezTo>
                  <a:pt x="16487" y="464"/>
                  <a:pt x="15188" y="1"/>
                  <a:pt x="1383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3795;p72">
            <a:extLst>
              <a:ext uri="{FF2B5EF4-FFF2-40B4-BE49-F238E27FC236}">
                <a16:creationId xmlns="" xmlns:a16="http://schemas.microsoft.com/office/drawing/2014/main" id="{D164DB6C-586B-43AA-9294-7317BC48FF3E}"/>
              </a:ext>
            </a:extLst>
          </p:cNvPr>
          <p:cNvSpPr/>
          <p:nvPr/>
        </p:nvSpPr>
        <p:spPr>
          <a:xfrm>
            <a:off x="3777469" y="4424732"/>
            <a:ext cx="256491" cy="169621"/>
          </a:xfrm>
          <a:custGeom>
            <a:avLst/>
            <a:gdLst/>
            <a:ahLst/>
            <a:cxnLst/>
            <a:rect l="l" t="t" r="r" b="b"/>
            <a:pathLst>
              <a:path w="11855" h="8270" extrusionOk="0">
                <a:moveTo>
                  <a:pt x="11855" y="0"/>
                </a:moveTo>
                <a:cubicBezTo>
                  <a:pt x="11733" y="152"/>
                  <a:pt x="11612" y="304"/>
                  <a:pt x="11521" y="487"/>
                </a:cubicBezTo>
                <a:cubicBezTo>
                  <a:pt x="11277" y="821"/>
                  <a:pt x="10973" y="1277"/>
                  <a:pt x="10578" y="1824"/>
                </a:cubicBezTo>
                <a:cubicBezTo>
                  <a:pt x="9606" y="3344"/>
                  <a:pt x="8390" y="4712"/>
                  <a:pt x="7052" y="5897"/>
                </a:cubicBezTo>
                <a:cubicBezTo>
                  <a:pt x="5685" y="7082"/>
                  <a:pt x="4013" y="7842"/>
                  <a:pt x="2219" y="8086"/>
                </a:cubicBezTo>
                <a:cubicBezTo>
                  <a:pt x="1932" y="8122"/>
                  <a:pt x="1639" y="8139"/>
                  <a:pt x="1346" y="8139"/>
                </a:cubicBezTo>
                <a:cubicBezTo>
                  <a:pt x="895" y="8139"/>
                  <a:pt x="442" y="8098"/>
                  <a:pt x="1" y="8025"/>
                </a:cubicBezTo>
                <a:lnTo>
                  <a:pt x="1" y="8025"/>
                </a:lnTo>
                <a:cubicBezTo>
                  <a:pt x="1" y="8025"/>
                  <a:pt x="31" y="8055"/>
                  <a:pt x="153" y="8086"/>
                </a:cubicBezTo>
                <a:cubicBezTo>
                  <a:pt x="274" y="8116"/>
                  <a:pt x="426" y="8146"/>
                  <a:pt x="578" y="8177"/>
                </a:cubicBezTo>
                <a:cubicBezTo>
                  <a:pt x="931" y="8236"/>
                  <a:pt x="1285" y="8269"/>
                  <a:pt x="1646" y="8269"/>
                </a:cubicBezTo>
                <a:cubicBezTo>
                  <a:pt x="1844" y="8269"/>
                  <a:pt x="2045" y="8259"/>
                  <a:pt x="2250" y="8238"/>
                </a:cubicBezTo>
                <a:cubicBezTo>
                  <a:pt x="4074" y="7994"/>
                  <a:pt x="5776" y="7265"/>
                  <a:pt x="7174" y="6049"/>
                </a:cubicBezTo>
                <a:cubicBezTo>
                  <a:pt x="8542" y="4864"/>
                  <a:pt x="9727" y="3465"/>
                  <a:pt x="10700" y="1915"/>
                </a:cubicBezTo>
                <a:cubicBezTo>
                  <a:pt x="11095" y="1338"/>
                  <a:pt x="11369" y="851"/>
                  <a:pt x="11581" y="517"/>
                </a:cubicBezTo>
                <a:cubicBezTo>
                  <a:pt x="11703" y="365"/>
                  <a:pt x="11794" y="183"/>
                  <a:pt x="11855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3796;p72">
            <a:extLst>
              <a:ext uri="{FF2B5EF4-FFF2-40B4-BE49-F238E27FC236}">
                <a16:creationId xmlns="" xmlns:a16="http://schemas.microsoft.com/office/drawing/2014/main" id="{1F9E2133-45B4-45B7-BDAD-9FC9EB4C7AAB}"/>
              </a:ext>
            </a:extLst>
          </p:cNvPr>
          <p:cNvSpPr/>
          <p:nvPr/>
        </p:nvSpPr>
        <p:spPr>
          <a:xfrm>
            <a:off x="3780758" y="4604836"/>
            <a:ext cx="139443" cy="28633"/>
          </a:xfrm>
          <a:custGeom>
            <a:avLst/>
            <a:gdLst/>
            <a:ahLst/>
            <a:cxnLst/>
            <a:rect l="l" t="t" r="r" b="b"/>
            <a:pathLst>
              <a:path w="6445" h="1396" extrusionOk="0">
                <a:moveTo>
                  <a:pt x="6435" y="1"/>
                </a:moveTo>
                <a:cubicBezTo>
                  <a:pt x="6374" y="1"/>
                  <a:pt x="6073" y="202"/>
                  <a:pt x="5533" y="429"/>
                </a:cubicBezTo>
                <a:cubicBezTo>
                  <a:pt x="4482" y="943"/>
                  <a:pt x="3348" y="1195"/>
                  <a:pt x="2205" y="1195"/>
                </a:cubicBezTo>
                <a:cubicBezTo>
                  <a:pt x="1795" y="1195"/>
                  <a:pt x="1383" y="1162"/>
                  <a:pt x="973" y="1098"/>
                </a:cubicBezTo>
                <a:cubicBezTo>
                  <a:pt x="473" y="1019"/>
                  <a:pt x="110" y="940"/>
                  <a:pt x="21" y="940"/>
                </a:cubicBezTo>
                <a:cubicBezTo>
                  <a:pt x="8" y="940"/>
                  <a:pt x="1" y="942"/>
                  <a:pt x="1" y="946"/>
                </a:cubicBezTo>
                <a:cubicBezTo>
                  <a:pt x="304" y="1098"/>
                  <a:pt x="608" y="1189"/>
                  <a:pt x="943" y="1250"/>
                </a:cubicBezTo>
                <a:cubicBezTo>
                  <a:pt x="1413" y="1347"/>
                  <a:pt x="1885" y="1396"/>
                  <a:pt x="2354" y="1396"/>
                </a:cubicBezTo>
                <a:cubicBezTo>
                  <a:pt x="3493" y="1396"/>
                  <a:pt x="4612" y="1111"/>
                  <a:pt x="5624" y="551"/>
                </a:cubicBezTo>
                <a:cubicBezTo>
                  <a:pt x="5928" y="399"/>
                  <a:pt x="6201" y="216"/>
                  <a:pt x="6444" y="4"/>
                </a:cubicBezTo>
                <a:cubicBezTo>
                  <a:pt x="6442" y="2"/>
                  <a:pt x="6439" y="1"/>
                  <a:pt x="643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3797;p72">
            <a:extLst>
              <a:ext uri="{FF2B5EF4-FFF2-40B4-BE49-F238E27FC236}">
                <a16:creationId xmlns="" xmlns:a16="http://schemas.microsoft.com/office/drawing/2014/main" id="{045D3E17-67DF-4847-9A89-F412ACB7BB03}"/>
              </a:ext>
            </a:extLst>
          </p:cNvPr>
          <p:cNvSpPr/>
          <p:nvPr/>
        </p:nvSpPr>
        <p:spPr>
          <a:xfrm>
            <a:off x="4246358" y="4492067"/>
            <a:ext cx="64475" cy="36160"/>
          </a:xfrm>
          <a:custGeom>
            <a:avLst/>
            <a:gdLst/>
            <a:ahLst/>
            <a:cxnLst/>
            <a:rect l="l" t="t" r="r" b="b"/>
            <a:pathLst>
              <a:path w="2980" h="1763" extrusionOk="0">
                <a:moveTo>
                  <a:pt x="1" y="0"/>
                </a:moveTo>
                <a:cubicBezTo>
                  <a:pt x="578" y="1094"/>
                  <a:pt x="1733" y="1763"/>
                  <a:pt x="2979" y="1763"/>
                </a:cubicBezTo>
                <a:cubicBezTo>
                  <a:pt x="2402" y="1611"/>
                  <a:pt x="1855" y="1398"/>
                  <a:pt x="1338" y="1125"/>
                </a:cubicBezTo>
                <a:cubicBezTo>
                  <a:pt x="852" y="790"/>
                  <a:pt x="396" y="426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3798;p72">
            <a:extLst>
              <a:ext uri="{FF2B5EF4-FFF2-40B4-BE49-F238E27FC236}">
                <a16:creationId xmlns="" xmlns:a16="http://schemas.microsoft.com/office/drawing/2014/main" id="{202BAEE2-337B-4B9A-938E-9D86F8180EC3}"/>
              </a:ext>
            </a:extLst>
          </p:cNvPr>
          <p:cNvSpPr/>
          <p:nvPr/>
        </p:nvSpPr>
        <p:spPr>
          <a:xfrm>
            <a:off x="4260163" y="4556225"/>
            <a:ext cx="42775" cy="12348"/>
          </a:xfrm>
          <a:custGeom>
            <a:avLst/>
            <a:gdLst/>
            <a:ahLst/>
            <a:cxnLst/>
            <a:rect l="l" t="t" r="r" b="b"/>
            <a:pathLst>
              <a:path w="1977" h="602" extrusionOk="0">
                <a:moveTo>
                  <a:pt x="10" y="0"/>
                </a:moveTo>
                <a:cubicBezTo>
                  <a:pt x="6" y="0"/>
                  <a:pt x="3" y="1"/>
                  <a:pt x="1" y="3"/>
                </a:cubicBezTo>
                <a:cubicBezTo>
                  <a:pt x="384" y="385"/>
                  <a:pt x="899" y="601"/>
                  <a:pt x="1425" y="601"/>
                </a:cubicBezTo>
                <a:cubicBezTo>
                  <a:pt x="1610" y="601"/>
                  <a:pt x="1795" y="575"/>
                  <a:pt x="1977" y="520"/>
                </a:cubicBezTo>
                <a:cubicBezTo>
                  <a:pt x="1977" y="428"/>
                  <a:pt x="1490" y="459"/>
                  <a:pt x="974" y="337"/>
                </a:cubicBezTo>
                <a:cubicBezTo>
                  <a:pt x="458" y="223"/>
                  <a:pt x="78" y="0"/>
                  <a:pt x="1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3799;p72">
            <a:extLst>
              <a:ext uri="{FF2B5EF4-FFF2-40B4-BE49-F238E27FC236}">
                <a16:creationId xmlns="" xmlns:a16="http://schemas.microsoft.com/office/drawing/2014/main" id="{399AEDA1-5A87-4C89-A050-E524B46033C5}"/>
              </a:ext>
            </a:extLst>
          </p:cNvPr>
          <p:cNvSpPr/>
          <p:nvPr/>
        </p:nvSpPr>
        <p:spPr>
          <a:xfrm>
            <a:off x="3780758" y="4540063"/>
            <a:ext cx="13824" cy="74207"/>
          </a:xfrm>
          <a:custGeom>
            <a:avLst/>
            <a:gdLst/>
            <a:ahLst/>
            <a:cxnLst/>
            <a:rect l="l" t="t" r="r" b="b"/>
            <a:pathLst>
              <a:path w="639" h="3618" extrusionOk="0">
                <a:moveTo>
                  <a:pt x="578" y="1"/>
                </a:moveTo>
                <a:cubicBezTo>
                  <a:pt x="274" y="548"/>
                  <a:pt x="122" y="1156"/>
                  <a:pt x="92" y="1763"/>
                </a:cubicBezTo>
                <a:cubicBezTo>
                  <a:pt x="1" y="2402"/>
                  <a:pt x="61" y="3010"/>
                  <a:pt x="274" y="3618"/>
                </a:cubicBezTo>
                <a:cubicBezTo>
                  <a:pt x="304" y="3618"/>
                  <a:pt x="213" y="2797"/>
                  <a:pt x="304" y="1794"/>
                </a:cubicBezTo>
                <a:cubicBezTo>
                  <a:pt x="396" y="791"/>
                  <a:pt x="639" y="1"/>
                  <a:pt x="578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3800;p72">
            <a:extLst>
              <a:ext uri="{FF2B5EF4-FFF2-40B4-BE49-F238E27FC236}">
                <a16:creationId xmlns="" xmlns:a16="http://schemas.microsoft.com/office/drawing/2014/main" id="{29B0BBDB-62F1-443B-BF13-E259317473FD}"/>
              </a:ext>
            </a:extLst>
          </p:cNvPr>
          <p:cNvSpPr/>
          <p:nvPr/>
        </p:nvSpPr>
        <p:spPr>
          <a:xfrm>
            <a:off x="2575346" y="5919705"/>
            <a:ext cx="841757" cy="933311"/>
          </a:xfrm>
          <a:custGeom>
            <a:avLst/>
            <a:gdLst/>
            <a:ahLst/>
            <a:cxnLst/>
            <a:rect l="l" t="t" r="r" b="b"/>
            <a:pathLst>
              <a:path w="38906" h="45504" extrusionOk="0">
                <a:moveTo>
                  <a:pt x="33769" y="1"/>
                </a:moveTo>
                <a:lnTo>
                  <a:pt x="3464" y="487"/>
                </a:lnTo>
                <a:cubicBezTo>
                  <a:pt x="3463" y="487"/>
                  <a:pt x="3463" y="487"/>
                  <a:pt x="3462" y="487"/>
                </a:cubicBezTo>
                <a:cubicBezTo>
                  <a:pt x="3056" y="487"/>
                  <a:pt x="0" y="14846"/>
                  <a:pt x="425" y="20427"/>
                </a:cubicBezTo>
                <a:cubicBezTo>
                  <a:pt x="820" y="26020"/>
                  <a:pt x="3464" y="45503"/>
                  <a:pt x="3464" y="45503"/>
                </a:cubicBezTo>
                <a:lnTo>
                  <a:pt x="34954" y="45503"/>
                </a:lnTo>
                <a:cubicBezTo>
                  <a:pt x="34954" y="45503"/>
                  <a:pt x="38906" y="26567"/>
                  <a:pt x="38207" y="20822"/>
                </a:cubicBezTo>
                <a:cubicBezTo>
                  <a:pt x="37507" y="15077"/>
                  <a:pt x="33769" y="1"/>
                  <a:pt x="33769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3801;p72">
            <a:extLst>
              <a:ext uri="{FF2B5EF4-FFF2-40B4-BE49-F238E27FC236}">
                <a16:creationId xmlns="" xmlns:a16="http://schemas.microsoft.com/office/drawing/2014/main" id="{BB0ACB8E-6439-415D-8592-9CFAB22EA2FF}"/>
              </a:ext>
            </a:extLst>
          </p:cNvPr>
          <p:cNvSpPr/>
          <p:nvPr/>
        </p:nvSpPr>
        <p:spPr>
          <a:xfrm>
            <a:off x="2253733" y="4695921"/>
            <a:ext cx="316357" cy="800035"/>
          </a:xfrm>
          <a:custGeom>
            <a:avLst/>
            <a:gdLst/>
            <a:ahLst/>
            <a:cxnLst/>
            <a:rect l="l" t="t" r="r" b="b"/>
            <a:pathLst>
              <a:path w="14622" h="39006" extrusionOk="0">
                <a:moveTo>
                  <a:pt x="7752" y="0"/>
                </a:moveTo>
                <a:cubicBezTo>
                  <a:pt x="7265" y="61"/>
                  <a:pt x="6931" y="669"/>
                  <a:pt x="6901" y="1399"/>
                </a:cubicBezTo>
                <a:cubicBezTo>
                  <a:pt x="6901" y="1642"/>
                  <a:pt x="6992" y="5624"/>
                  <a:pt x="6992" y="5624"/>
                </a:cubicBezTo>
                <a:cubicBezTo>
                  <a:pt x="6749" y="5228"/>
                  <a:pt x="6475" y="4894"/>
                  <a:pt x="6201" y="4560"/>
                </a:cubicBezTo>
                <a:cubicBezTo>
                  <a:pt x="5634" y="3851"/>
                  <a:pt x="4406" y="3459"/>
                  <a:pt x="3059" y="3459"/>
                </a:cubicBezTo>
                <a:cubicBezTo>
                  <a:pt x="2962" y="3459"/>
                  <a:pt x="2865" y="3461"/>
                  <a:pt x="2767" y="3466"/>
                </a:cubicBezTo>
                <a:cubicBezTo>
                  <a:pt x="1338" y="3526"/>
                  <a:pt x="973" y="3678"/>
                  <a:pt x="973" y="4225"/>
                </a:cubicBezTo>
                <a:cubicBezTo>
                  <a:pt x="973" y="4438"/>
                  <a:pt x="1095" y="4621"/>
                  <a:pt x="1247" y="4742"/>
                </a:cubicBezTo>
                <a:cubicBezTo>
                  <a:pt x="1520" y="4985"/>
                  <a:pt x="1855" y="5076"/>
                  <a:pt x="2189" y="5076"/>
                </a:cubicBezTo>
                <a:cubicBezTo>
                  <a:pt x="2246" y="5075"/>
                  <a:pt x="2302" y="5074"/>
                  <a:pt x="2357" y="5074"/>
                </a:cubicBezTo>
                <a:cubicBezTo>
                  <a:pt x="4499" y="5074"/>
                  <a:pt x="5077" y="6201"/>
                  <a:pt x="5077" y="6201"/>
                </a:cubicBezTo>
                <a:lnTo>
                  <a:pt x="5138" y="6657"/>
                </a:lnTo>
                <a:cubicBezTo>
                  <a:pt x="5138" y="6657"/>
                  <a:pt x="4196" y="6002"/>
                  <a:pt x="3254" y="6002"/>
                </a:cubicBezTo>
                <a:cubicBezTo>
                  <a:pt x="3048" y="6002"/>
                  <a:pt x="2842" y="6034"/>
                  <a:pt x="2645" y="6110"/>
                </a:cubicBezTo>
                <a:cubicBezTo>
                  <a:pt x="2463" y="6171"/>
                  <a:pt x="2341" y="6262"/>
                  <a:pt x="2189" y="6383"/>
                </a:cubicBezTo>
                <a:cubicBezTo>
                  <a:pt x="852" y="6414"/>
                  <a:pt x="1" y="7873"/>
                  <a:pt x="669" y="9028"/>
                </a:cubicBezTo>
                <a:cubicBezTo>
                  <a:pt x="821" y="9301"/>
                  <a:pt x="1095" y="9484"/>
                  <a:pt x="1399" y="9484"/>
                </a:cubicBezTo>
                <a:cubicBezTo>
                  <a:pt x="1551" y="9423"/>
                  <a:pt x="1703" y="9332"/>
                  <a:pt x="1794" y="9210"/>
                </a:cubicBezTo>
                <a:cubicBezTo>
                  <a:pt x="1855" y="9180"/>
                  <a:pt x="1946" y="9119"/>
                  <a:pt x="2007" y="9058"/>
                </a:cubicBezTo>
                <a:lnTo>
                  <a:pt x="2280" y="10305"/>
                </a:lnTo>
                <a:cubicBezTo>
                  <a:pt x="2280" y="10305"/>
                  <a:pt x="3040" y="12979"/>
                  <a:pt x="3192" y="14195"/>
                </a:cubicBezTo>
                <a:lnTo>
                  <a:pt x="4438" y="34317"/>
                </a:lnTo>
                <a:cubicBezTo>
                  <a:pt x="4585" y="36959"/>
                  <a:pt x="6802" y="39006"/>
                  <a:pt x="9445" y="39006"/>
                </a:cubicBezTo>
                <a:cubicBezTo>
                  <a:pt x="9539" y="39006"/>
                  <a:pt x="9633" y="39003"/>
                  <a:pt x="9727" y="38998"/>
                </a:cubicBezTo>
                <a:lnTo>
                  <a:pt x="9819" y="38998"/>
                </a:lnTo>
                <a:cubicBezTo>
                  <a:pt x="12554" y="38785"/>
                  <a:pt x="14621" y="36384"/>
                  <a:pt x="14408" y="33618"/>
                </a:cubicBezTo>
                <a:cubicBezTo>
                  <a:pt x="14378" y="33375"/>
                  <a:pt x="14347" y="33162"/>
                  <a:pt x="14287" y="32919"/>
                </a:cubicBezTo>
                <a:lnTo>
                  <a:pt x="9788" y="12645"/>
                </a:lnTo>
                <a:lnTo>
                  <a:pt x="9515" y="9301"/>
                </a:lnTo>
                <a:cubicBezTo>
                  <a:pt x="9515" y="9301"/>
                  <a:pt x="8511" y="1763"/>
                  <a:pt x="8481" y="1034"/>
                </a:cubicBezTo>
                <a:cubicBezTo>
                  <a:pt x="8481" y="183"/>
                  <a:pt x="8056" y="0"/>
                  <a:pt x="775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3802;p72">
            <a:extLst>
              <a:ext uri="{FF2B5EF4-FFF2-40B4-BE49-F238E27FC236}">
                <a16:creationId xmlns="" xmlns:a16="http://schemas.microsoft.com/office/drawing/2014/main" id="{143D01AF-DD8A-4AB5-893F-93AC5B17901F}"/>
              </a:ext>
            </a:extLst>
          </p:cNvPr>
          <p:cNvSpPr/>
          <p:nvPr/>
        </p:nvSpPr>
        <p:spPr>
          <a:xfrm>
            <a:off x="2357649" y="4844748"/>
            <a:ext cx="95371" cy="105321"/>
          </a:xfrm>
          <a:custGeom>
            <a:avLst/>
            <a:gdLst/>
            <a:ahLst/>
            <a:cxnLst/>
            <a:rect l="l" t="t" r="r" b="b"/>
            <a:pathLst>
              <a:path w="4408" h="5135" extrusionOk="0">
                <a:moveTo>
                  <a:pt x="297" y="1"/>
                </a:moveTo>
                <a:cubicBezTo>
                  <a:pt x="247" y="1"/>
                  <a:pt x="198" y="12"/>
                  <a:pt x="152" y="39"/>
                </a:cubicBezTo>
                <a:cubicBezTo>
                  <a:pt x="0" y="161"/>
                  <a:pt x="61" y="374"/>
                  <a:pt x="122" y="556"/>
                </a:cubicBezTo>
                <a:cubicBezTo>
                  <a:pt x="669" y="1711"/>
                  <a:pt x="2128" y="2258"/>
                  <a:pt x="2736" y="3413"/>
                </a:cubicBezTo>
                <a:cubicBezTo>
                  <a:pt x="2918" y="3778"/>
                  <a:pt x="3009" y="4204"/>
                  <a:pt x="3253" y="4568"/>
                </a:cubicBezTo>
                <a:cubicBezTo>
                  <a:pt x="3435" y="4907"/>
                  <a:pt x="3774" y="5135"/>
                  <a:pt x="4136" y="5135"/>
                </a:cubicBezTo>
                <a:cubicBezTo>
                  <a:pt x="4196" y="5135"/>
                  <a:pt x="4256" y="5128"/>
                  <a:pt x="4316" y="5115"/>
                </a:cubicBezTo>
                <a:lnTo>
                  <a:pt x="4408" y="2137"/>
                </a:lnTo>
                <a:lnTo>
                  <a:pt x="608" y="100"/>
                </a:lnTo>
                <a:cubicBezTo>
                  <a:pt x="523" y="58"/>
                  <a:pt x="409" y="1"/>
                  <a:pt x="297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3803;p72">
            <a:extLst>
              <a:ext uri="{FF2B5EF4-FFF2-40B4-BE49-F238E27FC236}">
                <a16:creationId xmlns="" xmlns:a16="http://schemas.microsoft.com/office/drawing/2014/main" id="{FED0E47A-862F-42FC-9BC7-AF4128116564}"/>
              </a:ext>
            </a:extLst>
          </p:cNvPr>
          <p:cNvSpPr/>
          <p:nvPr/>
        </p:nvSpPr>
        <p:spPr>
          <a:xfrm>
            <a:off x="2356330" y="4842901"/>
            <a:ext cx="96689" cy="108233"/>
          </a:xfrm>
          <a:custGeom>
            <a:avLst/>
            <a:gdLst/>
            <a:ahLst/>
            <a:cxnLst/>
            <a:rect l="l" t="t" r="r" b="b"/>
            <a:pathLst>
              <a:path w="4469" h="5277" extrusionOk="0">
                <a:moveTo>
                  <a:pt x="355" y="0"/>
                </a:moveTo>
                <a:cubicBezTo>
                  <a:pt x="317" y="0"/>
                  <a:pt x="280" y="3"/>
                  <a:pt x="244" y="8"/>
                </a:cubicBezTo>
                <a:cubicBezTo>
                  <a:pt x="122" y="38"/>
                  <a:pt x="0" y="160"/>
                  <a:pt x="0" y="312"/>
                </a:cubicBezTo>
                <a:cubicBezTo>
                  <a:pt x="0" y="433"/>
                  <a:pt x="31" y="555"/>
                  <a:pt x="61" y="676"/>
                </a:cubicBezTo>
                <a:cubicBezTo>
                  <a:pt x="152" y="859"/>
                  <a:pt x="274" y="1041"/>
                  <a:pt x="396" y="1193"/>
                </a:cubicBezTo>
                <a:cubicBezTo>
                  <a:pt x="912" y="1862"/>
                  <a:pt x="1611" y="2287"/>
                  <a:pt x="2098" y="2774"/>
                </a:cubicBezTo>
                <a:cubicBezTo>
                  <a:pt x="2341" y="2987"/>
                  <a:pt x="2523" y="3260"/>
                  <a:pt x="2706" y="3534"/>
                </a:cubicBezTo>
                <a:cubicBezTo>
                  <a:pt x="2827" y="3807"/>
                  <a:pt x="2918" y="4081"/>
                  <a:pt x="3040" y="4324"/>
                </a:cubicBezTo>
                <a:cubicBezTo>
                  <a:pt x="3192" y="4749"/>
                  <a:pt x="3496" y="5084"/>
                  <a:pt x="3921" y="5236"/>
                </a:cubicBezTo>
                <a:cubicBezTo>
                  <a:pt x="4023" y="5266"/>
                  <a:pt x="4111" y="5276"/>
                  <a:pt x="4183" y="5276"/>
                </a:cubicBezTo>
                <a:cubicBezTo>
                  <a:pt x="4327" y="5276"/>
                  <a:pt x="4408" y="5236"/>
                  <a:pt x="4408" y="5236"/>
                </a:cubicBezTo>
                <a:cubicBezTo>
                  <a:pt x="4256" y="5236"/>
                  <a:pt x="4104" y="5205"/>
                  <a:pt x="3952" y="5145"/>
                </a:cubicBezTo>
                <a:cubicBezTo>
                  <a:pt x="3587" y="4962"/>
                  <a:pt x="3314" y="4658"/>
                  <a:pt x="3192" y="4263"/>
                </a:cubicBezTo>
                <a:cubicBezTo>
                  <a:pt x="3101" y="3959"/>
                  <a:pt x="2979" y="3716"/>
                  <a:pt x="2858" y="3442"/>
                </a:cubicBezTo>
                <a:cubicBezTo>
                  <a:pt x="2706" y="3139"/>
                  <a:pt x="2493" y="2865"/>
                  <a:pt x="2250" y="2622"/>
                </a:cubicBezTo>
                <a:cubicBezTo>
                  <a:pt x="1733" y="2105"/>
                  <a:pt x="1064" y="1680"/>
                  <a:pt x="578" y="1041"/>
                </a:cubicBezTo>
                <a:cubicBezTo>
                  <a:pt x="456" y="889"/>
                  <a:pt x="365" y="737"/>
                  <a:pt x="274" y="555"/>
                </a:cubicBezTo>
                <a:cubicBezTo>
                  <a:pt x="213" y="403"/>
                  <a:pt x="213" y="251"/>
                  <a:pt x="304" y="221"/>
                </a:cubicBezTo>
                <a:cubicBezTo>
                  <a:pt x="456" y="221"/>
                  <a:pt x="608" y="281"/>
                  <a:pt x="760" y="373"/>
                </a:cubicBezTo>
                <a:lnTo>
                  <a:pt x="1216" y="616"/>
                </a:lnTo>
                <a:lnTo>
                  <a:pt x="2888" y="1497"/>
                </a:lnTo>
                <a:cubicBezTo>
                  <a:pt x="3374" y="1740"/>
                  <a:pt x="3739" y="1923"/>
                  <a:pt x="4013" y="2044"/>
                </a:cubicBezTo>
                <a:cubicBezTo>
                  <a:pt x="4165" y="2135"/>
                  <a:pt x="4317" y="2196"/>
                  <a:pt x="4469" y="2227"/>
                </a:cubicBezTo>
                <a:cubicBezTo>
                  <a:pt x="4347" y="2135"/>
                  <a:pt x="4225" y="2044"/>
                  <a:pt x="4073" y="1983"/>
                </a:cubicBezTo>
                <a:cubicBezTo>
                  <a:pt x="3830" y="1801"/>
                  <a:pt x="3435" y="1588"/>
                  <a:pt x="2979" y="1345"/>
                </a:cubicBezTo>
                <a:lnTo>
                  <a:pt x="1338" y="433"/>
                </a:lnTo>
                <a:lnTo>
                  <a:pt x="882" y="160"/>
                </a:lnTo>
                <a:cubicBezTo>
                  <a:pt x="731" y="59"/>
                  <a:pt x="538" y="0"/>
                  <a:pt x="355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3804;p72">
            <a:extLst>
              <a:ext uri="{FF2B5EF4-FFF2-40B4-BE49-F238E27FC236}">
                <a16:creationId xmlns="" xmlns:a16="http://schemas.microsoft.com/office/drawing/2014/main" id="{A10A61A8-4F02-43F4-BEF7-84543B243AF5}"/>
              </a:ext>
            </a:extLst>
          </p:cNvPr>
          <p:cNvSpPr/>
          <p:nvPr/>
        </p:nvSpPr>
        <p:spPr>
          <a:xfrm>
            <a:off x="2273466" y="4776960"/>
            <a:ext cx="93401" cy="55521"/>
          </a:xfrm>
          <a:custGeom>
            <a:avLst/>
            <a:gdLst/>
            <a:ahLst/>
            <a:cxnLst/>
            <a:rect l="l" t="t" r="r" b="b"/>
            <a:pathLst>
              <a:path w="4317" h="2707" extrusionOk="0">
                <a:moveTo>
                  <a:pt x="122" y="1"/>
                </a:moveTo>
                <a:cubicBezTo>
                  <a:pt x="61" y="62"/>
                  <a:pt x="31" y="153"/>
                  <a:pt x="31" y="244"/>
                </a:cubicBezTo>
                <a:cubicBezTo>
                  <a:pt x="1" y="457"/>
                  <a:pt x="92" y="670"/>
                  <a:pt x="274" y="822"/>
                </a:cubicBezTo>
                <a:cubicBezTo>
                  <a:pt x="517" y="1034"/>
                  <a:pt x="791" y="1156"/>
                  <a:pt x="1095" y="1217"/>
                </a:cubicBezTo>
                <a:cubicBezTo>
                  <a:pt x="1391" y="1285"/>
                  <a:pt x="1670" y="1319"/>
                  <a:pt x="1958" y="1319"/>
                </a:cubicBezTo>
                <a:cubicBezTo>
                  <a:pt x="2054" y="1319"/>
                  <a:pt x="2151" y="1315"/>
                  <a:pt x="2250" y="1308"/>
                </a:cubicBezTo>
                <a:cubicBezTo>
                  <a:pt x="2615" y="1308"/>
                  <a:pt x="2979" y="1369"/>
                  <a:pt x="3314" y="1460"/>
                </a:cubicBezTo>
                <a:cubicBezTo>
                  <a:pt x="3587" y="1551"/>
                  <a:pt x="3830" y="1733"/>
                  <a:pt x="4013" y="1946"/>
                </a:cubicBezTo>
                <a:cubicBezTo>
                  <a:pt x="4165" y="2189"/>
                  <a:pt x="4256" y="2432"/>
                  <a:pt x="4286" y="2706"/>
                </a:cubicBezTo>
                <a:cubicBezTo>
                  <a:pt x="4317" y="2645"/>
                  <a:pt x="4317" y="2554"/>
                  <a:pt x="4317" y="2463"/>
                </a:cubicBezTo>
                <a:cubicBezTo>
                  <a:pt x="4317" y="2250"/>
                  <a:pt x="4256" y="2068"/>
                  <a:pt x="4134" y="1885"/>
                </a:cubicBezTo>
                <a:cubicBezTo>
                  <a:pt x="3952" y="1612"/>
                  <a:pt x="3678" y="1399"/>
                  <a:pt x="3374" y="1308"/>
                </a:cubicBezTo>
                <a:cubicBezTo>
                  <a:pt x="3010" y="1186"/>
                  <a:pt x="2615" y="1125"/>
                  <a:pt x="2250" y="1125"/>
                </a:cubicBezTo>
                <a:cubicBezTo>
                  <a:pt x="2152" y="1134"/>
                  <a:pt x="2054" y="1137"/>
                  <a:pt x="1957" y="1137"/>
                </a:cubicBezTo>
                <a:cubicBezTo>
                  <a:pt x="1690" y="1137"/>
                  <a:pt x="1423" y="1109"/>
                  <a:pt x="1156" y="1065"/>
                </a:cubicBezTo>
                <a:cubicBezTo>
                  <a:pt x="852" y="1034"/>
                  <a:pt x="578" y="913"/>
                  <a:pt x="365" y="730"/>
                </a:cubicBezTo>
                <a:cubicBezTo>
                  <a:pt x="213" y="609"/>
                  <a:pt x="122" y="426"/>
                  <a:pt x="122" y="214"/>
                </a:cubicBezTo>
                <a:lnTo>
                  <a:pt x="122" y="1"/>
                </a:ln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3805;p72">
            <a:extLst>
              <a:ext uri="{FF2B5EF4-FFF2-40B4-BE49-F238E27FC236}">
                <a16:creationId xmlns="" xmlns:a16="http://schemas.microsoft.com/office/drawing/2014/main" id="{9BD18A26-0E49-4014-957F-4F53F247B5AA}"/>
              </a:ext>
            </a:extLst>
          </p:cNvPr>
          <p:cNvSpPr/>
          <p:nvPr/>
        </p:nvSpPr>
        <p:spPr>
          <a:xfrm>
            <a:off x="2400379" y="4718362"/>
            <a:ext cx="4631" cy="110367"/>
          </a:xfrm>
          <a:custGeom>
            <a:avLst/>
            <a:gdLst/>
            <a:ahLst/>
            <a:cxnLst/>
            <a:rect l="l" t="t" r="r" b="b"/>
            <a:pathLst>
              <a:path w="214" h="5381" extrusionOk="0">
                <a:moveTo>
                  <a:pt x="153" y="1"/>
                </a:moveTo>
                <a:cubicBezTo>
                  <a:pt x="92" y="274"/>
                  <a:pt x="62" y="548"/>
                  <a:pt x="62" y="821"/>
                </a:cubicBezTo>
                <a:cubicBezTo>
                  <a:pt x="31" y="1277"/>
                  <a:pt x="1" y="1976"/>
                  <a:pt x="31" y="2706"/>
                </a:cubicBezTo>
                <a:cubicBezTo>
                  <a:pt x="31" y="3435"/>
                  <a:pt x="62" y="4104"/>
                  <a:pt x="92" y="4621"/>
                </a:cubicBezTo>
                <a:cubicBezTo>
                  <a:pt x="92" y="4864"/>
                  <a:pt x="123" y="5137"/>
                  <a:pt x="183" y="5381"/>
                </a:cubicBezTo>
                <a:cubicBezTo>
                  <a:pt x="214" y="5137"/>
                  <a:pt x="214" y="4864"/>
                  <a:pt x="183" y="4590"/>
                </a:cubicBezTo>
                <a:cubicBezTo>
                  <a:pt x="183" y="4074"/>
                  <a:pt x="183" y="3405"/>
                  <a:pt x="183" y="2706"/>
                </a:cubicBezTo>
                <a:lnTo>
                  <a:pt x="183" y="791"/>
                </a:lnTo>
                <a:cubicBezTo>
                  <a:pt x="183" y="548"/>
                  <a:pt x="183" y="274"/>
                  <a:pt x="153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3806;p72">
            <a:extLst>
              <a:ext uri="{FF2B5EF4-FFF2-40B4-BE49-F238E27FC236}">
                <a16:creationId xmlns="" xmlns:a16="http://schemas.microsoft.com/office/drawing/2014/main" id="{DD5CAFF7-6B83-4CE9-9236-74BD53EE9B3C}"/>
              </a:ext>
            </a:extLst>
          </p:cNvPr>
          <p:cNvSpPr/>
          <p:nvPr/>
        </p:nvSpPr>
        <p:spPr>
          <a:xfrm>
            <a:off x="2289259" y="4830574"/>
            <a:ext cx="57876" cy="54887"/>
          </a:xfrm>
          <a:custGeom>
            <a:avLst/>
            <a:gdLst/>
            <a:ahLst/>
            <a:cxnLst/>
            <a:rect l="l" t="t" r="r" b="b"/>
            <a:pathLst>
              <a:path w="2675" h="2676" extrusionOk="0">
                <a:moveTo>
                  <a:pt x="395" y="1"/>
                </a:moveTo>
                <a:cubicBezTo>
                  <a:pt x="395" y="1"/>
                  <a:pt x="304" y="62"/>
                  <a:pt x="243" y="214"/>
                </a:cubicBezTo>
                <a:cubicBezTo>
                  <a:pt x="152" y="396"/>
                  <a:pt x="61" y="639"/>
                  <a:pt x="61" y="852"/>
                </a:cubicBezTo>
                <a:cubicBezTo>
                  <a:pt x="0" y="1186"/>
                  <a:pt x="0" y="1551"/>
                  <a:pt x="61" y="1885"/>
                </a:cubicBezTo>
                <a:cubicBezTo>
                  <a:pt x="91" y="2098"/>
                  <a:pt x="182" y="2281"/>
                  <a:pt x="334" y="2432"/>
                </a:cubicBezTo>
                <a:cubicBezTo>
                  <a:pt x="517" y="2584"/>
                  <a:pt x="730" y="2676"/>
                  <a:pt x="973" y="2676"/>
                </a:cubicBezTo>
                <a:cubicBezTo>
                  <a:pt x="1216" y="2676"/>
                  <a:pt x="1429" y="2554"/>
                  <a:pt x="1581" y="2372"/>
                </a:cubicBezTo>
                <a:cubicBezTo>
                  <a:pt x="1672" y="2189"/>
                  <a:pt x="1702" y="1946"/>
                  <a:pt x="1672" y="1733"/>
                </a:cubicBezTo>
                <a:cubicBezTo>
                  <a:pt x="1611" y="1581"/>
                  <a:pt x="1611" y="1399"/>
                  <a:pt x="1611" y="1217"/>
                </a:cubicBezTo>
                <a:cubicBezTo>
                  <a:pt x="1611" y="1095"/>
                  <a:pt x="1702" y="974"/>
                  <a:pt x="1824" y="882"/>
                </a:cubicBezTo>
                <a:cubicBezTo>
                  <a:pt x="1906" y="855"/>
                  <a:pt x="2000" y="840"/>
                  <a:pt x="2096" y="840"/>
                </a:cubicBezTo>
                <a:cubicBezTo>
                  <a:pt x="2212" y="840"/>
                  <a:pt x="2331" y="863"/>
                  <a:pt x="2432" y="913"/>
                </a:cubicBezTo>
                <a:cubicBezTo>
                  <a:pt x="2493" y="943"/>
                  <a:pt x="2584" y="974"/>
                  <a:pt x="2675" y="1004"/>
                </a:cubicBezTo>
                <a:cubicBezTo>
                  <a:pt x="2675" y="1004"/>
                  <a:pt x="2614" y="943"/>
                  <a:pt x="2462" y="852"/>
                </a:cubicBezTo>
                <a:cubicBezTo>
                  <a:pt x="2333" y="778"/>
                  <a:pt x="2193" y="738"/>
                  <a:pt x="2049" y="738"/>
                </a:cubicBezTo>
                <a:cubicBezTo>
                  <a:pt x="1955" y="738"/>
                  <a:pt x="1859" y="755"/>
                  <a:pt x="1763" y="791"/>
                </a:cubicBezTo>
                <a:cubicBezTo>
                  <a:pt x="1611" y="882"/>
                  <a:pt x="1489" y="1034"/>
                  <a:pt x="1489" y="1217"/>
                </a:cubicBezTo>
                <a:cubicBezTo>
                  <a:pt x="1459" y="1399"/>
                  <a:pt x="1489" y="1581"/>
                  <a:pt x="1520" y="1764"/>
                </a:cubicBezTo>
                <a:cubicBezTo>
                  <a:pt x="1550" y="1946"/>
                  <a:pt x="1520" y="2129"/>
                  <a:pt x="1429" y="2281"/>
                </a:cubicBezTo>
                <a:cubicBezTo>
                  <a:pt x="1337" y="2432"/>
                  <a:pt x="1155" y="2524"/>
                  <a:pt x="973" y="2524"/>
                </a:cubicBezTo>
                <a:cubicBezTo>
                  <a:pt x="578" y="2493"/>
                  <a:pt x="274" y="2220"/>
                  <a:pt x="182" y="1855"/>
                </a:cubicBezTo>
                <a:cubicBezTo>
                  <a:pt x="122" y="1521"/>
                  <a:pt x="122" y="1186"/>
                  <a:pt x="152" y="882"/>
                </a:cubicBezTo>
                <a:cubicBezTo>
                  <a:pt x="182" y="639"/>
                  <a:pt x="213" y="426"/>
                  <a:pt x="304" y="214"/>
                </a:cubicBezTo>
                <a:cubicBezTo>
                  <a:pt x="365" y="92"/>
                  <a:pt x="395" y="1"/>
                  <a:pt x="395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3807;p72">
            <a:extLst>
              <a:ext uri="{FF2B5EF4-FFF2-40B4-BE49-F238E27FC236}">
                <a16:creationId xmlns="" xmlns:a16="http://schemas.microsoft.com/office/drawing/2014/main" id="{C799750A-659B-4030-B2BC-841085C47837}"/>
              </a:ext>
            </a:extLst>
          </p:cNvPr>
          <p:cNvSpPr/>
          <p:nvPr/>
        </p:nvSpPr>
        <p:spPr>
          <a:xfrm>
            <a:off x="2260310" y="4827456"/>
            <a:ext cx="40133" cy="63992"/>
          </a:xfrm>
          <a:custGeom>
            <a:avLst/>
            <a:gdLst/>
            <a:ahLst/>
            <a:cxnLst/>
            <a:rect l="l" t="t" r="r" b="b"/>
            <a:pathLst>
              <a:path w="1855" h="3120" extrusionOk="0">
                <a:moveTo>
                  <a:pt x="1612" y="1"/>
                </a:moveTo>
                <a:cubicBezTo>
                  <a:pt x="1399" y="1"/>
                  <a:pt x="1216" y="62"/>
                  <a:pt x="1034" y="153"/>
                </a:cubicBezTo>
                <a:cubicBezTo>
                  <a:pt x="730" y="274"/>
                  <a:pt x="517" y="487"/>
                  <a:pt x="335" y="730"/>
                </a:cubicBezTo>
                <a:cubicBezTo>
                  <a:pt x="92" y="1034"/>
                  <a:pt x="1" y="1399"/>
                  <a:pt x="1" y="1794"/>
                </a:cubicBezTo>
                <a:cubicBezTo>
                  <a:pt x="1" y="2189"/>
                  <a:pt x="122" y="2554"/>
                  <a:pt x="396" y="2828"/>
                </a:cubicBezTo>
                <a:cubicBezTo>
                  <a:pt x="566" y="3022"/>
                  <a:pt x="814" y="3119"/>
                  <a:pt x="1078" y="3119"/>
                </a:cubicBezTo>
                <a:cubicBezTo>
                  <a:pt x="1144" y="3119"/>
                  <a:pt x="1210" y="3113"/>
                  <a:pt x="1277" y="3101"/>
                </a:cubicBezTo>
                <a:cubicBezTo>
                  <a:pt x="1490" y="3040"/>
                  <a:pt x="1642" y="2888"/>
                  <a:pt x="1733" y="2676"/>
                </a:cubicBezTo>
                <a:cubicBezTo>
                  <a:pt x="1764" y="2615"/>
                  <a:pt x="1764" y="2524"/>
                  <a:pt x="1764" y="2463"/>
                </a:cubicBezTo>
                <a:cubicBezTo>
                  <a:pt x="1733" y="2463"/>
                  <a:pt x="1733" y="2524"/>
                  <a:pt x="1703" y="2645"/>
                </a:cubicBezTo>
                <a:cubicBezTo>
                  <a:pt x="1612" y="2828"/>
                  <a:pt x="1460" y="2949"/>
                  <a:pt x="1277" y="2980"/>
                </a:cubicBezTo>
                <a:cubicBezTo>
                  <a:pt x="1215" y="2992"/>
                  <a:pt x="1154" y="2998"/>
                  <a:pt x="1095" y="2998"/>
                </a:cubicBezTo>
                <a:cubicBezTo>
                  <a:pt x="865" y="2998"/>
                  <a:pt x="663" y="2906"/>
                  <a:pt x="517" y="2736"/>
                </a:cubicBezTo>
                <a:cubicBezTo>
                  <a:pt x="274" y="2463"/>
                  <a:pt x="153" y="2129"/>
                  <a:pt x="153" y="1794"/>
                </a:cubicBezTo>
                <a:cubicBezTo>
                  <a:pt x="153" y="1156"/>
                  <a:pt x="517" y="548"/>
                  <a:pt x="1095" y="244"/>
                </a:cubicBezTo>
                <a:cubicBezTo>
                  <a:pt x="1338" y="153"/>
                  <a:pt x="1581" y="62"/>
                  <a:pt x="1855" y="31"/>
                </a:cubicBezTo>
                <a:cubicBezTo>
                  <a:pt x="1764" y="1"/>
                  <a:pt x="1703" y="1"/>
                  <a:pt x="1612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3808;p72">
            <a:extLst>
              <a:ext uri="{FF2B5EF4-FFF2-40B4-BE49-F238E27FC236}">
                <a16:creationId xmlns="" xmlns:a16="http://schemas.microsoft.com/office/drawing/2014/main" id="{18C0635D-2793-4940-B4AB-DDEBFE073AD3}"/>
              </a:ext>
            </a:extLst>
          </p:cNvPr>
          <p:cNvSpPr/>
          <p:nvPr/>
        </p:nvSpPr>
        <p:spPr>
          <a:xfrm>
            <a:off x="2358297" y="4897293"/>
            <a:ext cx="42104" cy="49267"/>
          </a:xfrm>
          <a:custGeom>
            <a:avLst/>
            <a:gdLst/>
            <a:ahLst/>
            <a:cxnLst/>
            <a:rect l="l" t="t" r="r" b="b"/>
            <a:pathLst>
              <a:path w="1946" h="2402" extrusionOk="0">
                <a:moveTo>
                  <a:pt x="1946" y="0"/>
                </a:moveTo>
                <a:lnTo>
                  <a:pt x="1946" y="0"/>
                </a:lnTo>
                <a:cubicBezTo>
                  <a:pt x="1520" y="487"/>
                  <a:pt x="1247" y="1064"/>
                  <a:pt x="1156" y="1672"/>
                </a:cubicBezTo>
                <a:cubicBezTo>
                  <a:pt x="1113" y="1799"/>
                  <a:pt x="1100" y="1926"/>
                  <a:pt x="1086" y="2053"/>
                </a:cubicBezTo>
                <a:lnTo>
                  <a:pt x="1086" y="2053"/>
                </a:lnTo>
                <a:cubicBezTo>
                  <a:pt x="890" y="1863"/>
                  <a:pt x="650" y="1724"/>
                  <a:pt x="365" y="1672"/>
                </a:cubicBezTo>
                <a:cubicBezTo>
                  <a:pt x="305" y="1657"/>
                  <a:pt x="244" y="1649"/>
                  <a:pt x="183" y="1649"/>
                </a:cubicBezTo>
                <a:cubicBezTo>
                  <a:pt x="122" y="1649"/>
                  <a:pt x="61" y="1657"/>
                  <a:pt x="1" y="1672"/>
                </a:cubicBezTo>
                <a:cubicBezTo>
                  <a:pt x="92" y="1702"/>
                  <a:pt x="213" y="1733"/>
                  <a:pt x="335" y="1763"/>
                </a:cubicBezTo>
                <a:cubicBezTo>
                  <a:pt x="609" y="1854"/>
                  <a:pt x="882" y="2037"/>
                  <a:pt x="1095" y="2280"/>
                </a:cubicBezTo>
                <a:lnTo>
                  <a:pt x="1186" y="2401"/>
                </a:lnTo>
                <a:lnTo>
                  <a:pt x="1216" y="2219"/>
                </a:lnTo>
                <a:cubicBezTo>
                  <a:pt x="1247" y="2067"/>
                  <a:pt x="1277" y="1885"/>
                  <a:pt x="1308" y="1702"/>
                </a:cubicBezTo>
                <a:cubicBezTo>
                  <a:pt x="1460" y="1125"/>
                  <a:pt x="1672" y="547"/>
                  <a:pt x="1946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3809;p72">
            <a:extLst>
              <a:ext uri="{FF2B5EF4-FFF2-40B4-BE49-F238E27FC236}">
                <a16:creationId xmlns="" xmlns:a16="http://schemas.microsoft.com/office/drawing/2014/main" id="{560145FB-3A88-44A2-B10B-15042F40ECD8}"/>
              </a:ext>
            </a:extLst>
          </p:cNvPr>
          <p:cNvSpPr/>
          <p:nvPr/>
        </p:nvSpPr>
        <p:spPr>
          <a:xfrm>
            <a:off x="2330669" y="4792548"/>
            <a:ext cx="25032" cy="11341"/>
          </a:xfrm>
          <a:custGeom>
            <a:avLst/>
            <a:gdLst/>
            <a:ahLst/>
            <a:cxnLst/>
            <a:rect l="l" t="t" r="r" b="b"/>
            <a:pathLst>
              <a:path w="1157" h="553" extrusionOk="0">
                <a:moveTo>
                  <a:pt x="1126" y="1"/>
                </a:moveTo>
                <a:cubicBezTo>
                  <a:pt x="1095" y="1"/>
                  <a:pt x="882" y="183"/>
                  <a:pt x="579" y="305"/>
                </a:cubicBezTo>
                <a:cubicBezTo>
                  <a:pt x="305" y="457"/>
                  <a:pt x="31" y="457"/>
                  <a:pt x="1" y="487"/>
                </a:cubicBezTo>
                <a:cubicBezTo>
                  <a:pt x="1" y="520"/>
                  <a:pt x="88" y="552"/>
                  <a:pt x="224" y="552"/>
                </a:cubicBezTo>
                <a:cubicBezTo>
                  <a:pt x="343" y="552"/>
                  <a:pt x="500" y="527"/>
                  <a:pt x="670" y="457"/>
                </a:cubicBezTo>
                <a:cubicBezTo>
                  <a:pt x="1004" y="305"/>
                  <a:pt x="1156" y="1"/>
                  <a:pt x="1126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3810;p72">
            <a:extLst>
              <a:ext uri="{FF2B5EF4-FFF2-40B4-BE49-F238E27FC236}">
                <a16:creationId xmlns="" xmlns:a16="http://schemas.microsoft.com/office/drawing/2014/main" id="{7833A27F-6C08-4CD3-8439-F53A5F4C68A9}"/>
              </a:ext>
            </a:extLst>
          </p:cNvPr>
          <p:cNvSpPr/>
          <p:nvPr/>
        </p:nvSpPr>
        <p:spPr>
          <a:xfrm>
            <a:off x="2812064" y="5018225"/>
            <a:ext cx="733948" cy="997571"/>
          </a:xfrm>
          <a:custGeom>
            <a:avLst/>
            <a:gdLst/>
            <a:ahLst/>
            <a:cxnLst/>
            <a:rect l="l" t="t" r="r" b="b"/>
            <a:pathLst>
              <a:path w="33923" h="48637" extrusionOk="0">
                <a:moveTo>
                  <a:pt x="24621" y="1"/>
                </a:moveTo>
                <a:cubicBezTo>
                  <a:pt x="17934" y="1"/>
                  <a:pt x="20518" y="14773"/>
                  <a:pt x="20518" y="14773"/>
                </a:cubicBezTo>
                <a:lnTo>
                  <a:pt x="23314" y="31886"/>
                </a:lnTo>
                <a:lnTo>
                  <a:pt x="22341" y="32950"/>
                </a:lnTo>
                <a:lnTo>
                  <a:pt x="22341" y="33466"/>
                </a:lnTo>
                <a:lnTo>
                  <a:pt x="1" y="42859"/>
                </a:lnTo>
                <a:lnTo>
                  <a:pt x="6870" y="48634"/>
                </a:lnTo>
                <a:cubicBezTo>
                  <a:pt x="7010" y="48635"/>
                  <a:pt x="7149" y="48636"/>
                  <a:pt x="7288" y="48636"/>
                </a:cubicBezTo>
                <a:cubicBezTo>
                  <a:pt x="18447" y="48636"/>
                  <a:pt x="26832" y="43854"/>
                  <a:pt x="31035" y="40792"/>
                </a:cubicBezTo>
                <a:cubicBezTo>
                  <a:pt x="32919" y="39424"/>
                  <a:pt x="33922" y="37144"/>
                  <a:pt x="33649" y="34834"/>
                </a:cubicBezTo>
                <a:cubicBezTo>
                  <a:pt x="32858" y="28390"/>
                  <a:pt x="31217" y="15047"/>
                  <a:pt x="30913" y="11794"/>
                </a:cubicBezTo>
                <a:cubicBezTo>
                  <a:pt x="30214" y="4682"/>
                  <a:pt x="26263" y="1"/>
                  <a:pt x="2462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3811;p72">
            <a:extLst>
              <a:ext uri="{FF2B5EF4-FFF2-40B4-BE49-F238E27FC236}">
                <a16:creationId xmlns="" xmlns:a16="http://schemas.microsoft.com/office/drawing/2014/main" id="{9509077D-4BE7-4F8D-8079-B0B85D094EB9}"/>
              </a:ext>
            </a:extLst>
          </p:cNvPr>
          <p:cNvSpPr/>
          <p:nvPr/>
        </p:nvSpPr>
        <p:spPr>
          <a:xfrm>
            <a:off x="3043544" y="4401043"/>
            <a:ext cx="256513" cy="437511"/>
          </a:xfrm>
          <a:custGeom>
            <a:avLst/>
            <a:gdLst/>
            <a:ahLst/>
            <a:cxnLst/>
            <a:rect l="l" t="t" r="r" b="b"/>
            <a:pathLst>
              <a:path w="11856" h="21331" extrusionOk="0">
                <a:moveTo>
                  <a:pt x="8086" y="0"/>
                </a:moveTo>
                <a:lnTo>
                  <a:pt x="1" y="21186"/>
                </a:lnTo>
                <a:cubicBezTo>
                  <a:pt x="701" y="21279"/>
                  <a:pt x="1414" y="21331"/>
                  <a:pt x="2125" y="21331"/>
                </a:cubicBezTo>
                <a:cubicBezTo>
                  <a:pt x="4193" y="21331"/>
                  <a:pt x="6254" y="20896"/>
                  <a:pt x="7995" y="19788"/>
                </a:cubicBezTo>
                <a:cubicBezTo>
                  <a:pt x="10305" y="18329"/>
                  <a:pt x="11855" y="15472"/>
                  <a:pt x="11308" y="12797"/>
                </a:cubicBezTo>
                <a:cubicBezTo>
                  <a:pt x="11035" y="11490"/>
                  <a:pt x="10275" y="10244"/>
                  <a:pt x="10457" y="8906"/>
                </a:cubicBezTo>
                <a:cubicBezTo>
                  <a:pt x="10579" y="7934"/>
                  <a:pt x="11217" y="7022"/>
                  <a:pt x="11217" y="6049"/>
                </a:cubicBezTo>
                <a:cubicBezTo>
                  <a:pt x="11247" y="3739"/>
                  <a:pt x="8177" y="2341"/>
                  <a:pt x="808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3812;p72">
            <a:extLst>
              <a:ext uri="{FF2B5EF4-FFF2-40B4-BE49-F238E27FC236}">
                <a16:creationId xmlns="" xmlns:a16="http://schemas.microsoft.com/office/drawing/2014/main" id="{7F5FA168-D24B-4468-92F3-44B3D29A01C8}"/>
              </a:ext>
            </a:extLst>
          </p:cNvPr>
          <p:cNvSpPr/>
          <p:nvPr/>
        </p:nvSpPr>
        <p:spPr>
          <a:xfrm>
            <a:off x="2733807" y="4389823"/>
            <a:ext cx="284120" cy="488767"/>
          </a:xfrm>
          <a:custGeom>
            <a:avLst/>
            <a:gdLst/>
            <a:ahLst/>
            <a:cxnLst/>
            <a:rect l="l" t="t" r="r" b="b"/>
            <a:pathLst>
              <a:path w="13132" h="23830" extrusionOk="0">
                <a:moveTo>
                  <a:pt x="3800" y="0"/>
                </a:moveTo>
                <a:lnTo>
                  <a:pt x="3800" y="0"/>
                </a:lnTo>
                <a:cubicBezTo>
                  <a:pt x="3891" y="1246"/>
                  <a:pt x="3071" y="2341"/>
                  <a:pt x="2219" y="3283"/>
                </a:cubicBezTo>
                <a:cubicBezTo>
                  <a:pt x="1399" y="4195"/>
                  <a:pt x="487" y="5167"/>
                  <a:pt x="305" y="6414"/>
                </a:cubicBezTo>
                <a:cubicBezTo>
                  <a:pt x="1" y="8602"/>
                  <a:pt x="2128" y="10608"/>
                  <a:pt x="1703" y="12766"/>
                </a:cubicBezTo>
                <a:cubicBezTo>
                  <a:pt x="1460" y="13952"/>
                  <a:pt x="517" y="14864"/>
                  <a:pt x="335" y="16049"/>
                </a:cubicBezTo>
                <a:cubicBezTo>
                  <a:pt x="153" y="17204"/>
                  <a:pt x="791" y="18268"/>
                  <a:pt x="1520" y="19149"/>
                </a:cubicBezTo>
                <a:cubicBezTo>
                  <a:pt x="2280" y="20000"/>
                  <a:pt x="3162" y="19879"/>
                  <a:pt x="3800" y="20791"/>
                </a:cubicBezTo>
                <a:cubicBezTo>
                  <a:pt x="4590" y="21855"/>
                  <a:pt x="5563" y="22736"/>
                  <a:pt x="6688" y="23374"/>
                </a:cubicBezTo>
                <a:cubicBezTo>
                  <a:pt x="7291" y="23703"/>
                  <a:pt x="7926" y="23830"/>
                  <a:pt x="8556" y="23830"/>
                </a:cubicBezTo>
                <a:cubicBezTo>
                  <a:pt x="10431" y="23830"/>
                  <a:pt x="12267" y="22705"/>
                  <a:pt x="13131" y="22432"/>
                </a:cubicBezTo>
                <a:lnTo>
                  <a:pt x="380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3813;p72">
            <a:extLst>
              <a:ext uri="{FF2B5EF4-FFF2-40B4-BE49-F238E27FC236}">
                <a16:creationId xmlns="" xmlns:a16="http://schemas.microsoft.com/office/drawing/2014/main" id="{FA2CFB86-A71E-419B-8B4E-AE56A670DD09}"/>
              </a:ext>
            </a:extLst>
          </p:cNvPr>
          <p:cNvSpPr/>
          <p:nvPr/>
        </p:nvSpPr>
        <p:spPr>
          <a:xfrm>
            <a:off x="2809445" y="4268112"/>
            <a:ext cx="426807" cy="328312"/>
          </a:xfrm>
          <a:custGeom>
            <a:avLst/>
            <a:gdLst/>
            <a:ahLst/>
            <a:cxnLst/>
            <a:rect l="l" t="t" r="r" b="b"/>
            <a:pathLst>
              <a:path w="19727" h="16007" extrusionOk="0">
                <a:moveTo>
                  <a:pt x="7164" y="0"/>
                </a:moveTo>
                <a:cubicBezTo>
                  <a:pt x="4170" y="0"/>
                  <a:pt x="1252" y="1940"/>
                  <a:pt x="426" y="5265"/>
                </a:cubicBezTo>
                <a:cubicBezTo>
                  <a:pt x="0" y="6876"/>
                  <a:pt x="274" y="8761"/>
                  <a:pt x="1550" y="9825"/>
                </a:cubicBezTo>
                <a:cubicBezTo>
                  <a:pt x="2350" y="10508"/>
                  <a:pt x="3369" y="10735"/>
                  <a:pt x="4438" y="10735"/>
                </a:cubicBezTo>
                <a:cubicBezTo>
                  <a:pt x="5318" y="10735"/>
                  <a:pt x="6231" y="10581"/>
                  <a:pt x="7082" y="10402"/>
                </a:cubicBezTo>
                <a:cubicBezTo>
                  <a:pt x="8019" y="10203"/>
                  <a:pt x="9025" y="10011"/>
                  <a:pt x="9995" y="10011"/>
                </a:cubicBezTo>
                <a:cubicBezTo>
                  <a:pt x="10946" y="10011"/>
                  <a:pt x="11862" y="10195"/>
                  <a:pt x="12645" y="10737"/>
                </a:cubicBezTo>
                <a:cubicBezTo>
                  <a:pt x="13587" y="11405"/>
                  <a:pt x="14134" y="12500"/>
                  <a:pt x="14712" y="13503"/>
                </a:cubicBezTo>
                <a:cubicBezTo>
                  <a:pt x="15289" y="14506"/>
                  <a:pt x="16019" y="15509"/>
                  <a:pt x="17113" y="15904"/>
                </a:cubicBezTo>
                <a:cubicBezTo>
                  <a:pt x="17321" y="15973"/>
                  <a:pt x="17544" y="16007"/>
                  <a:pt x="17769" y="16007"/>
                </a:cubicBezTo>
                <a:cubicBezTo>
                  <a:pt x="18722" y="16007"/>
                  <a:pt x="19702" y="15410"/>
                  <a:pt x="19727" y="14475"/>
                </a:cubicBezTo>
                <a:lnTo>
                  <a:pt x="19362" y="7819"/>
                </a:lnTo>
                <a:cubicBezTo>
                  <a:pt x="19393" y="6694"/>
                  <a:pt x="18359" y="5843"/>
                  <a:pt x="17295" y="5417"/>
                </a:cubicBezTo>
                <a:cubicBezTo>
                  <a:pt x="16262" y="4992"/>
                  <a:pt x="15107" y="4840"/>
                  <a:pt x="14164" y="4232"/>
                </a:cubicBezTo>
                <a:cubicBezTo>
                  <a:pt x="13344" y="3655"/>
                  <a:pt x="12766" y="2803"/>
                  <a:pt x="12067" y="2074"/>
                </a:cubicBezTo>
                <a:cubicBezTo>
                  <a:pt x="10671" y="655"/>
                  <a:pt x="8905" y="0"/>
                  <a:pt x="716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3814;p72">
            <a:extLst>
              <a:ext uri="{FF2B5EF4-FFF2-40B4-BE49-F238E27FC236}">
                <a16:creationId xmlns="" xmlns:a16="http://schemas.microsoft.com/office/drawing/2014/main" id="{E8E3E72E-FE92-4581-99F5-CED5AC5FE3FD}"/>
              </a:ext>
            </a:extLst>
          </p:cNvPr>
          <p:cNvSpPr/>
          <p:nvPr/>
        </p:nvSpPr>
        <p:spPr>
          <a:xfrm>
            <a:off x="2788393" y="4380675"/>
            <a:ext cx="380789" cy="700557"/>
          </a:xfrm>
          <a:custGeom>
            <a:avLst/>
            <a:gdLst/>
            <a:ahLst/>
            <a:cxnLst/>
            <a:rect l="l" t="t" r="r" b="b"/>
            <a:pathLst>
              <a:path w="17600" h="34156" extrusionOk="0">
                <a:moveTo>
                  <a:pt x="5544" y="1"/>
                </a:moveTo>
                <a:cubicBezTo>
                  <a:pt x="2538" y="1"/>
                  <a:pt x="569" y="3737"/>
                  <a:pt x="365" y="6829"/>
                </a:cubicBezTo>
                <a:cubicBezTo>
                  <a:pt x="122" y="10386"/>
                  <a:pt x="0" y="14762"/>
                  <a:pt x="396" y="17437"/>
                </a:cubicBezTo>
                <a:cubicBezTo>
                  <a:pt x="1247" y="22787"/>
                  <a:pt x="5350" y="23486"/>
                  <a:pt x="5350" y="23486"/>
                </a:cubicBezTo>
                <a:cubicBezTo>
                  <a:pt x="5350" y="23486"/>
                  <a:pt x="5350" y="23486"/>
                  <a:pt x="5350" y="23486"/>
                </a:cubicBezTo>
                <a:cubicBezTo>
                  <a:pt x="5350" y="23486"/>
                  <a:pt x="5380" y="25994"/>
                  <a:pt x="5380" y="28562"/>
                </a:cubicBezTo>
                <a:cubicBezTo>
                  <a:pt x="5411" y="31602"/>
                  <a:pt x="7873" y="34094"/>
                  <a:pt x="10912" y="34155"/>
                </a:cubicBezTo>
                <a:cubicBezTo>
                  <a:pt x="10950" y="34156"/>
                  <a:pt x="10988" y="34156"/>
                  <a:pt x="11025" y="34156"/>
                </a:cubicBezTo>
                <a:cubicBezTo>
                  <a:pt x="14045" y="34156"/>
                  <a:pt x="16537" y="31746"/>
                  <a:pt x="16657" y="28714"/>
                </a:cubicBezTo>
                <a:lnTo>
                  <a:pt x="17600" y="4458"/>
                </a:lnTo>
                <a:cubicBezTo>
                  <a:pt x="17600" y="3486"/>
                  <a:pt x="16870" y="2665"/>
                  <a:pt x="15897" y="2574"/>
                </a:cubicBezTo>
                <a:lnTo>
                  <a:pt x="5928" y="21"/>
                </a:lnTo>
                <a:cubicBezTo>
                  <a:pt x="5798" y="7"/>
                  <a:pt x="5670" y="1"/>
                  <a:pt x="5544" y="1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3815;p72">
            <a:extLst>
              <a:ext uri="{FF2B5EF4-FFF2-40B4-BE49-F238E27FC236}">
                <a16:creationId xmlns="" xmlns:a16="http://schemas.microsoft.com/office/drawing/2014/main" id="{A4D33BFC-996B-48B1-8077-83044BC29F48}"/>
              </a:ext>
            </a:extLst>
          </p:cNvPr>
          <p:cNvSpPr/>
          <p:nvPr/>
        </p:nvSpPr>
        <p:spPr>
          <a:xfrm>
            <a:off x="2833114" y="4571176"/>
            <a:ext cx="29619" cy="26315"/>
          </a:xfrm>
          <a:custGeom>
            <a:avLst/>
            <a:gdLst/>
            <a:ahLst/>
            <a:cxnLst/>
            <a:rect l="l" t="t" r="r" b="b"/>
            <a:pathLst>
              <a:path w="1369" h="1283" extrusionOk="0">
                <a:moveTo>
                  <a:pt x="644" y="1"/>
                </a:moveTo>
                <a:cubicBezTo>
                  <a:pt x="304" y="1"/>
                  <a:pt x="29" y="265"/>
                  <a:pt x="0" y="611"/>
                </a:cubicBezTo>
                <a:cubicBezTo>
                  <a:pt x="0" y="976"/>
                  <a:pt x="274" y="1280"/>
                  <a:pt x="669" y="1280"/>
                </a:cubicBezTo>
                <a:cubicBezTo>
                  <a:pt x="688" y="1282"/>
                  <a:pt x="707" y="1282"/>
                  <a:pt x="726" y="1282"/>
                </a:cubicBezTo>
                <a:cubicBezTo>
                  <a:pt x="1040" y="1282"/>
                  <a:pt x="1339" y="1047"/>
                  <a:pt x="1368" y="702"/>
                </a:cubicBezTo>
                <a:cubicBezTo>
                  <a:pt x="1368" y="307"/>
                  <a:pt x="1064" y="3"/>
                  <a:pt x="699" y="3"/>
                </a:cubicBezTo>
                <a:cubicBezTo>
                  <a:pt x="681" y="2"/>
                  <a:pt x="662" y="1"/>
                  <a:pt x="64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3816;p72">
            <a:extLst>
              <a:ext uri="{FF2B5EF4-FFF2-40B4-BE49-F238E27FC236}">
                <a16:creationId xmlns="" xmlns:a16="http://schemas.microsoft.com/office/drawing/2014/main" id="{92760CB6-14EC-4F5C-BD74-457897B51BAB}"/>
              </a:ext>
            </a:extLst>
          </p:cNvPr>
          <p:cNvSpPr/>
          <p:nvPr/>
        </p:nvSpPr>
        <p:spPr>
          <a:xfrm>
            <a:off x="2816023" y="4552533"/>
            <a:ext cx="61164" cy="15259"/>
          </a:xfrm>
          <a:custGeom>
            <a:avLst/>
            <a:gdLst/>
            <a:ahLst/>
            <a:cxnLst/>
            <a:rect l="l" t="t" r="r" b="b"/>
            <a:pathLst>
              <a:path w="2827" h="744" extrusionOk="0">
                <a:moveTo>
                  <a:pt x="1368" y="0"/>
                </a:moveTo>
                <a:cubicBezTo>
                  <a:pt x="973" y="0"/>
                  <a:pt x="608" y="122"/>
                  <a:pt x="304" y="335"/>
                </a:cubicBezTo>
                <a:cubicBezTo>
                  <a:pt x="61" y="517"/>
                  <a:pt x="0" y="700"/>
                  <a:pt x="30" y="730"/>
                </a:cubicBezTo>
                <a:cubicBezTo>
                  <a:pt x="40" y="739"/>
                  <a:pt x="54" y="744"/>
                  <a:pt x="72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26" y="426"/>
                  <a:pt x="2502" y="723"/>
                  <a:pt x="2677" y="723"/>
                </a:cubicBezTo>
                <a:cubicBezTo>
                  <a:pt x="2704" y="723"/>
                  <a:pt x="2723" y="716"/>
                  <a:pt x="2736" y="700"/>
                </a:cubicBezTo>
                <a:cubicBezTo>
                  <a:pt x="2827" y="608"/>
                  <a:pt x="2675" y="517"/>
                  <a:pt x="2462" y="335"/>
                </a:cubicBezTo>
                <a:cubicBezTo>
                  <a:pt x="2128" y="92"/>
                  <a:pt x="1763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3817;p72">
            <a:extLst>
              <a:ext uri="{FF2B5EF4-FFF2-40B4-BE49-F238E27FC236}">
                <a16:creationId xmlns="" xmlns:a16="http://schemas.microsoft.com/office/drawing/2014/main" id="{11365071-061A-4903-8CFE-2575A0F66366}"/>
              </a:ext>
            </a:extLst>
          </p:cNvPr>
          <p:cNvSpPr/>
          <p:nvPr/>
        </p:nvSpPr>
        <p:spPr>
          <a:xfrm>
            <a:off x="2988307" y="4574931"/>
            <a:ext cx="29619" cy="26293"/>
          </a:xfrm>
          <a:custGeom>
            <a:avLst/>
            <a:gdLst/>
            <a:ahLst/>
            <a:cxnLst/>
            <a:rect l="l" t="t" r="r" b="b"/>
            <a:pathLst>
              <a:path w="1369" h="1282" extrusionOk="0">
                <a:moveTo>
                  <a:pt x="645" y="0"/>
                </a:moveTo>
                <a:cubicBezTo>
                  <a:pt x="305" y="0"/>
                  <a:pt x="30" y="264"/>
                  <a:pt x="1" y="611"/>
                </a:cubicBezTo>
                <a:cubicBezTo>
                  <a:pt x="1" y="975"/>
                  <a:pt x="274" y="1279"/>
                  <a:pt x="669" y="1279"/>
                </a:cubicBezTo>
                <a:cubicBezTo>
                  <a:pt x="690" y="1281"/>
                  <a:pt x="710" y="1282"/>
                  <a:pt x="731" y="1282"/>
                </a:cubicBezTo>
                <a:cubicBezTo>
                  <a:pt x="1068" y="1282"/>
                  <a:pt x="1340" y="1046"/>
                  <a:pt x="1368" y="702"/>
                </a:cubicBezTo>
                <a:cubicBezTo>
                  <a:pt x="1368" y="307"/>
                  <a:pt x="1065" y="3"/>
                  <a:pt x="700" y="3"/>
                </a:cubicBezTo>
                <a:cubicBezTo>
                  <a:pt x="681" y="1"/>
                  <a:pt x="663" y="0"/>
                  <a:pt x="64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3818;p72">
            <a:extLst>
              <a:ext uri="{FF2B5EF4-FFF2-40B4-BE49-F238E27FC236}">
                <a16:creationId xmlns="" xmlns:a16="http://schemas.microsoft.com/office/drawing/2014/main" id="{8AB2E766-8AEC-418B-9282-78F00ED03956}"/>
              </a:ext>
            </a:extLst>
          </p:cNvPr>
          <p:cNvSpPr/>
          <p:nvPr/>
        </p:nvSpPr>
        <p:spPr>
          <a:xfrm>
            <a:off x="2973186" y="4555649"/>
            <a:ext cx="61185" cy="15259"/>
          </a:xfrm>
          <a:custGeom>
            <a:avLst/>
            <a:gdLst/>
            <a:ahLst/>
            <a:cxnLst/>
            <a:rect l="l" t="t" r="r" b="b"/>
            <a:pathLst>
              <a:path w="2828" h="744" extrusionOk="0">
                <a:moveTo>
                  <a:pt x="1368" y="0"/>
                </a:moveTo>
                <a:cubicBezTo>
                  <a:pt x="973" y="0"/>
                  <a:pt x="609" y="122"/>
                  <a:pt x="305" y="335"/>
                </a:cubicBezTo>
                <a:cubicBezTo>
                  <a:pt x="61" y="548"/>
                  <a:pt x="1" y="669"/>
                  <a:pt x="31" y="730"/>
                </a:cubicBezTo>
                <a:cubicBezTo>
                  <a:pt x="40" y="739"/>
                  <a:pt x="54" y="744"/>
                  <a:pt x="73" y="744"/>
                </a:cubicBezTo>
                <a:cubicBezTo>
                  <a:pt x="231" y="744"/>
                  <a:pt x="714" y="426"/>
                  <a:pt x="1368" y="426"/>
                </a:cubicBezTo>
                <a:cubicBezTo>
                  <a:pt x="2050" y="426"/>
                  <a:pt x="2536" y="744"/>
                  <a:pt x="2694" y="744"/>
                </a:cubicBezTo>
                <a:cubicBezTo>
                  <a:pt x="2713" y="744"/>
                  <a:pt x="2727" y="739"/>
                  <a:pt x="2736" y="730"/>
                </a:cubicBezTo>
                <a:cubicBezTo>
                  <a:pt x="2827" y="608"/>
                  <a:pt x="2675" y="517"/>
                  <a:pt x="2463" y="335"/>
                </a:cubicBezTo>
                <a:cubicBezTo>
                  <a:pt x="2128" y="122"/>
                  <a:pt x="1764" y="0"/>
                  <a:pt x="136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3819;p72">
            <a:extLst>
              <a:ext uri="{FF2B5EF4-FFF2-40B4-BE49-F238E27FC236}">
                <a16:creationId xmlns="" xmlns:a16="http://schemas.microsoft.com/office/drawing/2014/main" id="{6894240A-D06C-43FC-8F3E-C1735E89BA63}"/>
              </a:ext>
            </a:extLst>
          </p:cNvPr>
          <p:cNvSpPr/>
          <p:nvPr/>
        </p:nvSpPr>
        <p:spPr>
          <a:xfrm>
            <a:off x="2874546" y="4556268"/>
            <a:ext cx="50648" cy="127001"/>
          </a:xfrm>
          <a:custGeom>
            <a:avLst/>
            <a:gdLst/>
            <a:ahLst/>
            <a:cxnLst/>
            <a:rect l="l" t="t" r="r" b="b"/>
            <a:pathLst>
              <a:path w="2341" h="6192" extrusionOk="0">
                <a:moveTo>
                  <a:pt x="2247" y="0"/>
                </a:moveTo>
                <a:cubicBezTo>
                  <a:pt x="2146" y="0"/>
                  <a:pt x="1452" y="1630"/>
                  <a:pt x="669" y="3648"/>
                </a:cubicBezTo>
                <a:lnTo>
                  <a:pt x="152" y="5107"/>
                </a:lnTo>
                <a:cubicBezTo>
                  <a:pt x="31" y="5320"/>
                  <a:pt x="0" y="5594"/>
                  <a:pt x="61" y="5837"/>
                </a:cubicBezTo>
                <a:cubicBezTo>
                  <a:pt x="122" y="5958"/>
                  <a:pt x="243" y="6050"/>
                  <a:pt x="365" y="6110"/>
                </a:cubicBezTo>
                <a:cubicBezTo>
                  <a:pt x="487" y="6141"/>
                  <a:pt x="578" y="6141"/>
                  <a:pt x="699" y="6141"/>
                </a:cubicBezTo>
                <a:cubicBezTo>
                  <a:pt x="931" y="6176"/>
                  <a:pt x="1162" y="6191"/>
                  <a:pt x="1394" y="6191"/>
                </a:cubicBezTo>
                <a:cubicBezTo>
                  <a:pt x="1557" y="6191"/>
                  <a:pt x="1721" y="6184"/>
                  <a:pt x="1885" y="6171"/>
                </a:cubicBezTo>
                <a:cubicBezTo>
                  <a:pt x="1490" y="6050"/>
                  <a:pt x="1094" y="5958"/>
                  <a:pt x="699" y="5958"/>
                </a:cubicBezTo>
                <a:cubicBezTo>
                  <a:pt x="517" y="5928"/>
                  <a:pt x="304" y="5898"/>
                  <a:pt x="304" y="5776"/>
                </a:cubicBezTo>
                <a:cubicBezTo>
                  <a:pt x="274" y="5563"/>
                  <a:pt x="335" y="5381"/>
                  <a:pt x="426" y="5198"/>
                </a:cubicBezTo>
                <a:lnTo>
                  <a:pt x="973" y="3770"/>
                </a:lnTo>
                <a:cubicBezTo>
                  <a:pt x="1763" y="1733"/>
                  <a:pt x="2341" y="31"/>
                  <a:pt x="2250" y="1"/>
                </a:cubicBezTo>
                <a:cubicBezTo>
                  <a:pt x="2249" y="1"/>
                  <a:pt x="2248" y="0"/>
                  <a:pt x="224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3820;p72">
            <a:extLst>
              <a:ext uri="{FF2B5EF4-FFF2-40B4-BE49-F238E27FC236}">
                <a16:creationId xmlns="" xmlns:a16="http://schemas.microsoft.com/office/drawing/2014/main" id="{C355EB3E-409D-4879-B237-D0C411B06908}"/>
              </a:ext>
            </a:extLst>
          </p:cNvPr>
          <p:cNvSpPr/>
          <p:nvPr/>
        </p:nvSpPr>
        <p:spPr>
          <a:xfrm>
            <a:off x="2904145" y="4823108"/>
            <a:ext cx="155215" cy="65981"/>
          </a:xfrm>
          <a:custGeom>
            <a:avLst/>
            <a:gdLst/>
            <a:ahLst/>
            <a:cxnLst/>
            <a:rect l="l" t="t" r="r" b="b"/>
            <a:pathLst>
              <a:path w="7174" h="3217" extrusionOk="0">
                <a:moveTo>
                  <a:pt x="7173" y="0"/>
                </a:moveTo>
                <a:cubicBezTo>
                  <a:pt x="7173" y="0"/>
                  <a:pt x="7171" y="1"/>
                  <a:pt x="7170" y="2"/>
                </a:cubicBezTo>
                <a:lnTo>
                  <a:pt x="7170" y="2"/>
                </a:lnTo>
                <a:cubicBezTo>
                  <a:pt x="7171" y="1"/>
                  <a:pt x="7172" y="1"/>
                  <a:pt x="7173" y="0"/>
                </a:cubicBezTo>
                <a:close/>
                <a:moveTo>
                  <a:pt x="7170" y="2"/>
                </a:moveTo>
                <a:cubicBezTo>
                  <a:pt x="5030" y="1250"/>
                  <a:pt x="2629" y="1916"/>
                  <a:pt x="165" y="1916"/>
                </a:cubicBezTo>
                <a:cubicBezTo>
                  <a:pt x="110" y="1916"/>
                  <a:pt x="55" y="1916"/>
                  <a:pt x="0" y="1915"/>
                </a:cubicBezTo>
                <a:lnTo>
                  <a:pt x="0" y="1915"/>
                </a:lnTo>
                <a:lnTo>
                  <a:pt x="61" y="3161"/>
                </a:lnTo>
                <a:cubicBezTo>
                  <a:pt x="414" y="3199"/>
                  <a:pt x="751" y="3216"/>
                  <a:pt x="1074" y="3216"/>
                </a:cubicBezTo>
                <a:cubicBezTo>
                  <a:pt x="5388" y="3216"/>
                  <a:pt x="7067" y="94"/>
                  <a:pt x="7170" y="2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3821;p72">
            <a:extLst>
              <a:ext uri="{FF2B5EF4-FFF2-40B4-BE49-F238E27FC236}">
                <a16:creationId xmlns="" xmlns:a16="http://schemas.microsoft.com/office/drawing/2014/main" id="{4F8BD5EA-8802-4198-AFCA-F2FC0CFD6C02}"/>
              </a:ext>
            </a:extLst>
          </p:cNvPr>
          <p:cNvSpPr/>
          <p:nvPr/>
        </p:nvSpPr>
        <p:spPr>
          <a:xfrm>
            <a:off x="2919918" y="4708803"/>
            <a:ext cx="51321" cy="33740"/>
          </a:xfrm>
          <a:custGeom>
            <a:avLst/>
            <a:gdLst/>
            <a:ahLst/>
            <a:cxnLst/>
            <a:rect l="l" t="t" r="r" b="b"/>
            <a:pathLst>
              <a:path w="2372" h="1645" extrusionOk="0">
                <a:moveTo>
                  <a:pt x="1151" y="0"/>
                </a:moveTo>
                <a:cubicBezTo>
                  <a:pt x="749" y="0"/>
                  <a:pt x="361" y="201"/>
                  <a:pt x="92" y="497"/>
                </a:cubicBezTo>
                <a:lnTo>
                  <a:pt x="61" y="558"/>
                </a:lnTo>
                <a:cubicBezTo>
                  <a:pt x="1" y="619"/>
                  <a:pt x="1" y="740"/>
                  <a:pt x="61" y="831"/>
                </a:cubicBezTo>
                <a:cubicBezTo>
                  <a:pt x="122" y="923"/>
                  <a:pt x="183" y="983"/>
                  <a:pt x="274" y="1044"/>
                </a:cubicBezTo>
                <a:cubicBezTo>
                  <a:pt x="548" y="1287"/>
                  <a:pt x="882" y="1470"/>
                  <a:pt x="1216" y="1591"/>
                </a:cubicBezTo>
                <a:cubicBezTo>
                  <a:pt x="1323" y="1627"/>
                  <a:pt x="1429" y="1644"/>
                  <a:pt x="1533" y="1644"/>
                </a:cubicBezTo>
                <a:cubicBezTo>
                  <a:pt x="1784" y="1644"/>
                  <a:pt x="2017" y="1542"/>
                  <a:pt x="2189" y="1348"/>
                </a:cubicBezTo>
                <a:cubicBezTo>
                  <a:pt x="2371" y="1075"/>
                  <a:pt x="2341" y="710"/>
                  <a:pt x="2128" y="467"/>
                </a:cubicBezTo>
                <a:cubicBezTo>
                  <a:pt x="1915" y="223"/>
                  <a:pt x="1612" y="41"/>
                  <a:pt x="1308" y="11"/>
                </a:cubicBezTo>
                <a:cubicBezTo>
                  <a:pt x="1255" y="4"/>
                  <a:pt x="1203" y="0"/>
                  <a:pt x="115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3822;p72">
            <a:extLst>
              <a:ext uri="{FF2B5EF4-FFF2-40B4-BE49-F238E27FC236}">
                <a16:creationId xmlns="" xmlns:a16="http://schemas.microsoft.com/office/drawing/2014/main" id="{90D6172D-66E5-4CF5-B20D-360BECC816F8}"/>
              </a:ext>
            </a:extLst>
          </p:cNvPr>
          <p:cNvSpPr/>
          <p:nvPr/>
        </p:nvSpPr>
        <p:spPr>
          <a:xfrm>
            <a:off x="2911370" y="4693419"/>
            <a:ext cx="54608" cy="43667"/>
          </a:xfrm>
          <a:custGeom>
            <a:avLst/>
            <a:gdLst/>
            <a:ahLst/>
            <a:cxnLst/>
            <a:rect l="l" t="t" r="r" b="b"/>
            <a:pathLst>
              <a:path w="2524" h="2129" extrusionOk="0">
                <a:moveTo>
                  <a:pt x="2371" y="1"/>
                </a:moveTo>
                <a:cubicBezTo>
                  <a:pt x="2250" y="1"/>
                  <a:pt x="2250" y="791"/>
                  <a:pt x="1551" y="1369"/>
                </a:cubicBezTo>
                <a:cubicBezTo>
                  <a:pt x="851" y="1916"/>
                  <a:pt x="0" y="1825"/>
                  <a:pt x="0" y="1946"/>
                </a:cubicBezTo>
                <a:cubicBezTo>
                  <a:pt x="0" y="2007"/>
                  <a:pt x="183" y="2098"/>
                  <a:pt x="548" y="2129"/>
                </a:cubicBezTo>
                <a:cubicBezTo>
                  <a:pt x="1034" y="2129"/>
                  <a:pt x="1490" y="1977"/>
                  <a:pt x="1855" y="1673"/>
                </a:cubicBezTo>
                <a:cubicBezTo>
                  <a:pt x="2189" y="1369"/>
                  <a:pt x="2432" y="973"/>
                  <a:pt x="2462" y="518"/>
                </a:cubicBezTo>
                <a:cubicBezTo>
                  <a:pt x="2523" y="183"/>
                  <a:pt x="2432" y="1"/>
                  <a:pt x="23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3823;p72">
            <a:extLst>
              <a:ext uri="{FF2B5EF4-FFF2-40B4-BE49-F238E27FC236}">
                <a16:creationId xmlns="" xmlns:a16="http://schemas.microsoft.com/office/drawing/2014/main" id="{06CF8F03-C18F-4915-8A43-ECA8C5295827}"/>
              </a:ext>
            </a:extLst>
          </p:cNvPr>
          <p:cNvSpPr/>
          <p:nvPr/>
        </p:nvSpPr>
        <p:spPr>
          <a:xfrm>
            <a:off x="2966608" y="4532719"/>
            <a:ext cx="73669" cy="20285"/>
          </a:xfrm>
          <a:custGeom>
            <a:avLst/>
            <a:gdLst/>
            <a:ahLst/>
            <a:cxnLst/>
            <a:rect l="l" t="t" r="r" b="b"/>
            <a:pathLst>
              <a:path w="3405" h="989" extrusionOk="0">
                <a:moveTo>
                  <a:pt x="1435" y="1"/>
                </a:moveTo>
                <a:cubicBezTo>
                  <a:pt x="1094" y="1"/>
                  <a:pt x="754" y="59"/>
                  <a:pt x="426" y="176"/>
                </a:cubicBezTo>
                <a:cubicBezTo>
                  <a:pt x="122" y="298"/>
                  <a:pt x="1" y="450"/>
                  <a:pt x="1" y="541"/>
                </a:cubicBezTo>
                <a:cubicBezTo>
                  <a:pt x="61" y="754"/>
                  <a:pt x="791" y="662"/>
                  <a:pt x="1672" y="754"/>
                </a:cubicBezTo>
                <a:cubicBezTo>
                  <a:pt x="2314" y="845"/>
                  <a:pt x="2869" y="989"/>
                  <a:pt x="3156" y="989"/>
                </a:cubicBezTo>
                <a:cubicBezTo>
                  <a:pt x="3249" y="989"/>
                  <a:pt x="3314" y="973"/>
                  <a:pt x="3344" y="936"/>
                </a:cubicBezTo>
                <a:cubicBezTo>
                  <a:pt x="3405" y="845"/>
                  <a:pt x="3283" y="662"/>
                  <a:pt x="3010" y="450"/>
                </a:cubicBezTo>
                <a:cubicBezTo>
                  <a:pt x="2523" y="150"/>
                  <a:pt x="1980" y="1"/>
                  <a:pt x="143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3824;p72">
            <a:extLst>
              <a:ext uri="{FF2B5EF4-FFF2-40B4-BE49-F238E27FC236}">
                <a16:creationId xmlns="" xmlns:a16="http://schemas.microsoft.com/office/drawing/2014/main" id="{A95D0D1B-EB6F-4C83-A3E3-4E6CB2BAD75D}"/>
              </a:ext>
            </a:extLst>
          </p:cNvPr>
          <p:cNvSpPr/>
          <p:nvPr/>
        </p:nvSpPr>
        <p:spPr>
          <a:xfrm>
            <a:off x="2821279" y="4508148"/>
            <a:ext cx="56579" cy="16757"/>
          </a:xfrm>
          <a:custGeom>
            <a:avLst/>
            <a:gdLst/>
            <a:ahLst/>
            <a:cxnLst/>
            <a:rect l="l" t="t" r="r" b="b"/>
            <a:pathLst>
              <a:path w="2615" h="817" extrusionOk="0">
                <a:moveTo>
                  <a:pt x="1413" y="1"/>
                </a:moveTo>
                <a:cubicBezTo>
                  <a:pt x="1368" y="1"/>
                  <a:pt x="1322" y="3"/>
                  <a:pt x="1277" y="6"/>
                </a:cubicBezTo>
                <a:cubicBezTo>
                  <a:pt x="942" y="6"/>
                  <a:pt x="578" y="128"/>
                  <a:pt x="304" y="341"/>
                </a:cubicBezTo>
                <a:cubicBezTo>
                  <a:pt x="61" y="493"/>
                  <a:pt x="0" y="675"/>
                  <a:pt x="61" y="736"/>
                </a:cubicBezTo>
                <a:cubicBezTo>
                  <a:pt x="102" y="797"/>
                  <a:pt x="186" y="817"/>
                  <a:pt x="303" y="817"/>
                </a:cubicBezTo>
                <a:cubicBezTo>
                  <a:pt x="537" y="817"/>
                  <a:pt x="902" y="736"/>
                  <a:pt x="1307" y="736"/>
                </a:cubicBezTo>
                <a:cubicBezTo>
                  <a:pt x="1655" y="736"/>
                  <a:pt x="1982" y="776"/>
                  <a:pt x="2216" y="776"/>
                </a:cubicBezTo>
                <a:cubicBezTo>
                  <a:pt x="2392" y="776"/>
                  <a:pt x="2514" y="753"/>
                  <a:pt x="2553" y="675"/>
                </a:cubicBezTo>
                <a:cubicBezTo>
                  <a:pt x="2614" y="614"/>
                  <a:pt x="2523" y="432"/>
                  <a:pt x="2310" y="280"/>
                </a:cubicBezTo>
                <a:cubicBezTo>
                  <a:pt x="2044" y="94"/>
                  <a:pt x="1732" y="1"/>
                  <a:pt x="141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3825;p72">
            <a:extLst>
              <a:ext uri="{FF2B5EF4-FFF2-40B4-BE49-F238E27FC236}">
                <a16:creationId xmlns="" xmlns:a16="http://schemas.microsoft.com/office/drawing/2014/main" id="{F52D010F-B22D-43C2-A8BE-CFA5891DC63F}"/>
              </a:ext>
            </a:extLst>
          </p:cNvPr>
          <p:cNvSpPr/>
          <p:nvPr/>
        </p:nvSpPr>
        <p:spPr>
          <a:xfrm>
            <a:off x="2883094" y="4357397"/>
            <a:ext cx="324881" cy="444668"/>
          </a:xfrm>
          <a:custGeom>
            <a:avLst/>
            <a:gdLst/>
            <a:ahLst/>
            <a:cxnLst/>
            <a:rect l="l" t="t" r="r" b="b"/>
            <a:pathLst>
              <a:path w="15016" h="21680" extrusionOk="0">
                <a:moveTo>
                  <a:pt x="487" y="1"/>
                </a:moveTo>
                <a:lnTo>
                  <a:pt x="487" y="1"/>
                </a:lnTo>
                <a:cubicBezTo>
                  <a:pt x="0" y="821"/>
                  <a:pt x="487" y="1916"/>
                  <a:pt x="1247" y="2523"/>
                </a:cubicBezTo>
                <a:cubicBezTo>
                  <a:pt x="1976" y="3101"/>
                  <a:pt x="2949" y="3314"/>
                  <a:pt x="3861" y="3648"/>
                </a:cubicBezTo>
                <a:cubicBezTo>
                  <a:pt x="4773" y="3982"/>
                  <a:pt x="5684" y="4469"/>
                  <a:pt x="6049" y="5350"/>
                </a:cubicBezTo>
                <a:cubicBezTo>
                  <a:pt x="6475" y="6292"/>
                  <a:pt x="6140" y="7417"/>
                  <a:pt x="6505" y="8359"/>
                </a:cubicBezTo>
                <a:cubicBezTo>
                  <a:pt x="7113" y="10001"/>
                  <a:pt x="9423" y="10517"/>
                  <a:pt x="10031" y="12159"/>
                </a:cubicBezTo>
                <a:cubicBezTo>
                  <a:pt x="10487" y="13405"/>
                  <a:pt x="9757" y="14742"/>
                  <a:pt x="9605" y="16080"/>
                </a:cubicBezTo>
                <a:cubicBezTo>
                  <a:pt x="9423" y="17569"/>
                  <a:pt x="9970" y="19089"/>
                  <a:pt x="11095" y="20153"/>
                </a:cubicBezTo>
                <a:cubicBezTo>
                  <a:pt x="12023" y="21004"/>
                  <a:pt x="12251" y="21680"/>
                  <a:pt x="13208" y="21680"/>
                </a:cubicBezTo>
                <a:cubicBezTo>
                  <a:pt x="13380" y="21680"/>
                  <a:pt x="13574" y="21658"/>
                  <a:pt x="13800" y="21612"/>
                </a:cubicBezTo>
                <a:lnTo>
                  <a:pt x="14317" y="21642"/>
                </a:lnTo>
                <a:lnTo>
                  <a:pt x="14985" y="7204"/>
                </a:lnTo>
                <a:cubicBezTo>
                  <a:pt x="15016" y="6232"/>
                  <a:pt x="15016" y="5107"/>
                  <a:pt x="14499" y="4317"/>
                </a:cubicBezTo>
                <a:cubicBezTo>
                  <a:pt x="13982" y="3557"/>
                  <a:pt x="13071" y="3162"/>
                  <a:pt x="12189" y="2827"/>
                </a:cubicBezTo>
                <a:cubicBezTo>
                  <a:pt x="8420" y="1429"/>
                  <a:pt x="4499" y="457"/>
                  <a:pt x="48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3826;p72">
            <a:extLst>
              <a:ext uri="{FF2B5EF4-FFF2-40B4-BE49-F238E27FC236}">
                <a16:creationId xmlns="" xmlns:a16="http://schemas.microsoft.com/office/drawing/2014/main" id="{B2A72D25-B92D-49C0-B196-A131FB96E1C8}"/>
              </a:ext>
            </a:extLst>
          </p:cNvPr>
          <p:cNvSpPr/>
          <p:nvPr/>
        </p:nvSpPr>
        <p:spPr>
          <a:xfrm>
            <a:off x="3223078" y="4500437"/>
            <a:ext cx="215729" cy="217391"/>
          </a:xfrm>
          <a:custGeom>
            <a:avLst/>
            <a:gdLst/>
            <a:ahLst/>
            <a:cxnLst/>
            <a:rect l="l" t="t" r="r" b="b"/>
            <a:pathLst>
              <a:path w="9971" h="10599" extrusionOk="0">
                <a:moveTo>
                  <a:pt x="5557" y="1"/>
                </a:moveTo>
                <a:cubicBezTo>
                  <a:pt x="3601" y="1"/>
                  <a:pt x="1657" y="1343"/>
                  <a:pt x="1430" y="3726"/>
                </a:cubicBezTo>
                <a:lnTo>
                  <a:pt x="426" y="1416"/>
                </a:lnTo>
                <a:lnTo>
                  <a:pt x="426" y="1416"/>
                </a:lnTo>
                <a:cubicBezTo>
                  <a:pt x="214" y="3300"/>
                  <a:pt x="1" y="5246"/>
                  <a:pt x="548" y="7039"/>
                </a:cubicBezTo>
                <a:cubicBezTo>
                  <a:pt x="1095" y="8863"/>
                  <a:pt x="2585" y="10504"/>
                  <a:pt x="4469" y="10595"/>
                </a:cubicBezTo>
                <a:cubicBezTo>
                  <a:pt x="4522" y="10598"/>
                  <a:pt x="4574" y="10599"/>
                  <a:pt x="4626" y="10599"/>
                </a:cubicBezTo>
                <a:cubicBezTo>
                  <a:pt x="6564" y="10599"/>
                  <a:pt x="8199" y="8967"/>
                  <a:pt x="8998" y="7191"/>
                </a:cubicBezTo>
                <a:cubicBezTo>
                  <a:pt x="9697" y="5641"/>
                  <a:pt x="9971" y="3817"/>
                  <a:pt x="9211" y="2297"/>
                </a:cubicBezTo>
                <a:cubicBezTo>
                  <a:pt x="8438" y="726"/>
                  <a:pt x="6995" y="1"/>
                  <a:pt x="555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3827;p72">
            <a:extLst>
              <a:ext uri="{FF2B5EF4-FFF2-40B4-BE49-F238E27FC236}">
                <a16:creationId xmlns="" xmlns:a16="http://schemas.microsoft.com/office/drawing/2014/main" id="{8BD30B6D-29BE-48A9-A5BA-B2C7458687F5}"/>
              </a:ext>
            </a:extLst>
          </p:cNvPr>
          <p:cNvSpPr/>
          <p:nvPr/>
        </p:nvSpPr>
        <p:spPr>
          <a:xfrm>
            <a:off x="3271087" y="4519490"/>
            <a:ext cx="22393" cy="207628"/>
          </a:xfrm>
          <a:custGeom>
            <a:avLst/>
            <a:gdLst/>
            <a:ahLst/>
            <a:cxnLst/>
            <a:rect l="l" t="t" r="r" b="b"/>
            <a:pathLst>
              <a:path w="1035" h="10123" extrusionOk="0">
                <a:moveTo>
                  <a:pt x="639" y="0"/>
                </a:moveTo>
                <a:cubicBezTo>
                  <a:pt x="639" y="1"/>
                  <a:pt x="730" y="122"/>
                  <a:pt x="761" y="365"/>
                </a:cubicBezTo>
                <a:cubicBezTo>
                  <a:pt x="822" y="730"/>
                  <a:pt x="791" y="1095"/>
                  <a:pt x="670" y="1429"/>
                </a:cubicBezTo>
                <a:cubicBezTo>
                  <a:pt x="457" y="1946"/>
                  <a:pt x="244" y="2493"/>
                  <a:pt x="92" y="3010"/>
                </a:cubicBezTo>
                <a:cubicBezTo>
                  <a:pt x="1" y="3709"/>
                  <a:pt x="31" y="4408"/>
                  <a:pt x="214" y="5107"/>
                </a:cubicBezTo>
                <a:cubicBezTo>
                  <a:pt x="366" y="5806"/>
                  <a:pt x="578" y="6475"/>
                  <a:pt x="700" y="7083"/>
                </a:cubicBezTo>
                <a:cubicBezTo>
                  <a:pt x="822" y="7599"/>
                  <a:pt x="852" y="8146"/>
                  <a:pt x="791" y="8694"/>
                </a:cubicBezTo>
                <a:cubicBezTo>
                  <a:pt x="730" y="9210"/>
                  <a:pt x="548" y="9697"/>
                  <a:pt x="274" y="10122"/>
                </a:cubicBezTo>
                <a:cubicBezTo>
                  <a:pt x="396" y="10031"/>
                  <a:pt x="487" y="9940"/>
                  <a:pt x="548" y="9818"/>
                </a:cubicBezTo>
                <a:cubicBezTo>
                  <a:pt x="761" y="9484"/>
                  <a:pt x="913" y="9119"/>
                  <a:pt x="943" y="8754"/>
                </a:cubicBezTo>
                <a:cubicBezTo>
                  <a:pt x="1034" y="8177"/>
                  <a:pt x="1004" y="7599"/>
                  <a:pt x="913" y="7052"/>
                </a:cubicBezTo>
                <a:cubicBezTo>
                  <a:pt x="791" y="6414"/>
                  <a:pt x="578" y="5776"/>
                  <a:pt x="426" y="5077"/>
                </a:cubicBezTo>
                <a:cubicBezTo>
                  <a:pt x="244" y="4408"/>
                  <a:pt x="214" y="3739"/>
                  <a:pt x="305" y="3070"/>
                </a:cubicBezTo>
                <a:cubicBezTo>
                  <a:pt x="457" y="2554"/>
                  <a:pt x="639" y="2007"/>
                  <a:pt x="822" y="1520"/>
                </a:cubicBezTo>
                <a:cubicBezTo>
                  <a:pt x="943" y="1125"/>
                  <a:pt x="943" y="730"/>
                  <a:pt x="852" y="365"/>
                </a:cubicBezTo>
                <a:cubicBezTo>
                  <a:pt x="822" y="213"/>
                  <a:pt x="761" y="92"/>
                  <a:pt x="639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3828;p72">
            <a:extLst>
              <a:ext uri="{FF2B5EF4-FFF2-40B4-BE49-F238E27FC236}">
                <a16:creationId xmlns="" xmlns:a16="http://schemas.microsoft.com/office/drawing/2014/main" id="{5DCE6E20-5C4D-4ED2-98A7-A6FFA524E04B}"/>
              </a:ext>
            </a:extLst>
          </p:cNvPr>
          <p:cNvSpPr/>
          <p:nvPr/>
        </p:nvSpPr>
        <p:spPr>
          <a:xfrm>
            <a:off x="3278984" y="4595501"/>
            <a:ext cx="150628" cy="34048"/>
          </a:xfrm>
          <a:custGeom>
            <a:avLst/>
            <a:gdLst/>
            <a:ahLst/>
            <a:cxnLst/>
            <a:rect l="l" t="t" r="r" b="b"/>
            <a:pathLst>
              <a:path w="6962" h="1660" extrusionOk="0">
                <a:moveTo>
                  <a:pt x="6" y="1"/>
                </a:moveTo>
                <a:cubicBezTo>
                  <a:pt x="4" y="1"/>
                  <a:pt x="2" y="1"/>
                  <a:pt x="1" y="3"/>
                </a:cubicBezTo>
                <a:cubicBezTo>
                  <a:pt x="183" y="307"/>
                  <a:pt x="487" y="580"/>
                  <a:pt x="821" y="793"/>
                </a:cubicBezTo>
                <a:cubicBezTo>
                  <a:pt x="1618" y="1371"/>
                  <a:pt x="2559" y="1660"/>
                  <a:pt x="3508" y="1660"/>
                </a:cubicBezTo>
                <a:cubicBezTo>
                  <a:pt x="4407" y="1660"/>
                  <a:pt x="5312" y="1401"/>
                  <a:pt x="6110" y="884"/>
                </a:cubicBezTo>
                <a:cubicBezTo>
                  <a:pt x="6444" y="702"/>
                  <a:pt x="6718" y="428"/>
                  <a:pt x="6961" y="124"/>
                </a:cubicBezTo>
                <a:cubicBezTo>
                  <a:pt x="6960" y="123"/>
                  <a:pt x="6958" y="122"/>
                  <a:pt x="6956" y="122"/>
                </a:cubicBezTo>
                <a:cubicBezTo>
                  <a:pt x="6904" y="122"/>
                  <a:pt x="6601" y="442"/>
                  <a:pt x="6019" y="763"/>
                </a:cubicBezTo>
                <a:cubicBezTo>
                  <a:pt x="5260" y="1215"/>
                  <a:pt x="4410" y="1436"/>
                  <a:pt x="3560" y="1436"/>
                </a:cubicBezTo>
                <a:cubicBezTo>
                  <a:pt x="2639" y="1436"/>
                  <a:pt x="1718" y="1177"/>
                  <a:pt x="912" y="671"/>
                </a:cubicBezTo>
                <a:cubicBezTo>
                  <a:pt x="333" y="295"/>
                  <a:pt x="57" y="1"/>
                  <a:pt x="6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3829;p72">
            <a:extLst>
              <a:ext uri="{FF2B5EF4-FFF2-40B4-BE49-F238E27FC236}">
                <a16:creationId xmlns="" xmlns:a16="http://schemas.microsoft.com/office/drawing/2014/main" id="{B3C5DFA3-8EB7-4431-B5DD-A9B27B89DEBD}"/>
              </a:ext>
            </a:extLst>
          </p:cNvPr>
          <p:cNvSpPr/>
          <p:nvPr/>
        </p:nvSpPr>
        <p:spPr>
          <a:xfrm>
            <a:off x="3284240" y="4612383"/>
            <a:ext cx="114452" cy="66413"/>
          </a:xfrm>
          <a:custGeom>
            <a:avLst/>
            <a:gdLst/>
            <a:ahLst/>
            <a:cxnLst/>
            <a:rect l="l" t="t" r="r" b="b"/>
            <a:pathLst>
              <a:path w="5290" h="3238" extrusionOk="0">
                <a:moveTo>
                  <a:pt x="1" y="0"/>
                </a:moveTo>
                <a:cubicBezTo>
                  <a:pt x="92" y="304"/>
                  <a:pt x="244" y="608"/>
                  <a:pt x="457" y="851"/>
                </a:cubicBezTo>
                <a:cubicBezTo>
                  <a:pt x="913" y="1459"/>
                  <a:pt x="1490" y="2007"/>
                  <a:pt x="2159" y="2402"/>
                </a:cubicBezTo>
                <a:cubicBezTo>
                  <a:pt x="2828" y="2797"/>
                  <a:pt x="3587" y="3070"/>
                  <a:pt x="4347" y="3192"/>
                </a:cubicBezTo>
                <a:cubicBezTo>
                  <a:pt x="4499" y="3222"/>
                  <a:pt x="4659" y="3238"/>
                  <a:pt x="4818" y="3238"/>
                </a:cubicBezTo>
                <a:cubicBezTo>
                  <a:pt x="4978" y="3238"/>
                  <a:pt x="5138" y="3222"/>
                  <a:pt x="5290" y="3192"/>
                </a:cubicBezTo>
                <a:cubicBezTo>
                  <a:pt x="4986" y="3101"/>
                  <a:pt x="4682" y="3040"/>
                  <a:pt x="4378" y="3010"/>
                </a:cubicBezTo>
                <a:cubicBezTo>
                  <a:pt x="3648" y="2858"/>
                  <a:pt x="2919" y="2584"/>
                  <a:pt x="2280" y="2189"/>
                </a:cubicBezTo>
                <a:cubicBezTo>
                  <a:pt x="1642" y="1824"/>
                  <a:pt x="1065" y="1307"/>
                  <a:pt x="609" y="730"/>
                </a:cubicBezTo>
                <a:cubicBezTo>
                  <a:pt x="214" y="304"/>
                  <a:pt x="31" y="0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3830;p72">
            <a:extLst>
              <a:ext uri="{FF2B5EF4-FFF2-40B4-BE49-F238E27FC236}">
                <a16:creationId xmlns="" xmlns:a16="http://schemas.microsoft.com/office/drawing/2014/main" id="{62590196-60F9-47C4-ADE0-20A74C30D942}"/>
              </a:ext>
            </a:extLst>
          </p:cNvPr>
          <p:cNvSpPr/>
          <p:nvPr/>
        </p:nvSpPr>
        <p:spPr>
          <a:xfrm>
            <a:off x="2890991" y="4319656"/>
            <a:ext cx="378820" cy="444237"/>
          </a:xfrm>
          <a:custGeom>
            <a:avLst/>
            <a:gdLst/>
            <a:ahLst/>
            <a:cxnLst/>
            <a:rect l="l" t="t" r="r" b="b"/>
            <a:pathLst>
              <a:path w="17509" h="21659" extrusionOk="0">
                <a:moveTo>
                  <a:pt x="3193" y="1"/>
                </a:moveTo>
                <a:cubicBezTo>
                  <a:pt x="2669" y="1"/>
                  <a:pt x="2145" y="126"/>
                  <a:pt x="1672" y="351"/>
                </a:cubicBezTo>
                <a:cubicBezTo>
                  <a:pt x="1186" y="594"/>
                  <a:pt x="790" y="959"/>
                  <a:pt x="486" y="1415"/>
                </a:cubicBezTo>
                <a:cubicBezTo>
                  <a:pt x="274" y="1689"/>
                  <a:pt x="152" y="1993"/>
                  <a:pt x="61" y="2297"/>
                </a:cubicBezTo>
                <a:cubicBezTo>
                  <a:pt x="31" y="2418"/>
                  <a:pt x="0" y="2540"/>
                  <a:pt x="0" y="2661"/>
                </a:cubicBezTo>
                <a:cubicBezTo>
                  <a:pt x="122" y="2236"/>
                  <a:pt x="304" y="1810"/>
                  <a:pt x="547" y="1445"/>
                </a:cubicBezTo>
                <a:cubicBezTo>
                  <a:pt x="851" y="1050"/>
                  <a:pt x="1277" y="716"/>
                  <a:pt x="1733" y="473"/>
                </a:cubicBezTo>
                <a:cubicBezTo>
                  <a:pt x="2163" y="279"/>
                  <a:pt x="2639" y="177"/>
                  <a:pt x="3118" y="177"/>
                </a:cubicBezTo>
                <a:cubicBezTo>
                  <a:pt x="3316" y="177"/>
                  <a:pt x="3513" y="194"/>
                  <a:pt x="3708" y="230"/>
                </a:cubicBezTo>
                <a:cubicBezTo>
                  <a:pt x="4529" y="351"/>
                  <a:pt x="5289" y="746"/>
                  <a:pt x="5897" y="1324"/>
                </a:cubicBezTo>
                <a:cubicBezTo>
                  <a:pt x="6566" y="1993"/>
                  <a:pt x="7022" y="2844"/>
                  <a:pt x="7265" y="3756"/>
                </a:cubicBezTo>
                <a:cubicBezTo>
                  <a:pt x="7356" y="4272"/>
                  <a:pt x="7447" y="4789"/>
                  <a:pt x="7508" y="5275"/>
                </a:cubicBezTo>
                <a:cubicBezTo>
                  <a:pt x="7538" y="5853"/>
                  <a:pt x="7781" y="6400"/>
                  <a:pt x="8177" y="6795"/>
                </a:cubicBezTo>
                <a:cubicBezTo>
                  <a:pt x="8602" y="7221"/>
                  <a:pt x="9119" y="7494"/>
                  <a:pt x="9696" y="7646"/>
                </a:cubicBezTo>
                <a:cubicBezTo>
                  <a:pt x="10243" y="7829"/>
                  <a:pt x="10821" y="7889"/>
                  <a:pt x="11399" y="8041"/>
                </a:cubicBezTo>
                <a:cubicBezTo>
                  <a:pt x="11946" y="8132"/>
                  <a:pt x="12493" y="8345"/>
                  <a:pt x="12949" y="8680"/>
                </a:cubicBezTo>
                <a:cubicBezTo>
                  <a:pt x="13405" y="8984"/>
                  <a:pt x="13739" y="9440"/>
                  <a:pt x="13982" y="9926"/>
                </a:cubicBezTo>
                <a:cubicBezTo>
                  <a:pt x="14408" y="10868"/>
                  <a:pt x="14438" y="11962"/>
                  <a:pt x="14043" y="12935"/>
                </a:cubicBezTo>
                <a:cubicBezTo>
                  <a:pt x="13861" y="13421"/>
                  <a:pt x="13678" y="13877"/>
                  <a:pt x="13587" y="14394"/>
                </a:cubicBezTo>
                <a:cubicBezTo>
                  <a:pt x="13496" y="14880"/>
                  <a:pt x="13617" y="15397"/>
                  <a:pt x="13921" y="15792"/>
                </a:cubicBezTo>
                <a:cubicBezTo>
                  <a:pt x="14499" y="16552"/>
                  <a:pt x="15350" y="16856"/>
                  <a:pt x="15988" y="17282"/>
                </a:cubicBezTo>
                <a:cubicBezTo>
                  <a:pt x="16566" y="17646"/>
                  <a:pt x="16991" y="18224"/>
                  <a:pt x="17204" y="18862"/>
                </a:cubicBezTo>
                <a:cubicBezTo>
                  <a:pt x="17356" y="19348"/>
                  <a:pt x="17386" y="19865"/>
                  <a:pt x="17326" y="20382"/>
                </a:cubicBezTo>
                <a:cubicBezTo>
                  <a:pt x="17234" y="20838"/>
                  <a:pt x="17083" y="21263"/>
                  <a:pt x="16839" y="21659"/>
                </a:cubicBezTo>
                <a:cubicBezTo>
                  <a:pt x="16870" y="21628"/>
                  <a:pt x="16870" y="21628"/>
                  <a:pt x="16900" y="21598"/>
                </a:cubicBezTo>
                <a:cubicBezTo>
                  <a:pt x="16961" y="21537"/>
                  <a:pt x="16991" y="21446"/>
                  <a:pt x="17052" y="21385"/>
                </a:cubicBezTo>
                <a:cubicBezTo>
                  <a:pt x="17204" y="21081"/>
                  <a:pt x="17326" y="20777"/>
                  <a:pt x="17386" y="20443"/>
                </a:cubicBezTo>
                <a:cubicBezTo>
                  <a:pt x="17508" y="19926"/>
                  <a:pt x="17478" y="19379"/>
                  <a:pt x="17326" y="18862"/>
                </a:cubicBezTo>
                <a:cubicBezTo>
                  <a:pt x="17113" y="18163"/>
                  <a:pt x="16657" y="17586"/>
                  <a:pt x="16079" y="17190"/>
                </a:cubicBezTo>
                <a:cubicBezTo>
                  <a:pt x="15441" y="16734"/>
                  <a:pt x="14590" y="16430"/>
                  <a:pt x="14073" y="15701"/>
                </a:cubicBezTo>
                <a:cubicBezTo>
                  <a:pt x="13800" y="15367"/>
                  <a:pt x="13709" y="14911"/>
                  <a:pt x="13800" y="14455"/>
                </a:cubicBezTo>
                <a:cubicBezTo>
                  <a:pt x="13891" y="13968"/>
                  <a:pt x="14043" y="13513"/>
                  <a:pt x="14256" y="13057"/>
                </a:cubicBezTo>
                <a:cubicBezTo>
                  <a:pt x="14681" y="12054"/>
                  <a:pt x="14651" y="10868"/>
                  <a:pt x="14195" y="9865"/>
                </a:cubicBezTo>
                <a:cubicBezTo>
                  <a:pt x="13952" y="9348"/>
                  <a:pt x="13557" y="8862"/>
                  <a:pt x="13101" y="8528"/>
                </a:cubicBezTo>
                <a:cubicBezTo>
                  <a:pt x="12614" y="8193"/>
                  <a:pt x="12037" y="7950"/>
                  <a:pt x="11459" y="7829"/>
                </a:cubicBezTo>
                <a:cubicBezTo>
                  <a:pt x="10882" y="7707"/>
                  <a:pt x="10304" y="7616"/>
                  <a:pt x="9757" y="7464"/>
                </a:cubicBezTo>
                <a:cubicBezTo>
                  <a:pt x="9240" y="7312"/>
                  <a:pt x="8724" y="7038"/>
                  <a:pt x="8329" y="6674"/>
                </a:cubicBezTo>
                <a:cubicBezTo>
                  <a:pt x="7964" y="6278"/>
                  <a:pt x="7751" y="5792"/>
                  <a:pt x="7721" y="5275"/>
                </a:cubicBezTo>
                <a:cubicBezTo>
                  <a:pt x="7660" y="4759"/>
                  <a:pt x="7599" y="4242"/>
                  <a:pt x="7477" y="3725"/>
                </a:cubicBezTo>
                <a:cubicBezTo>
                  <a:pt x="7234" y="2752"/>
                  <a:pt x="6718" y="1871"/>
                  <a:pt x="6018" y="1172"/>
                </a:cubicBezTo>
                <a:cubicBezTo>
                  <a:pt x="5411" y="564"/>
                  <a:pt x="4590" y="169"/>
                  <a:pt x="3739" y="47"/>
                </a:cubicBezTo>
                <a:cubicBezTo>
                  <a:pt x="3558" y="16"/>
                  <a:pt x="3376" y="1"/>
                  <a:pt x="3193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3831;p72">
            <a:extLst>
              <a:ext uri="{FF2B5EF4-FFF2-40B4-BE49-F238E27FC236}">
                <a16:creationId xmlns="" xmlns:a16="http://schemas.microsoft.com/office/drawing/2014/main" id="{9D8DA23E-CE3D-4A1B-9CA0-42E711F64CA6}"/>
              </a:ext>
            </a:extLst>
          </p:cNvPr>
          <p:cNvSpPr/>
          <p:nvPr/>
        </p:nvSpPr>
        <p:spPr>
          <a:xfrm>
            <a:off x="2875868" y="4283866"/>
            <a:ext cx="373540" cy="173929"/>
          </a:xfrm>
          <a:custGeom>
            <a:avLst/>
            <a:gdLst/>
            <a:ahLst/>
            <a:cxnLst/>
            <a:rect l="l" t="t" r="r" b="b"/>
            <a:pathLst>
              <a:path w="17265" h="8480" extrusionOk="0">
                <a:moveTo>
                  <a:pt x="3527" y="1"/>
                </a:moveTo>
                <a:cubicBezTo>
                  <a:pt x="3129" y="1"/>
                  <a:pt x="2730" y="63"/>
                  <a:pt x="2340" y="181"/>
                </a:cubicBezTo>
                <a:cubicBezTo>
                  <a:pt x="1733" y="333"/>
                  <a:pt x="1185" y="698"/>
                  <a:pt x="760" y="1184"/>
                </a:cubicBezTo>
                <a:cubicBezTo>
                  <a:pt x="152" y="1883"/>
                  <a:pt x="0" y="2856"/>
                  <a:pt x="334" y="3738"/>
                </a:cubicBezTo>
                <a:cubicBezTo>
                  <a:pt x="426" y="3950"/>
                  <a:pt x="578" y="4163"/>
                  <a:pt x="760" y="4345"/>
                </a:cubicBezTo>
                <a:cubicBezTo>
                  <a:pt x="790" y="4406"/>
                  <a:pt x="882" y="4467"/>
                  <a:pt x="942" y="4497"/>
                </a:cubicBezTo>
                <a:cubicBezTo>
                  <a:pt x="730" y="4285"/>
                  <a:pt x="547" y="4011"/>
                  <a:pt x="426" y="3707"/>
                </a:cubicBezTo>
                <a:cubicBezTo>
                  <a:pt x="304" y="3342"/>
                  <a:pt x="243" y="2978"/>
                  <a:pt x="304" y="2613"/>
                </a:cubicBezTo>
                <a:cubicBezTo>
                  <a:pt x="334" y="2096"/>
                  <a:pt x="547" y="1640"/>
                  <a:pt x="882" y="1276"/>
                </a:cubicBezTo>
                <a:cubicBezTo>
                  <a:pt x="1277" y="820"/>
                  <a:pt x="1793" y="516"/>
                  <a:pt x="2371" y="333"/>
                </a:cubicBezTo>
                <a:cubicBezTo>
                  <a:pt x="2720" y="238"/>
                  <a:pt x="3078" y="192"/>
                  <a:pt x="3436" y="192"/>
                </a:cubicBezTo>
                <a:cubicBezTo>
                  <a:pt x="3762" y="192"/>
                  <a:pt x="4088" y="230"/>
                  <a:pt x="4407" y="303"/>
                </a:cubicBezTo>
                <a:cubicBezTo>
                  <a:pt x="5958" y="698"/>
                  <a:pt x="7356" y="1610"/>
                  <a:pt x="8328" y="2856"/>
                </a:cubicBezTo>
                <a:cubicBezTo>
                  <a:pt x="8845" y="3525"/>
                  <a:pt x="9240" y="4224"/>
                  <a:pt x="9544" y="5014"/>
                </a:cubicBezTo>
                <a:cubicBezTo>
                  <a:pt x="9848" y="5774"/>
                  <a:pt x="10122" y="6534"/>
                  <a:pt x="10760" y="7020"/>
                </a:cubicBezTo>
                <a:cubicBezTo>
                  <a:pt x="11094" y="7263"/>
                  <a:pt x="11459" y="7385"/>
                  <a:pt x="11824" y="7415"/>
                </a:cubicBezTo>
                <a:cubicBezTo>
                  <a:pt x="11915" y="7423"/>
                  <a:pt x="12004" y="7427"/>
                  <a:pt x="12093" y="7427"/>
                </a:cubicBezTo>
                <a:cubicBezTo>
                  <a:pt x="12358" y="7427"/>
                  <a:pt x="12614" y="7393"/>
                  <a:pt x="12888" y="7324"/>
                </a:cubicBezTo>
                <a:cubicBezTo>
                  <a:pt x="13526" y="7203"/>
                  <a:pt x="14104" y="6960"/>
                  <a:pt x="14651" y="6868"/>
                </a:cubicBezTo>
                <a:cubicBezTo>
                  <a:pt x="14894" y="6792"/>
                  <a:pt x="15137" y="6754"/>
                  <a:pt x="15380" y="6754"/>
                </a:cubicBezTo>
                <a:cubicBezTo>
                  <a:pt x="15623" y="6754"/>
                  <a:pt x="15867" y="6792"/>
                  <a:pt x="16110" y="6868"/>
                </a:cubicBezTo>
                <a:cubicBezTo>
                  <a:pt x="16474" y="6990"/>
                  <a:pt x="16778" y="7203"/>
                  <a:pt x="16961" y="7507"/>
                </a:cubicBezTo>
                <a:cubicBezTo>
                  <a:pt x="17113" y="7719"/>
                  <a:pt x="17174" y="7932"/>
                  <a:pt x="17174" y="8175"/>
                </a:cubicBezTo>
                <a:cubicBezTo>
                  <a:pt x="17204" y="8358"/>
                  <a:pt x="17174" y="8479"/>
                  <a:pt x="17174" y="8479"/>
                </a:cubicBezTo>
                <a:cubicBezTo>
                  <a:pt x="17204" y="8388"/>
                  <a:pt x="17234" y="8297"/>
                  <a:pt x="17234" y="8206"/>
                </a:cubicBezTo>
                <a:cubicBezTo>
                  <a:pt x="17265" y="7963"/>
                  <a:pt x="17204" y="7719"/>
                  <a:pt x="17052" y="7507"/>
                </a:cubicBezTo>
                <a:cubicBezTo>
                  <a:pt x="16870" y="7172"/>
                  <a:pt x="16535" y="6899"/>
                  <a:pt x="16171" y="6777"/>
                </a:cubicBezTo>
                <a:cubicBezTo>
                  <a:pt x="15903" y="6677"/>
                  <a:pt x="15617" y="6632"/>
                  <a:pt x="15327" y="6632"/>
                </a:cubicBezTo>
                <a:cubicBezTo>
                  <a:pt x="15091" y="6632"/>
                  <a:pt x="14853" y="6662"/>
                  <a:pt x="14620" y="6716"/>
                </a:cubicBezTo>
                <a:cubicBezTo>
                  <a:pt x="14073" y="6838"/>
                  <a:pt x="13496" y="7051"/>
                  <a:pt x="12857" y="7172"/>
                </a:cubicBezTo>
                <a:cubicBezTo>
                  <a:pt x="12650" y="7229"/>
                  <a:pt x="12440" y="7256"/>
                  <a:pt x="12232" y="7256"/>
                </a:cubicBezTo>
                <a:cubicBezTo>
                  <a:pt x="11767" y="7256"/>
                  <a:pt x="11311" y="7120"/>
                  <a:pt x="10912" y="6868"/>
                </a:cubicBezTo>
                <a:cubicBezTo>
                  <a:pt x="10335" y="6443"/>
                  <a:pt x="10061" y="5683"/>
                  <a:pt x="9757" y="4953"/>
                </a:cubicBezTo>
                <a:cubicBezTo>
                  <a:pt x="9483" y="4133"/>
                  <a:pt x="9058" y="3403"/>
                  <a:pt x="8541" y="2735"/>
                </a:cubicBezTo>
                <a:cubicBezTo>
                  <a:pt x="7508" y="1428"/>
                  <a:pt x="6079" y="516"/>
                  <a:pt x="4468" y="121"/>
                </a:cubicBezTo>
                <a:cubicBezTo>
                  <a:pt x="4159" y="40"/>
                  <a:pt x="3843" y="1"/>
                  <a:pt x="352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3832;p72">
            <a:extLst>
              <a:ext uri="{FF2B5EF4-FFF2-40B4-BE49-F238E27FC236}">
                <a16:creationId xmlns="" xmlns:a16="http://schemas.microsoft.com/office/drawing/2014/main" id="{4D0C8AFE-F8AD-4294-A2CF-3AF6358CE888}"/>
              </a:ext>
            </a:extLst>
          </p:cNvPr>
          <p:cNvSpPr/>
          <p:nvPr/>
        </p:nvSpPr>
        <p:spPr>
          <a:xfrm>
            <a:off x="2307671" y="4970229"/>
            <a:ext cx="1046972" cy="881563"/>
          </a:xfrm>
          <a:custGeom>
            <a:avLst/>
            <a:gdLst/>
            <a:ahLst/>
            <a:cxnLst/>
            <a:rect l="l" t="t" r="r" b="b"/>
            <a:pathLst>
              <a:path w="48391" h="42981" extrusionOk="0">
                <a:moveTo>
                  <a:pt x="27569" y="0"/>
                </a:moveTo>
                <a:cubicBezTo>
                  <a:pt x="27569" y="0"/>
                  <a:pt x="21703" y="335"/>
                  <a:pt x="18450" y="3222"/>
                </a:cubicBezTo>
                <a:cubicBezTo>
                  <a:pt x="17630" y="4013"/>
                  <a:pt x="17022" y="5016"/>
                  <a:pt x="16657" y="6140"/>
                </a:cubicBezTo>
                <a:lnTo>
                  <a:pt x="11611" y="17630"/>
                </a:lnTo>
                <a:lnTo>
                  <a:pt x="9028" y="3192"/>
                </a:lnTo>
                <a:lnTo>
                  <a:pt x="0" y="4499"/>
                </a:lnTo>
                <a:lnTo>
                  <a:pt x="1459" y="29332"/>
                </a:lnTo>
                <a:cubicBezTo>
                  <a:pt x="1976" y="34621"/>
                  <a:pt x="5867" y="38968"/>
                  <a:pt x="11064" y="40062"/>
                </a:cubicBezTo>
                <a:lnTo>
                  <a:pt x="16201" y="34287"/>
                </a:lnTo>
                <a:cubicBezTo>
                  <a:pt x="16804" y="38963"/>
                  <a:pt x="17318" y="42980"/>
                  <a:pt x="17385" y="42980"/>
                </a:cubicBezTo>
                <a:cubicBezTo>
                  <a:pt x="17386" y="42980"/>
                  <a:pt x="17386" y="42980"/>
                  <a:pt x="17386" y="42980"/>
                </a:cubicBezTo>
                <a:cubicBezTo>
                  <a:pt x="17508" y="42858"/>
                  <a:pt x="45533" y="41156"/>
                  <a:pt x="45533" y="41156"/>
                </a:cubicBezTo>
                <a:lnTo>
                  <a:pt x="42706" y="31551"/>
                </a:lnTo>
                <a:lnTo>
                  <a:pt x="48390" y="2402"/>
                </a:lnTo>
                <a:lnTo>
                  <a:pt x="38876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3833;p72">
            <a:extLst>
              <a:ext uri="{FF2B5EF4-FFF2-40B4-BE49-F238E27FC236}">
                <a16:creationId xmlns="" xmlns:a16="http://schemas.microsoft.com/office/drawing/2014/main" id="{9B7926CC-5AEE-45B0-BE18-98F6060BCB01}"/>
              </a:ext>
            </a:extLst>
          </p:cNvPr>
          <p:cNvSpPr/>
          <p:nvPr/>
        </p:nvSpPr>
        <p:spPr>
          <a:xfrm>
            <a:off x="2269526" y="4225492"/>
            <a:ext cx="308763" cy="287784"/>
          </a:xfrm>
          <a:custGeom>
            <a:avLst/>
            <a:gdLst/>
            <a:ahLst/>
            <a:cxnLst/>
            <a:rect l="l" t="t" r="r" b="b"/>
            <a:pathLst>
              <a:path w="14271" h="14031" extrusionOk="0">
                <a:moveTo>
                  <a:pt x="7756" y="1"/>
                </a:moveTo>
                <a:cubicBezTo>
                  <a:pt x="6614" y="1"/>
                  <a:pt x="5441" y="310"/>
                  <a:pt x="4347" y="991"/>
                </a:cubicBezTo>
                <a:cubicBezTo>
                  <a:pt x="0" y="3666"/>
                  <a:pt x="335" y="10109"/>
                  <a:pt x="4924" y="12328"/>
                </a:cubicBezTo>
                <a:lnTo>
                  <a:pt x="4924" y="13970"/>
                </a:lnTo>
                <a:lnTo>
                  <a:pt x="10608" y="14031"/>
                </a:lnTo>
                <a:cubicBezTo>
                  <a:pt x="10608" y="14031"/>
                  <a:pt x="10669" y="13119"/>
                  <a:pt x="10669" y="12298"/>
                </a:cubicBezTo>
                <a:cubicBezTo>
                  <a:pt x="12858" y="11204"/>
                  <a:pt x="14225" y="8985"/>
                  <a:pt x="14225" y="6553"/>
                </a:cubicBezTo>
                <a:cubicBezTo>
                  <a:pt x="14271" y="2732"/>
                  <a:pt x="11151" y="1"/>
                  <a:pt x="7756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3834;p72">
            <a:extLst>
              <a:ext uri="{FF2B5EF4-FFF2-40B4-BE49-F238E27FC236}">
                <a16:creationId xmlns="" xmlns:a16="http://schemas.microsoft.com/office/drawing/2014/main" id="{6595E6C1-6113-4A70-89C1-F515F34BA0C0}"/>
              </a:ext>
            </a:extLst>
          </p:cNvPr>
          <p:cNvSpPr/>
          <p:nvPr/>
        </p:nvSpPr>
        <p:spPr>
          <a:xfrm>
            <a:off x="2358081" y="4358893"/>
            <a:ext cx="159391" cy="151881"/>
          </a:xfrm>
          <a:custGeom>
            <a:avLst/>
            <a:gdLst/>
            <a:ahLst/>
            <a:cxnLst/>
            <a:rect l="l" t="t" r="r" b="b"/>
            <a:pathLst>
              <a:path w="7367" h="7405" extrusionOk="0">
                <a:moveTo>
                  <a:pt x="4990" y="436"/>
                </a:moveTo>
                <a:cubicBezTo>
                  <a:pt x="5012" y="436"/>
                  <a:pt x="5034" y="439"/>
                  <a:pt x="5056" y="444"/>
                </a:cubicBezTo>
                <a:cubicBezTo>
                  <a:pt x="5178" y="444"/>
                  <a:pt x="5269" y="536"/>
                  <a:pt x="5330" y="627"/>
                </a:cubicBezTo>
                <a:cubicBezTo>
                  <a:pt x="5360" y="748"/>
                  <a:pt x="5360" y="870"/>
                  <a:pt x="5330" y="961"/>
                </a:cubicBezTo>
                <a:cubicBezTo>
                  <a:pt x="5269" y="1204"/>
                  <a:pt x="5087" y="1417"/>
                  <a:pt x="4904" y="1569"/>
                </a:cubicBezTo>
                <a:cubicBezTo>
                  <a:pt x="4821" y="1634"/>
                  <a:pt x="4735" y="1692"/>
                  <a:pt x="4646" y="1743"/>
                </a:cubicBezTo>
                <a:lnTo>
                  <a:pt x="4646" y="1743"/>
                </a:lnTo>
                <a:cubicBezTo>
                  <a:pt x="4615" y="1676"/>
                  <a:pt x="4590" y="1608"/>
                  <a:pt x="4570" y="1539"/>
                </a:cubicBezTo>
                <a:cubicBezTo>
                  <a:pt x="4479" y="1295"/>
                  <a:pt x="4479" y="1052"/>
                  <a:pt x="4540" y="809"/>
                </a:cubicBezTo>
                <a:cubicBezTo>
                  <a:pt x="4570" y="718"/>
                  <a:pt x="4631" y="596"/>
                  <a:pt x="4722" y="536"/>
                </a:cubicBezTo>
                <a:cubicBezTo>
                  <a:pt x="4796" y="486"/>
                  <a:pt x="4891" y="436"/>
                  <a:pt x="4990" y="436"/>
                </a:cubicBezTo>
                <a:close/>
                <a:moveTo>
                  <a:pt x="2622" y="90"/>
                </a:moveTo>
                <a:cubicBezTo>
                  <a:pt x="2690" y="90"/>
                  <a:pt x="2754" y="105"/>
                  <a:pt x="2807" y="140"/>
                </a:cubicBezTo>
                <a:cubicBezTo>
                  <a:pt x="3020" y="262"/>
                  <a:pt x="3141" y="505"/>
                  <a:pt x="3141" y="748"/>
                </a:cubicBezTo>
                <a:cubicBezTo>
                  <a:pt x="3141" y="991"/>
                  <a:pt x="3111" y="1235"/>
                  <a:pt x="3020" y="1447"/>
                </a:cubicBezTo>
                <a:cubicBezTo>
                  <a:pt x="2983" y="1556"/>
                  <a:pt x="2938" y="1660"/>
                  <a:pt x="2885" y="1757"/>
                </a:cubicBezTo>
                <a:lnTo>
                  <a:pt x="2885" y="1757"/>
                </a:lnTo>
                <a:cubicBezTo>
                  <a:pt x="2613" y="1597"/>
                  <a:pt x="2391" y="1363"/>
                  <a:pt x="2260" y="1083"/>
                </a:cubicBezTo>
                <a:cubicBezTo>
                  <a:pt x="2138" y="839"/>
                  <a:pt x="2138" y="596"/>
                  <a:pt x="2229" y="353"/>
                </a:cubicBezTo>
                <a:cubicBezTo>
                  <a:pt x="2260" y="232"/>
                  <a:pt x="2351" y="140"/>
                  <a:pt x="2473" y="110"/>
                </a:cubicBezTo>
                <a:cubicBezTo>
                  <a:pt x="2523" y="97"/>
                  <a:pt x="2573" y="90"/>
                  <a:pt x="2622" y="90"/>
                </a:cubicBezTo>
                <a:close/>
                <a:moveTo>
                  <a:pt x="554" y="1684"/>
                </a:moveTo>
                <a:cubicBezTo>
                  <a:pt x="635" y="1684"/>
                  <a:pt x="720" y="1713"/>
                  <a:pt x="801" y="1782"/>
                </a:cubicBezTo>
                <a:cubicBezTo>
                  <a:pt x="953" y="1873"/>
                  <a:pt x="1105" y="1995"/>
                  <a:pt x="1166" y="2177"/>
                </a:cubicBezTo>
                <a:cubicBezTo>
                  <a:pt x="1257" y="2360"/>
                  <a:pt x="1333" y="2535"/>
                  <a:pt x="1402" y="2706"/>
                </a:cubicBezTo>
                <a:lnTo>
                  <a:pt x="1402" y="2706"/>
                </a:lnTo>
                <a:cubicBezTo>
                  <a:pt x="1360" y="2709"/>
                  <a:pt x="1317" y="2711"/>
                  <a:pt x="1275" y="2711"/>
                </a:cubicBezTo>
                <a:cubicBezTo>
                  <a:pt x="1138" y="2711"/>
                  <a:pt x="999" y="2695"/>
                  <a:pt x="862" y="2663"/>
                </a:cubicBezTo>
                <a:cubicBezTo>
                  <a:pt x="649" y="2633"/>
                  <a:pt x="467" y="2511"/>
                  <a:pt x="315" y="2359"/>
                </a:cubicBezTo>
                <a:cubicBezTo>
                  <a:pt x="1" y="2118"/>
                  <a:pt x="243" y="1684"/>
                  <a:pt x="554" y="1684"/>
                </a:cubicBezTo>
                <a:close/>
                <a:moveTo>
                  <a:pt x="6770" y="1713"/>
                </a:moveTo>
                <a:cubicBezTo>
                  <a:pt x="6865" y="1713"/>
                  <a:pt x="6956" y="1736"/>
                  <a:pt x="7032" y="1782"/>
                </a:cubicBezTo>
                <a:cubicBezTo>
                  <a:pt x="7214" y="1903"/>
                  <a:pt x="7275" y="2116"/>
                  <a:pt x="7184" y="2298"/>
                </a:cubicBezTo>
                <a:cubicBezTo>
                  <a:pt x="7093" y="2481"/>
                  <a:pt x="6910" y="2602"/>
                  <a:pt x="6728" y="2694"/>
                </a:cubicBezTo>
                <a:cubicBezTo>
                  <a:pt x="6564" y="2740"/>
                  <a:pt x="6391" y="2765"/>
                  <a:pt x="6218" y="2765"/>
                </a:cubicBezTo>
                <a:cubicBezTo>
                  <a:pt x="6050" y="2765"/>
                  <a:pt x="5881" y="2742"/>
                  <a:pt x="5720" y="2694"/>
                </a:cubicBezTo>
                <a:lnTo>
                  <a:pt x="5720" y="2694"/>
                </a:lnTo>
                <a:cubicBezTo>
                  <a:pt x="5823" y="2509"/>
                  <a:pt x="5936" y="2323"/>
                  <a:pt x="6059" y="2146"/>
                </a:cubicBezTo>
                <a:cubicBezTo>
                  <a:pt x="6181" y="1995"/>
                  <a:pt x="6333" y="1873"/>
                  <a:pt x="6485" y="1782"/>
                </a:cubicBezTo>
                <a:cubicBezTo>
                  <a:pt x="6576" y="1736"/>
                  <a:pt x="6675" y="1713"/>
                  <a:pt x="6770" y="1713"/>
                </a:cubicBezTo>
                <a:close/>
                <a:moveTo>
                  <a:pt x="2615" y="1"/>
                </a:moveTo>
                <a:cubicBezTo>
                  <a:pt x="2566" y="1"/>
                  <a:pt x="2517" y="8"/>
                  <a:pt x="2473" y="19"/>
                </a:cubicBezTo>
                <a:cubicBezTo>
                  <a:pt x="2351" y="80"/>
                  <a:pt x="2229" y="171"/>
                  <a:pt x="2199" y="323"/>
                </a:cubicBezTo>
                <a:cubicBezTo>
                  <a:pt x="2078" y="566"/>
                  <a:pt x="2108" y="870"/>
                  <a:pt x="2229" y="1113"/>
                </a:cubicBezTo>
                <a:cubicBezTo>
                  <a:pt x="2372" y="1398"/>
                  <a:pt x="2588" y="1642"/>
                  <a:pt x="2853" y="1813"/>
                </a:cubicBezTo>
                <a:lnTo>
                  <a:pt x="2853" y="1813"/>
                </a:lnTo>
                <a:cubicBezTo>
                  <a:pt x="2549" y="2321"/>
                  <a:pt x="2023" y="2647"/>
                  <a:pt x="1449" y="2702"/>
                </a:cubicBezTo>
                <a:lnTo>
                  <a:pt x="1449" y="2702"/>
                </a:lnTo>
                <a:cubicBezTo>
                  <a:pt x="1377" y="2527"/>
                  <a:pt x="1306" y="2352"/>
                  <a:pt x="1226" y="2177"/>
                </a:cubicBezTo>
                <a:cubicBezTo>
                  <a:pt x="1135" y="1964"/>
                  <a:pt x="1014" y="1812"/>
                  <a:pt x="831" y="1721"/>
                </a:cubicBezTo>
                <a:cubicBezTo>
                  <a:pt x="765" y="1676"/>
                  <a:pt x="698" y="1648"/>
                  <a:pt x="619" y="1648"/>
                </a:cubicBezTo>
                <a:cubicBezTo>
                  <a:pt x="590" y="1648"/>
                  <a:pt x="560" y="1652"/>
                  <a:pt x="527" y="1660"/>
                </a:cubicBezTo>
                <a:cubicBezTo>
                  <a:pt x="436" y="1660"/>
                  <a:pt x="315" y="1721"/>
                  <a:pt x="254" y="1782"/>
                </a:cubicBezTo>
                <a:cubicBezTo>
                  <a:pt x="102" y="1964"/>
                  <a:pt x="132" y="2238"/>
                  <a:pt x="284" y="2420"/>
                </a:cubicBezTo>
                <a:cubicBezTo>
                  <a:pt x="436" y="2572"/>
                  <a:pt x="619" y="2694"/>
                  <a:pt x="862" y="2724"/>
                </a:cubicBezTo>
                <a:cubicBezTo>
                  <a:pt x="1018" y="2763"/>
                  <a:pt x="1173" y="2782"/>
                  <a:pt x="1327" y="2782"/>
                </a:cubicBezTo>
                <a:cubicBezTo>
                  <a:pt x="1361" y="2782"/>
                  <a:pt x="1396" y="2781"/>
                  <a:pt x="1430" y="2779"/>
                </a:cubicBezTo>
                <a:lnTo>
                  <a:pt x="1430" y="2779"/>
                </a:lnTo>
                <a:cubicBezTo>
                  <a:pt x="1487" y="2924"/>
                  <a:pt x="1539" y="3067"/>
                  <a:pt x="1591" y="3210"/>
                </a:cubicBezTo>
                <a:cubicBezTo>
                  <a:pt x="2108" y="4517"/>
                  <a:pt x="2473" y="5581"/>
                  <a:pt x="2716" y="6341"/>
                </a:cubicBezTo>
                <a:cubicBezTo>
                  <a:pt x="2837" y="6706"/>
                  <a:pt x="2929" y="6979"/>
                  <a:pt x="2989" y="7192"/>
                </a:cubicBezTo>
                <a:cubicBezTo>
                  <a:pt x="3020" y="7283"/>
                  <a:pt x="3050" y="7375"/>
                  <a:pt x="3081" y="7405"/>
                </a:cubicBezTo>
                <a:lnTo>
                  <a:pt x="3020" y="7192"/>
                </a:lnTo>
                <a:lnTo>
                  <a:pt x="2746" y="6311"/>
                </a:lnTo>
                <a:cubicBezTo>
                  <a:pt x="2503" y="5581"/>
                  <a:pt x="2138" y="4487"/>
                  <a:pt x="1652" y="3180"/>
                </a:cubicBezTo>
                <a:cubicBezTo>
                  <a:pt x="1591" y="3045"/>
                  <a:pt x="1534" y="2910"/>
                  <a:pt x="1479" y="2775"/>
                </a:cubicBezTo>
                <a:lnTo>
                  <a:pt x="1479" y="2775"/>
                </a:lnTo>
                <a:cubicBezTo>
                  <a:pt x="2080" y="2727"/>
                  <a:pt x="2626" y="2391"/>
                  <a:pt x="2951" y="1872"/>
                </a:cubicBezTo>
                <a:lnTo>
                  <a:pt x="2951" y="1872"/>
                </a:lnTo>
                <a:cubicBezTo>
                  <a:pt x="3112" y="1961"/>
                  <a:pt x="3289" y="2024"/>
                  <a:pt x="3476" y="2055"/>
                </a:cubicBezTo>
                <a:cubicBezTo>
                  <a:pt x="3555" y="2064"/>
                  <a:pt x="3634" y="2068"/>
                  <a:pt x="3712" y="2068"/>
                </a:cubicBezTo>
                <a:cubicBezTo>
                  <a:pt x="4033" y="2068"/>
                  <a:pt x="4347" y="1996"/>
                  <a:pt x="4631" y="1858"/>
                </a:cubicBezTo>
                <a:lnTo>
                  <a:pt x="4631" y="1858"/>
                </a:lnTo>
                <a:cubicBezTo>
                  <a:pt x="4801" y="2190"/>
                  <a:pt x="5065" y="2473"/>
                  <a:pt x="5421" y="2663"/>
                </a:cubicBezTo>
                <a:cubicBezTo>
                  <a:pt x="5489" y="2695"/>
                  <a:pt x="5560" y="2722"/>
                  <a:pt x="5633" y="2746"/>
                </a:cubicBezTo>
                <a:lnTo>
                  <a:pt x="5633" y="2746"/>
                </a:lnTo>
                <a:cubicBezTo>
                  <a:pt x="5580" y="2850"/>
                  <a:pt x="5529" y="2954"/>
                  <a:pt x="5482" y="3058"/>
                </a:cubicBezTo>
                <a:cubicBezTo>
                  <a:pt x="5239" y="3636"/>
                  <a:pt x="5026" y="4244"/>
                  <a:pt x="4874" y="4852"/>
                </a:cubicBezTo>
                <a:cubicBezTo>
                  <a:pt x="4752" y="5399"/>
                  <a:pt x="4661" y="5855"/>
                  <a:pt x="4600" y="6250"/>
                </a:cubicBezTo>
                <a:cubicBezTo>
                  <a:pt x="4540" y="6645"/>
                  <a:pt x="4509" y="6949"/>
                  <a:pt x="4479" y="7162"/>
                </a:cubicBezTo>
                <a:cubicBezTo>
                  <a:pt x="4509" y="6979"/>
                  <a:pt x="4540" y="6675"/>
                  <a:pt x="4631" y="6280"/>
                </a:cubicBezTo>
                <a:cubicBezTo>
                  <a:pt x="4692" y="5885"/>
                  <a:pt x="4783" y="5429"/>
                  <a:pt x="4904" y="4882"/>
                </a:cubicBezTo>
                <a:cubicBezTo>
                  <a:pt x="5056" y="4274"/>
                  <a:pt x="5269" y="3666"/>
                  <a:pt x="5512" y="3089"/>
                </a:cubicBezTo>
                <a:cubicBezTo>
                  <a:pt x="5565" y="2983"/>
                  <a:pt x="5622" y="2873"/>
                  <a:pt x="5683" y="2762"/>
                </a:cubicBezTo>
                <a:lnTo>
                  <a:pt x="5683" y="2762"/>
                </a:lnTo>
                <a:cubicBezTo>
                  <a:pt x="5853" y="2812"/>
                  <a:pt x="6035" y="2841"/>
                  <a:pt x="6219" y="2841"/>
                </a:cubicBezTo>
                <a:cubicBezTo>
                  <a:pt x="6398" y="2841"/>
                  <a:pt x="6581" y="2814"/>
                  <a:pt x="6758" y="2754"/>
                </a:cubicBezTo>
                <a:cubicBezTo>
                  <a:pt x="6971" y="2694"/>
                  <a:pt x="7154" y="2542"/>
                  <a:pt x="7275" y="2329"/>
                </a:cubicBezTo>
                <a:cubicBezTo>
                  <a:pt x="7366" y="2116"/>
                  <a:pt x="7306" y="1873"/>
                  <a:pt x="7093" y="1751"/>
                </a:cubicBezTo>
                <a:cubicBezTo>
                  <a:pt x="6995" y="1686"/>
                  <a:pt x="6880" y="1656"/>
                  <a:pt x="6766" y="1656"/>
                </a:cubicBezTo>
                <a:cubicBezTo>
                  <a:pt x="6667" y="1656"/>
                  <a:pt x="6570" y="1679"/>
                  <a:pt x="6485" y="1721"/>
                </a:cubicBezTo>
                <a:cubicBezTo>
                  <a:pt x="6303" y="1812"/>
                  <a:pt x="6151" y="1934"/>
                  <a:pt x="6029" y="2086"/>
                </a:cubicBezTo>
                <a:cubicBezTo>
                  <a:pt x="5897" y="2274"/>
                  <a:pt x="5777" y="2474"/>
                  <a:pt x="5669" y="2678"/>
                </a:cubicBezTo>
                <a:lnTo>
                  <a:pt x="5669" y="2678"/>
                </a:lnTo>
                <a:cubicBezTo>
                  <a:pt x="5583" y="2650"/>
                  <a:pt x="5500" y="2615"/>
                  <a:pt x="5421" y="2572"/>
                </a:cubicBezTo>
                <a:cubicBezTo>
                  <a:pt x="5118" y="2409"/>
                  <a:pt x="4851" y="2138"/>
                  <a:pt x="4688" y="1829"/>
                </a:cubicBezTo>
                <a:lnTo>
                  <a:pt x="4688" y="1829"/>
                </a:lnTo>
                <a:cubicBezTo>
                  <a:pt x="4796" y="1772"/>
                  <a:pt x="4899" y="1706"/>
                  <a:pt x="4996" y="1630"/>
                </a:cubicBezTo>
                <a:cubicBezTo>
                  <a:pt x="5208" y="1478"/>
                  <a:pt x="5360" y="1235"/>
                  <a:pt x="5451" y="991"/>
                </a:cubicBezTo>
                <a:cubicBezTo>
                  <a:pt x="5482" y="839"/>
                  <a:pt x="5451" y="718"/>
                  <a:pt x="5391" y="596"/>
                </a:cubicBezTo>
                <a:cubicBezTo>
                  <a:pt x="5330" y="444"/>
                  <a:pt x="5208" y="384"/>
                  <a:pt x="5087" y="353"/>
                </a:cubicBezTo>
                <a:cubicBezTo>
                  <a:pt x="4783" y="353"/>
                  <a:pt x="4540" y="536"/>
                  <a:pt x="4479" y="809"/>
                </a:cubicBezTo>
                <a:cubicBezTo>
                  <a:pt x="4418" y="1052"/>
                  <a:pt x="4418" y="1326"/>
                  <a:pt x="4509" y="1569"/>
                </a:cubicBezTo>
                <a:cubicBezTo>
                  <a:pt x="4532" y="1639"/>
                  <a:pt x="4559" y="1707"/>
                  <a:pt x="4590" y="1774"/>
                </a:cubicBezTo>
                <a:lnTo>
                  <a:pt x="4590" y="1774"/>
                </a:lnTo>
                <a:cubicBezTo>
                  <a:pt x="4324" y="1914"/>
                  <a:pt x="4036" y="1990"/>
                  <a:pt x="3742" y="1990"/>
                </a:cubicBezTo>
                <a:cubicBezTo>
                  <a:pt x="3644" y="1990"/>
                  <a:pt x="3545" y="1982"/>
                  <a:pt x="3445" y="1964"/>
                </a:cubicBezTo>
                <a:cubicBezTo>
                  <a:pt x="3285" y="1936"/>
                  <a:pt x="3130" y="1884"/>
                  <a:pt x="2987" y="1812"/>
                </a:cubicBezTo>
                <a:lnTo>
                  <a:pt x="2987" y="1812"/>
                </a:lnTo>
                <a:cubicBezTo>
                  <a:pt x="3048" y="1708"/>
                  <a:pt x="3099" y="1596"/>
                  <a:pt x="3141" y="1478"/>
                </a:cubicBezTo>
                <a:cubicBezTo>
                  <a:pt x="3233" y="1235"/>
                  <a:pt x="3263" y="991"/>
                  <a:pt x="3233" y="748"/>
                </a:cubicBezTo>
                <a:cubicBezTo>
                  <a:pt x="3233" y="596"/>
                  <a:pt x="3202" y="475"/>
                  <a:pt x="3141" y="353"/>
                </a:cubicBezTo>
                <a:cubicBezTo>
                  <a:pt x="3081" y="232"/>
                  <a:pt x="2989" y="140"/>
                  <a:pt x="2868" y="80"/>
                </a:cubicBezTo>
                <a:cubicBezTo>
                  <a:pt x="2791" y="22"/>
                  <a:pt x="2701" y="1"/>
                  <a:pt x="2615" y="1"/>
                </a:cubicBezTo>
                <a:close/>
                <a:moveTo>
                  <a:pt x="4479" y="7162"/>
                </a:moveTo>
                <a:lnTo>
                  <a:pt x="4448" y="7375"/>
                </a:lnTo>
                <a:lnTo>
                  <a:pt x="4448" y="7405"/>
                </a:lnTo>
                <a:cubicBezTo>
                  <a:pt x="4479" y="7344"/>
                  <a:pt x="4479" y="7253"/>
                  <a:pt x="4479" y="7162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3835;p72">
            <a:extLst>
              <a:ext uri="{FF2B5EF4-FFF2-40B4-BE49-F238E27FC236}">
                <a16:creationId xmlns="" xmlns:a16="http://schemas.microsoft.com/office/drawing/2014/main" id="{E4CEB6C5-3B08-4EED-9367-B8414670668C}"/>
              </a:ext>
            </a:extLst>
          </p:cNvPr>
          <p:cNvSpPr/>
          <p:nvPr/>
        </p:nvSpPr>
        <p:spPr>
          <a:xfrm>
            <a:off x="2376060" y="4517625"/>
            <a:ext cx="121679" cy="16839"/>
          </a:xfrm>
          <a:custGeom>
            <a:avLst/>
            <a:gdLst/>
            <a:ahLst/>
            <a:cxnLst/>
            <a:rect l="l" t="t" r="r" b="b"/>
            <a:pathLst>
              <a:path w="5624" h="821" extrusionOk="0">
                <a:moveTo>
                  <a:pt x="395" y="0"/>
                </a:moveTo>
                <a:cubicBezTo>
                  <a:pt x="183" y="0"/>
                  <a:pt x="0" y="183"/>
                  <a:pt x="0" y="395"/>
                </a:cubicBezTo>
                <a:cubicBezTo>
                  <a:pt x="0" y="608"/>
                  <a:pt x="152" y="760"/>
                  <a:pt x="365" y="760"/>
                </a:cubicBezTo>
                <a:lnTo>
                  <a:pt x="5259" y="821"/>
                </a:lnTo>
                <a:cubicBezTo>
                  <a:pt x="5441" y="821"/>
                  <a:pt x="5593" y="669"/>
                  <a:pt x="5623" y="487"/>
                </a:cubicBezTo>
                <a:cubicBezTo>
                  <a:pt x="5623" y="274"/>
                  <a:pt x="5441" y="122"/>
                  <a:pt x="5259" y="122"/>
                </a:cubicBezTo>
                <a:lnTo>
                  <a:pt x="395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3836;p72">
            <a:extLst>
              <a:ext uri="{FF2B5EF4-FFF2-40B4-BE49-F238E27FC236}">
                <a16:creationId xmlns="" xmlns:a16="http://schemas.microsoft.com/office/drawing/2014/main" id="{3DAE2EA1-6739-4FDB-8243-73B19DDFFADE}"/>
              </a:ext>
            </a:extLst>
          </p:cNvPr>
          <p:cNvSpPr/>
          <p:nvPr/>
        </p:nvSpPr>
        <p:spPr>
          <a:xfrm>
            <a:off x="2369809" y="4539632"/>
            <a:ext cx="131221" cy="49083"/>
          </a:xfrm>
          <a:custGeom>
            <a:avLst/>
            <a:gdLst/>
            <a:ahLst/>
            <a:cxnLst/>
            <a:rect l="l" t="t" r="r" b="b"/>
            <a:pathLst>
              <a:path w="6065" h="2393" extrusionOk="0">
                <a:moveTo>
                  <a:pt x="525" y="1"/>
                </a:moveTo>
                <a:cubicBezTo>
                  <a:pt x="134" y="1"/>
                  <a:pt x="0" y="613"/>
                  <a:pt x="441" y="751"/>
                </a:cubicBezTo>
                <a:cubicBezTo>
                  <a:pt x="472" y="766"/>
                  <a:pt x="502" y="774"/>
                  <a:pt x="536" y="774"/>
                </a:cubicBezTo>
                <a:cubicBezTo>
                  <a:pt x="570" y="774"/>
                  <a:pt x="608" y="766"/>
                  <a:pt x="654" y="751"/>
                </a:cubicBezTo>
                <a:lnTo>
                  <a:pt x="1171" y="751"/>
                </a:lnTo>
                <a:lnTo>
                  <a:pt x="1870" y="2119"/>
                </a:lnTo>
                <a:cubicBezTo>
                  <a:pt x="1961" y="2271"/>
                  <a:pt x="2113" y="2362"/>
                  <a:pt x="2295" y="2362"/>
                </a:cubicBezTo>
                <a:lnTo>
                  <a:pt x="4028" y="2392"/>
                </a:lnTo>
                <a:cubicBezTo>
                  <a:pt x="4210" y="2392"/>
                  <a:pt x="4362" y="2271"/>
                  <a:pt x="4454" y="2119"/>
                </a:cubicBezTo>
                <a:lnTo>
                  <a:pt x="5153" y="781"/>
                </a:lnTo>
                <a:lnTo>
                  <a:pt x="5548" y="781"/>
                </a:lnTo>
                <a:cubicBezTo>
                  <a:pt x="5580" y="792"/>
                  <a:pt x="5613" y="797"/>
                  <a:pt x="5647" y="797"/>
                </a:cubicBezTo>
                <a:cubicBezTo>
                  <a:pt x="5801" y="797"/>
                  <a:pt x="5954" y="688"/>
                  <a:pt x="6004" y="538"/>
                </a:cubicBezTo>
                <a:cubicBezTo>
                  <a:pt x="6064" y="325"/>
                  <a:pt x="5943" y="113"/>
                  <a:pt x="5730" y="52"/>
                </a:cubicBezTo>
                <a:cubicBezTo>
                  <a:pt x="5700" y="37"/>
                  <a:pt x="5669" y="29"/>
                  <a:pt x="5639" y="29"/>
                </a:cubicBezTo>
                <a:cubicBezTo>
                  <a:pt x="5609" y="29"/>
                  <a:pt x="5578" y="37"/>
                  <a:pt x="5548" y="52"/>
                </a:cubicBezTo>
                <a:lnTo>
                  <a:pt x="5517" y="82"/>
                </a:lnTo>
                <a:lnTo>
                  <a:pt x="654" y="22"/>
                </a:lnTo>
                <a:cubicBezTo>
                  <a:pt x="609" y="7"/>
                  <a:pt x="566" y="1"/>
                  <a:pt x="52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3837;p72">
            <a:extLst>
              <a:ext uri="{FF2B5EF4-FFF2-40B4-BE49-F238E27FC236}">
                <a16:creationId xmlns="" xmlns:a16="http://schemas.microsoft.com/office/drawing/2014/main" id="{7F80C28D-BE9E-4007-B02F-C59821F9C676}"/>
              </a:ext>
            </a:extLst>
          </p:cNvPr>
          <p:cNvSpPr/>
          <p:nvPr/>
        </p:nvSpPr>
        <p:spPr>
          <a:xfrm>
            <a:off x="2312927" y="4249921"/>
            <a:ext cx="94720" cy="150015"/>
          </a:xfrm>
          <a:custGeom>
            <a:avLst/>
            <a:gdLst/>
            <a:ahLst/>
            <a:cxnLst/>
            <a:rect l="l" t="t" r="r" b="b"/>
            <a:pathLst>
              <a:path w="4378" h="7314" extrusionOk="0">
                <a:moveTo>
                  <a:pt x="4122" y="1"/>
                </a:moveTo>
                <a:cubicBezTo>
                  <a:pt x="4073" y="1"/>
                  <a:pt x="4017" y="4"/>
                  <a:pt x="3952" y="13"/>
                </a:cubicBezTo>
                <a:cubicBezTo>
                  <a:pt x="3587" y="43"/>
                  <a:pt x="3253" y="134"/>
                  <a:pt x="2949" y="286"/>
                </a:cubicBezTo>
                <a:cubicBezTo>
                  <a:pt x="2462" y="499"/>
                  <a:pt x="2006" y="772"/>
                  <a:pt x="1642" y="1137"/>
                </a:cubicBezTo>
                <a:lnTo>
                  <a:pt x="487" y="2687"/>
                </a:lnTo>
                <a:cubicBezTo>
                  <a:pt x="243" y="3265"/>
                  <a:pt x="61" y="3903"/>
                  <a:pt x="31" y="4542"/>
                </a:cubicBezTo>
                <a:cubicBezTo>
                  <a:pt x="0" y="5058"/>
                  <a:pt x="61" y="5575"/>
                  <a:pt x="183" y="6092"/>
                </a:cubicBezTo>
                <a:cubicBezTo>
                  <a:pt x="274" y="6426"/>
                  <a:pt x="395" y="6760"/>
                  <a:pt x="578" y="7034"/>
                </a:cubicBezTo>
                <a:cubicBezTo>
                  <a:pt x="684" y="7220"/>
                  <a:pt x="791" y="7313"/>
                  <a:pt x="836" y="7313"/>
                </a:cubicBezTo>
                <a:cubicBezTo>
                  <a:pt x="842" y="7313"/>
                  <a:pt x="848" y="7311"/>
                  <a:pt x="851" y="7308"/>
                </a:cubicBezTo>
                <a:cubicBezTo>
                  <a:pt x="973" y="7277"/>
                  <a:pt x="791" y="6791"/>
                  <a:pt x="699" y="6000"/>
                </a:cubicBezTo>
                <a:cubicBezTo>
                  <a:pt x="456" y="3903"/>
                  <a:pt x="1429" y="1867"/>
                  <a:pt x="3192" y="772"/>
                </a:cubicBezTo>
                <a:cubicBezTo>
                  <a:pt x="3861" y="347"/>
                  <a:pt x="4377" y="165"/>
                  <a:pt x="4347" y="73"/>
                </a:cubicBezTo>
                <a:cubicBezTo>
                  <a:pt x="4325" y="29"/>
                  <a:pt x="4254" y="1"/>
                  <a:pt x="41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3838;p72">
            <a:extLst>
              <a:ext uri="{FF2B5EF4-FFF2-40B4-BE49-F238E27FC236}">
                <a16:creationId xmlns="" xmlns:a16="http://schemas.microsoft.com/office/drawing/2014/main" id="{99B155D5-9F5E-4888-B7B7-E943F05C1719}"/>
              </a:ext>
            </a:extLst>
          </p:cNvPr>
          <p:cNvSpPr/>
          <p:nvPr/>
        </p:nvSpPr>
        <p:spPr>
          <a:xfrm>
            <a:off x="2422750" y="4240814"/>
            <a:ext cx="35525" cy="16223"/>
          </a:xfrm>
          <a:custGeom>
            <a:avLst/>
            <a:gdLst/>
            <a:ahLst/>
            <a:cxnLst/>
            <a:rect l="l" t="t" r="r" b="b"/>
            <a:pathLst>
              <a:path w="1642" h="791" extrusionOk="0">
                <a:moveTo>
                  <a:pt x="821" y="1"/>
                </a:moveTo>
                <a:cubicBezTo>
                  <a:pt x="608" y="1"/>
                  <a:pt x="396" y="31"/>
                  <a:pt x="213" y="153"/>
                </a:cubicBezTo>
                <a:cubicBezTo>
                  <a:pt x="92" y="213"/>
                  <a:pt x="0" y="335"/>
                  <a:pt x="0" y="457"/>
                </a:cubicBezTo>
                <a:cubicBezTo>
                  <a:pt x="61" y="669"/>
                  <a:pt x="396" y="791"/>
                  <a:pt x="821" y="791"/>
                </a:cubicBezTo>
                <a:lnTo>
                  <a:pt x="1642" y="487"/>
                </a:lnTo>
                <a:cubicBezTo>
                  <a:pt x="1642" y="365"/>
                  <a:pt x="1581" y="244"/>
                  <a:pt x="1429" y="153"/>
                </a:cubicBezTo>
                <a:cubicBezTo>
                  <a:pt x="1247" y="61"/>
                  <a:pt x="1034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3839;p72">
            <a:extLst>
              <a:ext uri="{FF2B5EF4-FFF2-40B4-BE49-F238E27FC236}">
                <a16:creationId xmlns="" xmlns:a16="http://schemas.microsoft.com/office/drawing/2014/main" id="{DE9ABDE5-4335-4E39-B624-0576AB24B395}"/>
              </a:ext>
            </a:extLst>
          </p:cNvPr>
          <p:cNvSpPr/>
          <p:nvPr/>
        </p:nvSpPr>
        <p:spPr>
          <a:xfrm>
            <a:off x="2413534" y="4579791"/>
            <a:ext cx="50000" cy="7056"/>
          </a:xfrm>
          <a:custGeom>
            <a:avLst/>
            <a:gdLst/>
            <a:ahLst/>
            <a:cxnLst/>
            <a:rect l="l" t="t" r="r" b="b"/>
            <a:pathLst>
              <a:path w="2311" h="344" extrusionOk="0">
                <a:moveTo>
                  <a:pt x="1304" y="1"/>
                </a:moveTo>
                <a:cubicBezTo>
                  <a:pt x="1254" y="1"/>
                  <a:pt x="1204" y="3"/>
                  <a:pt x="1156" y="9"/>
                </a:cubicBezTo>
                <a:cubicBezTo>
                  <a:pt x="882" y="9"/>
                  <a:pt x="578" y="70"/>
                  <a:pt x="335" y="161"/>
                </a:cubicBezTo>
                <a:cubicBezTo>
                  <a:pt x="214" y="191"/>
                  <a:pt x="92" y="252"/>
                  <a:pt x="1" y="343"/>
                </a:cubicBezTo>
                <a:cubicBezTo>
                  <a:pt x="31" y="343"/>
                  <a:pt x="122" y="282"/>
                  <a:pt x="335" y="222"/>
                </a:cubicBezTo>
                <a:cubicBezTo>
                  <a:pt x="609" y="130"/>
                  <a:pt x="882" y="70"/>
                  <a:pt x="1156" y="70"/>
                </a:cubicBezTo>
                <a:cubicBezTo>
                  <a:pt x="1429" y="70"/>
                  <a:pt x="1733" y="100"/>
                  <a:pt x="1977" y="191"/>
                </a:cubicBezTo>
                <a:cubicBezTo>
                  <a:pt x="2189" y="252"/>
                  <a:pt x="2311" y="282"/>
                  <a:pt x="2311" y="282"/>
                </a:cubicBezTo>
                <a:cubicBezTo>
                  <a:pt x="2220" y="222"/>
                  <a:pt x="2098" y="161"/>
                  <a:pt x="2007" y="130"/>
                </a:cubicBezTo>
                <a:cubicBezTo>
                  <a:pt x="1782" y="55"/>
                  <a:pt x="1536" y="1"/>
                  <a:pt x="130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3840;p72">
            <a:extLst>
              <a:ext uri="{FF2B5EF4-FFF2-40B4-BE49-F238E27FC236}">
                <a16:creationId xmlns="" xmlns:a16="http://schemas.microsoft.com/office/drawing/2014/main" id="{26386470-A4D5-481C-B572-11C86FBC3F8F}"/>
              </a:ext>
            </a:extLst>
          </p:cNvPr>
          <p:cNvSpPr/>
          <p:nvPr/>
        </p:nvSpPr>
        <p:spPr>
          <a:xfrm>
            <a:off x="2396443" y="4554564"/>
            <a:ext cx="84855" cy="2195"/>
          </a:xfrm>
          <a:custGeom>
            <a:avLst/>
            <a:gdLst/>
            <a:ahLst/>
            <a:cxnLst/>
            <a:rect l="l" t="t" r="r" b="b"/>
            <a:pathLst>
              <a:path w="3922" h="107" extrusionOk="0">
                <a:moveTo>
                  <a:pt x="563" y="0"/>
                </a:moveTo>
                <a:cubicBezTo>
                  <a:pt x="213" y="0"/>
                  <a:pt x="1" y="8"/>
                  <a:pt x="1" y="23"/>
                </a:cubicBezTo>
                <a:cubicBezTo>
                  <a:pt x="1" y="53"/>
                  <a:pt x="852" y="53"/>
                  <a:pt x="1946" y="84"/>
                </a:cubicBezTo>
                <a:cubicBezTo>
                  <a:pt x="2493" y="99"/>
                  <a:pt x="2987" y="107"/>
                  <a:pt x="3344" y="107"/>
                </a:cubicBezTo>
                <a:cubicBezTo>
                  <a:pt x="3701" y="107"/>
                  <a:pt x="3922" y="99"/>
                  <a:pt x="3922" y="84"/>
                </a:cubicBezTo>
                <a:cubicBezTo>
                  <a:pt x="3922" y="53"/>
                  <a:pt x="3040" y="53"/>
                  <a:pt x="1946" y="23"/>
                </a:cubicBezTo>
                <a:cubicBezTo>
                  <a:pt x="1399" y="8"/>
                  <a:pt x="912" y="0"/>
                  <a:pt x="563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3841;p72">
            <a:extLst>
              <a:ext uri="{FF2B5EF4-FFF2-40B4-BE49-F238E27FC236}">
                <a16:creationId xmlns="" xmlns:a16="http://schemas.microsoft.com/office/drawing/2014/main" id="{0107A8AB-8C23-4C45-8676-B5E0DD1FDFB7}"/>
              </a:ext>
            </a:extLst>
          </p:cNvPr>
          <p:cNvSpPr/>
          <p:nvPr/>
        </p:nvSpPr>
        <p:spPr>
          <a:xfrm>
            <a:off x="2403668" y="4568121"/>
            <a:ext cx="71052" cy="1272"/>
          </a:xfrm>
          <a:custGeom>
            <a:avLst/>
            <a:gdLst/>
            <a:ahLst/>
            <a:cxnLst/>
            <a:rect l="l" t="t" r="r" b="b"/>
            <a:pathLst>
              <a:path w="3284" h="62" extrusionOk="0">
                <a:moveTo>
                  <a:pt x="1" y="0"/>
                </a:moveTo>
                <a:cubicBezTo>
                  <a:pt x="153" y="31"/>
                  <a:pt x="305" y="61"/>
                  <a:pt x="457" y="61"/>
                </a:cubicBezTo>
                <a:lnTo>
                  <a:pt x="1642" y="61"/>
                </a:lnTo>
                <a:cubicBezTo>
                  <a:pt x="2098" y="61"/>
                  <a:pt x="2493" y="31"/>
                  <a:pt x="2797" y="31"/>
                </a:cubicBezTo>
                <a:cubicBezTo>
                  <a:pt x="2949" y="31"/>
                  <a:pt x="3101" y="31"/>
                  <a:pt x="328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8" name="Google Shape;3842;p72">
            <a:extLst>
              <a:ext uri="{FF2B5EF4-FFF2-40B4-BE49-F238E27FC236}">
                <a16:creationId xmlns="" xmlns:a16="http://schemas.microsoft.com/office/drawing/2014/main" id="{2DB670EE-6F64-4CA6-85D1-E0DC2BE9AE24}"/>
              </a:ext>
            </a:extLst>
          </p:cNvPr>
          <p:cNvSpPr/>
          <p:nvPr/>
        </p:nvSpPr>
        <p:spPr>
          <a:xfrm>
            <a:off x="2657519" y="5248907"/>
            <a:ext cx="57896" cy="221965"/>
          </a:xfrm>
          <a:custGeom>
            <a:avLst/>
            <a:gdLst/>
            <a:ahLst/>
            <a:cxnLst/>
            <a:rect l="l" t="t" r="r" b="b"/>
            <a:pathLst>
              <a:path w="2676" h="10822" extrusionOk="0">
                <a:moveTo>
                  <a:pt x="2675" y="0"/>
                </a:moveTo>
                <a:lnTo>
                  <a:pt x="2675" y="0"/>
                </a:lnTo>
                <a:cubicBezTo>
                  <a:pt x="2615" y="122"/>
                  <a:pt x="2554" y="274"/>
                  <a:pt x="2523" y="426"/>
                </a:cubicBezTo>
                <a:cubicBezTo>
                  <a:pt x="2432" y="669"/>
                  <a:pt x="2280" y="1064"/>
                  <a:pt x="2098" y="1550"/>
                </a:cubicBezTo>
                <a:cubicBezTo>
                  <a:pt x="1733" y="2523"/>
                  <a:pt x="1065" y="3769"/>
                  <a:pt x="548" y="5289"/>
                </a:cubicBezTo>
                <a:cubicBezTo>
                  <a:pt x="92" y="6566"/>
                  <a:pt x="1" y="7964"/>
                  <a:pt x="305" y="9301"/>
                </a:cubicBezTo>
                <a:cubicBezTo>
                  <a:pt x="426" y="9727"/>
                  <a:pt x="578" y="10092"/>
                  <a:pt x="821" y="10456"/>
                </a:cubicBezTo>
                <a:cubicBezTo>
                  <a:pt x="882" y="10578"/>
                  <a:pt x="1004" y="10700"/>
                  <a:pt x="1095" y="10821"/>
                </a:cubicBezTo>
                <a:cubicBezTo>
                  <a:pt x="821" y="10335"/>
                  <a:pt x="578" y="9818"/>
                  <a:pt x="426" y="9301"/>
                </a:cubicBezTo>
                <a:cubicBezTo>
                  <a:pt x="153" y="7964"/>
                  <a:pt x="274" y="6627"/>
                  <a:pt x="730" y="5350"/>
                </a:cubicBezTo>
                <a:cubicBezTo>
                  <a:pt x="1216" y="3891"/>
                  <a:pt x="1885" y="2584"/>
                  <a:pt x="2220" y="1611"/>
                </a:cubicBezTo>
                <a:cubicBezTo>
                  <a:pt x="2372" y="1216"/>
                  <a:pt x="2493" y="821"/>
                  <a:pt x="2584" y="426"/>
                </a:cubicBezTo>
                <a:cubicBezTo>
                  <a:pt x="2645" y="274"/>
                  <a:pt x="2645" y="152"/>
                  <a:pt x="267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9" name="Google Shape;3843;p72">
            <a:extLst>
              <a:ext uri="{FF2B5EF4-FFF2-40B4-BE49-F238E27FC236}">
                <a16:creationId xmlns="" xmlns:a16="http://schemas.microsoft.com/office/drawing/2014/main" id="{58B1F324-3604-4D62-AEC5-D52220735140}"/>
              </a:ext>
            </a:extLst>
          </p:cNvPr>
          <p:cNvSpPr/>
          <p:nvPr/>
        </p:nvSpPr>
        <p:spPr>
          <a:xfrm>
            <a:off x="3248735" y="5269480"/>
            <a:ext cx="67763" cy="402129"/>
          </a:xfrm>
          <a:custGeom>
            <a:avLst/>
            <a:gdLst/>
            <a:ahLst/>
            <a:cxnLst/>
            <a:rect l="l" t="t" r="r" b="b"/>
            <a:pathLst>
              <a:path w="3132" h="19606" extrusionOk="0">
                <a:moveTo>
                  <a:pt x="31" y="0"/>
                </a:moveTo>
                <a:cubicBezTo>
                  <a:pt x="0" y="61"/>
                  <a:pt x="0" y="122"/>
                  <a:pt x="31" y="183"/>
                </a:cubicBezTo>
                <a:cubicBezTo>
                  <a:pt x="31" y="335"/>
                  <a:pt x="61" y="517"/>
                  <a:pt x="92" y="760"/>
                </a:cubicBezTo>
                <a:cubicBezTo>
                  <a:pt x="183" y="1277"/>
                  <a:pt x="304" y="2006"/>
                  <a:pt x="426" y="2858"/>
                </a:cubicBezTo>
                <a:cubicBezTo>
                  <a:pt x="699" y="4681"/>
                  <a:pt x="1095" y="7113"/>
                  <a:pt x="1551" y="9788"/>
                </a:cubicBezTo>
                <a:cubicBezTo>
                  <a:pt x="1976" y="12493"/>
                  <a:pt x="2371" y="14925"/>
                  <a:pt x="2645" y="16748"/>
                </a:cubicBezTo>
                <a:cubicBezTo>
                  <a:pt x="2797" y="17599"/>
                  <a:pt x="2918" y="18298"/>
                  <a:pt x="2979" y="18846"/>
                </a:cubicBezTo>
                <a:cubicBezTo>
                  <a:pt x="3040" y="19058"/>
                  <a:pt x="3040" y="19271"/>
                  <a:pt x="3070" y="19423"/>
                </a:cubicBezTo>
                <a:cubicBezTo>
                  <a:pt x="3070" y="19484"/>
                  <a:pt x="3101" y="19545"/>
                  <a:pt x="3131" y="19605"/>
                </a:cubicBezTo>
                <a:cubicBezTo>
                  <a:pt x="3131" y="19545"/>
                  <a:pt x="3131" y="19484"/>
                  <a:pt x="3131" y="19393"/>
                </a:cubicBezTo>
                <a:cubicBezTo>
                  <a:pt x="3101" y="19241"/>
                  <a:pt x="3101" y="19058"/>
                  <a:pt x="3070" y="18815"/>
                </a:cubicBezTo>
                <a:cubicBezTo>
                  <a:pt x="3010" y="18329"/>
                  <a:pt x="2918" y="17599"/>
                  <a:pt x="2797" y="16718"/>
                </a:cubicBezTo>
                <a:cubicBezTo>
                  <a:pt x="2554" y="14925"/>
                  <a:pt x="2189" y="12493"/>
                  <a:pt x="1733" y="9757"/>
                </a:cubicBezTo>
                <a:cubicBezTo>
                  <a:pt x="1307" y="7052"/>
                  <a:pt x="882" y="4620"/>
                  <a:pt x="578" y="2858"/>
                </a:cubicBezTo>
                <a:cubicBezTo>
                  <a:pt x="396" y="1976"/>
                  <a:pt x="274" y="1277"/>
                  <a:pt x="183" y="760"/>
                </a:cubicBezTo>
                <a:cubicBezTo>
                  <a:pt x="152" y="517"/>
                  <a:pt x="92" y="335"/>
                  <a:pt x="61" y="183"/>
                </a:cubicBezTo>
                <a:cubicBezTo>
                  <a:pt x="61" y="122"/>
                  <a:pt x="31" y="61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0" name="Google Shape;3844;p72">
            <a:extLst>
              <a:ext uri="{FF2B5EF4-FFF2-40B4-BE49-F238E27FC236}">
                <a16:creationId xmlns="" xmlns:a16="http://schemas.microsoft.com/office/drawing/2014/main" id="{4E1F6331-015B-4B36-A7F8-749AA8EDB37E}"/>
              </a:ext>
            </a:extLst>
          </p:cNvPr>
          <p:cNvSpPr/>
          <p:nvPr/>
        </p:nvSpPr>
        <p:spPr>
          <a:xfrm>
            <a:off x="2553625" y="5330579"/>
            <a:ext cx="9888" cy="147757"/>
          </a:xfrm>
          <a:custGeom>
            <a:avLst/>
            <a:gdLst/>
            <a:ahLst/>
            <a:cxnLst/>
            <a:rect l="l" t="t" r="r" b="b"/>
            <a:pathLst>
              <a:path w="457" h="7204" extrusionOk="0">
                <a:moveTo>
                  <a:pt x="213" y="0"/>
                </a:moveTo>
                <a:cubicBezTo>
                  <a:pt x="183" y="334"/>
                  <a:pt x="183" y="699"/>
                  <a:pt x="213" y="1064"/>
                </a:cubicBezTo>
                <a:cubicBezTo>
                  <a:pt x="213" y="1702"/>
                  <a:pt x="243" y="2614"/>
                  <a:pt x="213" y="3617"/>
                </a:cubicBezTo>
                <a:cubicBezTo>
                  <a:pt x="183" y="4590"/>
                  <a:pt x="122" y="5502"/>
                  <a:pt x="61" y="6140"/>
                </a:cubicBezTo>
                <a:cubicBezTo>
                  <a:pt x="0" y="6505"/>
                  <a:pt x="0" y="6839"/>
                  <a:pt x="0" y="7204"/>
                </a:cubicBezTo>
                <a:cubicBezTo>
                  <a:pt x="122" y="6870"/>
                  <a:pt x="183" y="6505"/>
                  <a:pt x="213" y="6170"/>
                </a:cubicBezTo>
                <a:cubicBezTo>
                  <a:pt x="334" y="5319"/>
                  <a:pt x="395" y="4468"/>
                  <a:pt x="426" y="3617"/>
                </a:cubicBezTo>
                <a:cubicBezTo>
                  <a:pt x="456" y="2766"/>
                  <a:pt x="426" y="1885"/>
                  <a:pt x="365" y="1034"/>
                </a:cubicBezTo>
                <a:cubicBezTo>
                  <a:pt x="334" y="699"/>
                  <a:pt x="304" y="334"/>
                  <a:pt x="21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3845;p72">
            <a:extLst>
              <a:ext uri="{FF2B5EF4-FFF2-40B4-BE49-F238E27FC236}">
                <a16:creationId xmlns="" xmlns:a16="http://schemas.microsoft.com/office/drawing/2014/main" id="{C8E6C84D-1E60-48FE-B2B1-27C60D0C04C0}"/>
              </a:ext>
            </a:extLst>
          </p:cNvPr>
          <p:cNvSpPr/>
          <p:nvPr/>
        </p:nvSpPr>
        <p:spPr>
          <a:xfrm>
            <a:off x="3315158" y="5669968"/>
            <a:ext cx="74341" cy="53389"/>
          </a:xfrm>
          <a:custGeom>
            <a:avLst/>
            <a:gdLst/>
            <a:ahLst/>
            <a:cxnLst/>
            <a:rect l="l" t="t" r="r" b="b"/>
            <a:pathLst>
              <a:path w="3436" h="2603" extrusionOk="0">
                <a:moveTo>
                  <a:pt x="434" y="1"/>
                </a:moveTo>
                <a:cubicBezTo>
                  <a:pt x="282" y="1"/>
                  <a:pt x="135" y="22"/>
                  <a:pt x="0" y="79"/>
                </a:cubicBezTo>
                <a:cubicBezTo>
                  <a:pt x="0" y="110"/>
                  <a:pt x="274" y="79"/>
                  <a:pt x="669" y="140"/>
                </a:cubicBezTo>
                <a:cubicBezTo>
                  <a:pt x="1186" y="231"/>
                  <a:pt x="1703" y="444"/>
                  <a:pt x="2128" y="748"/>
                </a:cubicBezTo>
                <a:cubicBezTo>
                  <a:pt x="2554" y="1083"/>
                  <a:pt x="2918" y="1508"/>
                  <a:pt x="3131" y="1994"/>
                </a:cubicBezTo>
                <a:cubicBezTo>
                  <a:pt x="3313" y="2359"/>
                  <a:pt x="3374" y="2602"/>
                  <a:pt x="3405" y="2602"/>
                </a:cubicBezTo>
                <a:cubicBezTo>
                  <a:pt x="3435" y="2359"/>
                  <a:pt x="3374" y="2116"/>
                  <a:pt x="3283" y="1903"/>
                </a:cubicBezTo>
                <a:cubicBezTo>
                  <a:pt x="2827" y="839"/>
                  <a:pt x="1824" y="110"/>
                  <a:pt x="699" y="19"/>
                </a:cubicBezTo>
                <a:cubicBezTo>
                  <a:pt x="610" y="8"/>
                  <a:pt x="521" y="1"/>
                  <a:pt x="43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2" name="Google Shape;3846;p72">
            <a:extLst>
              <a:ext uri="{FF2B5EF4-FFF2-40B4-BE49-F238E27FC236}">
                <a16:creationId xmlns="" xmlns:a16="http://schemas.microsoft.com/office/drawing/2014/main" id="{E89EF14F-480A-46DC-897B-BCF6EB8937A4}"/>
              </a:ext>
            </a:extLst>
          </p:cNvPr>
          <p:cNvSpPr/>
          <p:nvPr/>
        </p:nvSpPr>
        <p:spPr>
          <a:xfrm>
            <a:off x="3294106" y="5702765"/>
            <a:ext cx="50000" cy="43647"/>
          </a:xfrm>
          <a:custGeom>
            <a:avLst/>
            <a:gdLst/>
            <a:ahLst/>
            <a:cxnLst/>
            <a:rect l="l" t="t" r="r" b="b"/>
            <a:pathLst>
              <a:path w="2311" h="2128" extrusionOk="0">
                <a:moveTo>
                  <a:pt x="1" y="0"/>
                </a:moveTo>
                <a:cubicBezTo>
                  <a:pt x="457" y="274"/>
                  <a:pt x="913" y="547"/>
                  <a:pt x="1308" y="882"/>
                </a:cubicBezTo>
                <a:cubicBezTo>
                  <a:pt x="1672" y="1277"/>
                  <a:pt x="2007" y="1672"/>
                  <a:pt x="2311" y="2128"/>
                </a:cubicBezTo>
                <a:cubicBezTo>
                  <a:pt x="1976" y="1034"/>
                  <a:pt x="1095" y="243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3847;p72">
            <a:extLst>
              <a:ext uri="{FF2B5EF4-FFF2-40B4-BE49-F238E27FC236}">
                <a16:creationId xmlns="" xmlns:a16="http://schemas.microsoft.com/office/drawing/2014/main" id="{60A9F90E-E7F9-4414-9923-DEA84041323A}"/>
              </a:ext>
            </a:extLst>
          </p:cNvPr>
          <p:cNvSpPr/>
          <p:nvPr/>
        </p:nvSpPr>
        <p:spPr>
          <a:xfrm>
            <a:off x="3192181" y="5703278"/>
            <a:ext cx="103267" cy="43133"/>
          </a:xfrm>
          <a:custGeom>
            <a:avLst/>
            <a:gdLst/>
            <a:ahLst/>
            <a:cxnLst/>
            <a:rect l="l" t="t" r="r" b="b"/>
            <a:pathLst>
              <a:path w="4773" h="2103" extrusionOk="0">
                <a:moveTo>
                  <a:pt x="4759" y="1"/>
                </a:moveTo>
                <a:cubicBezTo>
                  <a:pt x="4627" y="1"/>
                  <a:pt x="3608" y="493"/>
                  <a:pt x="2371" y="1039"/>
                </a:cubicBezTo>
                <a:cubicBezTo>
                  <a:pt x="1064" y="1617"/>
                  <a:pt x="0" y="2042"/>
                  <a:pt x="0" y="2103"/>
                </a:cubicBezTo>
                <a:cubicBezTo>
                  <a:pt x="851" y="1890"/>
                  <a:pt x="1672" y="1586"/>
                  <a:pt x="2462" y="1221"/>
                </a:cubicBezTo>
                <a:cubicBezTo>
                  <a:pt x="3283" y="887"/>
                  <a:pt x="4043" y="492"/>
                  <a:pt x="4772" y="6"/>
                </a:cubicBezTo>
                <a:cubicBezTo>
                  <a:pt x="4771" y="2"/>
                  <a:pt x="4766" y="1"/>
                  <a:pt x="475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3848;p72">
            <a:extLst>
              <a:ext uri="{FF2B5EF4-FFF2-40B4-BE49-F238E27FC236}">
                <a16:creationId xmlns="" xmlns:a16="http://schemas.microsoft.com/office/drawing/2014/main" id="{08C84413-C6EB-47C2-9EE3-D4C8179E8159}"/>
              </a:ext>
            </a:extLst>
          </p:cNvPr>
          <p:cNvSpPr/>
          <p:nvPr/>
        </p:nvSpPr>
        <p:spPr>
          <a:xfrm>
            <a:off x="2393153" y="5417853"/>
            <a:ext cx="1010799" cy="554871"/>
          </a:xfrm>
          <a:custGeom>
            <a:avLst/>
            <a:gdLst/>
            <a:ahLst/>
            <a:cxnLst/>
            <a:rect l="l" t="t" r="r" b="b"/>
            <a:pathLst>
              <a:path w="46719" h="27053" extrusionOk="0">
                <a:moveTo>
                  <a:pt x="1" y="0"/>
                </a:moveTo>
                <a:cubicBezTo>
                  <a:pt x="1" y="1"/>
                  <a:pt x="5372" y="25658"/>
                  <a:pt x="5441" y="25658"/>
                </a:cubicBezTo>
                <a:cubicBezTo>
                  <a:pt x="5441" y="25658"/>
                  <a:pt x="5441" y="25656"/>
                  <a:pt x="5441" y="25654"/>
                </a:cubicBezTo>
                <a:cubicBezTo>
                  <a:pt x="5441" y="25621"/>
                  <a:pt x="5708" y="25606"/>
                  <a:pt x="6194" y="25606"/>
                </a:cubicBezTo>
                <a:cubicBezTo>
                  <a:pt x="10643" y="25606"/>
                  <a:pt x="33465" y="26861"/>
                  <a:pt x="37904" y="27053"/>
                </a:cubicBezTo>
                <a:lnTo>
                  <a:pt x="38937" y="26809"/>
                </a:lnTo>
                <a:lnTo>
                  <a:pt x="46719" y="19636"/>
                </a:lnTo>
                <a:lnTo>
                  <a:pt x="37752" y="18907"/>
                </a:lnTo>
                <a:lnTo>
                  <a:pt x="34560" y="608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3849;p72">
            <a:extLst>
              <a:ext uri="{FF2B5EF4-FFF2-40B4-BE49-F238E27FC236}">
                <a16:creationId xmlns="" xmlns:a16="http://schemas.microsoft.com/office/drawing/2014/main" id="{92E7A1B0-3E6D-457A-AB73-193598DD8F35}"/>
              </a:ext>
            </a:extLst>
          </p:cNvPr>
          <p:cNvSpPr/>
          <p:nvPr/>
        </p:nvSpPr>
        <p:spPr>
          <a:xfrm>
            <a:off x="3139563" y="5430938"/>
            <a:ext cx="97361" cy="536801"/>
          </a:xfrm>
          <a:custGeom>
            <a:avLst/>
            <a:gdLst/>
            <a:ahLst/>
            <a:cxnLst/>
            <a:rect l="l" t="t" r="r" b="b"/>
            <a:pathLst>
              <a:path w="4500" h="26172" extrusionOk="0">
                <a:moveTo>
                  <a:pt x="61" y="1"/>
                </a:moveTo>
                <a:cubicBezTo>
                  <a:pt x="1" y="1"/>
                  <a:pt x="943" y="5867"/>
                  <a:pt x="2159" y="13101"/>
                </a:cubicBezTo>
                <a:cubicBezTo>
                  <a:pt x="3344" y="20335"/>
                  <a:pt x="4378" y="26171"/>
                  <a:pt x="4438" y="26171"/>
                </a:cubicBezTo>
                <a:cubicBezTo>
                  <a:pt x="4499" y="26141"/>
                  <a:pt x="3557" y="20275"/>
                  <a:pt x="2341" y="13071"/>
                </a:cubicBezTo>
                <a:cubicBezTo>
                  <a:pt x="1156" y="5837"/>
                  <a:pt x="122" y="1"/>
                  <a:pt x="61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3850;p72">
            <a:extLst>
              <a:ext uri="{FF2B5EF4-FFF2-40B4-BE49-F238E27FC236}">
                <a16:creationId xmlns="" xmlns:a16="http://schemas.microsoft.com/office/drawing/2014/main" id="{A73EC362-34E2-49EF-AE39-8DE8DFB7C39C}"/>
              </a:ext>
            </a:extLst>
          </p:cNvPr>
          <p:cNvSpPr/>
          <p:nvPr/>
        </p:nvSpPr>
        <p:spPr>
          <a:xfrm>
            <a:off x="3120501" y="5431574"/>
            <a:ext cx="92752" cy="541151"/>
          </a:xfrm>
          <a:custGeom>
            <a:avLst/>
            <a:gdLst/>
            <a:ahLst/>
            <a:cxnLst/>
            <a:rect l="l" t="t" r="r" b="b"/>
            <a:pathLst>
              <a:path w="4287" h="26384" extrusionOk="0">
                <a:moveTo>
                  <a:pt x="1034" y="0"/>
                </a:moveTo>
                <a:lnTo>
                  <a:pt x="1034" y="0"/>
                </a:lnTo>
                <a:cubicBezTo>
                  <a:pt x="973" y="61"/>
                  <a:pt x="882" y="122"/>
                  <a:pt x="821" y="183"/>
                </a:cubicBezTo>
                <a:cubicBezTo>
                  <a:pt x="608" y="335"/>
                  <a:pt x="395" y="517"/>
                  <a:pt x="213" y="699"/>
                </a:cubicBezTo>
                <a:cubicBezTo>
                  <a:pt x="61" y="851"/>
                  <a:pt x="0" y="1064"/>
                  <a:pt x="31" y="1246"/>
                </a:cubicBezTo>
                <a:cubicBezTo>
                  <a:pt x="91" y="1459"/>
                  <a:pt x="91" y="1672"/>
                  <a:pt x="152" y="1915"/>
                </a:cubicBezTo>
                <a:cubicBezTo>
                  <a:pt x="213" y="2432"/>
                  <a:pt x="304" y="2949"/>
                  <a:pt x="395" y="3556"/>
                </a:cubicBezTo>
                <a:cubicBezTo>
                  <a:pt x="821" y="6019"/>
                  <a:pt x="1338" y="9332"/>
                  <a:pt x="1946" y="13040"/>
                </a:cubicBezTo>
                <a:cubicBezTo>
                  <a:pt x="2584" y="16718"/>
                  <a:pt x="3161" y="20061"/>
                  <a:pt x="3557" y="22493"/>
                </a:cubicBezTo>
                <a:cubicBezTo>
                  <a:pt x="3769" y="23709"/>
                  <a:pt x="3952" y="24681"/>
                  <a:pt x="4073" y="25380"/>
                </a:cubicBezTo>
                <a:lnTo>
                  <a:pt x="4225" y="26140"/>
                </a:lnTo>
                <a:cubicBezTo>
                  <a:pt x="4225" y="26232"/>
                  <a:pt x="4256" y="26292"/>
                  <a:pt x="4286" y="26384"/>
                </a:cubicBezTo>
                <a:cubicBezTo>
                  <a:pt x="4286" y="26292"/>
                  <a:pt x="4286" y="26201"/>
                  <a:pt x="4256" y="26110"/>
                </a:cubicBezTo>
                <a:cubicBezTo>
                  <a:pt x="4225" y="25928"/>
                  <a:pt x="4195" y="25654"/>
                  <a:pt x="4134" y="25350"/>
                </a:cubicBezTo>
                <a:cubicBezTo>
                  <a:pt x="4043" y="24651"/>
                  <a:pt x="3891" y="23648"/>
                  <a:pt x="3709" y="22463"/>
                </a:cubicBezTo>
                <a:cubicBezTo>
                  <a:pt x="3283" y="20031"/>
                  <a:pt x="2766" y="16687"/>
                  <a:pt x="2158" y="12979"/>
                </a:cubicBezTo>
                <a:cubicBezTo>
                  <a:pt x="1520" y="9301"/>
                  <a:pt x="942" y="5958"/>
                  <a:pt x="547" y="3526"/>
                </a:cubicBezTo>
                <a:cubicBezTo>
                  <a:pt x="426" y="2918"/>
                  <a:pt x="335" y="2371"/>
                  <a:pt x="243" y="1885"/>
                </a:cubicBezTo>
                <a:cubicBezTo>
                  <a:pt x="213" y="1672"/>
                  <a:pt x="183" y="1429"/>
                  <a:pt x="122" y="1216"/>
                </a:cubicBezTo>
                <a:cubicBezTo>
                  <a:pt x="61" y="1034"/>
                  <a:pt x="183" y="851"/>
                  <a:pt x="274" y="730"/>
                </a:cubicBezTo>
                <a:cubicBezTo>
                  <a:pt x="456" y="547"/>
                  <a:pt x="639" y="365"/>
                  <a:pt x="851" y="183"/>
                </a:cubicBezTo>
                <a:cubicBezTo>
                  <a:pt x="912" y="122"/>
                  <a:pt x="973" y="61"/>
                  <a:pt x="1034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" name="Google Shape;3851;p72">
            <a:extLst>
              <a:ext uri="{FF2B5EF4-FFF2-40B4-BE49-F238E27FC236}">
                <a16:creationId xmlns="" xmlns:a16="http://schemas.microsoft.com/office/drawing/2014/main" id="{924518C5-E15D-43A2-9C0A-8DD8E7CAD967}"/>
              </a:ext>
            </a:extLst>
          </p:cNvPr>
          <p:cNvSpPr/>
          <p:nvPr/>
        </p:nvSpPr>
        <p:spPr>
          <a:xfrm>
            <a:off x="2399081" y="5439039"/>
            <a:ext cx="722092" cy="11876"/>
          </a:xfrm>
          <a:custGeom>
            <a:avLst/>
            <a:gdLst/>
            <a:ahLst/>
            <a:cxnLst/>
            <a:rect l="l" t="t" r="r" b="b"/>
            <a:pathLst>
              <a:path w="33375" h="579" extrusionOk="0">
                <a:moveTo>
                  <a:pt x="334" y="1"/>
                </a:moveTo>
                <a:cubicBezTo>
                  <a:pt x="122" y="31"/>
                  <a:pt x="0" y="31"/>
                  <a:pt x="0" y="31"/>
                </a:cubicBezTo>
                <a:lnTo>
                  <a:pt x="334" y="31"/>
                </a:lnTo>
                <a:lnTo>
                  <a:pt x="1307" y="62"/>
                </a:lnTo>
                <a:lnTo>
                  <a:pt x="4894" y="123"/>
                </a:lnTo>
                <a:lnTo>
                  <a:pt x="16687" y="305"/>
                </a:lnTo>
                <a:lnTo>
                  <a:pt x="28511" y="518"/>
                </a:lnTo>
                <a:lnTo>
                  <a:pt x="32068" y="578"/>
                </a:lnTo>
                <a:lnTo>
                  <a:pt x="33375" y="578"/>
                </a:lnTo>
                <a:cubicBezTo>
                  <a:pt x="33283" y="548"/>
                  <a:pt x="33162" y="548"/>
                  <a:pt x="33040" y="548"/>
                </a:cubicBezTo>
                <a:lnTo>
                  <a:pt x="32068" y="518"/>
                </a:lnTo>
                <a:lnTo>
                  <a:pt x="28511" y="396"/>
                </a:lnTo>
                <a:cubicBezTo>
                  <a:pt x="25472" y="305"/>
                  <a:pt x="21308" y="214"/>
                  <a:pt x="16687" y="123"/>
                </a:cubicBezTo>
                <a:cubicBezTo>
                  <a:pt x="12098" y="62"/>
                  <a:pt x="7933" y="1"/>
                  <a:pt x="489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" name="Google Shape;3852;p72">
            <a:extLst>
              <a:ext uri="{FF2B5EF4-FFF2-40B4-BE49-F238E27FC236}">
                <a16:creationId xmlns="" xmlns:a16="http://schemas.microsoft.com/office/drawing/2014/main" id="{6F53F00A-317D-435B-8C8C-2182A546F1B3}"/>
              </a:ext>
            </a:extLst>
          </p:cNvPr>
          <p:cNvSpPr/>
          <p:nvPr/>
        </p:nvSpPr>
        <p:spPr>
          <a:xfrm>
            <a:off x="3209944" y="5821212"/>
            <a:ext cx="151927" cy="110984"/>
          </a:xfrm>
          <a:custGeom>
            <a:avLst/>
            <a:gdLst/>
            <a:ahLst/>
            <a:cxnLst/>
            <a:rect l="l" t="t" r="r" b="b"/>
            <a:pathLst>
              <a:path w="7022" h="5411" extrusionOk="0">
                <a:moveTo>
                  <a:pt x="0" y="0"/>
                </a:moveTo>
                <a:cubicBezTo>
                  <a:pt x="152" y="31"/>
                  <a:pt x="334" y="61"/>
                  <a:pt x="517" y="92"/>
                </a:cubicBezTo>
                <a:lnTo>
                  <a:pt x="1945" y="183"/>
                </a:lnTo>
                <a:cubicBezTo>
                  <a:pt x="3106" y="270"/>
                  <a:pt x="4710" y="385"/>
                  <a:pt x="6519" y="501"/>
                </a:cubicBezTo>
                <a:lnTo>
                  <a:pt x="6519" y="501"/>
                </a:lnTo>
                <a:cubicBezTo>
                  <a:pt x="6464" y="549"/>
                  <a:pt x="6408" y="597"/>
                  <a:pt x="6353" y="639"/>
                </a:cubicBezTo>
                <a:cubicBezTo>
                  <a:pt x="4833" y="1946"/>
                  <a:pt x="3465" y="3131"/>
                  <a:pt x="2462" y="3982"/>
                </a:cubicBezTo>
                <a:lnTo>
                  <a:pt x="1307" y="5016"/>
                </a:lnTo>
                <a:cubicBezTo>
                  <a:pt x="1155" y="5137"/>
                  <a:pt x="1003" y="5259"/>
                  <a:pt x="882" y="5411"/>
                </a:cubicBezTo>
                <a:cubicBezTo>
                  <a:pt x="1064" y="5289"/>
                  <a:pt x="1216" y="5198"/>
                  <a:pt x="1337" y="5046"/>
                </a:cubicBezTo>
                <a:lnTo>
                  <a:pt x="2553" y="4073"/>
                </a:lnTo>
                <a:cubicBezTo>
                  <a:pt x="3556" y="3253"/>
                  <a:pt x="4955" y="2067"/>
                  <a:pt x="6474" y="791"/>
                </a:cubicBezTo>
                <a:cubicBezTo>
                  <a:pt x="6596" y="669"/>
                  <a:pt x="6717" y="578"/>
                  <a:pt x="6839" y="487"/>
                </a:cubicBezTo>
                <a:lnTo>
                  <a:pt x="7021" y="335"/>
                </a:lnTo>
                <a:lnTo>
                  <a:pt x="6778" y="335"/>
                </a:lnTo>
                <a:cubicBezTo>
                  <a:pt x="4894" y="213"/>
                  <a:pt x="3192" y="122"/>
                  <a:pt x="1976" y="61"/>
                </a:cubicBezTo>
                <a:lnTo>
                  <a:pt x="517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9" name="Google Shape;3853;p72">
            <a:extLst>
              <a:ext uri="{FF2B5EF4-FFF2-40B4-BE49-F238E27FC236}">
                <a16:creationId xmlns="" xmlns:a16="http://schemas.microsoft.com/office/drawing/2014/main" id="{CFF88BBE-DDD1-48F1-B598-922477A3CE64}"/>
              </a:ext>
            </a:extLst>
          </p:cNvPr>
          <p:cNvSpPr/>
          <p:nvPr/>
        </p:nvSpPr>
        <p:spPr>
          <a:xfrm>
            <a:off x="2683830" y="5846995"/>
            <a:ext cx="293985" cy="169909"/>
          </a:xfrm>
          <a:custGeom>
            <a:avLst/>
            <a:gdLst/>
            <a:ahLst/>
            <a:cxnLst/>
            <a:rect l="l" t="t" r="r" b="b"/>
            <a:pathLst>
              <a:path w="13588" h="8284" extrusionOk="0">
                <a:moveTo>
                  <a:pt x="1762" y="0"/>
                </a:moveTo>
                <a:cubicBezTo>
                  <a:pt x="1614" y="0"/>
                  <a:pt x="1520" y="20"/>
                  <a:pt x="1520" y="20"/>
                </a:cubicBezTo>
                <a:lnTo>
                  <a:pt x="1520" y="2391"/>
                </a:lnTo>
                <a:cubicBezTo>
                  <a:pt x="1411" y="1737"/>
                  <a:pt x="862" y="1278"/>
                  <a:pt x="224" y="1278"/>
                </a:cubicBezTo>
                <a:cubicBezTo>
                  <a:pt x="150" y="1278"/>
                  <a:pt x="76" y="1284"/>
                  <a:pt x="0" y="1297"/>
                </a:cubicBezTo>
                <a:lnTo>
                  <a:pt x="365" y="5522"/>
                </a:lnTo>
                <a:cubicBezTo>
                  <a:pt x="700" y="6525"/>
                  <a:pt x="1520" y="7285"/>
                  <a:pt x="2554" y="7528"/>
                </a:cubicBezTo>
                <a:lnTo>
                  <a:pt x="5472" y="8196"/>
                </a:lnTo>
                <a:cubicBezTo>
                  <a:pt x="5815" y="8260"/>
                  <a:pt x="6433" y="8284"/>
                  <a:pt x="7179" y="8284"/>
                </a:cubicBezTo>
                <a:cubicBezTo>
                  <a:pt x="9666" y="8284"/>
                  <a:pt x="13587" y="8014"/>
                  <a:pt x="13587" y="8014"/>
                </a:cubicBezTo>
                <a:lnTo>
                  <a:pt x="13587" y="5917"/>
                </a:lnTo>
                <a:cubicBezTo>
                  <a:pt x="13587" y="5917"/>
                  <a:pt x="10761" y="4215"/>
                  <a:pt x="10244" y="3971"/>
                </a:cubicBezTo>
                <a:cubicBezTo>
                  <a:pt x="9818" y="3698"/>
                  <a:pt x="9332" y="3576"/>
                  <a:pt x="8815" y="3576"/>
                </a:cubicBezTo>
                <a:cubicBezTo>
                  <a:pt x="8511" y="3637"/>
                  <a:pt x="8602" y="3607"/>
                  <a:pt x="8450" y="4063"/>
                </a:cubicBezTo>
                <a:cubicBezTo>
                  <a:pt x="8299" y="4519"/>
                  <a:pt x="9849" y="5917"/>
                  <a:pt x="9849" y="5917"/>
                </a:cubicBezTo>
                <a:lnTo>
                  <a:pt x="7143" y="5157"/>
                </a:lnTo>
                <a:cubicBezTo>
                  <a:pt x="6809" y="4245"/>
                  <a:pt x="6566" y="3333"/>
                  <a:pt x="6384" y="2421"/>
                </a:cubicBezTo>
                <a:cubicBezTo>
                  <a:pt x="6080" y="810"/>
                  <a:pt x="4378" y="658"/>
                  <a:pt x="4377" y="658"/>
                </a:cubicBezTo>
                <a:lnTo>
                  <a:pt x="4377" y="658"/>
                </a:lnTo>
                <a:lnTo>
                  <a:pt x="5198" y="5522"/>
                </a:lnTo>
                <a:lnTo>
                  <a:pt x="4347" y="5066"/>
                </a:lnTo>
                <a:cubicBezTo>
                  <a:pt x="3922" y="4002"/>
                  <a:pt x="3648" y="2908"/>
                  <a:pt x="3496" y="1783"/>
                </a:cubicBezTo>
                <a:cubicBezTo>
                  <a:pt x="3219" y="193"/>
                  <a:pt x="2226" y="0"/>
                  <a:pt x="1762" y="0"/>
                </a:cubicBezTo>
                <a:close/>
              </a:path>
            </a:pathLst>
          </a:custGeom>
          <a:solidFill>
            <a:srgbClr val="FFB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0" name="Google Shape;3854;p72">
            <a:extLst>
              <a:ext uri="{FF2B5EF4-FFF2-40B4-BE49-F238E27FC236}">
                <a16:creationId xmlns="" xmlns:a16="http://schemas.microsoft.com/office/drawing/2014/main" id="{6B275787-DB3E-448B-AEB2-DAD27A669524}"/>
              </a:ext>
            </a:extLst>
          </p:cNvPr>
          <p:cNvSpPr/>
          <p:nvPr/>
        </p:nvSpPr>
        <p:spPr>
          <a:xfrm>
            <a:off x="2737095" y="5639632"/>
            <a:ext cx="92839" cy="75376"/>
          </a:xfrm>
          <a:custGeom>
            <a:avLst/>
            <a:gdLst/>
            <a:ahLst/>
            <a:cxnLst/>
            <a:rect l="l" t="t" r="r" b="b"/>
            <a:pathLst>
              <a:path w="4291" h="3675" extrusionOk="0">
                <a:moveTo>
                  <a:pt x="2271" y="1"/>
                </a:moveTo>
                <a:cubicBezTo>
                  <a:pt x="2213" y="1"/>
                  <a:pt x="2156" y="3"/>
                  <a:pt x="2098" y="8"/>
                </a:cubicBezTo>
                <a:cubicBezTo>
                  <a:pt x="517" y="282"/>
                  <a:pt x="1" y="2288"/>
                  <a:pt x="1247" y="3261"/>
                </a:cubicBezTo>
                <a:cubicBezTo>
                  <a:pt x="1602" y="3547"/>
                  <a:pt x="2004" y="3674"/>
                  <a:pt x="2396" y="3674"/>
                </a:cubicBezTo>
                <a:cubicBezTo>
                  <a:pt x="3377" y="3674"/>
                  <a:pt x="4291" y="2871"/>
                  <a:pt x="4226" y="1741"/>
                </a:cubicBezTo>
                <a:cubicBezTo>
                  <a:pt x="4111" y="735"/>
                  <a:pt x="3262" y="1"/>
                  <a:pt x="2271" y="1"/>
                </a:cubicBezTo>
                <a:close/>
              </a:path>
            </a:pathLst>
          </a:custGeom>
          <a:solidFill>
            <a:srgbClr val="FAFAF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1" name="Google Shape;3855;p72">
            <a:extLst>
              <a:ext uri="{FF2B5EF4-FFF2-40B4-BE49-F238E27FC236}">
                <a16:creationId xmlns="" xmlns:a16="http://schemas.microsoft.com/office/drawing/2014/main" id="{A7038C4D-1CA9-4B93-ADF9-3D7608052B70}"/>
              </a:ext>
            </a:extLst>
          </p:cNvPr>
          <p:cNvSpPr/>
          <p:nvPr/>
        </p:nvSpPr>
        <p:spPr>
          <a:xfrm>
            <a:off x="3313839" y="5663979"/>
            <a:ext cx="122999" cy="90349"/>
          </a:xfrm>
          <a:custGeom>
            <a:avLst/>
            <a:gdLst/>
            <a:ahLst/>
            <a:cxnLst/>
            <a:rect l="l" t="t" r="r" b="b"/>
            <a:pathLst>
              <a:path w="5685" h="4405" extrusionOk="0">
                <a:moveTo>
                  <a:pt x="1" y="250"/>
                </a:moveTo>
                <a:lnTo>
                  <a:pt x="183" y="311"/>
                </a:lnTo>
                <a:lnTo>
                  <a:pt x="100" y="255"/>
                </a:lnTo>
                <a:lnTo>
                  <a:pt x="100" y="255"/>
                </a:lnTo>
                <a:cubicBezTo>
                  <a:pt x="67" y="253"/>
                  <a:pt x="34" y="251"/>
                  <a:pt x="1" y="250"/>
                </a:cubicBezTo>
                <a:close/>
                <a:moveTo>
                  <a:pt x="1662" y="0"/>
                </a:moveTo>
                <a:cubicBezTo>
                  <a:pt x="1131" y="0"/>
                  <a:pt x="602" y="84"/>
                  <a:pt x="92" y="250"/>
                </a:cubicBezTo>
                <a:lnTo>
                  <a:pt x="100" y="255"/>
                </a:lnTo>
                <a:lnTo>
                  <a:pt x="100" y="255"/>
                </a:lnTo>
                <a:cubicBezTo>
                  <a:pt x="1578" y="352"/>
                  <a:pt x="2870" y="1283"/>
                  <a:pt x="3435" y="2651"/>
                </a:cubicBezTo>
                <a:cubicBezTo>
                  <a:pt x="3557" y="3077"/>
                  <a:pt x="3739" y="3472"/>
                  <a:pt x="3922" y="3867"/>
                </a:cubicBezTo>
                <a:cubicBezTo>
                  <a:pt x="4101" y="4201"/>
                  <a:pt x="4455" y="4405"/>
                  <a:pt x="4835" y="4405"/>
                </a:cubicBezTo>
                <a:cubicBezTo>
                  <a:pt x="4905" y="4405"/>
                  <a:pt x="4976" y="4398"/>
                  <a:pt x="5046" y="4384"/>
                </a:cubicBezTo>
                <a:cubicBezTo>
                  <a:pt x="5289" y="4293"/>
                  <a:pt x="5502" y="4110"/>
                  <a:pt x="5593" y="3837"/>
                </a:cubicBezTo>
                <a:cubicBezTo>
                  <a:pt x="5685" y="3563"/>
                  <a:pt x="5685" y="3289"/>
                  <a:pt x="5654" y="3016"/>
                </a:cubicBezTo>
                <a:cubicBezTo>
                  <a:pt x="5441" y="1830"/>
                  <a:pt x="4651" y="827"/>
                  <a:pt x="3557" y="371"/>
                </a:cubicBezTo>
                <a:cubicBezTo>
                  <a:pt x="2942" y="122"/>
                  <a:pt x="2301" y="0"/>
                  <a:pt x="166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2" name="Google Shape;3856;p72">
            <a:extLst>
              <a:ext uri="{FF2B5EF4-FFF2-40B4-BE49-F238E27FC236}">
                <a16:creationId xmlns="" xmlns:a16="http://schemas.microsoft.com/office/drawing/2014/main" id="{18426B36-B7D8-425F-BAB1-92705CB6FC51}"/>
              </a:ext>
            </a:extLst>
          </p:cNvPr>
          <p:cNvSpPr/>
          <p:nvPr/>
        </p:nvSpPr>
        <p:spPr>
          <a:xfrm>
            <a:off x="2877836" y="4888394"/>
            <a:ext cx="307789" cy="124868"/>
          </a:xfrm>
          <a:custGeom>
            <a:avLst/>
            <a:gdLst/>
            <a:ahLst/>
            <a:cxnLst/>
            <a:rect l="l" t="t" r="r" b="b"/>
            <a:pathLst>
              <a:path w="14226" h="6088" extrusionOk="0">
                <a:moveTo>
                  <a:pt x="12106" y="0"/>
                </a:moveTo>
                <a:cubicBezTo>
                  <a:pt x="12000" y="0"/>
                  <a:pt x="11895" y="4"/>
                  <a:pt x="11794" y="9"/>
                </a:cubicBezTo>
                <a:lnTo>
                  <a:pt x="2584" y="404"/>
                </a:lnTo>
                <a:cubicBezTo>
                  <a:pt x="1854" y="434"/>
                  <a:pt x="1003" y="495"/>
                  <a:pt x="517" y="1042"/>
                </a:cubicBezTo>
                <a:cubicBezTo>
                  <a:pt x="0" y="1620"/>
                  <a:pt x="31" y="2440"/>
                  <a:pt x="152" y="3200"/>
                </a:cubicBezTo>
                <a:cubicBezTo>
                  <a:pt x="274" y="3930"/>
                  <a:pt x="487" y="4690"/>
                  <a:pt x="274" y="5419"/>
                </a:cubicBezTo>
                <a:lnTo>
                  <a:pt x="14225" y="6088"/>
                </a:lnTo>
                <a:cubicBezTo>
                  <a:pt x="13526" y="4842"/>
                  <a:pt x="13374" y="3383"/>
                  <a:pt x="13861" y="1620"/>
                </a:cubicBezTo>
                <a:cubicBezTo>
                  <a:pt x="13921" y="1194"/>
                  <a:pt x="13800" y="799"/>
                  <a:pt x="13526" y="465"/>
                </a:cubicBezTo>
                <a:cubicBezTo>
                  <a:pt x="13197" y="85"/>
                  <a:pt x="12636" y="0"/>
                  <a:pt x="12106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3" name="Google Shape;3857;p72">
            <a:extLst>
              <a:ext uri="{FF2B5EF4-FFF2-40B4-BE49-F238E27FC236}">
                <a16:creationId xmlns="" xmlns:a16="http://schemas.microsoft.com/office/drawing/2014/main" id="{5F762EC7-A3BC-4FB6-A807-FBBFDA2D64F6}"/>
              </a:ext>
            </a:extLst>
          </p:cNvPr>
          <p:cNvSpPr/>
          <p:nvPr/>
        </p:nvSpPr>
        <p:spPr>
          <a:xfrm>
            <a:off x="2889671" y="4981430"/>
            <a:ext cx="263068" cy="51871"/>
          </a:xfrm>
          <a:custGeom>
            <a:avLst/>
            <a:gdLst/>
            <a:ahLst/>
            <a:cxnLst/>
            <a:rect l="l" t="t" r="r" b="b"/>
            <a:pathLst>
              <a:path w="12159" h="2529" extrusionOk="0">
                <a:moveTo>
                  <a:pt x="0" y="427"/>
                </a:moveTo>
                <a:lnTo>
                  <a:pt x="0" y="427"/>
                </a:lnTo>
                <a:cubicBezTo>
                  <a:pt x="3" y="431"/>
                  <a:pt x="6" y="434"/>
                  <a:pt x="9" y="438"/>
                </a:cubicBezTo>
                <a:lnTo>
                  <a:pt x="9" y="438"/>
                </a:lnTo>
                <a:cubicBezTo>
                  <a:pt x="7" y="434"/>
                  <a:pt x="4" y="430"/>
                  <a:pt x="0" y="427"/>
                </a:cubicBezTo>
                <a:close/>
                <a:moveTo>
                  <a:pt x="12157" y="0"/>
                </a:moveTo>
                <a:cubicBezTo>
                  <a:pt x="12120" y="0"/>
                  <a:pt x="11517" y="444"/>
                  <a:pt x="10487" y="974"/>
                </a:cubicBezTo>
                <a:cubicBezTo>
                  <a:pt x="9089" y="1673"/>
                  <a:pt x="7599" y="2129"/>
                  <a:pt x="6019" y="2281"/>
                </a:cubicBezTo>
                <a:cubicBezTo>
                  <a:pt x="5662" y="2319"/>
                  <a:pt x="5306" y="2336"/>
                  <a:pt x="4949" y="2336"/>
                </a:cubicBezTo>
                <a:cubicBezTo>
                  <a:pt x="4455" y="2336"/>
                  <a:pt x="3960" y="2304"/>
                  <a:pt x="3465" y="2251"/>
                </a:cubicBezTo>
                <a:cubicBezTo>
                  <a:pt x="2766" y="2160"/>
                  <a:pt x="2098" y="1947"/>
                  <a:pt x="1490" y="1643"/>
                </a:cubicBezTo>
                <a:cubicBezTo>
                  <a:pt x="917" y="1341"/>
                  <a:pt x="403" y="920"/>
                  <a:pt x="9" y="438"/>
                </a:cubicBezTo>
                <a:lnTo>
                  <a:pt x="9" y="438"/>
                </a:lnTo>
                <a:cubicBezTo>
                  <a:pt x="31" y="471"/>
                  <a:pt x="34" y="522"/>
                  <a:pt x="61" y="549"/>
                </a:cubicBezTo>
                <a:cubicBezTo>
                  <a:pt x="122" y="670"/>
                  <a:pt x="213" y="761"/>
                  <a:pt x="304" y="853"/>
                </a:cubicBezTo>
                <a:cubicBezTo>
                  <a:pt x="608" y="1248"/>
                  <a:pt x="973" y="1552"/>
                  <a:pt x="1429" y="1765"/>
                </a:cubicBezTo>
                <a:cubicBezTo>
                  <a:pt x="2037" y="2099"/>
                  <a:pt x="2736" y="2312"/>
                  <a:pt x="3435" y="2433"/>
                </a:cubicBezTo>
                <a:cubicBezTo>
                  <a:pt x="3907" y="2498"/>
                  <a:pt x="4380" y="2529"/>
                  <a:pt x="4848" y="2529"/>
                </a:cubicBezTo>
                <a:cubicBezTo>
                  <a:pt x="5253" y="2529"/>
                  <a:pt x="5654" y="2506"/>
                  <a:pt x="6049" y="2464"/>
                </a:cubicBezTo>
                <a:cubicBezTo>
                  <a:pt x="7630" y="2312"/>
                  <a:pt x="9149" y="1856"/>
                  <a:pt x="10548" y="1096"/>
                </a:cubicBezTo>
                <a:cubicBezTo>
                  <a:pt x="10973" y="883"/>
                  <a:pt x="11368" y="609"/>
                  <a:pt x="11763" y="336"/>
                </a:cubicBezTo>
                <a:cubicBezTo>
                  <a:pt x="11915" y="245"/>
                  <a:pt x="12037" y="123"/>
                  <a:pt x="12159" y="2"/>
                </a:cubicBezTo>
                <a:cubicBezTo>
                  <a:pt x="12159" y="1"/>
                  <a:pt x="12158" y="0"/>
                  <a:pt x="1215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3858;p72">
            <a:extLst>
              <a:ext uri="{FF2B5EF4-FFF2-40B4-BE49-F238E27FC236}">
                <a16:creationId xmlns="" xmlns:a16="http://schemas.microsoft.com/office/drawing/2014/main" id="{2FD38E91-D783-4BA6-ABAD-BA7491E00ACA}"/>
              </a:ext>
            </a:extLst>
          </p:cNvPr>
          <p:cNvSpPr/>
          <p:nvPr/>
        </p:nvSpPr>
        <p:spPr>
          <a:xfrm>
            <a:off x="2996204" y="4895798"/>
            <a:ext cx="21073" cy="136804"/>
          </a:xfrm>
          <a:custGeom>
            <a:avLst/>
            <a:gdLst/>
            <a:ahLst/>
            <a:cxnLst/>
            <a:rect l="l" t="t" r="r" b="b"/>
            <a:pathLst>
              <a:path w="974" h="6670" extrusionOk="0">
                <a:moveTo>
                  <a:pt x="791" y="0"/>
                </a:moveTo>
                <a:cubicBezTo>
                  <a:pt x="714" y="0"/>
                  <a:pt x="653" y="29"/>
                  <a:pt x="608" y="73"/>
                </a:cubicBezTo>
                <a:cubicBezTo>
                  <a:pt x="365" y="225"/>
                  <a:pt x="183" y="438"/>
                  <a:pt x="122" y="711"/>
                </a:cubicBezTo>
                <a:cubicBezTo>
                  <a:pt x="0" y="1076"/>
                  <a:pt x="0" y="1471"/>
                  <a:pt x="61" y="1836"/>
                </a:cubicBezTo>
                <a:cubicBezTo>
                  <a:pt x="152" y="2262"/>
                  <a:pt x="213" y="2718"/>
                  <a:pt x="304" y="3204"/>
                </a:cubicBezTo>
                <a:cubicBezTo>
                  <a:pt x="456" y="4146"/>
                  <a:pt x="608" y="5028"/>
                  <a:pt x="730" y="5666"/>
                </a:cubicBezTo>
                <a:cubicBezTo>
                  <a:pt x="760" y="6000"/>
                  <a:pt x="852" y="6365"/>
                  <a:pt x="973" y="6669"/>
                </a:cubicBezTo>
                <a:cubicBezTo>
                  <a:pt x="973" y="6335"/>
                  <a:pt x="943" y="6000"/>
                  <a:pt x="882" y="5666"/>
                </a:cubicBezTo>
                <a:cubicBezTo>
                  <a:pt x="791" y="5028"/>
                  <a:pt x="639" y="4146"/>
                  <a:pt x="487" y="3174"/>
                </a:cubicBezTo>
                <a:cubicBezTo>
                  <a:pt x="396" y="2718"/>
                  <a:pt x="335" y="2262"/>
                  <a:pt x="244" y="1836"/>
                </a:cubicBezTo>
                <a:cubicBezTo>
                  <a:pt x="183" y="1471"/>
                  <a:pt x="183" y="1107"/>
                  <a:pt x="244" y="742"/>
                </a:cubicBezTo>
                <a:cubicBezTo>
                  <a:pt x="304" y="499"/>
                  <a:pt x="456" y="286"/>
                  <a:pt x="639" y="134"/>
                </a:cubicBezTo>
                <a:cubicBezTo>
                  <a:pt x="700" y="104"/>
                  <a:pt x="791" y="43"/>
                  <a:pt x="882" y="12"/>
                </a:cubicBezTo>
                <a:cubicBezTo>
                  <a:pt x="849" y="4"/>
                  <a:pt x="819" y="0"/>
                  <a:pt x="7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3859;p72">
            <a:extLst>
              <a:ext uri="{FF2B5EF4-FFF2-40B4-BE49-F238E27FC236}">
                <a16:creationId xmlns="" xmlns:a16="http://schemas.microsoft.com/office/drawing/2014/main" id="{BA27D3A5-AFA4-44ED-ACF5-AF1BF4DA40D1}"/>
              </a:ext>
            </a:extLst>
          </p:cNvPr>
          <p:cNvSpPr/>
          <p:nvPr/>
        </p:nvSpPr>
        <p:spPr>
          <a:xfrm>
            <a:off x="3095513" y="4890280"/>
            <a:ext cx="25660" cy="113013"/>
          </a:xfrm>
          <a:custGeom>
            <a:avLst/>
            <a:gdLst/>
            <a:ahLst/>
            <a:cxnLst/>
            <a:rect l="l" t="t" r="r" b="b"/>
            <a:pathLst>
              <a:path w="1186" h="5510" extrusionOk="0">
                <a:moveTo>
                  <a:pt x="65" y="0"/>
                </a:moveTo>
                <a:cubicBezTo>
                  <a:pt x="23" y="0"/>
                  <a:pt x="0" y="8"/>
                  <a:pt x="0" y="8"/>
                </a:cubicBezTo>
                <a:cubicBezTo>
                  <a:pt x="0" y="38"/>
                  <a:pt x="61" y="38"/>
                  <a:pt x="183" y="99"/>
                </a:cubicBezTo>
                <a:cubicBezTo>
                  <a:pt x="335" y="221"/>
                  <a:pt x="456" y="403"/>
                  <a:pt x="487" y="585"/>
                </a:cubicBezTo>
                <a:cubicBezTo>
                  <a:pt x="547" y="1102"/>
                  <a:pt x="608" y="1832"/>
                  <a:pt x="699" y="2622"/>
                </a:cubicBezTo>
                <a:cubicBezTo>
                  <a:pt x="821" y="3412"/>
                  <a:pt x="912" y="4142"/>
                  <a:pt x="1003" y="4658"/>
                </a:cubicBezTo>
                <a:cubicBezTo>
                  <a:pt x="1003" y="4932"/>
                  <a:pt x="1064" y="5236"/>
                  <a:pt x="1155" y="5509"/>
                </a:cubicBezTo>
                <a:cubicBezTo>
                  <a:pt x="1186" y="5205"/>
                  <a:pt x="1155" y="4932"/>
                  <a:pt x="1125" y="4658"/>
                </a:cubicBezTo>
                <a:cubicBezTo>
                  <a:pt x="1064" y="4111"/>
                  <a:pt x="1003" y="3412"/>
                  <a:pt x="912" y="2591"/>
                </a:cubicBezTo>
                <a:cubicBezTo>
                  <a:pt x="790" y="1801"/>
                  <a:pt x="730" y="1102"/>
                  <a:pt x="608" y="555"/>
                </a:cubicBezTo>
                <a:cubicBezTo>
                  <a:pt x="547" y="342"/>
                  <a:pt x="426" y="160"/>
                  <a:pt x="243" y="38"/>
                </a:cubicBezTo>
                <a:cubicBezTo>
                  <a:pt x="167" y="8"/>
                  <a:pt x="107" y="0"/>
                  <a:pt x="6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3860;p72">
            <a:extLst>
              <a:ext uri="{FF2B5EF4-FFF2-40B4-BE49-F238E27FC236}">
                <a16:creationId xmlns="" xmlns:a16="http://schemas.microsoft.com/office/drawing/2014/main" id="{BE7D0C24-0AF0-4579-91C7-71538FB1FDA5}"/>
              </a:ext>
            </a:extLst>
          </p:cNvPr>
          <p:cNvSpPr/>
          <p:nvPr/>
        </p:nvSpPr>
        <p:spPr>
          <a:xfrm>
            <a:off x="2904145" y="4896659"/>
            <a:ext cx="26980" cy="107885"/>
          </a:xfrm>
          <a:custGeom>
            <a:avLst/>
            <a:gdLst/>
            <a:ahLst/>
            <a:cxnLst/>
            <a:rect l="l" t="t" r="r" b="b"/>
            <a:pathLst>
              <a:path w="1247" h="5260" extrusionOk="0">
                <a:moveTo>
                  <a:pt x="1246" y="1"/>
                </a:moveTo>
                <a:cubicBezTo>
                  <a:pt x="942" y="31"/>
                  <a:pt x="699" y="183"/>
                  <a:pt x="517" y="426"/>
                </a:cubicBezTo>
                <a:cubicBezTo>
                  <a:pt x="304" y="669"/>
                  <a:pt x="182" y="973"/>
                  <a:pt x="91" y="1277"/>
                </a:cubicBezTo>
                <a:cubicBezTo>
                  <a:pt x="30" y="1642"/>
                  <a:pt x="0" y="2037"/>
                  <a:pt x="61" y="2402"/>
                </a:cubicBezTo>
                <a:cubicBezTo>
                  <a:pt x="122" y="3192"/>
                  <a:pt x="213" y="3922"/>
                  <a:pt x="274" y="4408"/>
                </a:cubicBezTo>
                <a:cubicBezTo>
                  <a:pt x="304" y="4712"/>
                  <a:pt x="365" y="4986"/>
                  <a:pt x="426" y="5259"/>
                </a:cubicBezTo>
                <a:cubicBezTo>
                  <a:pt x="456" y="4955"/>
                  <a:pt x="456" y="4682"/>
                  <a:pt x="426" y="4408"/>
                </a:cubicBezTo>
                <a:cubicBezTo>
                  <a:pt x="395" y="3891"/>
                  <a:pt x="334" y="3192"/>
                  <a:pt x="274" y="2402"/>
                </a:cubicBezTo>
                <a:cubicBezTo>
                  <a:pt x="243" y="2037"/>
                  <a:pt x="243" y="1673"/>
                  <a:pt x="304" y="1308"/>
                </a:cubicBezTo>
                <a:cubicBezTo>
                  <a:pt x="334" y="1034"/>
                  <a:pt x="456" y="761"/>
                  <a:pt x="638" y="518"/>
                </a:cubicBezTo>
                <a:cubicBezTo>
                  <a:pt x="790" y="305"/>
                  <a:pt x="1003" y="122"/>
                  <a:pt x="124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3861;p72">
            <a:extLst>
              <a:ext uri="{FF2B5EF4-FFF2-40B4-BE49-F238E27FC236}">
                <a16:creationId xmlns="" xmlns:a16="http://schemas.microsoft.com/office/drawing/2014/main" id="{50E1126A-A132-4D7E-A736-EAB0B69AC51A}"/>
              </a:ext>
            </a:extLst>
          </p:cNvPr>
          <p:cNvSpPr/>
          <p:nvPr/>
        </p:nvSpPr>
        <p:spPr>
          <a:xfrm>
            <a:off x="1391571" y="6008864"/>
            <a:ext cx="753008" cy="846019"/>
          </a:xfrm>
          <a:custGeom>
            <a:avLst/>
            <a:gdLst/>
            <a:ahLst/>
            <a:cxnLst/>
            <a:rect l="l" t="t" r="r" b="b"/>
            <a:pathLst>
              <a:path w="34804" h="41248" extrusionOk="0">
                <a:moveTo>
                  <a:pt x="1673" y="0"/>
                </a:moveTo>
                <a:lnTo>
                  <a:pt x="1" y="41156"/>
                </a:lnTo>
                <a:lnTo>
                  <a:pt x="15320" y="41156"/>
                </a:lnTo>
                <a:lnTo>
                  <a:pt x="16080" y="24499"/>
                </a:lnTo>
                <a:lnTo>
                  <a:pt x="18846" y="41156"/>
                </a:lnTo>
                <a:lnTo>
                  <a:pt x="34804" y="41247"/>
                </a:lnTo>
                <a:cubicBezTo>
                  <a:pt x="34804" y="41247"/>
                  <a:pt x="33679" y="3739"/>
                  <a:pt x="33679" y="1763"/>
                </a:cubicBezTo>
                <a:lnTo>
                  <a:pt x="1673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3862;p72">
            <a:extLst>
              <a:ext uri="{FF2B5EF4-FFF2-40B4-BE49-F238E27FC236}">
                <a16:creationId xmlns="" xmlns:a16="http://schemas.microsoft.com/office/drawing/2014/main" id="{EDE22F97-221B-40AD-8937-6A898FB69481}"/>
              </a:ext>
            </a:extLst>
          </p:cNvPr>
          <p:cNvSpPr/>
          <p:nvPr/>
        </p:nvSpPr>
        <p:spPr>
          <a:xfrm>
            <a:off x="925972" y="5034448"/>
            <a:ext cx="541261" cy="811643"/>
          </a:xfrm>
          <a:custGeom>
            <a:avLst/>
            <a:gdLst/>
            <a:ahLst/>
            <a:cxnLst/>
            <a:rect l="l" t="t" r="r" b="b"/>
            <a:pathLst>
              <a:path w="25017" h="39572" extrusionOk="0">
                <a:moveTo>
                  <a:pt x="25016" y="0"/>
                </a:moveTo>
                <a:lnTo>
                  <a:pt x="25016" y="0"/>
                </a:lnTo>
                <a:cubicBezTo>
                  <a:pt x="20670" y="1490"/>
                  <a:pt x="16262" y="26171"/>
                  <a:pt x="16262" y="26171"/>
                </a:cubicBezTo>
                <a:lnTo>
                  <a:pt x="6050" y="16687"/>
                </a:lnTo>
                <a:lnTo>
                  <a:pt x="1" y="21611"/>
                </a:lnTo>
                <a:lnTo>
                  <a:pt x="8147" y="33770"/>
                </a:lnTo>
                <a:cubicBezTo>
                  <a:pt x="10650" y="37493"/>
                  <a:pt x="14798" y="39571"/>
                  <a:pt x="19060" y="39571"/>
                </a:cubicBezTo>
                <a:cubicBezTo>
                  <a:pt x="20957" y="39571"/>
                  <a:pt x="22876" y="39160"/>
                  <a:pt x="24682" y="38299"/>
                </a:cubicBezTo>
                <a:lnTo>
                  <a:pt x="25016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3863;p72">
            <a:extLst>
              <a:ext uri="{FF2B5EF4-FFF2-40B4-BE49-F238E27FC236}">
                <a16:creationId xmlns="" xmlns:a16="http://schemas.microsoft.com/office/drawing/2014/main" id="{A4CF8534-D5E6-4202-9B56-97106FA2889F}"/>
              </a:ext>
            </a:extLst>
          </p:cNvPr>
          <p:cNvSpPr/>
          <p:nvPr/>
        </p:nvSpPr>
        <p:spPr>
          <a:xfrm>
            <a:off x="741182" y="4552534"/>
            <a:ext cx="1007509" cy="1602241"/>
          </a:xfrm>
          <a:custGeom>
            <a:avLst/>
            <a:gdLst/>
            <a:ahLst/>
            <a:cxnLst/>
            <a:rect l="l" t="t" r="r" b="b"/>
            <a:pathLst>
              <a:path w="46567" h="78118" extrusionOk="0">
                <a:moveTo>
                  <a:pt x="1" y="0"/>
                </a:moveTo>
                <a:lnTo>
                  <a:pt x="1733" y="23679"/>
                </a:lnTo>
                <a:lnTo>
                  <a:pt x="30153" y="78117"/>
                </a:lnTo>
                <a:lnTo>
                  <a:pt x="46567" y="68634"/>
                </a:lnTo>
                <a:lnTo>
                  <a:pt x="18572" y="15381"/>
                </a:ln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3864;p72">
            <a:extLst>
              <a:ext uri="{FF2B5EF4-FFF2-40B4-BE49-F238E27FC236}">
                <a16:creationId xmlns="" xmlns:a16="http://schemas.microsoft.com/office/drawing/2014/main" id="{59249573-DE37-42A5-A58F-090A1F5DE71E}"/>
              </a:ext>
            </a:extLst>
          </p:cNvPr>
          <p:cNvSpPr/>
          <p:nvPr/>
        </p:nvSpPr>
        <p:spPr>
          <a:xfrm>
            <a:off x="741182" y="4552534"/>
            <a:ext cx="407747" cy="503841"/>
          </a:xfrm>
          <a:custGeom>
            <a:avLst/>
            <a:gdLst/>
            <a:ahLst/>
            <a:cxnLst/>
            <a:rect l="l" t="t" r="r" b="b"/>
            <a:pathLst>
              <a:path w="18846" h="24565" extrusionOk="0">
                <a:moveTo>
                  <a:pt x="1" y="0"/>
                </a:moveTo>
                <a:lnTo>
                  <a:pt x="1733" y="23496"/>
                </a:lnTo>
                <a:cubicBezTo>
                  <a:pt x="2664" y="24230"/>
                  <a:pt x="3730" y="24565"/>
                  <a:pt x="4772" y="24565"/>
                </a:cubicBezTo>
                <a:cubicBezTo>
                  <a:pt x="7098" y="24565"/>
                  <a:pt x="9310" y="22898"/>
                  <a:pt x="9666" y="20274"/>
                </a:cubicBezTo>
                <a:cubicBezTo>
                  <a:pt x="10492" y="20941"/>
                  <a:pt x="11413" y="21235"/>
                  <a:pt x="12306" y="21235"/>
                </a:cubicBezTo>
                <a:cubicBezTo>
                  <a:pt x="14832" y="21235"/>
                  <a:pt x="17133" y="18885"/>
                  <a:pt x="16414" y="15988"/>
                </a:cubicBezTo>
                <a:lnTo>
                  <a:pt x="16414" y="15988"/>
                </a:lnTo>
                <a:lnTo>
                  <a:pt x="16566" y="16080"/>
                </a:lnTo>
                <a:cubicBezTo>
                  <a:pt x="16834" y="16234"/>
                  <a:pt x="17126" y="16308"/>
                  <a:pt x="17414" y="16308"/>
                </a:cubicBezTo>
                <a:cubicBezTo>
                  <a:pt x="17976" y="16308"/>
                  <a:pt x="18524" y="16025"/>
                  <a:pt x="18846" y="15502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1" name="Google Shape;3865;p72">
            <a:extLst>
              <a:ext uri="{FF2B5EF4-FFF2-40B4-BE49-F238E27FC236}">
                <a16:creationId xmlns="" xmlns:a16="http://schemas.microsoft.com/office/drawing/2014/main" id="{FA24F224-55B3-448B-9C35-C00068E2B7FF}"/>
              </a:ext>
            </a:extLst>
          </p:cNvPr>
          <p:cNvSpPr/>
          <p:nvPr/>
        </p:nvSpPr>
        <p:spPr>
          <a:xfrm>
            <a:off x="741182" y="4552534"/>
            <a:ext cx="164432" cy="205823"/>
          </a:xfrm>
          <a:custGeom>
            <a:avLst/>
            <a:gdLst/>
            <a:ahLst/>
            <a:cxnLst/>
            <a:rect l="l" t="t" r="r" b="b"/>
            <a:pathLst>
              <a:path w="7600" h="10035" extrusionOk="0">
                <a:moveTo>
                  <a:pt x="1" y="0"/>
                </a:moveTo>
                <a:lnTo>
                  <a:pt x="700" y="9514"/>
                </a:lnTo>
                <a:cubicBezTo>
                  <a:pt x="700" y="9514"/>
                  <a:pt x="1519" y="10034"/>
                  <a:pt x="2703" y="10034"/>
                </a:cubicBezTo>
                <a:cubicBezTo>
                  <a:pt x="4079" y="10034"/>
                  <a:pt x="5949" y="9332"/>
                  <a:pt x="7599" y="6292"/>
                </a:cubicBezTo>
                <a:lnTo>
                  <a:pt x="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2" name="Google Shape;3866;p72">
            <a:extLst>
              <a:ext uri="{FF2B5EF4-FFF2-40B4-BE49-F238E27FC236}">
                <a16:creationId xmlns="" xmlns:a16="http://schemas.microsoft.com/office/drawing/2014/main" id="{867D51FE-0840-4D63-B26B-13A57FB92B2A}"/>
              </a:ext>
            </a:extLst>
          </p:cNvPr>
          <p:cNvSpPr/>
          <p:nvPr/>
        </p:nvSpPr>
        <p:spPr>
          <a:xfrm>
            <a:off x="947672" y="4969615"/>
            <a:ext cx="582044" cy="1094135"/>
          </a:xfrm>
          <a:custGeom>
            <a:avLst/>
            <a:gdLst/>
            <a:ahLst/>
            <a:cxnLst/>
            <a:rect l="l" t="t" r="r" b="b"/>
            <a:pathLst>
              <a:path w="26902" h="53345" extrusionOk="0">
                <a:moveTo>
                  <a:pt x="62" y="0"/>
                </a:moveTo>
                <a:lnTo>
                  <a:pt x="62" y="0"/>
                </a:lnTo>
                <a:cubicBezTo>
                  <a:pt x="1" y="30"/>
                  <a:pt x="5958" y="12006"/>
                  <a:pt x="13375" y="26718"/>
                </a:cubicBezTo>
                <a:cubicBezTo>
                  <a:pt x="20782" y="41441"/>
                  <a:pt x="26795" y="53344"/>
                  <a:pt x="26870" y="53344"/>
                </a:cubicBezTo>
                <a:cubicBezTo>
                  <a:pt x="26870" y="53344"/>
                  <a:pt x="26871" y="53344"/>
                  <a:pt x="26871" y="53344"/>
                </a:cubicBezTo>
                <a:cubicBezTo>
                  <a:pt x="26901" y="53314"/>
                  <a:pt x="20974" y="41368"/>
                  <a:pt x="13557" y="26627"/>
                </a:cubicBezTo>
                <a:cubicBezTo>
                  <a:pt x="6141" y="11915"/>
                  <a:pt x="122" y="0"/>
                  <a:pt x="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3" name="Google Shape;3867;p72">
            <a:extLst>
              <a:ext uri="{FF2B5EF4-FFF2-40B4-BE49-F238E27FC236}">
                <a16:creationId xmlns="" xmlns:a16="http://schemas.microsoft.com/office/drawing/2014/main" id="{7BA69A3B-3953-4704-ABA3-D29FCC5FE617}"/>
              </a:ext>
            </a:extLst>
          </p:cNvPr>
          <p:cNvSpPr/>
          <p:nvPr/>
        </p:nvSpPr>
        <p:spPr>
          <a:xfrm>
            <a:off x="1095639" y="4886055"/>
            <a:ext cx="582044" cy="1094155"/>
          </a:xfrm>
          <a:custGeom>
            <a:avLst/>
            <a:gdLst/>
            <a:ahLst/>
            <a:cxnLst/>
            <a:rect l="l" t="t" r="r" b="b"/>
            <a:pathLst>
              <a:path w="26902" h="53346" extrusionOk="0">
                <a:moveTo>
                  <a:pt x="32" y="1"/>
                </a:moveTo>
                <a:cubicBezTo>
                  <a:pt x="31" y="1"/>
                  <a:pt x="31" y="1"/>
                  <a:pt x="31" y="1"/>
                </a:cubicBezTo>
                <a:cubicBezTo>
                  <a:pt x="1" y="31"/>
                  <a:pt x="5958" y="11977"/>
                  <a:pt x="13345" y="26719"/>
                </a:cubicBezTo>
                <a:cubicBezTo>
                  <a:pt x="20761" y="41430"/>
                  <a:pt x="26810" y="53345"/>
                  <a:pt x="26840" y="53345"/>
                </a:cubicBezTo>
                <a:cubicBezTo>
                  <a:pt x="26901" y="53315"/>
                  <a:pt x="20943" y="41369"/>
                  <a:pt x="13527" y="26628"/>
                </a:cubicBezTo>
                <a:cubicBezTo>
                  <a:pt x="6120" y="11904"/>
                  <a:pt x="107" y="1"/>
                  <a:pt x="3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4" name="Google Shape;3868;p72">
            <a:extLst>
              <a:ext uri="{FF2B5EF4-FFF2-40B4-BE49-F238E27FC236}">
                <a16:creationId xmlns="" xmlns:a16="http://schemas.microsoft.com/office/drawing/2014/main" id="{4FDD60F6-0F4E-4A33-89A1-EE1B5408F689}"/>
              </a:ext>
            </a:extLst>
          </p:cNvPr>
          <p:cNvSpPr/>
          <p:nvPr/>
        </p:nvSpPr>
        <p:spPr>
          <a:xfrm>
            <a:off x="856932" y="5202780"/>
            <a:ext cx="184812" cy="257489"/>
          </a:xfrm>
          <a:custGeom>
            <a:avLst/>
            <a:gdLst/>
            <a:ahLst/>
            <a:cxnLst/>
            <a:rect l="l" t="t" r="r" b="b"/>
            <a:pathLst>
              <a:path w="8542" h="12554" extrusionOk="0">
                <a:moveTo>
                  <a:pt x="4468" y="0"/>
                </a:moveTo>
                <a:lnTo>
                  <a:pt x="791" y="1489"/>
                </a:lnTo>
                <a:lnTo>
                  <a:pt x="0" y="4438"/>
                </a:lnTo>
                <a:lnTo>
                  <a:pt x="1277" y="9392"/>
                </a:lnTo>
                <a:lnTo>
                  <a:pt x="4256" y="12553"/>
                </a:lnTo>
                <a:lnTo>
                  <a:pt x="6262" y="10882"/>
                </a:lnTo>
                <a:lnTo>
                  <a:pt x="6383" y="7842"/>
                </a:lnTo>
                <a:lnTo>
                  <a:pt x="6626" y="6140"/>
                </a:lnTo>
                <a:cubicBezTo>
                  <a:pt x="6626" y="6140"/>
                  <a:pt x="8450" y="5562"/>
                  <a:pt x="8481" y="5289"/>
                </a:cubicBezTo>
                <a:cubicBezTo>
                  <a:pt x="8541" y="5015"/>
                  <a:pt x="8268" y="4073"/>
                  <a:pt x="7994" y="4043"/>
                </a:cubicBezTo>
                <a:cubicBezTo>
                  <a:pt x="7988" y="4042"/>
                  <a:pt x="7982" y="4042"/>
                  <a:pt x="7975" y="4042"/>
                </a:cubicBezTo>
                <a:cubicBezTo>
                  <a:pt x="7640" y="4042"/>
                  <a:pt x="5806" y="4711"/>
                  <a:pt x="5806" y="4711"/>
                </a:cubicBezTo>
                <a:cubicBezTo>
                  <a:pt x="5806" y="4711"/>
                  <a:pt x="8055" y="2918"/>
                  <a:pt x="7994" y="2644"/>
                </a:cubicBezTo>
                <a:cubicBezTo>
                  <a:pt x="7933" y="2340"/>
                  <a:pt x="7690" y="1611"/>
                  <a:pt x="7234" y="1520"/>
                </a:cubicBezTo>
                <a:cubicBezTo>
                  <a:pt x="7226" y="1519"/>
                  <a:pt x="7217" y="1518"/>
                  <a:pt x="7207" y="1518"/>
                </a:cubicBezTo>
                <a:cubicBezTo>
                  <a:pt x="6652" y="1518"/>
                  <a:pt x="3131" y="3161"/>
                  <a:pt x="3131" y="3161"/>
                </a:cubicBezTo>
                <a:lnTo>
                  <a:pt x="2553" y="4529"/>
                </a:lnTo>
                <a:lnTo>
                  <a:pt x="2037" y="2371"/>
                </a:lnTo>
                <a:cubicBezTo>
                  <a:pt x="2037" y="2371"/>
                  <a:pt x="5289" y="1489"/>
                  <a:pt x="4468" y="0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5" name="Google Shape;3869;p72">
            <a:extLst>
              <a:ext uri="{FF2B5EF4-FFF2-40B4-BE49-F238E27FC236}">
                <a16:creationId xmlns="" xmlns:a16="http://schemas.microsoft.com/office/drawing/2014/main" id="{C03B4465-42EE-4E09-ABA4-4DB23D710EDE}"/>
              </a:ext>
            </a:extLst>
          </p:cNvPr>
          <p:cNvSpPr/>
          <p:nvPr/>
        </p:nvSpPr>
        <p:spPr>
          <a:xfrm>
            <a:off x="959507" y="5298768"/>
            <a:ext cx="22393" cy="47400"/>
          </a:xfrm>
          <a:custGeom>
            <a:avLst/>
            <a:gdLst/>
            <a:ahLst/>
            <a:cxnLst/>
            <a:rect l="l" t="t" r="r" b="b"/>
            <a:pathLst>
              <a:path w="1035" h="2311" extrusionOk="0">
                <a:moveTo>
                  <a:pt x="1034" y="1"/>
                </a:moveTo>
                <a:cubicBezTo>
                  <a:pt x="1034" y="1"/>
                  <a:pt x="882" y="62"/>
                  <a:pt x="700" y="214"/>
                </a:cubicBezTo>
                <a:cubicBezTo>
                  <a:pt x="244" y="639"/>
                  <a:pt x="1" y="1278"/>
                  <a:pt x="62" y="1916"/>
                </a:cubicBezTo>
                <a:cubicBezTo>
                  <a:pt x="92" y="2037"/>
                  <a:pt x="123" y="2189"/>
                  <a:pt x="183" y="2311"/>
                </a:cubicBezTo>
                <a:lnTo>
                  <a:pt x="183" y="2281"/>
                </a:lnTo>
                <a:cubicBezTo>
                  <a:pt x="123" y="1430"/>
                  <a:pt x="426" y="609"/>
                  <a:pt x="1034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6" name="Google Shape;3870;p72">
            <a:extLst>
              <a:ext uri="{FF2B5EF4-FFF2-40B4-BE49-F238E27FC236}">
                <a16:creationId xmlns="" xmlns:a16="http://schemas.microsoft.com/office/drawing/2014/main" id="{856765E3-F954-4A25-9255-FEB0759D50C1}"/>
              </a:ext>
            </a:extLst>
          </p:cNvPr>
          <p:cNvSpPr/>
          <p:nvPr/>
        </p:nvSpPr>
        <p:spPr>
          <a:xfrm>
            <a:off x="925972" y="5250159"/>
            <a:ext cx="96689" cy="82309"/>
          </a:xfrm>
          <a:custGeom>
            <a:avLst/>
            <a:gdLst/>
            <a:ahLst/>
            <a:cxnLst/>
            <a:rect l="l" t="t" r="r" b="b"/>
            <a:pathLst>
              <a:path w="4469" h="4013" extrusionOk="0">
                <a:moveTo>
                  <a:pt x="4469" y="0"/>
                </a:moveTo>
                <a:lnTo>
                  <a:pt x="4469" y="0"/>
                </a:lnTo>
                <a:cubicBezTo>
                  <a:pt x="4165" y="61"/>
                  <a:pt x="3831" y="152"/>
                  <a:pt x="3527" y="274"/>
                </a:cubicBezTo>
                <a:cubicBezTo>
                  <a:pt x="2949" y="456"/>
                  <a:pt x="2159" y="699"/>
                  <a:pt x="1277" y="1034"/>
                </a:cubicBezTo>
                <a:cubicBezTo>
                  <a:pt x="1034" y="1094"/>
                  <a:pt x="852" y="1246"/>
                  <a:pt x="669" y="1398"/>
                </a:cubicBezTo>
                <a:cubicBezTo>
                  <a:pt x="517" y="1581"/>
                  <a:pt x="396" y="1763"/>
                  <a:pt x="335" y="1976"/>
                </a:cubicBezTo>
                <a:cubicBezTo>
                  <a:pt x="214" y="2341"/>
                  <a:pt x="153" y="2675"/>
                  <a:pt x="153" y="3040"/>
                </a:cubicBezTo>
                <a:cubicBezTo>
                  <a:pt x="122" y="3374"/>
                  <a:pt x="62" y="3708"/>
                  <a:pt x="1" y="4012"/>
                </a:cubicBezTo>
                <a:cubicBezTo>
                  <a:pt x="183" y="3708"/>
                  <a:pt x="274" y="3404"/>
                  <a:pt x="274" y="3040"/>
                </a:cubicBezTo>
                <a:cubicBezTo>
                  <a:pt x="305" y="2705"/>
                  <a:pt x="366" y="2371"/>
                  <a:pt x="487" y="2037"/>
                </a:cubicBezTo>
                <a:cubicBezTo>
                  <a:pt x="548" y="1854"/>
                  <a:pt x="669" y="1672"/>
                  <a:pt x="791" y="1520"/>
                </a:cubicBezTo>
                <a:cubicBezTo>
                  <a:pt x="943" y="1368"/>
                  <a:pt x="1125" y="1277"/>
                  <a:pt x="1338" y="1185"/>
                </a:cubicBezTo>
                <a:cubicBezTo>
                  <a:pt x="2220" y="882"/>
                  <a:pt x="3010" y="608"/>
                  <a:pt x="3557" y="395"/>
                </a:cubicBezTo>
                <a:cubicBezTo>
                  <a:pt x="3891" y="274"/>
                  <a:pt x="4195" y="152"/>
                  <a:pt x="4469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7" name="Google Shape;3871;p72">
            <a:extLst>
              <a:ext uri="{FF2B5EF4-FFF2-40B4-BE49-F238E27FC236}">
                <a16:creationId xmlns="" xmlns:a16="http://schemas.microsoft.com/office/drawing/2014/main" id="{ECC620CE-DB83-48EA-B888-C3B66C571E86}"/>
              </a:ext>
            </a:extLst>
          </p:cNvPr>
          <p:cNvSpPr/>
          <p:nvPr/>
        </p:nvSpPr>
        <p:spPr>
          <a:xfrm>
            <a:off x="906241" y="5289415"/>
            <a:ext cx="7269" cy="29331"/>
          </a:xfrm>
          <a:custGeom>
            <a:avLst/>
            <a:gdLst/>
            <a:ahLst/>
            <a:cxnLst/>
            <a:rect l="l" t="t" r="r" b="b"/>
            <a:pathLst>
              <a:path w="336" h="1430" extrusionOk="0">
                <a:moveTo>
                  <a:pt x="305" y="1"/>
                </a:moveTo>
                <a:cubicBezTo>
                  <a:pt x="244" y="1"/>
                  <a:pt x="153" y="305"/>
                  <a:pt x="92" y="700"/>
                </a:cubicBezTo>
                <a:cubicBezTo>
                  <a:pt x="31" y="1095"/>
                  <a:pt x="1" y="1430"/>
                  <a:pt x="62" y="1430"/>
                </a:cubicBezTo>
                <a:cubicBezTo>
                  <a:pt x="122" y="1430"/>
                  <a:pt x="214" y="1126"/>
                  <a:pt x="274" y="730"/>
                </a:cubicBezTo>
                <a:cubicBezTo>
                  <a:pt x="335" y="487"/>
                  <a:pt x="335" y="244"/>
                  <a:pt x="305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8" name="Google Shape;3872;p72">
            <a:extLst>
              <a:ext uri="{FF2B5EF4-FFF2-40B4-BE49-F238E27FC236}">
                <a16:creationId xmlns="" xmlns:a16="http://schemas.microsoft.com/office/drawing/2014/main" id="{3EEDC3E8-0FC2-4EA1-9336-9E4B08C473EB}"/>
              </a:ext>
            </a:extLst>
          </p:cNvPr>
          <p:cNvSpPr/>
          <p:nvPr/>
        </p:nvSpPr>
        <p:spPr>
          <a:xfrm>
            <a:off x="1492850" y="4866734"/>
            <a:ext cx="492601" cy="1348137"/>
          </a:xfrm>
          <a:custGeom>
            <a:avLst/>
            <a:gdLst/>
            <a:ahLst/>
            <a:cxnLst/>
            <a:rect l="l" t="t" r="r" b="b"/>
            <a:pathLst>
              <a:path w="22768" h="65729" extrusionOk="0">
                <a:moveTo>
                  <a:pt x="19545" y="1"/>
                </a:moveTo>
                <a:lnTo>
                  <a:pt x="7478" y="2767"/>
                </a:lnTo>
                <a:lnTo>
                  <a:pt x="6414" y="3648"/>
                </a:lnTo>
                <a:lnTo>
                  <a:pt x="1" y="62798"/>
                </a:lnTo>
                <a:cubicBezTo>
                  <a:pt x="2009" y="64872"/>
                  <a:pt x="7107" y="65729"/>
                  <a:pt x="11635" y="65729"/>
                </a:cubicBezTo>
                <a:cubicBezTo>
                  <a:pt x="13345" y="65729"/>
                  <a:pt x="14974" y="65607"/>
                  <a:pt x="16323" y="65382"/>
                </a:cubicBezTo>
                <a:lnTo>
                  <a:pt x="22767" y="1095"/>
                </a:lnTo>
                <a:lnTo>
                  <a:pt x="19545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9" name="Google Shape;3873;p72">
            <a:extLst>
              <a:ext uri="{FF2B5EF4-FFF2-40B4-BE49-F238E27FC236}">
                <a16:creationId xmlns="" xmlns:a16="http://schemas.microsoft.com/office/drawing/2014/main" id="{3CAB01A2-905D-4864-8529-6A98032F42F9}"/>
              </a:ext>
            </a:extLst>
          </p:cNvPr>
          <p:cNvSpPr/>
          <p:nvPr/>
        </p:nvSpPr>
        <p:spPr>
          <a:xfrm>
            <a:off x="1836143" y="4875471"/>
            <a:ext cx="352511" cy="1456967"/>
          </a:xfrm>
          <a:custGeom>
            <a:avLst/>
            <a:gdLst/>
            <a:ahLst/>
            <a:cxnLst/>
            <a:rect l="l" t="t" r="r" b="b"/>
            <a:pathLst>
              <a:path w="16293" h="71035" extrusionOk="0">
                <a:moveTo>
                  <a:pt x="5593" y="0"/>
                </a:moveTo>
                <a:cubicBezTo>
                  <a:pt x="5593" y="0"/>
                  <a:pt x="2159" y="15077"/>
                  <a:pt x="2159" y="25016"/>
                </a:cubicBezTo>
                <a:cubicBezTo>
                  <a:pt x="2159" y="34986"/>
                  <a:pt x="0" y="71035"/>
                  <a:pt x="0" y="71035"/>
                </a:cubicBezTo>
                <a:lnTo>
                  <a:pt x="16293" y="70609"/>
                </a:lnTo>
                <a:lnTo>
                  <a:pt x="16293" y="30761"/>
                </a:lnTo>
                <a:lnTo>
                  <a:pt x="7143" y="760"/>
                </a:lnTo>
                <a:lnTo>
                  <a:pt x="5593" y="0"/>
                </a:ln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0" name="Google Shape;3874;p72">
            <a:extLst>
              <a:ext uri="{FF2B5EF4-FFF2-40B4-BE49-F238E27FC236}">
                <a16:creationId xmlns="" xmlns:a16="http://schemas.microsoft.com/office/drawing/2014/main" id="{ACA78076-6895-414E-BDF7-E39DAB1CCBED}"/>
              </a:ext>
            </a:extLst>
          </p:cNvPr>
          <p:cNvSpPr/>
          <p:nvPr/>
        </p:nvSpPr>
        <p:spPr>
          <a:xfrm>
            <a:off x="1359356" y="4937189"/>
            <a:ext cx="273605" cy="1407105"/>
          </a:xfrm>
          <a:custGeom>
            <a:avLst/>
            <a:gdLst/>
            <a:ahLst/>
            <a:cxnLst/>
            <a:rect l="l" t="t" r="r" b="b"/>
            <a:pathLst>
              <a:path w="12646" h="68604" extrusionOk="0">
                <a:moveTo>
                  <a:pt x="12645" y="0"/>
                </a:moveTo>
                <a:lnTo>
                  <a:pt x="4985" y="4742"/>
                </a:lnTo>
                <a:lnTo>
                  <a:pt x="1763" y="16505"/>
                </a:lnTo>
                <a:lnTo>
                  <a:pt x="2159" y="37661"/>
                </a:lnTo>
                <a:lnTo>
                  <a:pt x="1" y="66810"/>
                </a:lnTo>
                <a:lnTo>
                  <a:pt x="6171" y="68603"/>
                </a:lnTo>
                <a:cubicBezTo>
                  <a:pt x="6596" y="65108"/>
                  <a:pt x="12645" y="1"/>
                  <a:pt x="12645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1" name="Google Shape;3875;p72">
            <a:extLst>
              <a:ext uri="{FF2B5EF4-FFF2-40B4-BE49-F238E27FC236}">
                <a16:creationId xmlns="" xmlns:a16="http://schemas.microsoft.com/office/drawing/2014/main" id="{5A195734-8B77-46BE-AAE7-8D36CEFAEF0C}"/>
              </a:ext>
            </a:extLst>
          </p:cNvPr>
          <p:cNvSpPr/>
          <p:nvPr/>
        </p:nvSpPr>
        <p:spPr>
          <a:xfrm>
            <a:off x="1546116" y="4333461"/>
            <a:ext cx="403159" cy="705707"/>
          </a:xfrm>
          <a:custGeom>
            <a:avLst/>
            <a:gdLst/>
            <a:ahLst/>
            <a:cxnLst/>
            <a:rect l="l" t="t" r="r" b="b"/>
            <a:pathLst>
              <a:path w="18634" h="34407" extrusionOk="0">
                <a:moveTo>
                  <a:pt x="7550" y="1"/>
                </a:moveTo>
                <a:cubicBezTo>
                  <a:pt x="5283" y="1"/>
                  <a:pt x="3004" y="455"/>
                  <a:pt x="852" y="1380"/>
                </a:cubicBezTo>
                <a:cubicBezTo>
                  <a:pt x="852" y="1380"/>
                  <a:pt x="1" y="12596"/>
                  <a:pt x="62" y="17490"/>
                </a:cubicBezTo>
                <a:cubicBezTo>
                  <a:pt x="122" y="22384"/>
                  <a:pt x="5016" y="23144"/>
                  <a:pt x="5016" y="23144"/>
                </a:cubicBezTo>
                <a:lnTo>
                  <a:pt x="5016" y="28432"/>
                </a:lnTo>
                <a:cubicBezTo>
                  <a:pt x="4986" y="31502"/>
                  <a:pt x="7357" y="34086"/>
                  <a:pt x="10427" y="34360"/>
                </a:cubicBezTo>
                <a:lnTo>
                  <a:pt x="10518" y="34390"/>
                </a:lnTo>
                <a:cubicBezTo>
                  <a:pt x="10668" y="34401"/>
                  <a:pt x="10817" y="34407"/>
                  <a:pt x="10965" y="34407"/>
                </a:cubicBezTo>
                <a:cubicBezTo>
                  <a:pt x="14053" y="34407"/>
                  <a:pt x="16638" y="32021"/>
                  <a:pt x="16871" y="28888"/>
                </a:cubicBezTo>
                <a:lnTo>
                  <a:pt x="18633" y="4086"/>
                </a:lnTo>
                <a:lnTo>
                  <a:pt x="17904" y="3538"/>
                </a:lnTo>
                <a:cubicBezTo>
                  <a:pt x="14892" y="1204"/>
                  <a:pt x="11238" y="1"/>
                  <a:pt x="7550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2" name="Google Shape;3876;p72">
            <a:extLst>
              <a:ext uri="{FF2B5EF4-FFF2-40B4-BE49-F238E27FC236}">
                <a16:creationId xmlns="" xmlns:a16="http://schemas.microsoft.com/office/drawing/2014/main" id="{EF25FA03-3C79-4233-BE84-D8CB98C6FD8A}"/>
              </a:ext>
            </a:extLst>
          </p:cNvPr>
          <p:cNvSpPr/>
          <p:nvPr/>
        </p:nvSpPr>
        <p:spPr>
          <a:xfrm>
            <a:off x="1653970" y="4769494"/>
            <a:ext cx="138793" cy="63705"/>
          </a:xfrm>
          <a:custGeom>
            <a:avLst/>
            <a:gdLst/>
            <a:ahLst/>
            <a:cxnLst/>
            <a:rect l="l" t="t" r="r" b="b"/>
            <a:pathLst>
              <a:path w="6415" h="3106" extrusionOk="0">
                <a:moveTo>
                  <a:pt x="6414" y="0"/>
                </a:moveTo>
                <a:lnTo>
                  <a:pt x="6414" y="0"/>
                </a:lnTo>
                <a:cubicBezTo>
                  <a:pt x="4583" y="1163"/>
                  <a:pt x="2474" y="1797"/>
                  <a:pt x="326" y="1797"/>
                </a:cubicBezTo>
                <a:cubicBezTo>
                  <a:pt x="227" y="1797"/>
                  <a:pt x="129" y="1796"/>
                  <a:pt x="31" y="1793"/>
                </a:cubicBezTo>
                <a:lnTo>
                  <a:pt x="1" y="3070"/>
                </a:lnTo>
                <a:cubicBezTo>
                  <a:pt x="282" y="3094"/>
                  <a:pt x="551" y="3106"/>
                  <a:pt x="810" y="3106"/>
                </a:cubicBezTo>
                <a:cubicBezTo>
                  <a:pt x="5064" y="3106"/>
                  <a:pt x="6414" y="0"/>
                  <a:pt x="6414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3" name="Google Shape;3877;p72">
            <a:extLst>
              <a:ext uri="{FF2B5EF4-FFF2-40B4-BE49-F238E27FC236}">
                <a16:creationId xmlns="" xmlns:a16="http://schemas.microsoft.com/office/drawing/2014/main" id="{A0759E3D-F054-496D-80BC-929959E46679}"/>
              </a:ext>
            </a:extLst>
          </p:cNvPr>
          <p:cNvSpPr/>
          <p:nvPr/>
        </p:nvSpPr>
        <p:spPr>
          <a:xfrm>
            <a:off x="1932161" y="4517728"/>
            <a:ext cx="76223" cy="104521"/>
          </a:xfrm>
          <a:custGeom>
            <a:avLst/>
            <a:gdLst/>
            <a:ahLst/>
            <a:cxnLst/>
            <a:rect l="l" t="t" r="r" b="b"/>
            <a:pathLst>
              <a:path w="3523" h="5096" extrusionOk="0">
                <a:moveTo>
                  <a:pt x="1278" y="1"/>
                </a:moveTo>
                <a:cubicBezTo>
                  <a:pt x="710" y="1"/>
                  <a:pt x="247" y="136"/>
                  <a:pt x="213" y="147"/>
                </a:cubicBezTo>
                <a:cubicBezTo>
                  <a:pt x="213" y="147"/>
                  <a:pt x="0" y="4859"/>
                  <a:pt x="0" y="4950"/>
                </a:cubicBezTo>
                <a:cubicBezTo>
                  <a:pt x="11" y="4981"/>
                  <a:pt x="410" y="5095"/>
                  <a:pt x="934" y="5095"/>
                </a:cubicBezTo>
                <a:cubicBezTo>
                  <a:pt x="1933" y="5095"/>
                  <a:pt x="3386" y="4681"/>
                  <a:pt x="3465" y="2488"/>
                </a:cubicBezTo>
                <a:cubicBezTo>
                  <a:pt x="3523" y="397"/>
                  <a:pt x="2249" y="1"/>
                  <a:pt x="1278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4" name="Google Shape;3878;p72">
            <a:extLst>
              <a:ext uri="{FF2B5EF4-FFF2-40B4-BE49-F238E27FC236}">
                <a16:creationId xmlns="" xmlns:a16="http://schemas.microsoft.com/office/drawing/2014/main" id="{07B49A70-84DB-4818-BEFE-D8CC85BAEBDE}"/>
              </a:ext>
            </a:extLst>
          </p:cNvPr>
          <p:cNvSpPr/>
          <p:nvPr/>
        </p:nvSpPr>
        <p:spPr>
          <a:xfrm>
            <a:off x="1955181" y="4540063"/>
            <a:ext cx="33557" cy="59747"/>
          </a:xfrm>
          <a:custGeom>
            <a:avLst/>
            <a:gdLst/>
            <a:ahLst/>
            <a:cxnLst/>
            <a:rect l="l" t="t" r="r" b="b"/>
            <a:pathLst>
              <a:path w="1551" h="2913" extrusionOk="0">
                <a:moveTo>
                  <a:pt x="760" y="1"/>
                </a:moveTo>
                <a:cubicBezTo>
                  <a:pt x="638" y="1"/>
                  <a:pt x="547" y="31"/>
                  <a:pt x="426" y="92"/>
                </a:cubicBezTo>
                <a:cubicBezTo>
                  <a:pt x="365" y="122"/>
                  <a:pt x="334" y="213"/>
                  <a:pt x="304" y="304"/>
                </a:cubicBezTo>
                <a:cubicBezTo>
                  <a:pt x="274" y="426"/>
                  <a:pt x="334" y="487"/>
                  <a:pt x="334" y="487"/>
                </a:cubicBezTo>
                <a:cubicBezTo>
                  <a:pt x="365" y="487"/>
                  <a:pt x="334" y="396"/>
                  <a:pt x="395" y="304"/>
                </a:cubicBezTo>
                <a:cubicBezTo>
                  <a:pt x="440" y="215"/>
                  <a:pt x="533" y="159"/>
                  <a:pt x="628" y="159"/>
                </a:cubicBezTo>
                <a:cubicBezTo>
                  <a:pt x="662" y="159"/>
                  <a:pt x="697" y="167"/>
                  <a:pt x="730" y="183"/>
                </a:cubicBezTo>
                <a:cubicBezTo>
                  <a:pt x="942" y="244"/>
                  <a:pt x="1094" y="426"/>
                  <a:pt x="1155" y="639"/>
                </a:cubicBezTo>
                <a:cubicBezTo>
                  <a:pt x="1277" y="912"/>
                  <a:pt x="1307" y="1186"/>
                  <a:pt x="1307" y="1459"/>
                </a:cubicBezTo>
                <a:cubicBezTo>
                  <a:pt x="1246" y="2067"/>
                  <a:pt x="942" y="2615"/>
                  <a:pt x="578" y="2736"/>
                </a:cubicBezTo>
                <a:cubicBezTo>
                  <a:pt x="531" y="2759"/>
                  <a:pt x="480" y="2769"/>
                  <a:pt x="427" y="2769"/>
                </a:cubicBezTo>
                <a:cubicBezTo>
                  <a:pt x="340" y="2769"/>
                  <a:pt x="246" y="2743"/>
                  <a:pt x="152" y="2706"/>
                </a:cubicBezTo>
                <a:cubicBezTo>
                  <a:pt x="91" y="2675"/>
                  <a:pt x="61" y="2645"/>
                  <a:pt x="0" y="2615"/>
                </a:cubicBezTo>
                <a:lnTo>
                  <a:pt x="0" y="2615"/>
                </a:lnTo>
                <a:cubicBezTo>
                  <a:pt x="0" y="2645"/>
                  <a:pt x="0" y="2706"/>
                  <a:pt x="122" y="2797"/>
                </a:cubicBezTo>
                <a:cubicBezTo>
                  <a:pt x="231" y="2863"/>
                  <a:pt x="356" y="2913"/>
                  <a:pt x="486" y="2913"/>
                </a:cubicBezTo>
                <a:cubicBezTo>
                  <a:pt x="536" y="2913"/>
                  <a:pt x="587" y="2905"/>
                  <a:pt x="638" y="2888"/>
                </a:cubicBezTo>
                <a:cubicBezTo>
                  <a:pt x="1125" y="2767"/>
                  <a:pt x="1489" y="2159"/>
                  <a:pt x="1550" y="1459"/>
                </a:cubicBezTo>
                <a:cubicBezTo>
                  <a:pt x="1550" y="1156"/>
                  <a:pt x="1489" y="821"/>
                  <a:pt x="1368" y="548"/>
                </a:cubicBezTo>
                <a:cubicBezTo>
                  <a:pt x="1277" y="274"/>
                  <a:pt x="1033" y="61"/>
                  <a:pt x="760" y="1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5" name="Google Shape;3879;p72">
            <a:extLst>
              <a:ext uri="{FF2B5EF4-FFF2-40B4-BE49-F238E27FC236}">
                <a16:creationId xmlns="" xmlns:a16="http://schemas.microsoft.com/office/drawing/2014/main" id="{787E68B6-B149-42F5-A7CB-28304EEB6B0A}"/>
              </a:ext>
            </a:extLst>
          </p:cNvPr>
          <p:cNvSpPr/>
          <p:nvPr/>
        </p:nvSpPr>
        <p:spPr>
          <a:xfrm>
            <a:off x="1599382" y="4503225"/>
            <a:ext cx="30291" cy="26931"/>
          </a:xfrm>
          <a:custGeom>
            <a:avLst/>
            <a:gdLst/>
            <a:ahLst/>
            <a:cxnLst/>
            <a:rect l="l" t="t" r="r" b="b"/>
            <a:pathLst>
              <a:path w="1400" h="1313" extrusionOk="0">
                <a:moveTo>
                  <a:pt x="671" y="1"/>
                </a:moveTo>
                <a:cubicBezTo>
                  <a:pt x="305" y="1"/>
                  <a:pt x="30" y="265"/>
                  <a:pt x="1" y="611"/>
                </a:cubicBezTo>
                <a:cubicBezTo>
                  <a:pt x="1" y="1006"/>
                  <a:pt x="305" y="1310"/>
                  <a:pt x="670" y="1310"/>
                </a:cubicBezTo>
                <a:cubicBezTo>
                  <a:pt x="688" y="1312"/>
                  <a:pt x="707" y="1312"/>
                  <a:pt x="725" y="1312"/>
                </a:cubicBezTo>
                <a:cubicBezTo>
                  <a:pt x="1068" y="1312"/>
                  <a:pt x="1370" y="1048"/>
                  <a:pt x="1399" y="702"/>
                </a:cubicBezTo>
                <a:cubicBezTo>
                  <a:pt x="1399" y="307"/>
                  <a:pt x="1095" y="3"/>
                  <a:pt x="730" y="3"/>
                </a:cubicBezTo>
                <a:cubicBezTo>
                  <a:pt x="710" y="2"/>
                  <a:pt x="690" y="1"/>
                  <a:pt x="67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6" name="Google Shape;3880;p72">
            <a:extLst>
              <a:ext uri="{FF2B5EF4-FFF2-40B4-BE49-F238E27FC236}">
                <a16:creationId xmlns="" xmlns:a16="http://schemas.microsoft.com/office/drawing/2014/main" id="{98EDB8BA-874F-4F37-BBE2-0CB45F61382E}"/>
              </a:ext>
            </a:extLst>
          </p:cNvPr>
          <p:cNvSpPr/>
          <p:nvPr/>
        </p:nvSpPr>
        <p:spPr>
          <a:xfrm>
            <a:off x="1583611" y="4487699"/>
            <a:ext cx="62505" cy="15259"/>
          </a:xfrm>
          <a:custGeom>
            <a:avLst/>
            <a:gdLst/>
            <a:ahLst/>
            <a:cxnLst/>
            <a:rect l="l" t="t" r="r" b="b"/>
            <a:pathLst>
              <a:path w="2889" h="744" extrusionOk="0">
                <a:moveTo>
                  <a:pt x="1399" y="0"/>
                </a:moveTo>
                <a:cubicBezTo>
                  <a:pt x="1004" y="0"/>
                  <a:pt x="639" y="122"/>
                  <a:pt x="304" y="335"/>
                </a:cubicBezTo>
                <a:cubicBezTo>
                  <a:pt x="92" y="517"/>
                  <a:pt x="0" y="699"/>
                  <a:pt x="61" y="730"/>
                </a:cubicBezTo>
                <a:cubicBezTo>
                  <a:pt x="71" y="739"/>
                  <a:pt x="85" y="743"/>
                  <a:pt x="103" y="743"/>
                </a:cubicBezTo>
                <a:cubicBezTo>
                  <a:pt x="262" y="743"/>
                  <a:pt x="748" y="426"/>
                  <a:pt x="1429" y="426"/>
                </a:cubicBezTo>
                <a:cubicBezTo>
                  <a:pt x="2083" y="426"/>
                  <a:pt x="2591" y="743"/>
                  <a:pt x="2754" y="743"/>
                </a:cubicBezTo>
                <a:cubicBezTo>
                  <a:pt x="2773" y="743"/>
                  <a:pt x="2787" y="739"/>
                  <a:pt x="2797" y="730"/>
                </a:cubicBezTo>
                <a:cubicBezTo>
                  <a:pt x="2888" y="608"/>
                  <a:pt x="2766" y="517"/>
                  <a:pt x="2523" y="335"/>
                </a:cubicBezTo>
                <a:cubicBezTo>
                  <a:pt x="2189" y="122"/>
                  <a:pt x="1794" y="0"/>
                  <a:pt x="139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7" name="Google Shape;3881;p72">
            <a:extLst>
              <a:ext uri="{FF2B5EF4-FFF2-40B4-BE49-F238E27FC236}">
                <a16:creationId xmlns="" xmlns:a16="http://schemas.microsoft.com/office/drawing/2014/main" id="{E10BCC9E-1B09-47B8-A2BF-BC6BEBEDB01D}"/>
              </a:ext>
            </a:extLst>
          </p:cNvPr>
          <p:cNvSpPr/>
          <p:nvPr/>
        </p:nvSpPr>
        <p:spPr>
          <a:xfrm>
            <a:off x="1759207" y="4509461"/>
            <a:ext cx="30268" cy="27545"/>
          </a:xfrm>
          <a:custGeom>
            <a:avLst/>
            <a:gdLst/>
            <a:ahLst/>
            <a:cxnLst/>
            <a:rect l="l" t="t" r="r" b="b"/>
            <a:pathLst>
              <a:path w="1399" h="1343" extrusionOk="0">
                <a:moveTo>
                  <a:pt x="670" y="1"/>
                </a:moveTo>
                <a:cubicBezTo>
                  <a:pt x="304" y="1"/>
                  <a:pt x="29" y="266"/>
                  <a:pt x="0" y="641"/>
                </a:cubicBezTo>
                <a:cubicBezTo>
                  <a:pt x="0" y="1006"/>
                  <a:pt x="274" y="1310"/>
                  <a:pt x="669" y="1341"/>
                </a:cubicBezTo>
                <a:cubicBezTo>
                  <a:pt x="687" y="1342"/>
                  <a:pt x="706" y="1343"/>
                  <a:pt x="724" y="1343"/>
                </a:cubicBezTo>
                <a:cubicBezTo>
                  <a:pt x="1067" y="1343"/>
                  <a:pt x="1369" y="1077"/>
                  <a:pt x="1398" y="702"/>
                </a:cubicBezTo>
                <a:cubicBezTo>
                  <a:pt x="1398" y="337"/>
                  <a:pt x="1094" y="34"/>
                  <a:pt x="730" y="3"/>
                </a:cubicBezTo>
                <a:cubicBezTo>
                  <a:pt x="710" y="2"/>
                  <a:pt x="690" y="1"/>
                  <a:pt x="6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8" name="Google Shape;3882;p72">
            <a:extLst>
              <a:ext uri="{FF2B5EF4-FFF2-40B4-BE49-F238E27FC236}">
                <a16:creationId xmlns="" xmlns:a16="http://schemas.microsoft.com/office/drawing/2014/main" id="{041514AA-025B-40B3-8253-6F8A0C82CC21}"/>
              </a:ext>
            </a:extLst>
          </p:cNvPr>
          <p:cNvSpPr/>
          <p:nvPr/>
        </p:nvSpPr>
        <p:spPr>
          <a:xfrm>
            <a:off x="1743411" y="4490182"/>
            <a:ext cx="62505" cy="15895"/>
          </a:xfrm>
          <a:custGeom>
            <a:avLst/>
            <a:gdLst/>
            <a:ahLst/>
            <a:cxnLst/>
            <a:rect l="l" t="t" r="r" b="b"/>
            <a:pathLst>
              <a:path w="2889" h="775" extrusionOk="0">
                <a:moveTo>
                  <a:pt x="1399" y="1"/>
                </a:moveTo>
                <a:cubicBezTo>
                  <a:pt x="1004" y="1"/>
                  <a:pt x="639" y="122"/>
                  <a:pt x="305" y="366"/>
                </a:cubicBezTo>
                <a:cubicBezTo>
                  <a:pt x="92" y="548"/>
                  <a:pt x="1" y="700"/>
                  <a:pt x="61" y="761"/>
                </a:cubicBezTo>
                <a:cubicBezTo>
                  <a:pt x="68" y="770"/>
                  <a:pt x="79" y="774"/>
                  <a:pt x="96" y="774"/>
                </a:cubicBezTo>
                <a:cubicBezTo>
                  <a:pt x="238" y="774"/>
                  <a:pt x="748" y="457"/>
                  <a:pt x="1429" y="457"/>
                </a:cubicBezTo>
                <a:cubicBezTo>
                  <a:pt x="2078" y="457"/>
                  <a:pt x="2582" y="745"/>
                  <a:pt x="2750" y="745"/>
                </a:cubicBezTo>
                <a:cubicBezTo>
                  <a:pt x="2771" y="745"/>
                  <a:pt x="2787" y="740"/>
                  <a:pt x="2797" y="730"/>
                </a:cubicBezTo>
                <a:cubicBezTo>
                  <a:pt x="2888" y="639"/>
                  <a:pt x="2736" y="518"/>
                  <a:pt x="2523" y="366"/>
                </a:cubicBezTo>
                <a:cubicBezTo>
                  <a:pt x="2189" y="122"/>
                  <a:pt x="1794" y="1"/>
                  <a:pt x="139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9" name="Google Shape;3883;p72">
            <a:extLst>
              <a:ext uri="{FF2B5EF4-FFF2-40B4-BE49-F238E27FC236}">
                <a16:creationId xmlns="" xmlns:a16="http://schemas.microsoft.com/office/drawing/2014/main" id="{2EAB7EE7-014E-4657-AE0D-7DC26B2F2FA4}"/>
              </a:ext>
            </a:extLst>
          </p:cNvPr>
          <p:cNvSpPr/>
          <p:nvPr/>
        </p:nvSpPr>
        <p:spPr>
          <a:xfrm>
            <a:off x="1643455" y="4491432"/>
            <a:ext cx="51321" cy="129176"/>
          </a:xfrm>
          <a:custGeom>
            <a:avLst/>
            <a:gdLst/>
            <a:ahLst/>
            <a:cxnLst/>
            <a:rect l="l" t="t" r="r" b="b"/>
            <a:pathLst>
              <a:path w="2372" h="6298" extrusionOk="0">
                <a:moveTo>
                  <a:pt x="2278" y="0"/>
                </a:moveTo>
                <a:cubicBezTo>
                  <a:pt x="2176" y="0"/>
                  <a:pt x="1483" y="1631"/>
                  <a:pt x="700" y="3709"/>
                </a:cubicBezTo>
                <a:cubicBezTo>
                  <a:pt x="517" y="4226"/>
                  <a:pt x="335" y="4712"/>
                  <a:pt x="152" y="5168"/>
                </a:cubicBezTo>
                <a:cubicBezTo>
                  <a:pt x="31" y="5411"/>
                  <a:pt x="0" y="5685"/>
                  <a:pt x="61" y="5928"/>
                </a:cubicBezTo>
                <a:cubicBezTo>
                  <a:pt x="122" y="6080"/>
                  <a:pt x="244" y="6171"/>
                  <a:pt x="365" y="6201"/>
                </a:cubicBezTo>
                <a:cubicBezTo>
                  <a:pt x="487" y="6232"/>
                  <a:pt x="578" y="6262"/>
                  <a:pt x="700" y="6262"/>
                </a:cubicBezTo>
                <a:cubicBezTo>
                  <a:pt x="879" y="6288"/>
                  <a:pt x="1054" y="6297"/>
                  <a:pt x="1227" y="6297"/>
                </a:cubicBezTo>
                <a:cubicBezTo>
                  <a:pt x="1465" y="6297"/>
                  <a:pt x="1700" y="6280"/>
                  <a:pt x="1946" y="6262"/>
                </a:cubicBezTo>
                <a:cubicBezTo>
                  <a:pt x="1551" y="6141"/>
                  <a:pt x="1125" y="6049"/>
                  <a:pt x="730" y="6019"/>
                </a:cubicBezTo>
                <a:cubicBezTo>
                  <a:pt x="517" y="6019"/>
                  <a:pt x="335" y="5989"/>
                  <a:pt x="304" y="5837"/>
                </a:cubicBezTo>
                <a:cubicBezTo>
                  <a:pt x="304" y="5654"/>
                  <a:pt x="335" y="5441"/>
                  <a:pt x="456" y="5289"/>
                </a:cubicBezTo>
                <a:cubicBezTo>
                  <a:pt x="639" y="4803"/>
                  <a:pt x="821" y="4317"/>
                  <a:pt x="1004" y="3800"/>
                </a:cubicBezTo>
                <a:cubicBezTo>
                  <a:pt x="1794" y="1733"/>
                  <a:pt x="2371" y="1"/>
                  <a:pt x="2280" y="1"/>
                </a:cubicBezTo>
                <a:cubicBezTo>
                  <a:pt x="2279" y="0"/>
                  <a:pt x="2278" y="0"/>
                  <a:pt x="227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0" name="Google Shape;3884;p72">
            <a:extLst>
              <a:ext uri="{FF2B5EF4-FFF2-40B4-BE49-F238E27FC236}">
                <a16:creationId xmlns="" xmlns:a16="http://schemas.microsoft.com/office/drawing/2014/main" id="{363870D5-E881-4CC3-B7E3-7DBF017A6BE4}"/>
              </a:ext>
            </a:extLst>
          </p:cNvPr>
          <p:cNvSpPr/>
          <p:nvPr/>
        </p:nvSpPr>
        <p:spPr>
          <a:xfrm>
            <a:off x="1739475" y="4433592"/>
            <a:ext cx="75639" cy="20573"/>
          </a:xfrm>
          <a:custGeom>
            <a:avLst/>
            <a:gdLst/>
            <a:ahLst/>
            <a:cxnLst/>
            <a:rect l="l" t="t" r="r" b="b"/>
            <a:pathLst>
              <a:path w="3496" h="1003" extrusionOk="0">
                <a:moveTo>
                  <a:pt x="1495" y="1"/>
                </a:moveTo>
                <a:cubicBezTo>
                  <a:pt x="1155" y="1"/>
                  <a:pt x="814" y="59"/>
                  <a:pt x="487" y="176"/>
                </a:cubicBezTo>
                <a:cubicBezTo>
                  <a:pt x="152" y="298"/>
                  <a:pt x="0" y="480"/>
                  <a:pt x="31" y="571"/>
                </a:cubicBezTo>
                <a:cubicBezTo>
                  <a:pt x="122" y="754"/>
                  <a:pt x="851" y="663"/>
                  <a:pt x="1733" y="784"/>
                </a:cubicBezTo>
                <a:cubicBezTo>
                  <a:pt x="2385" y="852"/>
                  <a:pt x="2954" y="1002"/>
                  <a:pt x="3255" y="1002"/>
                </a:cubicBezTo>
                <a:cubicBezTo>
                  <a:pt x="3361" y="1002"/>
                  <a:pt x="3434" y="984"/>
                  <a:pt x="3465" y="936"/>
                </a:cubicBezTo>
                <a:cubicBezTo>
                  <a:pt x="3496" y="845"/>
                  <a:pt x="3374" y="663"/>
                  <a:pt x="3070" y="450"/>
                </a:cubicBezTo>
                <a:cubicBezTo>
                  <a:pt x="2584" y="151"/>
                  <a:pt x="2040" y="1"/>
                  <a:pt x="149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1" name="Google Shape;3885;p72">
            <a:extLst>
              <a:ext uri="{FF2B5EF4-FFF2-40B4-BE49-F238E27FC236}">
                <a16:creationId xmlns="" xmlns:a16="http://schemas.microsoft.com/office/drawing/2014/main" id="{34E07BDA-9D8B-43B0-A2F1-168669A9BE98}"/>
              </a:ext>
            </a:extLst>
          </p:cNvPr>
          <p:cNvSpPr/>
          <p:nvPr/>
        </p:nvSpPr>
        <p:spPr>
          <a:xfrm>
            <a:off x="1589537" y="4442247"/>
            <a:ext cx="57227" cy="17208"/>
          </a:xfrm>
          <a:custGeom>
            <a:avLst/>
            <a:gdLst/>
            <a:ahLst/>
            <a:cxnLst/>
            <a:rect l="l" t="t" r="r" b="b"/>
            <a:pathLst>
              <a:path w="2645" h="839" extrusionOk="0">
                <a:moveTo>
                  <a:pt x="1352" y="0"/>
                </a:moveTo>
                <a:cubicBezTo>
                  <a:pt x="972" y="0"/>
                  <a:pt x="593" y="122"/>
                  <a:pt x="274" y="362"/>
                </a:cubicBezTo>
                <a:cubicBezTo>
                  <a:pt x="61" y="514"/>
                  <a:pt x="0" y="697"/>
                  <a:pt x="61" y="757"/>
                </a:cubicBezTo>
                <a:cubicBezTo>
                  <a:pt x="101" y="818"/>
                  <a:pt x="186" y="838"/>
                  <a:pt x="304" y="838"/>
                </a:cubicBezTo>
                <a:cubicBezTo>
                  <a:pt x="540" y="838"/>
                  <a:pt x="912" y="757"/>
                  <a:pt x="1337" y="757"/>
                </a:cubicBezTo>
                <a:cubicBezTo>
                  <a:pt x="1685" y="757"/>
                  <a:pt x="2002" y="797"/>
                  <a:pt x="2234" y="797"/>
                </a:cubicBezTo>
                <a:cubicBezTo>
                  <a:pt x="2407" y="797"/>
                  <a:pt x="2532" y="775"/>
                  <a:pt x="2584" y="697"/>
                </a:cubicBezTo>
                <a:cubicBezTo>
                  <a:pt x="2644" y="636"/>
                  <a:pt x="2553" y="453"/>
                  <a:pt x="2340" y="301"/>
                </a:cubicBezTo>
                <a:cubicBezTo>
                  <a:pt x="2038" y="100"/>
                  <a:pt x="1694" y="0"/>
                  <a:pt x="135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2" name="Google Shape;3886;p72">
            <a:extLst>
              <a:ext uri="{FF2B5EF4-FFF2-40B4-BE49-F238E27FC236}">
                <a16:creationId xmlns="" xmlns:a16="http://schemas.microsoft.com/office/drawing/2014/main" id="{03D185E6-8B78-4AFD-B2BA-A3744028C94A}"/>
              </a:ext>
            </a:extLst>
          </p:cNvPr>
          <p:cNvSpPr/>
          <p:nvPr/>
        </p:nvSpPr>
        <p:spPr>
          <a:xfrm>
            <a:off x="1511259" y="4213289"/>
            <a:ext cx="479448" cy="341131"/>
          </a:xfrm>
          <a:custGeom>
            <a:avLst/>
            <a:gdLst/>
            <a:ahLst/>
            <a:cxnLst/>
            <a:rect l="l" t="t" r="r" b="b"/>
            <a:pathLst>
              <a:path w="22160" h="16632" extrusionOk="0">
                <a:moveTo>
                  <a:pt x="12483" y="0"/>
                </a:moveTo>
                <a:cubicBezTo>
                  <a:pt x="11780" y="0"/>
                  <a:pt x="11065" y="119"/>
                  <a:pt x="10366" y="370"/>
                </a:cubicBezTo>
                <a:cubicBezTo>
                  <a:pt x="9636" y="644"/>
                  <a:pt x="8968" y="1039"/>
                  <a:pt x="8238" y="1343"/>
                </a:cubicBezTo>
                <a:cubicBezTo>
                  <a:pt x="7737" y="1573"/>
                  <a:pt x="7206" y="1687"/>
                  <a:pt x="6677" y="1687"/>
                </a:cubicBezTo>
                <a:cubicBezTo>
                  <a:pt x="6436" y="1687"/>
                  <a:pt x="6196" y="1664"/>
                  <a:pt x="5958" y="1616"/>
                </a:cubicBezTo>
                <a:cubicBezTo>
                  <a:pt x="5234" y="1413"/>
                  <a:pt x="4566" y="852"/>
                  <a:pt x="3821" y="852"/>
                </a:cubicBezTo>
                <a:cubicBezTo>
                  <a:pt x="3784" y="852"/>
                  <a:pt x="3747" y="853"/>
                  <a:pt x="3709" y="856"/>
                </a:cubicBezTo>
                <a:lnTo>
                  <a:pt x="3557" y="887"/>
                </a:lnTo>
                <a:cubicBezTo>
                  <a:pt x="2737" y="1039"/>
                  <a:pt x="2220" y="1859"/>
                  <a:pt x="2402" y="2650"/>
                </a:cubicBezTo>
                <a:cubicBezTo>
                  <a:pt x="2165" y="2412"/>
                  <a:pt x="1843" y="2289"/>
                  <a:pt x="1515" y="2289"/>
                </a:cubicBezTo>
                <a:cubicBezTo>
                  <a:pt x="1254" y="2289"/>
                  <a:pt x="990" y="2367"/>
                  <a:pt x="761" y="2528"/>
                </a:cubicBezTo>
                <a:cubicBezTo>
                  <a:pt x="274" y="2923"/>
                  <a:pt x="1" y="3531"/>
                  <a:pt x="92" y="4139"/>
                </a:cubicBezTo>
                <a:cubicBezTo>
                  <a:pt x="153" y="4777"/>
                  <a:pt x="396" y="5355"/>
                  <a:pt x="791" y="5841"/>
                </a:cubicBezTo>
                <a:cubicBezTo>
                  <a:pt x="426" y="6236"/>
                  <a:pt x="305" y="6814"/>
                  <a:pt x="518" y="7361"/>
                </a:cubicBezTo>
                <a:cubicBezTo>
                  <a:pt x="761" y="7847"/>
                  <a:pt x="1126" y="8273"/>
                  <a:pt x="1612" y="8546"/>
                </a:cubicBezTo>
                <a:cubicBezTo>
                  <a:pt x="2007" y="8820"/>
                  <a:pt x="2463" y="9002"/>
                  <a:pt x="2919" y="9094"/>
                </a:cubicBezTo>
                <a:lnTo>
                  <a:pt x="2980" y="9094"/>
                </a:lnTo>
                <a:lnTo>
                  <a:pt x="3132" y="9124"/>
                </a:lnTo>
                <a:cubicBezTo>
                  <a:pt x="3672" y="9250"/>
                  <a:pt x="4387" y="9333"/>
                  <a:pt x="5175" y="9333"/>
                </a:cubicBezTo>
                <a:cubicBezTo>
                  <a:pt x="6470" y="9333"/>
                  <a:pt x="7964" y="9109"/>
                  <a:pt x="9211" y="8486"/>
                </a:cubicBezTo>
                <a:cubicBezTo>
                  <a:pt x="11568" y="7279"/>
                  <a:pt x="13116" y="6901"/>
                  <a:pt x="14159" y="6901"/>
                </a:cubicBezTo>
                <a:cubicBezTo>
                  <a:pt x="15375" y="6901"/>
                  <a:pt x="15905" y="7415"/>
                  <a:pt x="16232" y="7726"/>
                </a:cubicBezTo>
                <a:cubicBezTo>
                  <a:pt x="16840" y="8273"/>
                  <a:pt x="15928" y="11951"/>
                  <a:pt x="18390" y="12893"/>
                </a:cubicBezTo>
                <a:cubicBezTo>
                  <a:pt x="18390" y="12893"/>
                  <a:pt x="17908" y="16632"/>
                  <a:pt x="19886" y="16632"/>
                </a:cubicBezTo>
                <a:cubicBezTo>
                  <a:pt x="19894" y="16632"/>
                  <a:pt x="19902" y="16632"/>
                  <a:pt x="19910" y="16632"/>
                </a:cubicBezTo>
                <a:cubicBezTo>
                  <a:pt x="21065" y="16601"/>
                  <a:pt x="21369" y="13470"/>
                  <a:pt x="21430" y="10765"/>
                </a:cubicBezTo>
                <a:lnTo>
                  <a:pt x="21430" y="10552"/>
                </a:lnTo>
                <a:cubicBezTo>
                  <a:pt x="21703" y="9853"/>
                  <a:pt x="21886" y="9124"/>
                  <a:pt x="21977" y="8364"/>
                </a:cubicBezTo>
                <a:cubicBezTo>
                  <a:pt x="22159" y="7239"/>
                  <a:pt x="21916" y="6115"/>
                  <a:pt x="21278" y="5172"/>
                </a:cubicBezTo>
                <a:cubicBezTo>
                  <a:pt x="20744" y="4444"/>
                  <a:pt x="19881" y="3949"/>
                  <a:pt x="19013" y="3949"/>
                </a:cubicBezTo>
                <a:cubicBezTo>
                  <a:pt x="18794" y="3949"/>
                  <a:pt x="18574" y="3980"/>
                  <a:pt x="18360" y="4048"/>
                </a:cubicBezTo>
                <a:cubicBezTo>
                  <a:pt x="17408" y="1549"/>
                  <a:pt x="15021" y="0"/>
                  <a:pt x="1248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3" name="Google Shape;3887;p72">
            <a:extLst>
              <a:ext uri="{FF2B5EF4-FFF2-40B4-BE49-F238E27FC236}">
                <a16:creationId xmlns="" xmlns:a16="http://schemas.microsoft.com/office/drawing/2014/main" id="{4DCE1196-EB8F-425E-8708-0DCA98D8A750}"/>
              </a:ext>
            </a:extLst>
          </p:cNvPr>
          <p:cNvSpPr/>
          <p:nvPr/>
        </p:nvSpPr>
        <p:spPr>
          <a:xfrm>
            <a:off x="1669093" y="4649796"/>
            <a:ext cx="53960" cy="44281"/>
          </a:xfrm>
          <a:custGeom>
            <a:avLst/>
            <a:gdLst/>
            <a:ahLst/>
            <a:cxnLst/>
            <a:rect l="l" t="t" r="r" b="b"/>
            <a:pathLst>
              <a:path w="2494" h="2159" extrusionOk="0">
                <a:moveTo>
                  <a:pt x="2007" y="0"/>
                </a:moveTo>
                <a:cubicBezTo>
                  <a:pt x="1855" y="0"/>
                  <a:pt x="1733" y="31"/>
                  <a:pt x="1612" y="91"/>
                </a:cubicBezTo>
                <a:lnTo>
                  <a:pt x="1" y="730"/>
                </a:lnTo>
                <a:lnTo>
                  <a:pt x="122" y="851"/>
                </a:lnTo>
                <a:cubicBezTo>
                  <a:pt x="214" y="1155"/>
                  <a:pt x="366" y="1429"/>
                  <a:pt x="548" y="1702"/>
                </a:cubicBezTo>
                <a:cubicBezTo>
                  <a:pt x="730" y="1976"/>
                  <a:pt x="1034" y="2128"/>
                  <a:pt x="1369" y="2158"/>
                </a:cubicBezTo>
                <a:cubicBezTo>
                  <a:pt x="1703" y="2158"/>
                  <a:pt x="2037" y="1976"/>
                  <a:pt x="2220" y="1702"/>
                </a:cubicBezTo>
                <a:cubicBezTo>
                  <a:pt x="2402" y="1398"/>
                  <a:pt x="2493" y="1064"/>
                  <a:pt x="2463" y="730"/>
                </a:cubicBezTo>
                <a:cubicBezTo>
                  <a:pt x="2463" y="395"/>
                  <a:pt x="2311" y="31"/>
                  <a:pt x="2007" y="0"/>
                </a:cubicBezTo>
                <a:close/>
              </a:path>
            </a:pathLst>
          </a:custGeom>
          <a:solidFill>
            <a:srgbClr val="EB996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4" name="Google Shape;3888;p72">
            <a:extLst>
              <a:ext uri="{FF2B5EF4-FFF2-40B4-BE49-F238E27FC236}">
                <a16:creationId xmlns="" xmlns:a16="http://schemas.microsoft.com/office/drawing/2014/main" id="{7F05787E-B9BA-4900-B513-8150307E2C0D}"/>
              </a:ext>
            </a:extLst>
          </p:cNvPr>
          <p:cNvSpPr/>
          <p:nvPr/>
        </p:nvSpPr>
        <p:spPr>
          <a:xfrm>
            <a:off x="1662514" y="4646206"/>
            <a:ext cx="66443" cy="51031"/>
          </a:xfrm>
          <a:custGeom>
            <a:avLst/>
            <a:gdLst/>
            <a:ahLst/>
            <a:cxnLst/>
            <a:rect l="l" t="t" r="r" b="b"/>
            <a:pathLst>
              <a:path w="3071" h="2488" extrusionOk="0">
                <a:moveTo>
                  <a:pt x="2360" y="0"/>
                </a:moveTo>
                <a:cubicBezTo>
                  <a:pt x="2319" y="0"/>
                  <a:pt x="2281" y="8"/>
                  <a:pt x="2250" y="23"/>
                </a:cubicBezTo>
                <a:cubicBezTo>
                  <a:pt x="2129" y="54"/>
                  <a:pt x="2037" y="114"/>
                  <a:pt x="1946" y="145"/>
                </a:cubicBezTo>
                <a:lnTo>
                  <a:pt x="1703" y="266"/>
                </a:lnTo>
                <a:lnTo>
                  <a:pt x="791" y="692"/>
                </a:lnTo>
                <a:cubicBezTo>
                  <a:pt x="487" y="783"/>
                  <a:pt x="244" y="935"/>
                  <a:pt x="1" y="1117"/>
                </a:cubicBezTo>
                <a:cubicBezTo>
                  <a:pt x="305" y="1087"/>
                  <a:pt x="609" y="996"/>
                  <a:pt x="882" y="874"/>
                </a:cubicBezTo>
                <a:cubicBezTo>
                  <a:pt x="1126" y="753"/>
                  <a:pt x="1460" y="661"/>
                  <a:pt x="1794" y="509"/>
                </a:cubicBezTo>
                <a:lnTo>
                  <a:pt x="2068" y="388"/>
                </a:lnTo>
                <a:cubicBezTo>
                  <a:pt x="2129" y="358"/>
                  <a:pt x="2220" y="327"/>
                  <a:pt x="2311" y="297"/>
                </a:cubicBezTo>
                <a:cubicBezTo>
                  <a:pt x="2402" y="297"/>
                  <a:pt x="2372" y="297"/>
                  <a:pt x="2433" y="358"/>
                </a:cubicBezTo>
                <a:cubicBezTo>
                  <a:pt x="2493" y="418"/>
                  <a:pt x="2554" y="509"/>
                  <a:pt x="2585" y="601"/>
                </a:cubicBezTo>
                <a:cubicBezTo>
                  <a:pt x="2737" y="935"/>
                  <a:pt x="2737" y="1300"/>
                  <a:pt x="2585" y="1634"/>
                </a:cubicBezTo>
                <a:cubicBezTo>
                  <a:pt x="2433" y="1908"/>
                  <a:pt x="2220" y="2120"/>
                  <a:pt x="1916" y="2242"/>
                </a:cubicBezTo>
                <a:cubicBezTo>
                  <a:pt x="1711" y="2310"/>
                  <a:pt x="1506" y="2345"/>
                  <a:pt x="1288" y="2345"/>
                </a:cubicBezTo>
                <a:cubicBezTo>
                  <a:pt x="1215" y="2345"/>
                  <a:pt x="1141" y="2341"/>
                  <a:pt x="1065" y="2333"/>
                </a:cubicBezTo>
                <a:lnTo>
                  <a:pt x="1065" y="2333"/>
                </a:lnTo>
                <a:cubicBezTo>
                  <a:pt x="1065" y="2364"/>
                  <a:pt x="1126" y="2424"/>
                  <a:pt x="1278" y="2455"/>
                </a:cubicBezTo>
                <a:cubicBezTo>
                  <a:pt x="1370" y="2478"/>
                  <a:pt x="1459" y="2488"/>
                  <a:pt x="1546" y="2488"/>
                </a:cubicBezTo>
                <a:cubicBezTo>
                  <a:pt x="1688" y="2488"/>
                  <a:pt x="1826" y="2462"/>
                  <a:pt x="1977" y="2424"/>
                </a:cubicBezTo>
                <a:cubicBezTo>
                  <a:pt x="2311" y="2333"/>
                  <a:pt x="2615" y="2090"/>
                  <a:pt x="2797" y="1756"/>
                </a:cubicBezTo>
                <a:cubicBezTo>
                  <a:pt x="3071" y="1239"/>
                  <a:pt x="3010" y="631"/>
                  <a:pt x="2676" y="175"/>
                </a:cubicBezTo>
                <a:cubicBezTo>
                  <a:pt x="2615" y="114"/>
                  <a:pt x="2554" y="54"/>
                  <a:pt x="2493" y="23"/>
                </a:cubicBezTo>
                <a:cubicBezTo>
                  <a:pt x="2448" y="8"/>
                  <a:pt x="2402" y="0"/>
                  <a:pt x="236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5" name="Google Shape;3889;p72">
            <a:extLst>
              <a:ext uri="{FF2B5EF4-FFF2-40B4-BE49-F238E27FC236}">
                <a16:creationId xmlns="" xmlns:a16="http://schemas.microsoft.com/office/drawing/2014/main" id="{DCD0B76E-31CB-4E63-82D6-BE65A90BE260}"/>
              </a:ext>
            </a:extLst>
          </p:cNvPr>
          <p:cNvSpPr/>
          <p:nvPr/>
        </p:nvSpPr>
        <p:spPr>
          <a:xfrm>
            <a:off x="1581641" y="4303740"/>
            <a:ext cx="286739" cy="58045"/>
          </a:xfrm>
          <a:custGeom>
            <a:avLst/>
            <a:gdLst/>
            <a:ahLst/>
            <a:cxnLst/>
            <a:rect l="l" t="t" r="r" b="b"/>
            <a:pathLst>
              <a:path w="13253" h="2830" extrusionOk="0">
                <a:moveTo>
                  <a:pt x="10337" y="0"/>
                </a:moveTo>
                <a:cubicBezTo>
                  <a:pt x="10296" y="0"/>
                  <a:pt x="10254" y="1"/>
                  <a:pt x="10213" y="3"/>
                </a:cubicBezTo>
                <a:cubicBezTo>
                  <a:pt x="9210" y="63"/>
                  <a:pt x="8238" y="276"/>
                  <a:pt x="7295" y="641"/>
                </a:cubicBezTo>
                <a:cubicBezTo>
                  <a:pt x="6809" y="823"/>
                  <a:pt x="6323" y="975"/>
                  <a:pt x="5836" y="1066"/>
                </a:cubicBezTo>
                <a:cubicBezTo>
                  <a:pt x="5380" y="1188"/>
                  <a:pt x="4894" y="1249"/>
                  <a:pt x="4438" y="1249"/>
                </a:cubicBezTo>
                <a:cubicBezTo>
                  <a:pt x="4339" y="1253"/>
                  <a:pt x="4240" y="1255"/>
                  <a:pt x="4140" y="1255"/>
                </a:cubicBezTo>
                <a:cubicBezTo>
                  <a:pt x="3444" y="1255"/>
                  <a:pt x="2732" y="1161"/>
                  <a:pt x="2067" y="975"/>
                </a:cubicBezTo>
                <a:cubicBezTo>
                  <a:pt x="1520" y="823"/>
                  <a:pt x="1034" y="641"/>
                  <a:pt x="547" y="367"/>
                </a:cubicBezTo>
                <a:cubicBezTo>
                  <a:pt x="213" y="215"/>
                  <a:pt x="0" y="94"/>
                  <a:pt x="0" y="94"/>
                </a:cubicBezTo>
                <a:lnTo>
                  <a:pt x="0" y="94"/>
                </a:lnTo>
                <a:cubicBezTo>
                  <a:pt x="61" y="155"/>
                  <a:pt x="91" y="185"/>
                  <a:pt x="152" y="185"/>
                </a:cubicBezTo>
                <a:cubicBezTo>
                  <a:pt x="274" y="276"/>
                  <a:pt x="395" y="367"/>
                  <a:pt x="517" y="428"/>
                </a:cubicBezTo>
                <a:cubicBezTo>
                  <a:pt x="1670" y="1069"/>
                  <a:pt x="2943" y="1394"/>
                  <a:pt x="4231" y="1394"/>
                </a:cubicBezTo>
                <a:cubicBezTo>
                  <a:pt x="4776" y="1394"/>
                  <a:pt x="5324" y="1336"/>
                  <a:pt x="5867" y="1218"/>
                </a:cubicBezTo>
                <a:cubicBezTo>
                  <a:pt x="6383" y="1097"/>
                  <a:pt x="6870" y="945"/>
                  <a:pt x="7356" y="793"/>
                </a:cubicBezTo>
                <a:cubicBezTo>
                  <a:pt x="8268" y="428"/>
                  <a:pt x="9241" y="215"/>
                  <a:pt x="10213" y="155"/>
                </a:cubicBezTo>
                <a:cubicBezTo>
                  <a:pt x="10286" y="149"/>
                  <a:pt x="10359" y="146"/>
                  <a:pt x="10431" y="146"/>
                </a:cubicBezTo>
                <a:cubicBezTo>
                  <a:pt x="11147" y="146"/>
                  <a:pt x="11850" y="415"/>
                  <a:pt x="12402" y="884"/>
                </a:cubicBezTo>
                <a:cubicBezTo>
                  <a:pt x="12827" y="1218"/>
                  <a:pt x="13070" y="1705"/>
                  <a:pt x="13162" y="2252"/>
                </a:cubicBezTo>
                <a:cubicBezTo>
                  <a:pt x="13192" y="2434"/>
                  <a:pt x="13192" y="2647"/>
                  <a:pt x="13162" y="2829"/>
                </a:cubicBezTo>
                <a:cubicBezTo>
                  <a:pt x="13253" y="2647"/>
                  <a:pt x="13253" y="2434"/>
                  <a:pt x="13253" y="2252"/>
                </a:cubicBezTo>
                <a:cubicBezTo>
                  <a:pt x="13192" y="1674"/>
                  <a:pt x="12918" y="1158"/>
                  <a:pt x="12493" y="793"/>
                </a:cubicBezTo>
                <a:cubicBezTo>
                  <a:pt x="11887" y="273"/>
                  <a:pt x="11116" y="0"/>
                  <a:pt x="10337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6" name="Google Shape;3890;p72">
            <a:extLst>
              <a:ext uri="{FF2B5EF4-FFF2-40B4-BE49-F238E27FC236}">
                <a16:creationId xmlns="" xmlns:a16="http://schemas.microsoft.com/office/drawing/2014/main" id="{0EE31AE2-8521-41CD-8289-B4FE54700660}"/>
              </a:ext>
            </a:extLst>
          </p:cNvPr>
          <p:cNvSpPr/>
          <p:nvPr/>
        </p:nvSpPr>
        <p:spPr>
          <a:xfrm>
            <a:off x="1882832" y="4335451"/>
            <a:ext cx="67092" cy="195896"/>
          </a:xfrm>
          <a:custGeom>
            <a:avLst/>
            <a:gdLst/>
            <a:ahLst/>
            <a:cxnLst/>
            <a:rect l="l" t="t" r="r" b="b"/>
            <a:pathLst>
              <a:path w="3101" h="9551" extrusionOk="0">
                <a:moveTo>
                  <a:pt x="1075" y="1"/>
                </a:moveTo>
                <a:cubicBezTo>
                  <a:pt x="834" y="1"/>
                  <a:pt x="590" y="55"/>
                  <a:pt x="365" y="159"/>
                </a:cubicBezTo>
                <a:cubicBezTo>
                  <a:pt x="213" y="250"/>
                  <a:pt x="92" y="341"/>
                  <a:pt x="1" y="493"/>
                </a:cubicBezTo>
                <a:cubicBezTo>
                  <a:pt x="122" y="372"/>
                  <a:pt x="244" y="280"/>
                  <a:pt x="396" y="220"/>
                </a:cubicBezTo>
                <a:cubicBezTo>
                  <a:pt x="586" y="124"/>
                  <a:pt x="794" y="79"/>
                  <a:pt x="1005" y="79"/>
                </a:cubicBezTo>
                <a:cubicBezTo>
                  <a:pt x="1197" y="79"/>
                  <a:pt x="1393" y="117"/>
                  <a:pt x="1581" y="189"/>
                </a:cubicBezTo>
                <a:cubicBezTo>
                  <a:pt x="1855" y="280"/>
                  <a:pt x="2098" y="432"/>
                  <a:pt x="2280" y="645"/>
                </a:cubicBezTo>
                <a:cubicBezTo>
                  <a:pt x="2493" y="888"/>
                  <a:pt x="2675" y="1192"/>
                  <a:pt x="2767" y="1496"/>
                </a:cubicBezTo>
                <a:cubicBezTo>
                  <a:pt x="2949" y="2226"/>
                  <a:pt x="2949" y="3016"/>
                  <a:pt x="2767" y="3745"/>
                </a:cubicBezTo>
                <a:cubicBezTo>
                  <a:pt x="2554" y="4505"/>
                  <a:pt x="2402" y="5265"/>
                  <a:pt x="2341" y="6025"/>
                </a:cubicBezTo>
                <a:cubicBezTo>
                  <a:pt x="2280" y="6663"/>
                  <a:pt x="2311" y="7302"/>
                  <a:pt x="2463" y="7910"/>
                </a:cubicBezTo>
                <a:cubicBezTo>
                  <a:pt x="2523" y="8335"/>
                  <a:pt x="2675" y="8730"/>
                  <a:pt x="2827" y="9125"/>
                </a:cubicBezTo>
                <a:cubicBezTo>
                  <a:pt x="2888" y="9277"/>
                  <a:pt x="2949" y="9369"/>
                  <a:pt x="2979" y="9460"/>
                </a:cubicBezTo>
                <a:cubicBezTo>
                  <a:pt x="3010" y="9490"/>
                  <a:pt x="3010" y="9521"/>
                  <a:pt x="3040" y="9551"/>
                </a:cubicBezTo>
                <a:cubicBezTo>
                  <a:pt x="3070" y="9551"/>
                  <a:pt x="2979" y="9399"/>
                  <a:pt x="2888" y="9095"/>
                </a:cubicBezTo>
                <a:cubicBezTo>
                  <a:pt x="2736" y="8700"/>
                  <a:pt x="2615" y="8305"/>
                  <a:pt x="2554" y="7879"/>
                </a:cubicBezTo>
                <a:cubicBezTo>
                  <a:pt x="2432" y="7271"/>
                  <a:pt x="2402" y="6633"/>
                  <a:pt x="2432" y="6025"/>
                </a:cubicBezTo>
                <a:cubicBezTo>
                  <a:pt x="2554" y="5265"/>
                  <a:pt x="2706" y="4505"/>
                  <a:pt x="2888" y="3776"/>
                </a:cubicBezTo>
                <a:cubicBezTo>
                  <a:pt x="3101" y="3016"/>
                  <a:pt x="3101" y="2226"/>
                  <a:pt x="2888" y="1466"/>
                </a:cubicBezTo>
                <a:cubicBezTo>
                  <a:pt x="2797" y="1131"/>
                  <a:pt x="2615" y="827"/>
                  <a:pt x="2371" y="554"/>
                </a:cubicBezTo>
                <a:cubicBezTo>
                  <a:pt x="2159" y="341"/>
                  <a:pt x="1915" y="189"/>
                  <a:pt x="1611" y="98"/>
                </a:cubicBezTo>
                <a:cubicBezTo>
                  <a:pt x="1441" y="32"/>
                  <a:pt x="1259" y="1"/>
                  <a:pt x="1075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7" name="Google Shape;3891;p72">
            <a:extLst>
              <a:ext uri="{FF2B5EF4-FFF2-40B4-BE49-F238E27FC236}">
                <a16:creationId xmlns="" xmlns:a16="http://schemas.microsoft.com/office/drawing/2014/main" id="{1DA2F0B3-EEE7-418C-A5B3-10AC86E1D423}"/>
              </a:ext>
            </a:extLst>
          </p:cNvPr>
          <p:cNvSpPr/>
          <p:nvPr/>
        </p:nvSpPr>
        <p:spPr>
          <a:xfrm>
            <a:off x="1570456" y="4240814"/>
            <a:ext cx="308460" cy="112869"/>
          </a:xfrm>
          <a:custGeom>
            <a:avLst/>
            <a:gdLst/>
            <a:ahLst/>
            <a:cxnLst/>
            <a:rect l="l" t="t" r="r" b="b"/>
            <a:pathLst>
              <a:path w="14257" h="5503" extrusionOk="0">
                <a:moveTo>
                  <a:pt x="1" y="1"/>
                </a:moveTo>
                <a:cubicBezTo>
                  <a:pt x="31" y="61"/>
                  <a:pt x="61" y="122"/>
                  <a:pt x="92" y="183"/>
                </a:cubicBezTo>
                <a:cubicBezTo>
                  <a:pt x="183" y="335"/>
                  <a:pt x="305" y="517"/>
                  <a:pt x="426" y="639"/>
                </a:cubicBezTo>
                <a:cubicBezTo>
                  <a:pt x="852" y="1186"/>
                  <a:pt x="1368" y="1642"/>
                  <a:pt x="1976" y="1976"/>
                </a:cubicBezTo>
                <a:cubicBezTo>
                  <a:pt x="2402" y="2220"/>
                  <a:pt x="2858" y="2402"/>
                  <a:pt x="3314" y="2523"/>
                </a:cubicBezTo>
                <a:cubicBezTo>
                  <a:pt x="3764" y="2656"/>
                  <a:pt x="4260" y="2742"/>
                  <a:pt x="4742" y="2742"/>
                </a:cubicBezTo>
                <a:cubicBezTo>
                  <a:pt x="4813" y="2742"/>
                  <a:pt x="4884" y="2740"/>
                  <a:pt x="4955" y="2736"/>
                </a:cubicBezTo>
                <a:cubicBezTo>
                  <a:pt x="5563" y="2736"/>
                  <a:pt x="6171" y="2615"/>
                  <a:pt x="6748" y="2371"/>
                </a:cubicBezTo>
                <a:cubicBezTo>
                  <a:pt x="7326" y="2128"/>
                  <a:pt x="7903" y="1824"/>
                  <a:pt x="8481" y="1490"/>
                </a:cubicBezTo>
                <a:cubicBezTo>
                  <a:pt x="9028" y="1156"/>
                  <a:pt x="9606" y="882"/>
                  <a:pt x="10214" y="700"/>
                </a:cubicBezTo>
                <a:cubicBezTo>
                  <a:pt x="10560" y="590"/>
                  <a:pt x="10917" y="536"/>
                  <a:pt x="11273" y="536"/>
                </a:cubicBezTo>
                <a:cubicBezTo>
                  <a:pt x="11510" y="536"/>
                  <a:pt x="11745" y="560"/>
                  <a:pt x="11976" y="609"/>
                </a:cubicBezTo>
                <a:cubicBezTo>
                  <a:pt x="12493" y="761"/>
                  <a:pt x="12949" y="1064"/>
                  <a:pt x="13283" y="1490"/>
                </a:cubicBezTo>
                <a:cubicBezTo>
                  <a:pt x="13587" y="1855"/>
                  <a:pt x="13800" y="2280"/>
                  <a:pt x="13922" y="2736"/>
                </a:cubicBezTo>
                <a:cubicBezTo>
                  <a:pt x="14104" y="3375"/>
                  <a:pt x="14195" y="4074"/>
                  <a:pt x="14165" y="4742"/>
                </a:cubicBezTo>
                <a:lnTo>
                  <a:pt x="14165" y="5320"/>
                </a:lnTo>
                <a:cubicBezTo>
                  <a:pt x="14195" y="5137"/>
                  <a:pt x="14195" y="4955"/>
                  <a:pt x="14226" y="4742"/>
                </a:cubicBezTo>
                <a:cubicBezTo>
                  <a:pt x="14256" y="4074"/>
                  <a:pt x="14195" y="3375"/>
                  <a:pt x="14043" y="2706"/>
                </a:cubicBezTo>
                <a:cubicBezTo>
                  <a:pt x="13891" y="2220"/>
                  <a:pt x="13679" y="1794"/>
                  <a:pt x="13375" y="1399"/>
                </a:cubicBezTo>
                <a:cubicBezTo>
                  <a:pt x="13010" y="973"/>
                  <a:pt x="12554" y="639"/>
                  <a:pt x="12007" y="487"/>
                </a:cubicBezTo>
                <a:cubicBezTo>
                  <a:pt x="11734" y="432"/>
                  <a:pt x="11454" y="402"/>
                  <a:pt x="11177" y="402"/>
                </a:cubicBezTo>
                <a:cubicBezTo>
                  <a:pt x="10837" y="402"/>
                  <a:pt x="10501" y="447"/>
                  <a:pt x="10183" y="548"/>
                </a:cubicBezTo>
                <a:cubicBezTo>
                  <a:pt x="9545" y="761"/>
                  <a:pt x="8967" y="1034"/>
                  <a:pt x="8390" y="1368"/>
                </a:cubicBezTo>
                <a:cubicBezTo>
                  <a:pt x="7843" y="1703"/>
                  <a:pt x="7265" y="1976"/>
                  <a:pt x="6688" y="2250"/>
                </a:cubicBezTo>
                <a:cubicBezTo>
                  <a:pt x="6140" y="2463"/>
                  <a:pt x="5533" y="2584"/>
                  <a:pt x="4955" y="2615"/>
                </a:cubicBezTo>
                <a:cubicBezTo>
                  <a:pt x="4408" y="2615"/>
                  <a:pt x="3861" y="2554"/>
                  <a:pt x="3344" y="2432"/>
                </a:cubicBezTo>
                <a:cubicBezTo>
                  <a:pt x="2888" y="2311"/>
                  <a:pt x="2463" y="2128"/>
                  <a:pt x="2037" y="1916"/>
                </a:cubicBezTo>
                <a:cubicBezTo>
                  <a:pt x="1429" y="1581"/>
                  <a:pt x="912" y="1125"/>
                  <a:pt x="456" y="609"/>
                </a:cubicBezTo>
                <a:cubicBezTo>
                  <a:pt x="335" y="487"/>
                  <a:pt x="213" y="335"/>
                  <a:pt x="122" y="183"/>
                </a:cubicBezTo>
                <a:cubicBezTo>
                  <a:pt x="92" y="122"/>
                  <a:pt x="31" y="61"/>
                  <a:pt x="1" y="1"/>
                </a:cubicBezTo>
                <a:close/>
                <a:moveTo>
                  <a:pt x="14165" y="5320"/>
                </a:moveTo>
                <a:cubicBezTo>
                  <a:pt x="14135" y="5381"/>
                  <a:pt x="14135" y="5441"/>
                  <a:pt x="14165" y="5502"/>
                </a:cubicBezTo>
                <a:cubicBezTo>
                  <a:pt x="14165" y="5441"/>
                  <a:pt x="14165" y="5381"/>
                  <a:pt x="14165" y="532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8" name="Google Shape;3892;p72">
            <a:extLst>
              <a:ext uri="{FF2B5EF4-FFF2-40B4-BE49-F238E27FC236}">
                <a16:creationId xmlns="" xmlns:a16="http://schemas.microsoft.com/office/drawing/2014/main" id="{0DBBC98C-E44A-4DCB-A648-0D1EF9884252}"/>
              </a:ext>
            </a:extLst>
          </p:cNvPr>
          <p:cNvSpPr/>
          <p:nvPr/>
        </p:nvSpPr>
        <p:spPr>
          <a:xfrm>
            <a:off x="1842048" y="4891060"/>
            <a:ext cx="601775" cy="995601"/>
          </a:xfrm>
          <a:custGeom>
            <a:avLst/>
            <a:gdLst/>
            <a:ahLst/>
            <a:cxnLst/>
            <a:rect l="l" t="t" r="r" b="b"/>
            <a:pathLst>
              <a:path w="27814" h="48541" extrusionOk="0">
                <a:moveTo>
                  <a:pt x="6870" y="0"/>
                </a:moveTo>
                <a:lnTo>
                  <a:pt x="9332" y="20061"/>
                </a:lnTo>
                <a:lnTo>
                  <a:pt x="14834" y="36232"/>
                </a:lnTo>
                <a:lnTo>
                  <a:pt x="1" y="38390"/>
                </a:lnTo>
                <a:lnTo>
                  <a:pt x="1" y="48329"/>
                </a:lnTo>
                <a:cubicBezTo>
                  <a:pt x="1" y="48478"/>
                  <a:pt x="619" y="48541"/>
                  <a:pt x="1668" y="48541"/>
                </a:cubicBezTo>
                <a:cubicBezTo>
                  <a:pt x="5127" y="48541"/>
                  <a:pt x="13268" y="47856"/>
                  <a:pt x="19333" y="47296"/>
                </a:cubicBezTo>
                <a:lnTo>
                  <a:pt x="19485" y="47296"/>
                </a:lnTo>
                <a:cubicBezTo>
                  <a:pt x="24318" y="46779"/>
                  <a:pt x="27813" y="42463"/>
                  <a:pt x="27327" y="37630"/>
                </a:cubicBezTo>
                <a:cubicBezTo>
                  <a:pt x="25989" y="25654"/>
                  <a:pt x="19880" y="7295"/>
                  <a:pt x="19302" y="5775"/>
                </a:cubicBezTo>
                <a:cubicBezTo>
                  <a:pt x="18542" y="3739"/>
                  <a:pt x="6871" y="0"/>
                  <a:pt x="6870" y="0"/>
                </a:cubicBezTo>
                <a:close/>
              </a:path>
            </a:pathLst>
          </a:custGeom>
          <a:solidFill>
            <a:srgbClr val="1A443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9" name="Google Shape;3893;p72">
            <a:extLst>
              <a:ext uri="{FF2B5EF4-FFF2-40B4-BE49-F238E27FC236}">
                <a16:creationId xmlns="" xmlns:a16="http://schemas.microsoft.com/office/drawing/2014/main" id="{D33658A1-C0E5-43DA-A3A5-F26AC2BCA954}"/>
              </a:ext>
            </a:extLst>
          </p:cNvPr>
          <p:cNvSpPr/>
          <p:nvPr/>
        </p:nvSpPr>
        <p:spPr>
          <a:xfrm>
            <a:off x="1596094" y="5548772"/>
            <a:ext cx="245976" cy="300521"/>
          </a:xfrm>
          <a:custGeom>
            <a:avLst/>
            <a:gdLst/>
            <a:ahLst/>
            <a:cxnLst/>
            <a:rect l="l" t="t" r="r" b="b"/>
            <a:pathLst>
              <a:path w="11369" h="14652" extrusionOk="0">
                <a:moveTo>
                  <a:pt x="4682" y="1"/>
                </a:moveTo>
                <a:cubicBezTo>
                  <a:pt x="3861" y="517"/>
                  <a:pt x="3436" y="1460"/>
                  <a:pt x="3648" y="2402"/>
                </a:cubicBezTo>
                <a:cubicBezTo>
                  <a:pt x="4013" y="4134"/>
                  <a:pt x="4712" y="4347"/>
                  <a:pt x="4773" y="5016"/>
                </a:cubicBezTo>
                <a:cubicBezTo>
                  <a:pt x="4773" y="5016"/>
                  <a:pt x="4834" y="5198"/>
                  <a:pt x="4834" y="5198"/>
                </a:cubicBezTo>
                <a:cubicBezTo>
                  <a:pt x="5016" y="6140"/>
                  <a:pt x="4074" y="6992"/>
                  <a:pt x="4074" y="6992"/>
                </a:cubicBezTo>
                <a:cubicBezTo>
                  <a:pt x="3770" y="6748"/>
                  <a:pt x="3436" y="6596"/>
                  <a:pt x="3101" y="6475"/>
                </a:cubicBezTo>
                <a:cubicBezTo>
                  <a:pt x="3002" y="6464"/>
                  <a:pt x="2902" y="6459"/>
                  <a:pt x="2801" y="6459"/>
                </a:cubicBezTo>
                <a:cubicBezTo>
                  <a:pt x="1478" y="6459"/>
                  <a:pt x="62" y="7336"/>
                  <a:pt x="62" y="7873"/>
                </a:cubicBezTo>
                <a:cubicBezTo>
                  <a:pt x="62" y="7873"/>
                  <a:pt x="1" y="9362"/>
                  <a:pt x="62" y="9575"/>
                </a:cubicBezTo>
                <a:cubicBezTo>
                  <a:pt x="92" y="9788"/>
                  <a:pt x="822" y="10092"/>
                  <a:pt x="822" y="10092"/>
                </a:cubicBezTo>
                <a:cubicBezTo>
                  <a:pt x="822" y="10092"/>
                  <a:pt x="579" y="11095"/>
                  <a:pt x="822" y="11551"/>
                </a:cubicBezTo>
                <a:cubicBezTo>
                  <a:pt x="1065" y="11855"/>
                  <a:pt x="1399" y="12128"/>
                  <a:pt x="1764" y="12311"/>
                </a:cubicBezTo>
                <a:cubicBezTo>
                  <a:pt x="1764" y="12311"/>
                  <a:pt x="2402" y="14043"/>
                  <a:pt x="3284" y="14256"/>
                </a:cubicBezTo>
                <a:cubicBezTo>
                  <a:pt x="4804" y="14651"/>
                  <a:pt x="11369" y="14651"/>
                  <a:pt x="11369" y="14651"/>
                </a:cubicBezTo>
                <a:lnTo>
                  <a:pt x="11369" y="6840"/>
                </a:lnTo>
                <a:cubicBezTo>
                  <a:pt x="11369" y="6840"/>
                  <a:pt x="8512" y="5624"/>
                  <a:pt x="7721" y="4925"/>
                </a:cubicBezTo>
                <a:cubicBezTo>
                  <a:pt x="6931" y="4195"/>
                  <a:pt x="4682" y="1"/>
                  <a:pt x="4682" y="1"/>
                </a:cubicBezTo>
                <a:close/>
              </a:path>
            </a:pathLst>
          </a:custGeom>
          <a:solidFill>
            <a:srgbClr val="FBCEA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0" name="Google Shape;3894;p72">
            <a:extLst>
              <a:ext uri="{FF2B5EF4-FFF2-40B4-BE49-F238E27FC236}">
                <a16:creationId xmlns="" xmlns:a16="http://schemas.microsoft.com/office/drawing/2014/main" id="{43489990-8998-4036-AEDC-1E0ECCA68616}"/>
              </a:ext>
            </a:extLst>
          </p:cNvPr>
          <p:cNvSpPr/>
          <p:nvPr/>
        </p:nvSpPr>
        <p:spPr>
          <a:xfrm>
            <a:off x="1634907" y="5801707"/>
            <a:ext cx="66443" cy="14543"/>
          </a:xfrm>
          <a:custGeom>
            <a:avLst/>
            <a:gdLst/>
            <a:ahLst/>
            <a:cxnLst/>
            <a:rect l="l" t="t" r="r" b="b"/>
            <a:pathLst>
              <a:path w="3071" h="709" extrusionOk="0">
                <a:moveTo>
                  <a:pt x="27" y="1"/>
                </a:moveTo>
                <a:cubicBezTo>
                  <a:pt x="12" y="1"/>
                  <a:pt x="3" y="3"/>
                  <a:pt x="0" y="9"/>
                </a:cubicBezTo>
                <a:cubicBezTo>
                  <a:pt x="783" y="464"/>
                  <a:pt x="1650" y="709"/>
                  <a:pt x="2531" y="709"/>
                </a:cubicBezTo>
                <a:cubicBezTo>
                  <a:pt x="2711" y="709"/>
                  <a:pt x="2890" y="698"/>
                  <a:pt x="3070" y="678"/>
                </a:cubicBezTo>
                <a:cubicBezTo>
                  <a:pt x="3070" y="617"/>
                  <a:pt x="2371" y="556"/>
                  <a:pt x="1520" y="404"/>
                </a:cubicBezTo>
                <a:cubicBezTo>
                  <a:pt x="779" y="240"/>
                  <a:pt x="162" y="1"/>
                  <a:pt x="27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1" name="Google Shape;3895;p72">
            <a:extLst>
              <a:ext uri="{FF2B5EF4-FFF2-40B4-BE49-F238E27FC236}">
                <a16:creationId xmlns="" xmlns:a16="http://schemas.microsoft.com/office/drawing/2014/main" id="{57594B19-AF01-4B7F-A6F8-F0E8448E3157}"/>
              </a:ext>
            </a:extLst>
          </p:cNvPr>
          <p:cNvSpPr/>
          <p:nvPr/>
        </p:nvSpPr>
        <p:spPr>
          <a:xfrm>
            <a:off x="1617145" y="5758080"/>
            <a:ext cx="75660" cy="12901"/>
          </a:xfrm>
          <a:custGeom>
            <a:avLst/>
            <a:gdLst/>
            <a:ahLst/>
            <a:cxnLst/>
            <a:rect l="l" t="t" r="r" b="b"/>
            <a:pathLst>
              <a:path w="3497" h="629" extrusionOk="0">
                <a:moveTo>
                  <a:pt x="25" y="1"/>
                </a:moveTo>
                <a:cubicBezTo>
                  <a:pt x="12" y="1"/>
                  <a:pt x="3" y="3"/>
                  <a:pt x="1" y="8"/>
                </a:cubicBezTo>
                <a:cubicBezTo>
                  <a:pt x="517" y="312"/>
                  <a:pt x="1095" y="525"/>
                  <a:pt x="1703" y="556"/>
                </a:cubicBezTo>
                <a:cubicBezTo>
                  <a:pt x="1946" y="604"/>
                  <a:pt x="2189" y="629"/>
                  <a:pt x="2430" y="629"/>
                </a:cubicBezTo>
                <a:cubicBezTo>
                  <a:pt x="2792" y="629"/>
                  <a:pt x="3150" y="574"/>
                  <a:pt x="3496" y="464"/>
                </a:cubicBezTo>
                <a:cubicBezTo>
                  <a:pt x="3496" y="459"/>
                  <a:pt x="3474" y="458"/>
                  <a:pt x="3433" y="458"/>
                </a:cubicBezTo>
                <a:cubicBezTo>
                  <a:pt x="3351" y="458"/>
                  <a:pt x="3192" y="464"/>
                  <a:pt x="2979" y="464"/>
                </a:cubicBezTo>
                <a:cubicBezTo>
                  <a:pt x="2660" y="464"/>
                  <a:pt x="2220" y="449"/>
                  <a:pt x="1733" y="373"/>
                </a:cubicBezTo>
                <a:cubicBezTo>
                  <a:pt x="847" y="262"/>
                  <a:pt x="163" y="1"/>
                  <a:pt x="25" y="1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2" name="Google Shape;3896;p72">
            <a:extLst>
              <a:ext uri="{FF2B5EF4-FFF2-40B4-BE49-F238E27FC236}">
                <a16:creationId xmlns="" xmlns:a16="http://schemas.microsoft.com/office/drawing/2014/main" id="{258EF47E-ACCE-4B1E-8C01-929649BA6252}"/>
              </a:ext>
            </a:extLst>
          </p:cNvPr>
          <p:cNvSpPr/>
          <p:nvPr/>
        </p:nvSpPr>
        <p:spPr>
          <a:xfrm>
            <a:off x="1602671" y="5630444"/>
            <a:ext cx="101969" cy="76832"/>
          </a:xfrm>
          <a:custGeom>
            <a:avLst/>
            <a:gdLst/>
            <a:ahLst/>
            <a:cxnLst/>
            <a:rect l="l" t="t" r="r" b="b"/>
            <a:pathLst>
              <a:path w="4713" h="3746" extrusionOk="0">
                <a:moveTo>
                  <a:pt x="3952" y="0"/>
                </a:moveTo>
                <a:cubicBezTo>
                  <a:pt x="3922" y="0"/>
                  <a:pt x="4135" y="365"/>
                  <a:pt x="4348" y="973"/>
                </a:cubicBezTo>
                <a:cubicBezTo>
                  <a:pt x="4408" y="1155"/>
                  <a:pt x="4439" y="1307"/>
                  <a:pt x="4469" y="1490"/>
                </a:cubicBezTo>
                <a:cubicBezTo>
                  <a:pt x="4530" y="1703"/>
                  <a:pt x="4530" y="1885"/>
                  <a:pt x="4469" y="2098"/>
                </a:cubicBezTo>
                <a:cubicBezTo>
                  <a:pt x="4317" y="2523"/>
                  <a:pt x="4013" y="2888"/>
                  <a:pt x="3618" y="3131"/>
                </a:cubicBezTo>
                <a:cubicBezTo>
                  <a:pt x="3405" y="3253"/>
                  <a:pt x="3162" y="3313"/>
                  <a:pt x="2949" y="3374"/>
                </a:cubicBezTo>
                <a:cubicBezTo>
                  <a:pt x="2706" y="3435"/>
                  <a:pt x="2493" y="3465"/>
                  <a:pt x="2250" y="3465"/>
                </a:cubicBezTo>
                <a:cubicBezTo>
                  <a:pt x="1825" y="3496"/>
                  <a:pt x="1399" y="3496"/>
                  <a:pt x="1065" y="3526"/>
                </a:cubicBezTo>
                <a:cubicBezTo>
                  <a:pt x="700" y="3526"/>
                  <a:pt x="335" y="3587"/>
                  <a:pt x="1" y="3739"/>
                </a:cubicBezTo>
                <a:cubicBezTo>
                  <a:pt x="1" y="3743"/>
                  <a:pt x="9" y="3745"/>
                  <a:pt x="25" y="3745"/>
                </a:cubicBezTo>
                <a:cubicBezTo>
                  <a:pt x="120" y="3745"/>
                  <a:pt x="496" y="3678"/>
                  <a:pt x="1095" y="3678"/>
                </a:cubicBezTo>
                <a:cubicBezTo>
                  <a:pt x="1430" y="3648"/>
                  <a:pt x="1825" y="3648"/>
                  <a:pt x="2281" y="3648"/>
                </a:cubicBezTo>
                <a:cubicBezTo>
                  <a:pt x="2493" y="3648"/>
                  <a:pt x="2737" y="3617"/>
                  <a:pt x="2980" y="3587"/>
                </a:cubicBezTo>
                <a:cubicBezTo>
                  <a:pt x="3223" y="3526"/>
                  <a:pt x="3466" y="3405"/>
                  <a:pt x="3709" y="3283"/>
                </a:cubicBezTo>
                <a:cubicBezTo>
                  <a:pt x="4165" y="3040"/>
                  <a:pt x="4500" y="2645"/>
                  <a:pt x="4651" y="2158"/>
                </a:cubicBezTo>
                <a:cubicBezTo>
                  <a:pt x="4712" y="1915"/>
                  <a:pt x="4712" y="1703"/>
                  <a:pt x="4651" y="1490"/>
                </a:cubicBezTo>
                <a:cubicBezTo>
                  <a:pt x="4591" y="1307"/>
                  <a:pt x="4560" y="1125"/>
                  <a:pt x="4469" y="943"/>
                </a:cubicBezTo>
                <a:cubicBezTo>
                  <a:pt x="4378" y="608"/>
                  <a:pt x="4196" y="274"/>
                  <a:pt x="3952" y="0"/>
                </a:cubicBezTo>
                <a:close/>
              </a:path>
            </a:pathLst>
          </a:custGeom>
          <a:solidFill>
            <a:srgbClr val="AA65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3" name="Google Shape;3897;p72">
            <a:extLst>
              <a:ext uri="{FF2B5EF4-FFF2-40B4-BE49-F238E27FC236}">
                <a16:creationId xmlns="" xmlns:a16="http://schemas.microsoft.com/office/drawing/2014/main" id="{06BE18D4-CCFB-46AD-B28B-530F777D94D1}"/>
              </a:ext>
            </a:extLst>
          </p:cNvPr>
          <p:cNvSpPr/>
          <p:nvPr/>
        </p:nvSpPr>
        <p:spPr>
          <a:xfrm>
            <a:off x="1842047" y="5633561"/>
            <a:ext cx="324904" cy="45288"/>
          </a:xfrm>
          <a:custGeom>
            <a:avLst/>
            <a:gdLst/>
            <a:ahLst/>
            <a:cxnLst/>
            <a:rect l="l" t="t" r="r" b="b"/>
            <a:pathLst>
              <a:path w="15017" h="2208" extrusionOk="0">
                <a:moveTo>
                  <a:pt x="15016" y="0"/>
                </a:moveTo>
                <a:cubicBezTo>
                  <a:pt x="14834" y="0"/>
                  <a:pt x="14621" y="0"/>
                  <a:pt x="14439" y="31"/>
                </a:cubicBezTo>
                <a:lnTo>
                  <a:pt x="12828" y="244"/>
                </a:lnTo>
                <a:cubicBezTo>
                  <a:pt x="11460" y="426"/>
                  <a:pt x="9576" y="699"/>
                  <a:pt x="7509" y="1003"/>
                </a:cubicBezTo>
                <a:lnTo>
                  <a:pt x="2189" y="1854"/>
                </a:lnTo>
                <a:lnTo>
                  <a:pt x="578" y="2098"/>
                </a:lnTo>
                <a:lnTo>
                  <a:pt x="1" y="2189"/>
                </a:lnTo>
                <a:cubicBezTo>
                  <a:pt x="1" y="2202"/>
                  <a:pt x="37" y="2208"/>
                  <a:pt x="106" y="2208"/>
                </a:cubicBezTo>
                <a:cubicBezTo>
                  <a:pt x="367" y="2208"/>
                  <a:pt x="1107" y="2120"/>
                  <a:pt x="2189" y="1976"/>
                </a:cubicBezTo>
                <a:cubicBezTo>
                  <a:pt x="3557" y="1794"/>
                  <a:pt x="5442" y="1520"/>
                  <a:pt x="7509" y="1216"/>
                </a:cubicBezTo>
                <a:cubicBezTo>
                  <a:pt x="9606" y="912"/>
                  <a:pt x="11491" y="608"/>
                  <a:pt x="12828" y="395"/>
                </a:cubicBezTo>
                <a:lnTo>
                  <a:pt x="14439" y="122"/>
                </a:lnTo>
                <a:cubicBezTo>
                  <a:pt x="14652" y="92"/>
                  <a:pt x="14834" y="31"/>
                  <a:pt x="15016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4" name="Google Shape;3898;p72">
            <a:extLst>
              <a:ext uri="{FF2B5EF4-FFF2-40B4-BE49-F238E27FC236}">
                <a16:creationId xmlns="" xmlns:a16="http://schemas.microsoft.com/office/drawing/2014/main" id="{4AE0588B-63DF-4DEE-8342-B3D330CB50A5}"/>
              </a:ext>
            </a:extLst>
          </p:cNvPr>
          <p:cNvSpPr/>
          <p:nvPr/>
        </p:nvSpPr>
        <p:spPr>
          <a:xfrm>
            <a:off x="2156414" y="5594655"/>
            <a:ext cx="147317" cy="40180"/>
          </a:xfrm>
          <a:custGeom>
            <a:avLst/>
            <a:gdLst/>
            <a:ahLst/>
            <a:cxnLst/>
            <a:rect l="l" t="t" r="r" b="b"/>
            <a:pathLst>
              <a:path w="6809" h="1959" extrusionOk="0">
                <a:moveTo>
                  <a:pt x="2117" y="1"/>
                </a:moveTo>
                <a:cubicBezTo>
                  <a:pt x="1824" y="1"/>
                  <a:pt x="1531" y="23"/>
                  <a:pt x="1246" y="74"/>
                </a:cubicBezTo>
                <a:cubicBezTo>
                  <a:pt x="821" y="165"/>
                  <a:pt x="426" y="438"/>
                  <a:pt x="182" y="834"/>
                </a:cubicBezTo>
                <a:cubicBezTo>
                  <a:pt x="31" y="1077"/>
                  <a:pt x="0" y="1411"/>
                  <a:pt x="91" y="1685"/>
                </a:cubicBezTo>
                <a:cubicBezTo>
                  <a:pt x="152" y="1897"/>
                  <a:pt x="243" y="1958"/>
                  <a:pt x="274" y="1958"/>
                </a:cubicBezTo>
                <a:cubicBezTo>
                  <a:pt x="274" y="1958"/>
                  <a:pt x="213" y="1867"/>
                  <a:pt x="152" y="1685"/>
                </a:cubicBezTo>
                <a:cubicBezTo>
                  <a:pt x="122" y="1411"/>
                  <a:pt x="152" y="1137"/>
                  <a:pt x="304" y="894"/>
                </a:cubicBezTo>
                <a:cubicBezTo>
                  <a:pt x="547" y="560"/>
                  <a:pt x="882" y="347"/>
                  <a:pt x="1307" y="256"/>
                </a:cubicBezTo>
                <a:cubicBezTo>
                  <a:pt x="1550" y="226"/>
                  <a:pt x="1801" y="210"/>
                  <a:pt x="2056" y="210"/>
                </a:cubicBezTo>
                <a:cubicBezTo>
                  <a:pt x="2310" y="210"/>
                  <a:pt x="2569" y="226"/>
                  <a:pt x="2827" y="256"/>
                </a:cubicBezTo>
                <a:cubicBezTo>
                  <a:pt x="3921" y="317"/>
                  <a:pt x="4924" y="378"/>
                  <a:pt x="5623" y="408"/>
                </a:cubicBezTo>
                <a:cubicBezTo>
                  <a:pt x="5821" y="423"/>
                  <a:pt x="6018" y="431"/>
                  <a:pt x="6216" y="431"/>
                </a:cubicBezTo>
                <a:cubicBezTo>
                  <a:pt x="6414" y="431"/>
                  <a:pt x="6611" y="423"/>
                  <a:pt x="6809" y="408"/>
                </a:cubicBezTo>
                <a:cubicBezTo>
                  <a:pt x="6414" y="317"/>
                  <a:pt x="6018" y="286"/>
                  <a:pt x="5623" y="256"/>
                </a:cubicBezTo>
                <a:cubicBezTo>
                  <a:pt x="4924" y="195"/>
                  <a:pt x="3921" y="134"/>
                  <a:pt x="2827" y="43"/>
                </a:cubicBezTo>
                <a:cubicBezTo>
                  <a:pt x="2595" y="16"/>
                  <a:pt x="2356" y="1"/>
                  <a:pt x="211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5" name="Google Shape;3899;p72">
            <a:extLst>
              <a:ext uri="{FF2B5EF4-FFF2-40B4-BE49-F238E27FC236}">
                <a16:creationId xmlns="" xmlns:a16="http://schemas.microsoft.com/office/drawing/2014/main" id="{A8B54A8D-1C31-4403-9CA1-62C19E4B69E4}"/>
              </a:ext>
            </a:extLst>
          </p:cNvPr>
          <p:cNvSpPr/>
          <p:nvPr/>
        </p:nvSpPr>
        <p:spPr>
          <a:xfrm>
            <a:off x="2161001" y="5633562"/>
            <a:ext cx="90133" cy="25577"/>
          </a:xfrm>
          <a:custGeom>
            <a:avLst/>
            <a:gdLst/>
            <a:ahLst/>
            <a:cxnLst/>
            <a:rect l="l" t="t" r="r" b="b"/>
            <a:pathLst>
              <a:path w="4166" h="1247" extrusionOk="0">
                <a:moveTo>
                  <a:pt x="1" y="0"/>
                </a:moveTo>
                <a:lnTo>
                  <a:pt x="1" y="0"/>
                </a:lnTo>
                <a:cubicBezTo>
                  <a:pt x="639" y="304"/>
                  <a:pt x="1338" y="547"/>
                  <a:pt x="2037" y="730"/>
                </a:cubicBezTo>
                <a:cubicBezTo>
                  <a:pt x="2737" y="943"/>
                  <a:pt x="3436" y="1125"/>
                  <a:pt x="4165" y="1247"/>
                </a:cubicBezTo>
                <a:cubicBezTo>
                  <a:pt x="3496" y="943"/>
                  <a:pt x="2797" y="699"/>
                  <a:pt x="2098" y="517"/>
                </a:cubicBezTo>
                <a:cubicBezTo>
                  <a:pt x="1429" y="274"/>
                  <a:pt x="700" y="122"/>
                  <a:pt x="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6" name="Google Shape;3900;p72">
            <a:extLst>
              <a:ext uri="{FF2B5EF4-FFF2-40B4-BE49-F238E27FC236}">
                <a16:creationId xmlns="" xmlns:a16="http://schemas.microsoft.com/office/drawing/2014/main" id="{DDD0463B-43AC-4789-849C-0F6F9B3BA8B1}"/>
              </a:ext>
            </a:extLst>
          </p:cNvPr>
          <p:cNvSpPr/>
          <p:nvPr/>
        </p:nvSpPr>
        <p:spPr>
          <a:xfrm>
            <a:off x="2050529" y="5260126"/>
            <a:ext cx="113781" cy="347265"/>
          </a:xfrm>
          <a:custGeom>
            <a:avLst/>
            <a:gdLst/>
            <a:ahLst/>
            <a:cxnLst/>
            <a:rect l="l" t="t" r="r" b="b"/>
            <a:pathLst>
              <a:path w="5259" h="16931" extrusionOk="0">
                <a:moveTo>
                  <a:pt x="61" y="0"/>
                </a:moveTo>
                <a:lnTo>
                  <a:pt x="61" y="0"/>
                </a:lnTo>
                <a:cubicBezTo>
                  <a:pt x="0" y="31"/>
                  <a:pt x="1125" y="3830"/>
                  <a:pt x="2523" y="8511"/>
                </a:cubicBezTo>
                <a:cubicBezTo>
                  <a:pt x="3946" y="13143"/>
                  <a:pt x="5128" y="16931"/>
                  <a:pt x="5197" y="16931"/>
                </a:cubicBezTo>
                <a:cubicBezTo>
                  <a:pt x="5198" y="16931"/>
                  <a:pt x="5198" y="16931"/>
                  <a:pt x="5198" y="16931"/>
                </a:cubicBezTo>
                <a:cubicBezTo>
                  <a:pt x="5259" y="16931"/>
                  <a:pt x="4134" y="13131"/>
                  <a:pt x="2706" y="8450"/>
                </a:cubicBezTo>
                <a:cubicBezTo>
                  <a:pt x="1307" y="3769"/>
                  <a:pt x="92" y="0"/>
                  <a:pt x="6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7" name="Google Shape;3901;p72">
            <a:extLst>
              <a:ext uri="{FF2B5EF4-FFF2-40B4-BE49-F238E27FC236}">
                <a16:creationId xmlns="" xmlns:a16="http://schemas.microsoft.com/office/drawing/2014/main" id="{3378B596-38C5-43CD-8402-68DBE8815559}"/>
              </a:ext>
            </a:extLst>
          </p:cNvPr>
          <p:cNvSpPr/>
          <p:nvPr/>
        </p:nvSpPr>
        <p:spPr>
          <a:xfrm>
            <a:off x="2063015" y="5015107"/>
            <a:ext cx="176937" cy="168987"/>
          </a:xfrm>
          <a:custGeom>
            <a:avLst/>
            <a:gdLst/>
            <a:ahLst/>
            <a:cxnLst/>
            <a:rect l="l" t="t" r="r" b="b"/>
            <a:pathLst>
              <a:path w="8178" h="8239" extrusionOk="0">
                <a:moveTo>
                  <a:pt x="8177" y="1"/>
                </a:moveTo>
                <a:cubicBezTo>
                  <a:pt x="8025" y="1"/>
                  <a:pt x="7843" y="31"/>
                  <a:pt x="7691" y="62"/>
                </a:cubicBezTo>
                <a:cubicBezTo>
                  <a:pt x="7266" y="153"/>
                  <a:pt x="6840" y="244"/>
                  <a:pt x="6414" y="396"/>
                </a:cubicBezTo>
                <a:cubicBezTo>
                  <a:pt x="3588" y="1399"/>
                  <a:pt x="1369" y="3618"/>
                  <a:pt x="396" y="6475"/>
                </a:cubicBezTo>
                <a:cubicBezTo>
                  <a:pt x="244" y="6870"/>
                  <a:pt x="123" y="7296"/>
                  <a:pt x="62" y="7752"/>
                </a:cubicBezTo>
                <a:cubicBezTo>
                  <a:pt x="1" y="7904"/>
                  <a:pt x="1" y="8056"/>
                  <a:pt x="1" y="8238"/>
                </a:cubicBezTo>
                <a:cubicBezTo>
                  <a:pt x="31" y="8238"/>
                  <a:pt x="153" y="7539"/>
                  <a:pt x="518" y="6506"/>
                </a:cubicBezTo>
                <a:cubicBezTo>
                  <a:pt x="1551" y="3770"/>
                  <a:pt x="3709" y="1582"/>
                  <a:pt x="6445" y="548"/>
                </a:cubicBezTo>
                <a:cubicBezTo>
                  <a:pt x="7478" y="123"/>
                  <a:pt x="8177" y="31"/>
                  <a:pt x="8177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8" name="Google Shape;3902;p72">
            <a:extLst>
              <a:ext uri="{FF2B5EF4-FFF2-40B4-BE49-F238E27FC236}">
                <a16:creationId xmlns="" xmlns:a16="http://schemas.microsoft.com/office/drawing/2014/main" id="{62B2DE4A-799C-4B9E-AB30-72CC65DEDF18}"/>
              </a:ext>
            </a:extLst>
          </p:cNvPr>
          <p:cNvSpPr/>
          <p:nvPr/>
        </p:nvSpPr>
        <p:spPr>
          <a:xfrm>
            <a:off x="1400140" y="5180956"/>
            <a:ext cx="6599" cy="533664"/>
          </a:xfrm>
          <a:custGeom>
            <a:avLst/>
            <a:gdLst/>
            <a:ahLst/>
            <a:cxnLst/>
            <a:rect l="l" t="t" r="r" b="b"/>
            <a:pathLst>
              <a:path w="305" h="26019" extrusionOk="0">
                <a:moveTo>
                  <a:pt x="30" y="0"/>
                </a:moveTo>
                <a:cubicBezTo>
                  <a:pt x="0" y="91"/>
                  <a:pt x="0" y="183"/>
                  <a:pt x="30" y="274"/>
                </a:cubicBezTo>
                <a:lnTo>
                  <a:pt x="30" y="3830"/>
                </a:lnTo>
                <a:cubicBezTo>
                  <a:pt x="30" y="6201"/>
                  <a:pt x="30" y="9423"/>
                  <a:pt x="61" y="13009"/>
                </a:cubicBezTo>
                <a:cubicBezTo>
                  <a:pt x="122" y="16596"/>
                  <a:pt x="152" y="19818"/>
                  <a:pt x="182" y="22189"/>
                </a:cubicBezTo>
                <a:cubicBezTo>
                  <a:pt x="213" y="23374"/>
                  <a:pt x="243" y="24317"/>
                  <a:pt x="243" y="24985"/>
                </a:cubicBezTo>
                <a:cubicBezTo>
                  <a:pt x="274" y="25320"/>
                  <a:pt x="274" y="25563"/>
                  <a:pt x="274" y="25745"/>
                </a:cubicBezTo>
                <a:cubicBezTo>
                  <a:pt x="274" y="25836"/>
                  <a:pt x="274" y="25928"/>
                  <a:pt x="304" y="26019"/>
                </a:cubicBezTo>
                <a:cubicBezTo>
                  <a:pt x="304" y="25928"/>
                  <a:pt x="304" y="25836"/>
                  <a:pt x="304" y="25745"/>
                </a:cubicBezTo>
                <a:lnTo>
                  <a:pt x="304" y="22219"/>
                </a:lnTo>
                <a:cubicBezTo>
                  <a:pt x="274" y="19848"/>
                  <a:pt x="274" y="16596"/>
                  <a:pt x="243" y="13009"/>
                </a:cubicBezTo>
                <a:cubicBezTo>
                  <a:pt x="182" y="9423"/>
                  <a:pt x="152" y="6201"/>
                  <a:pt x="122" y="3830"/>
                </a:cubicBezTo>
                <a:cubicBezTo>
                  <a:pt x="91" y="2675"/>
                  <a:pt x="61" y="1733"/>
                  <a:pt x="61" y="1034"/>
                </a:cubicBezTo>
                <a:cubicBezTo>
                  <a:pt x="61" y="730"/>
                  <a:pt x="61" y="486"/>
                  <a:pt x="61" y="274"/>
                </a:cubicBezTo>
                <a:cubicBezTo>
                  <a:pt x="30" y="183"/>
                  <a:pt x="30" y="91"/>
                  <a:pt x="30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9" name="Google Shape;3903;p72">
            <a:extLst>
              <a:ext uri="{FF2B5EF4-FFF2-40B4-BE49-F238E27FC236}">
                <a16:creationId xmlns="" xmlns:a16="http://schemas.microsoft.com/office/drawing/2014/main" id="{3D70DFCB-8E10-4844-9F43-C7FF8C417085}"/>
              </a:ext>
            </a:extLst>
          </p:cNvPr>
          <p:cNvSpPr/>
          <p:nvPr/>
        </p:nvSpPr>
        <p:spPr>
          <a:xfrm>
            <a:off x="1699361" y="6255112"/>
            <a:ext cx="98659" cy="587915"/>
          </a:xfrm>
          <a:custGeom>
            <a:avLst/>
            <a:gdLst/>
            <a:ahLst/>
            <a:cxnLst/>
            <a:rect l="l" t="t" r="r" b="b"/>
            <a:pathLst>
              <a:path w="4560" h="28664" extrusionOk="0">
                <a:moveTo>
                  <a:pt x="0" y="1"/>
                </a:moveTo>
                <a:cubicBezTo>
                  <a:pt x="0" y="92"/>
                  <a:pt x="0" y="214"/>
                  <a:pt x="0" y="305"/>
                </a:cubicBezTo>
                <a:lnTo>
                  <a:pt x="91" y="1156"/>
                </a:lnTo>
                <a:cubicBezTo>
                  <a:pt x="152" y="1885"/>
                  <a:pt x="274" y="2919"/>
                  <a:pt x="426" y="4226"/>
                </a:cubicBezTo>
                <a:cubicBezTo>
                  <a:pt x="730" y="6840"/>
                  <a:pt x="1216" y="10426"/>
                  <a:pt x="1854" y="14408"/>
                </a:cubicBezTo>
                <a:cubicBezTo>
                  <a:pt x="2462" y="18360"/>
                  <a:pt x="3131" y="21916"/>
                  <a:pt x="3648" y="24500"/>
                </a:cubicBezTo>
                <a:cubicBezTo>
                  <a:pt x="3921" y="25776"/>
                  <a:pt x="4134" y="26810"/>
                  <a:pt x="4286" y="27539"/>
                </a:cubicBezTo>
                <a:cubicBezTo>
                  <a:pt x="4377" y="27873"/>
                  <a:pt x="4438" y="28147"/>
                  <a:pt x="4468" y="28360"/>
                </a:cubicBezTo>
                <a:cubicBezTo>
                  <a:pt x="4499" y="28451"/>
                  <a:pt x="4529" y="28542"/>
                  <a:pt x="4559" y="28664"/>
                </a:cubicBezTo>
                <a:cubicBezTo>
                  <a:pt x="4559" y="28542"/>
                  <a:pt x="4559" y="28451"/>
                  <a:pt x="4529" y="28360"/>
                </a:cubicBezTo>
                <a:cubicBezTo>
                  <a:pt x="4499" y="28147"/>
                  <a:pt x="4438" y="27873"/>
                  <a:pt x="4377" y="27539"/>
                </a:cubicBezTo>
                <a:cubicBezTo>
                  <a:pt x="4256" y="26779"/>
                  <a:pt x="4043" y="25746"/>
                  <a:pt x="3800" y="24469"/>
                </a:cubicBezTo>
                <a:cubicBezTo>
                  <a:pt x="3313" y="21886"/>
                  <a:pt x="2675" y="18329"/>
                  <a:pt x="2037" y="14378"/>
                </a:cubicBezTo>
                <a:cubicBezTo>
                  <a:pt x="1429" y="10426"/>
                  <a:pt x="912" y="6809"/>
                  <a:pt x="578" y="4226"/>
                </a:cubicBezTo>
                <a:cubicBezTo>
                  <a:pt x="395" y="2919"/>
                  <a:pt x="274" y="1885"/>
                  <a:pt x="152" y="1125"/>
                </a:cubicBezTo>
                <a:cubicBezTo>
                  <a:pt x="122" y="791"/>
                  <a:pt x="91" y="517"/>
                  <a:pt x="61" y="305"/>
                </a:cubicBezTo>
                <a:cubicBezTo>
                  <a:pt x="31" y="183"/>
                  <a:pt x="31" y="92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0" name="Google Shape;3904;p72">
            <a:extLst>
              <a:ext uri="{FF2B5EF4-FFF2-40B4-BE49-F238E27FC236}">
                <a16:creationId xmlns="" xmlns:a16="http://schemas.microsoft.com/office/drawing/2014/main" id="{92192B13-0F8A-4E4A-BB63-1F4FD03AF750}"/>
              </a:ext>
            </a:extLst>
          </p:cNvPr>
          <p:cNvSpPr/>
          <p:nvPr/>
        </p:nvSpPr>
        <p:spPr>
          <a:xfrm>
            <a:off x="1846658" y="5861537"/>
            <a:ext cx="414345" cy="25967"/>
          </a:xfrm>
          <a:custGeom>
            <a:avLst/>
            <a:gdLst/>
            <a:ahLst/>
            <a:cxnLst/>
            <a:rect l="l" t="t" r="r" b="b"/>
            <a:pathLst>
              <a:path w="19151" h="1266" extrusionOk="0">
                <a:moveTo>
                  <a:pt x="19014" y="1"/>
                </a:moveTo>
                <a:cubicBezTo>
                  <a:pt x="18244" y="1"/>
                  <a:pt x="14285" y="227"/>
                  <a:pt x="9545" y="527"/>
                </a:cubicBezTo>
                <a:cubicBezTo>
                  <a:pt x="4256" y="892"/>
                  <a:pt x="1" y="1196"/>
                  <a:pt x="1" y="1256"/>
                </a:cubicBezTo>
                <a:cubicBezTo>
                  <a:pt x="1" y="1263"/>
                  <a:pt x="47" y="1266"/>
                  <a:pt x="136" y="1266"/>
                </a:cubicBezTo>
                <a:cubicBezTo>
                  <a:pt x="901" y="1266"/>
                  <a:pt x="4835" y="1039"/>
                  <a:pt x="9575" y="740"/>
                </a:cubicBezTo>
                <a:cubicBezTo>
                  <a:pt x="14864" y="375"/>
                  <a:pt x="19150" y="71"/>
                  <a:pt x="19150" y="10"/>
                </a:cubicBezTo>
                <a:cubicBezTo>
                  <a:pt x="19150" y="4"/>
                  <a:pt x="19104" y="1"/>
                  <a:pt x="19014" y="1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1" name="Google Shape;3905;p72">
            <a:extLst>
              <a:ext uri="{FF2B5EF4-FFF2-40B4-BE49-F238E27FC236}">
                <a16:creationId xmlns="" xmlns:a16="http://schemas.microsoft.com/office/drawing/2014/main" id="{73D3DC0F-E665-4B54-BB4A-F31271B2F934}"/>
              </a:ext>
            </a:extLst>
          </p:cNvPr>
          <p:cNvSpPr/>
          <p:nvPr/>
        </p:nvSpPr>
        <p:spPr>
          <a:xfrm>
            <a:off x="430775" y="5202779"/>
            <a:ext cx="193380" cy="1438260"/>
          </a:xfrm>
          <a:custGeom>
            <a:avLst/>
            <a:gdLst/>
            <a:ahLst/>
            <a:cxnLst/>
            <a:rect l="l" t="t" r="r" b="b"/>
            <a:pathLst>
              <a:path w="8938" h="70123" extrusionOk="0">
                <a:moveTo>
                  <a:pt x="1308" y="0"/>
                </a:moveTo>
                <a:lnTo>
                  <a:pt x="1308" y="0"/>
                </a:lnTo>
                <a:cubicBezTo>
                  <a:pt x="943" y="881"/>
                  <a:pt x="670" y="1824"/>
                  <a:pt x="518" y="2766"/>
                </a:cubicBezTo>
                <a:cubicBezTo>
                  <a:pt x="1" y="5350"/>
                  <a:pt x="31" y="8024"/>
                  <a:pt x="639" y="10578"/>
                </a:cubicBezTo>
                <a:cubicBezTo>
                  <a:pt x="1034" y="12341"/>
                  <a:pt x="1703" y="14043"/>
                  <a:pt x="2645" y="15623"/>
                </a:cubicBezTo>
                <a:cubicBezTo>
                  <a:pt x="3618" y="17325"/>
                  <a:pt x="4925" y="18967"/>
                  <a:pt x="5958" y="20882"/>
                </a:cubicBezTo>
                <a:cubicBezTo>
                  <a:pt x="7083" y="22857"/>
                  <a:pt x="7539" y="25168"/>
                  <a:pt x="7265" y="27417"/>
                </a:cubicBezTo>
                <a:cubicBezTo>
                  <a:pt x="7022" y="29788"/>
                  <a:pt x="6202" y="32098"/>
                  <a:pt x="5411" y="34499"/>
                </a:cubicBezTo>
                <a:cubicBezTo>
                  <a:pt x="4621" y="36900"/>
                  <a:pt x="3922" y="39332"/>
                  <a:pt x="3831" y="41733"/>
                </a:cubicBezTo>
                <a:cubicBezTo>
                  <a:pt x="3800" y="44043"/>
                  <a:pt x="4104" y="46323"/>
                  <a:pt x="4773" y="48542"/>
                </a:cubicBezTo>
                <a:cubicBezTo>
                  <a:pt x="5350" y="50669"/>
                  <a:pt x="6050" y="52615"/>
                  <a:pt x="6657" y="54469"/>
                </a:cubicBezTo>
                <a:cubicBezTo>
                  <a:pt x="7235" y="56171"/>
                  <a:pt x="7721" y="57904"/>
                  <a:pt x="8086" y="59697"/>
                </a:cubicBezTo>
                <a:cubicBezTo>
                  <a:pt x="8755" y="62919"/>
                  <a:pt x="8603" y="65654"/>
                  <a:pt x="8147" y="67448"/>
                </a:cubicBezTo>
                <a:cubicBezTo>
                  <a:pt x="7964" y="68116"/>
                  <a:pt x="7752" y="68785"/>
                  <a:pt x="7478" y="69454"/>
                </a:cubicBezTo>
                <a:cubicBezTo>
                  <a:pt x="7357" y="69667"/>
                  <a:pt x="7296" y="69819"/>
                  <a:pt x="7235" y="69940"/>
                </a:cubicBezTo>
                <a:cubicBezTo>
                  <a:pt x="7205" y="70001"/>
                  <a:pt x="7174" y="70062"/>
                  <a:pt x="7174" y="70123"/>
                </a:cubicBezTo>
                <a:cubicBezTo>
                  <a:pt x="7205" y="70062"/>
                  <a:pt x="7235" y="70001"/>
                  <a:pt x="7265" y="69971"/>
                </a:cubicBezTo>
                <a:lnTo>
                  <a:pt x="7509" y="69454"/>
                </a:lnTo>
                <a:cubicBezTo>
                  <a:pt x="7812" y="68816"/>
                  <a:pt x="8056" y="68147"/>
                  <a:pt x="8238" y="67448"/>
                </a:cubicBezTo>
                <a:cubicBezTo>
                  <a:pt x="8755" y="65654"/>
                  <a:pt x="8937" y="62919"/>
                  <a:pt x="8268" y="59667"/>
                </a:cubicBezTo>
                <a:cubicBezTo>
                  <a:pt x="7904" y="57873"/>
                  <a:pt x="7448" y="56141"/>
                  <a:pt x="6870" y="54408"/>
                </a:cubicBezTo>
                <a:cubicBezTo>
                  <a:pt x="6262" y="52584"/>
                  <a:pt x="5563" y="50609"/>
                  <a:pt x="5016" y="48481"/>
                </a:cubicBezTo>
                <a:cubicBezTo>
                  <a:pt x="4378" y="46292"/>
                  <a:pt x="4074" y="44043"/>
                  <a:pt x="4104" y="41764"/>
                </a:cubicBezTo>
                <a:cubicBezTo>
                  <a:pt x="4195" y="39393"/>
                  <a:pt x="4895" y="36991"/>
                  <a:pt x="5685" y="34590"/>
                </a:cubicBezTo>
                <a:cubicBezTo>
                  <a:pt x="6445" y="32219"/>
                  <a:pt x="7265" y="29848"/>
                  <a:pt x="7509" y="27447"/>
                </a:cubicBezTo>
                <a:cubicBezTo>
                  <a:pt x="7782" y="25137"/>
                  <a:pt x="7326" y="22797"/>
                  <a:pt x="6171" y="20760"/>
                </a:cubicBezTo>
                <a:cubicBezTo>
                  <a:pt x="5107" y="18815"/>
                  <a:pt x="3800" y="17204"/>
                  <a:pt x="2828" y="15532"/>
                </a:cubicBezTo>
                <a:cubicBezTo>
                  <a:pt x="1916" y="13982"/>
                  <a:pt x="1217" y="12310"/>
                  <a:pt x="791" y="10547"/>
                </a:cubicBezTo>
                <a:cubicBezTo>
                  <a:pt x="214" y="7994"/>
                  <a:pt x="122" y="5380"/>
                  <a:pt x="609" y="2796"/>
                </a:cubicBezTo>
                <a:cubicBezTo>
                  <a:pt x="730" y="2097"/>
                  <a:pt x="882" y="1398"/>
                  <a:pt x="1095" y="730"/>
                </a:cubicBezTo>
                <a:cubicBezTo>
                  <a:pt x="1156" y="486"/>
                  <a:pt x="1217" y="334"/>
                  <a:pt x="1277" y="182"/>
                </a:cubicBezTo>
                <a:cubicBezTo>
                  <a:pt x="1277" y="122"/>
                  <a:pt x="1308" y="61"/>
                  <a:pt x="1308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2" name="Google Shape;3906;p72">
            <a:extLst>
              <a:ext uri="{FF2B5EF4-FFF2-40B4-BE49-F238E27FC236}">
                <a16:creationId xmlns="" xmlns:a16="http://schemas.microsoft.com/office/drawing/2014/main" id="{425FB555-A6FA-49BC-9A2B-3722C9AEEF73}"/>
              </a:ext>
            </a:extLst>
          </p:cNvPr>
          <p:cNvSpPr/>
          <p:nvPr/>
        </p:nvSpPr>
        <p:spPr>
          <a:xfrm>
            <a:off x="473526" y="5349737"/>
            <a:ext cx="94720" cy="207792"/>
          </a:xfrm>
          <a:custGeom>
            <a:avLst/>
            <a:gdLst/>
            <a:ahLst/>
            <a:cxnLst/>
            <a:rect l="l" t="t" r="r" b="b"/>
            <a:pathLst>
              <a:path w="4378" h="10131" extrusionOk="0">
                <a:moveTo>
                  <a:pt x="3724" y="1"/>
                </a:moveTo>
                <a:cubicBezTo>
                  <a:pt x="3663" y="1"/>
                  <a:pt x="3602" y="24"/>
                  <a:pt x="3557" y="69"/>
                </a:cubicBezTo>
                <a:cubicBezTo>
                  <a:pt x="1" y="3777"/>
                  <a:pt x="2007" y="10130"/>
                  <a:pt x="2007" y="10130"/>
                </a:cubicBezTo>
                <a:cubicBezTo>
                  <a:pt x="4377" y="4416"/>
                  <a:pt x="4134" y="1224"/>
                  <a:pt x="3952" y="191"/>
                </a:cubicBezTo>
                <a:cubicBezTo>
                  <a:pt x="3952" y="130"/>
                  <a:pt x="3922" y="100"/>
                  <a:pt x="3891" y="69"/>
                </a:cubicBezTo>
                <a:cubicBezTo>
                  <a:pt x="3846" y="24"/>
                  <a:pt x="3785" y="1"/>
                  <a:pt x="3724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3" name="Google Shape;3907;p72">
            <a:extLst>
              <a:ext uri="{FF2B5EF4-FFF2-40B4-BE49-F238E27FC236}">
                <a16:creationId xmlns="" xmlns:a16="http://schemas.microsoft.com/office/drawing/2014/main" id="{541D3FB7-F29D-4E5B-B2B2-744DE0F94194}"/>
              </a:ext>
            </a:extLst>
          </p:cNvPr>
          <p:cNvSpPr/>
          <p:nvPr/>
        </p:nvSpPr>
        <p:spPr>
          <a:xfrm>
            <a:off x="514309" y="5394163"/>
            <a:ext cx="27628" cy="162732"/>
          </a:xfrm>
          <a:custGeom>
            <a:avLst/>
            <a:gdLst/>
            <a:ahLst/>
            <a:cxnLst/>
            <a:rect l="l" t="t" r="r" b="b"/>
            <a:pathLst>
              <a:path w="1277" h="7934" extrusionOk="0">
                <a:moveTo>
                  <a:pt x="1277" y="0"/>
                </a:moveTo>
                <a:cubicBezTo>
                  <a:pt x="1155" y="365"/>
                  <a:pt x="1034" y="760"/>
                  <a:pt x="973" y="1155"/>
                </a:cubicBezTo>
                <a:cubicBezTo>
                  <a:pt x="851" y="1855"/>
                  <a:pt x="638" y="2827"/>
                  <a:pt x="456" y="3952"/>
                </a:cubicBezTo>
                <a:cubicBezTo>
                  <a:pt x="274" y="5046"/>
                  <a:pt x="152" y="6049"/>
                  <a:pt x="91" y="6748"/>
                </a:cubicBezTo>
                <a:cubicBezTo>
                  <a:pt x="30" y="7143"/>
                  <a:pt x="0" y="7539"/>
                  <a:pt x="61" y="7934"/>
                </a:cubicBezTo>
                <a:cubicBezTo>
                  <a:pt x="152" y="7569"/>
                  <a:pt x="213" y="7174"/>
                  <a:pt x="243" y="6779"/>
                </a:cubicBezTo>
                <a:cubicBezTo>
                  <a:pt x="395" y="5988"/>
                  <a:pt x="517" y="5046"/>
                  <a:pt x="699" y="3982"/>
                </a:cubicBezTo>
                <a:cubicBezTo>
                  <a:pt x="882" y="2949"/>
                  <a:pt x="1034" y="1976"/>
                  <a:pt x="1155" y="1186"/>
                </a:cubicBezTo>
                <a:cubicBezTo>
                  <a:pt x="1246" y="791"/>
                  <a:pt x="1277" y="396"/>
                  <a:pt x="1277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4" name="Google Shape;3908;p72">
            <a:extLst>
              <a:ext uri="{FF2B5EF4-FFF2-40B4-BE49-F238E27FC236}">
                <a16:creationId xmlns="" xmlns:a16="http://schemas.microsoft.com/office/drawing/2014/main" id="{D277A555-E568-447D-81FA-9F6C6EFB4DE7}"/>
              </a:ext>
            </a:extLst>
          </p:cNvPr>
          <p:cNvSpPr/>
          <p:nvPr/>
        </p:nvSpPr>
        <p:spPr>
          <a:xfrm>
            <a:off x="566906" y="5696980"/>
            <a:ext cx="138123" cy="167899"/>
          </a:xfrm>
          <a:custGeom>
            <a:avLst/>
            <a:gdLst/>
            <a:ahLst/>
            <a:cxnLst/>
            <a:rect l="l" t="t" r="r" b="b"/>
            <a:pathLst>
              <a:path w="6384" h="8186" extrusionOk="0">
                <a:moveTo>
                  <a:pt x="6172" y="1"/>
                </a:moveTo>
                <a:cubicBezTo>
                  <a:pt x="6152" y="1"/>
                  <a:pt x="6131" y="3"/>
                  <a:pt x="6110" y="9"/>
                </a:cubicBezTo>
                <a:cubicBezTo>
                  <a:pt x="1217" y="1650"/>
                  <a:pt x="1" y="8185"/>
                  <a:pt x="1" y="8185"/>
                </a:cubicBezTo>
                <a:cubicBezTo>
                  <a:pt x="4773" y="4234"/>
                  <a:pt x="6049" y="1316"/>
                  <a:pt x="6384" y="282"/>
                </a:cubicBezTo>
                <a:cubicBezTo>
                  <a:pt x="6384" y="252"/>
                  <a:pt x="6384" y="191"/>
                  <a:pt x="6384" y="161"/>
                </a:cubicBezTo>
                <a:cubicBezTo>
                  <a:pt x="6359" y="60"/>
                  <a:pt x="6271" y="1"/>
                  <a:pt x="617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5" name="Google Shape;3909;p72">
            <a:extLst>
              <a:ext uri="{FF2B5EF4-FFF2-40B4-BE49-F238E27FC236}">
                <a16:creationId xmlns="" xmlns:a16="http://schemas.microsoft.com/office/drawing/2014/main" id="{90548CBE-A2AB-4693-B881-8FFB8E44C01B}"/>
              </a:ext>
            </a:extLst>
          </p:cNvPr>
          <p:cNvSpPr/>
          <p:nvPr/>
        </p:nvSpPr>
        <p:spPr>
          <a:xfrm>
            <a:off x="566256" y="5732054"/>
            <a:ext cx="103916" cy="131575"/>
          </a:xfrm>
          <a:custGeom>
            <a:avLst/>
            <a:gdLst/>
            <a:ahLst/>
            <a:cxnLst/>
            <a:rect l="l" t="t" r="r" b="b"/>
            <a:pathLst>
              <a:path w="4803" h="6415" extrusionOk="0">
                <a:moveTo>
                  <a:pt x="4803" y="1"/>
                </a:moveTo>
                <a:lnTo>
                  <a:pt x="4803" y="1"/>
                </a:lnTo>
                <a:cubicBezTo>
                  <a:pt x="4499" y="244"/>
                  <a:pt x="4225" y="548"/>
                  <a:pt x="3982" y="852"/>
                </a:cubicBezTo>
                <a:cubicBezTo>
                  <a:pt x="3526" y="1399"/>
                  <a:pt x="2888" y="2189"/>
                  <a:pt x="2219" y="3071"/>
                </a:cubicBezTo>
                <a:cubicBezTo>
                  <a:pt x="1550" y="3952"/>
                  <a:pt x="943" y="4803"/>
                  <a:pt x="578" y="5411"/>
                </a:cubicBezTo>
                <a:cubicBezTo>
                  <a:pt x="335" y="5715"/>
                  <a:pt x="152" y="6050"/>
                  <a:pt x="0" y="6414"/>
                </a:cubicBezTo>
                <a:cubicBezTo>
                  <a:pt x="274" y="6141"/>
                  <a:pt x="517" y="5837"/>
                  <a:pt x="730" y="5533"/>
                </a:cubicBezTo>
                <a:lnTo>
                  <a:pt x="2432" y="3253"/>
                </a:lnTo>
                <a:lnTo>
                  <a:pt x="4134" y="974"/>
                </a:lnTo>
                <a:cubicBezTo>
                  <a:pt x="4377" y="670"/>
                  <a:pt x="4620" y="335"/>
                  <a:pt x="480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6" name="Google Shape;3910;p72">
            <a:extLst>
              <a:ext uri="{FF2B5EF4-FFF2-40B4-BE49-F238E27FC236}">
                <a16:creationId xmlns="" xmlns:a16="http://schemas.microsoft.com/office/drawing/2014/main" id="{31C010BA-9C7F-45E4-A69B-B92C730F1403}"/>
              </a:ext>
            </a:extLst>
          </p:cNvPr>
          <p:cNvSpPr/>
          <p:nvPr/>
        </p:nvSpPr>
        <p:spPr>
          <a:xfrm>
            <a:off x="522183" y="6003860"/>
            <a:ext cx="98680" cy="197661"/>
          </a:xfrm>
          <a:custGeom>
            <a:avLst/>
            <a:gdLst/>
            <a:ahLst/>
            <a:cxnLst/>
            <a:rect l="l" t="t" r="r" b="b"/>
            <a:pathLst>
              <a:path w="4561" h="9637" extrusionOk="0">
                <a:moveTo>
                  <a:pt x="4331" y="0"/>
                </a:moveTo>
                <a:cubicBezTo>
                  <a:pt x="4294" y="0"/>
                  <a:pt x="4258" y="10"/>
                  <a:pt x="4226" y="32"/>
                </a:cubicBezTo>
                <a:cubicBezTo>
                  <a:pt x="1" y="3010"/>
                  <a:pt x="761" y="9637"/>
                  <a:pt x="761" y="9637"/>
                </a:cubicBezTo>
                <a:cubicBezTo>
                  <a:pt x="4165" y="4469"/>
                  <a:pt x="4560" y="1278"/>
                  <a:pt x="4560" y="214"/>
                </a:cubicBezTo>
                <a:cubicBezTo>
                  <a:pt x="4560" y="184"/>
                  <a:pt x="4560" y="123"/>
                  <a:pt x="4530" y="93"/>
                </a:cubicBezTo>
                <a:cubicBezTo>
                  <a:pt x="4471" y="34"/>
                  <a:pt x="4399" y="0"/>
                  <a:pt x="4331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7" name="Google Shape;3911;p72">
            <a:extLst>
              <a:ext uri="{FF2B5EF4-FFF2-40B4-BE49-F238E27FC236}">
                <a16:creationId xmlns="" xmlns:a16="http://schemas.microsoft.com/office/drawing/2014/main" id="{0FF4B60A-68AE-4DA4-8141-BB7B97A795E9}"/>
              </a:ext>
            </a:extLst>
          </p:cNvPr>
          <p:cNvSpPr/>
          <p:nvPr/>
        </p:nvSpPr>
        <p:spPr>
          <a:xfrm>
            <a:off x="537308" y="6045640"/>
            <a:ext cx="59217" cy="155265"/>
          </a:xfrm>
          <a:custGeom>
            <a:avLst/>
            <a:gdLst/>
            <a:ahLst/>
            <a:cxnLst/>
            <a:rect l="l" t="t" r="r" b="b"/>
            <a:pathLst>
              <a:path w="2737" h="7570" extrusionOk="0">
                <a:moveTo>
                  <a:pt x="2737" y="1"/>
                </a:moveTo>
                <a:lnTo>
                  <a:pt x="2737" y="1"/>
                </a:lnTo>
                <a:cubicBezTo>
                  <a:pt x="2524" y="335"/>
                  <a:pt x="2341" y="700"/>
                  <a:pt x="2220" y="1065"/>
                </a:cubicBezTo>
                <a:cubicBezTo>
                  <a:pt x="1916" y="1764"/>
                  <a:pt x="1551" y="2676"/>
                  <a:pt x="1156" y="3739"/>
                </a:cubicBezTo>
                <a:cubicBezTo>
                  <a:pt x="791" y="4773"/>
                  <a:pt x="457" y="5715"/>
                  <a:pt x="274" y="6414"/>
                </a:cubicBezTo>
                <a:cubicBezTo>
                  <a:pt x="122" y="6779"/>
                  <a:pt x="31" y="7174"/>
                  <a:pt x="1" y="7569"/>
                </a:cubicBezTo>
                <a:cubicBezTo>
                  <a:pt x="183" y="7205"/>
                  <a:pt x="305" y="6840"/>
                  <a:pt x="426" y="6475"/>
                </a:cubicBezTo>
                <a:cubicBezTo>
                  <a:pt x="700" y="5715"/>
                  <a:pt x="1034" y="4803"/>
                  <a:pt x="1399" y="3800"/>
                </a:cubicBezTo>
                <a:lnTo>
                  <a:pt x="2372" y="1156"/>
                </a:lnTo>
                <a:cubicBezTo>
                  <a:pt x="2524" y="791"/>
                  <a:pt x="2645" y="396"/>
                  <a:pt x="27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8" name="Google Shape;3912;p72">
            <a:extLst>
              <a:ext uri="{FF2B5EF4-FFF2-40B4-BE49-F238E27FC236}">
                <a16:creationId xmlns="" xmlns:a16="http://schemas.microsoft.com/office/drawing/2014/main" id="{4815CB83-B50B-4781-9D5B-013FE2A50136}"/>
              </a:ext>
            </a:extLst>
          </p:cNvPr>
          <p:cNvSpPr/>
          <p:nvPr/>
        </p:nvSpPr>
        <p:spPr>
          <a:xfrm>
            <a:off x="607018" y="6345319"/>
            <a:ext cx="100648" cy="194727"/>
          </a:xfrm>
          <a:custGeom>
            <a:avLst/>
            <a:gdLst/>
            <a:ahLst/>
            <a:cxnLst/>
            <a:rect l="l" t="t" r="r" b="b"/>
            <a:pathLst>
              <a:path w="4652" h="9494" extrusionOk="0">
                <a:moveTo>
                  <a:pt x="4442" y="1"/>
                </a:moveTo>
                <a:cubicBezTo>
                  <a:pt x="4398" y="1"/>
                  <a:pt x="4355" y="15"/>
                  <a:pt x="4317" y="40"/>
                </a:cubicBezTo>
                <a:cubicBezTo>
                  <a:pt x="1" y="2867"/>
                  <a:pt x="518" y="9494"/>
                  <a:pt x="518" y="9494"/>
                </a:cubicBezTo>
                <a:cubicBezTo>
                  <a:pt x="4135" y="4478"/>
                  <a:pt x="4621" y="1287"/>
                  <a:pt x="4651" y="223"/>
                </a:cubicBezTo>
                <a:cubicBezTo>
                  <a:pt x="4651" y="192"/>
                  <a:pt x="4651" y="132"/>
                  <a:pt x="4621" y="101"/>
                </a:cubicBezTo>
                <a:cubicBezTo>
                  <a:pt x="4568" y="30"/>
                  <a:pt x="4504" y="1"/>
                  <a:pt x="4442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79" name="Google Shape;3913;p72">
            <a:extLst>
              <a:ext uri="{FF2B5EF4-FFF2-40B4-BE49-F238E27FC236}">
                <a16:creationId xmlns="" xmlns:a16="http://schemas.microsoft.com/office/drawing/2014/main" id="{55FE65D4-3F83-4307-BFF1-3BA2A99DEAA7}"/>
              </a:ext>
            </a:extLst>
          </p:cNvPr>
          <p:cNvSpPr/>
          <p:nvPr/>
        </p:nvSpPr>
        <p:spPr>
          <a:xfrm>
            <a:off x="617555" y="6386668"/>
            <a:ext cx="64452" cy="152763"/>
          </a:xfrm>
          <a:custGeom>
            <a:avLst/>
            <a:gdLst/>
            <a:ahLst/>
            <a:cxnLst/>
            <a:rect l="l" t="t" r="r" b="b"/>
            <a:pathLst>
              <a:path w="2979" h="7448" extrusionOk="0">
                <a:moveTo>
                  <a:pt x="2979" y="0"/>
                </a:moveTo>
                <a:lnTo>
                  <a:pt x="2979" y="0"/>
                </a:lnTo>
                <a:cubicBezTo>
                  <a:pt x="2766" y="304"/>
                  <a:pt x="2584" y="669"/>
                  <a:pt x="2432" y="1034"/>
                </a:cubicBezTo>
                <a:cubicBezTo>
                  <a:pt x="2128" y="1702"/>
                  <a:pt x="1733" y="2614"/>
                  <a:pt x="1307" y="3648"/>
                </a:cubicBezTo>
                <a:cubicBezTo>
                  <a:pt x="882" y="4651"/>
                  <a:pt x="517" y="5593"/>
                  <a:pt x="304" y="6292"/>
                </a:cubicBezTo>
                <a:cubicBezTo>
                  <a:pt x="152" y="6657"/>
                  <a:pt x="31" y="7052"/>
                  <a:pt x="0" y="7447"/>
                </a:cubicBezTo>
                <a:cubicBezTo>
                  <a:pt x="183" y="7082"/>
                  <a:pt x="335" y="6718"/>
                  <a:pt x="456" y="6353"/>
                </a:cubicBezTo>
                <a:cubicBezTo>
                  <a:pt x="760" y="5593"/>
                  <a:pt x="1155" y="4712"/>
                  <a:pt x="1520" y="3739"/>
                </a:cubicBezTo>
                <a:lnTo>
                  <a:pt x="2584" y="1094"/>
                </a:lnTo>
                <a:cubicBezTo>
                  <a:pt x="2766" y="760"/>
                  <a:pt x="2888" y="365"/>
                  <a:pt x="297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0" name="Google Shape;3914;p72">
            <a:extLst>
              <a:ext uri="{FF2B5EF4-FFF2-40B4-BE49-F238E27FC236}">
                <a16:creationId xmlns="" xmlns:a16="http://schemas.microsoft.com/office/drawing/2014/main" id="{98981448-C271-4E5F-971F-ED2D00E4D579}"/>
              </a:ext>
            </a:extLst>
          </p:cNvPr>
          <p:cNvSpPr/>
          <p:nvPr/>
        </p:nvSpPr>
        <p:spPr>
          <a:xfrm>
            <a:off x="324240" y="5269479"/>
            <a:ext cx="130247" cy="173333"/>
          </a:xfrm>
          <a:custGeom>
            <a:avLst/>
            <a:gdLst/>
            <a:ahLst/>
            <a:cxnLst/>
            <a:rect l="l" t="t" r="r" b="b"/>
            <a:pathLst>
              <a:path w="6020" h="8451" extrusionOk="0">
                <a:moveTo>
                  <a:pt x="213" y="0"/>
                </a:moveTo>
                <a:cubicBezTo>
                  <a:pt x="92" y="0"/>
                  <a:pt x="1" y="122"/>
                  <a:pt x="1" y="243"/>
                </a:cubicBezTo>
                <a:cubicBezTo>
                  <a:pt x="122" y="5380"/>
                  <a:pt x="6019" y="8450"/>
                  <a:pt x="6019" y="8450"/>
                </a:cubicBezTo>
                <a:cubicBezTo>
                  <a:pt x="3648" y="2736"/>
                  <a:pt x="1247" y="639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1" name="Google Shape;3915;p72">
            <a:extLst>
              <a:ext uri="{FF2B5EF4-FFF2-40B4-BE49-F238E27FC236}">
                <a16:creationId xmlns="" xmlns:a16="http://schemas.microsoft.com/office/drawing/2014/main" id="{C39AE861-05A6-4820-8922-D5F3AE9CC841}"/>
              </a:ext>
            </a:extLst>
          </p:cNvPr>
          <p:cNvSpPr/>
          <p:nvPr/>
        </p:nvSpPr>
        <p:spPr>
          <a:xfrm>
            <a:off x="351197" y="5310623"/>
            <a:ext cx="102619" cy="132807"/>
          </a:xfrm>
          <a:custGeom>
            <a:avLst/>
            <a:gdLst/>
            <a:ahLst/>
            <a:cxnLst/>
            <a:rect l="l" t="t" r="r" b="b"/>
            <a:pathLst>
              <a:path w="4743" h="6475" extrusionOk="0">
                <a:moveTo>
                  <a:pt x="1" y="0"/>
                </a:moveTo>
                <a:cubicBezTo>
                  <a:pt x="153" y="335"/>
                  <a:pt x="335" y="700"/>
                  <a:pt x="578" y="1003"/>
                </a:cubicBezTo>
                <a:cubicBezTo>
                  <a:pt x="974" y="1611"/>
                  <a:pt x="1551" y="2462"/>
                  <a:pt x="2189" y="3344"/>
                </a:cubicBezTo>
                <a:cubicBezTo>
                  <a:pt x="2828" y="4256"/>
                  <a:pt x="3466" y="5046"/>
                  <a:pt x="3922" y="5593"/>
                </a:cubicBezTo>
                <a:cubicBezTo>
                  <a:pt x="4165" y="5928"/>
                  <a:pt x="4439" y="6201"/>
                  <a:pt x="4743" y="6475"/>
                </a:cubicBezTo>
                <a:cubicBezTo>
                  <a:pt x="4530" y="6110"/>
                  <a:pt x="4317" y="5806"/>
                  <a:pt x="4074" y="5502"/>
                </a:cubicBezTo>
                <a:lnTo>
                  <a:pt x="2402" y="3222"/>
                </a:lnTo>
                <a:lnTo>
                  <a:pt x="730" y="912"/>
                </a:lnTo>
                <a:cubicBezTo>
                  <a:pt x="518" y="578"/>
                  <a:pt x="274" y="274"/>
                  <a:pt x="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2" name="Google Shape;3916;p72">
            <a:extLst>
              <a:ext uri="{FF2B5EF4-FFF2-40B4-BE49-F238E27FC236}">
                <a16:creationId xmlns="" xmlns:a16="http://schemas.microsoft.com/office/drawing/2014/main" id="{1E1598CD-113A-4210-96CE-86AD983E830D}"/>
              </a:ext>
            </a:extLst>
          </p:cNvPr>
          <p:cNvSpPr/>
          <p:nvPr/>
        </p:nvSpPr>
        <p:spPr>
          <a:xfrm>
            <a:off x="450506" y="5556873"/>
            <a:ext cx="141411" cy="165848"/>
          </a:xfrm>
          <a:custGeom>
            <a:avLst/>
            <a:gdLst/>
            <a:ahLst/>
            <a:cxnLst/>
            <a:rect l="l" t="t" r="r" b="b"/>
            <a:pathLst>
              <a:path w="6536" h="8086" extrusionOk="0">
                <a:moveTo>
                  <a:pt x="213" y="1"/>
                </a:moveTo>
                <a:cubicBezTo>
                  <a:pt x="92" y="1"/>
                  <a:pt x="1" y="122"/>
                  <a:pt x="31" y="244"/>
                </a:cubicBezTo>
                <a:cubicBezTo>
                  <a:pt x="457" y="5381"/>
                  <a:pt x="6536" y="8086"/>
                  <a:pt x="6536" y="8086"/>
                </a:cubicBezTo>
                <a:cubicBezTo>
                  <a:pt x="3831" y="2524"/>
                  <a:pt x="1277" y="578"/>
                  <a:pt x="365" y="31"/>
                </a:cubicBezTo>
                <a:cubicBezTo>
                  <a:pt x="305" y="1"/>
                  <a:pt x="274" y="1"/>
                  <a:pt x="213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3" name="Google Shape;3917;p72">
            <a:extLst>
              <a:ext uri="{FF2B5EF4-FFF2-40B4-BE49-F238E27FC236}">
                <a16:creationId xmlns="" xmlns:a16="http://schemas.microsoft.com/office/drawing/2014/main" id="{DE972494-952C-4314-827B-79552483A237}"/>
              </a:ext>
            </a:extLst>
          </p:cNvPr>
          <p:cNvSpPr/>
          <p:nvPr/>
        </p:nvSpPr>
        <p:spPr>
          <a:xfrm>
            <a:off x="480102" y="5596785"/>
            <a:ext cx="110493" cy="126571"/>
          </a:xfrm>
          <a:custGeom>
            <a:avLst/>
            <a:gdLst/>
            <a:ahLst/>
            <a:cxnLst/>
            <a:rect l="l" t="t" r="r" b="b"/>
            <a:pathLst>
              <a:path w="5107" h="6171" extrusionOk="0">
                <a:moveTo>
                  <a:pt x="0" y="0"/>
                </a:moveTo>
                <a:lnTo>
                  <a:pt x="0" y="0"/>
                </a:lnTo>
                <a:cubicBezTo>
                  <a:pt x="152" y="334"/>
                  <a:pt x="396" y="669"/>
                  <a:pt x="639" y="973"/>
                </a:cubicBezTo>
                <a:cubicBezTo>
                  <a:pt x="1064" y="1550"/>
                  <a:pt x="1672" y="2340"/>
                  <a:pt x="2371" y="3222"/>
                </a:cubicBezTo>
                <a:cubicBezTo>
                  <a:pt x="3070" y="4073"/>
                  <a:pt x="3739" y="4833"/>
                  <a:pt x="4256" y="5350"/>
                </a:cubicBezTo>
                <a:cubicBezTo>
                  <a:pt x="4499" y="5654"/>
                  <a:pt x="4803" y="5927"/>
                  <a:pt x="5107" y="6170"/>
                </a:cubicBezTo>
                <a:cubicBezTo>
                  <a:pt x="4894" y="5836"/>
                  <a:pt x="4651" y="5532"/>
                  <a:pt x="4377" y="5258"/>
                </a:cubicBezTo>
                <a:lnTo>
                  <a:pt x="2584" y="3070"/>
                </a:lnTo>
                <a:lnTo>
                  <a:pt x="791" y="851"/>
                </a:lnTo>
                <a:cubicBezTo>
                  <a:pt x="548" y="547"/>
                  <a:pt x="274" y="243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4" name="Google Shape;3918;p72">
            <a:extLst>
              <a:ext uri="{FF2B5EF4-FFF2-40B4-BE49-F238E27FC236}">
                <a16:creationId xmlns="" xmlns:a16="http://schemas.microsoft.com/office/drawing/2014/main" id="{6C6152F7-1AD5-4051-82FC-50E2EE55A36A}"/>
              </a:ext>
            </a:extLst>
          </p:cNvPr>
          <p:cNvSpPr/>
          <p:nvPr/>
        </p:nvSpPr>
        <p:spPr>
          <a:xfrm>
            <a:off x="425516" y="5828186"/>
            <a:ext cx="93401" cy="206889"/>
          </a:xfrm>
          <a:custGeom>
            <a:avLst/>
            <a:gdLst/>
            <a:ahLst/>
            <a:cxnLst/>
            <a:rect l="l" t="t" r="r" b="b"/>
            <a:pathLst>
              <a:path w="4317" h="10087" extrusionOk="0">
                <a:moveTo>
                  <a:pt x="2180" y="1"/>
                </a:moveTo>
                <a:cubicBezTo>
                  <a:pt x="2096" y="1"/>
                  <a:pt x="2020" y="51"/>
                  <a:pt x="1976" y="116"/>
                </a:cubicBezTo>
                <a:cubicBezTo>
                  <a:pt x="1" y="4888"/>
                  <a:pt x="4195" y="10086"/>
                  <a:pt x="4195" y="10086"/>
                </a:cubicBezTo>
                <a:cubicBezTo>
                  <a:pt x="4317" y="3885"/>
                  <a:pt x="2919" y="998"/>
                  <a:pt x="2341" y="86"/>
                </a:cubicBezTo>
                <a:cubicBezTo>
                  <a:pt x="2341" y="56"/>
                  <a:pt x="2311" y="25"/>
                  <a:pt x="2280" y="25"/>
                </a:cubicBezTo>
                <a:cubicBezTo>
                  <a:pt x="2246" y="8"/>
                  <a:pt x="2212" y="1"/>
                  <a:pt x="21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5" name="Google Shape;3919;p72">
            <a:extLst>
              <a:ext uri="{FF2B5EF4-FFF2-40B4-BE49-F238E27FC236}">
                <a16:creationId xmlns="" xmlns:a16="http://schemas.microsoft.com/office/drawing/2014/main" id="{141D3610-097D-448A-81A8-E2A0F0E623DD}"/>
              </a:ext>
            </a:extLst>
          </p:cNvPr>
          <p:cNvSpPr/>
          <p:nvPr/>
        </p:nvSpPr>
        <p:spPr>
          <a:xfrm>
            <a:off x="476816" y="5874213"/>
            <a:ext cx="38165" cy="160865"/>
          </a:xfrm>
          <a:custGeom>
            <a:avLst/>
            <a:gdLst/>
            <a:ahLst/>
            <a:cxnLst/>
            <a:rect l="l" t="t" r="r" b="b"/>
            <a:pathLst>
              <a:path w="1764" h="7843" extrusionOk="0">
                <a:moveTo>
                  <a:pt x="0" y="0"/>
                </a:moveTo>
                <a:lnTo>
                  <a:pt x="0" y="0"/>
                </a:lnTo>
                <a:cubicBezTo>
                  <a:pt x="31" y="395"/>
                  <a:pt x="61" y="790"/>
                  <a:pt x="152" y="1155"/>
                </a:cubicBezTo>
                <a:cubicBezTo>
                  <a:pt x="274" y="1885"/>
                  <a:pt x="456" y="2857"/>
                  <a:pt x="669" y="3951"/>
                </a:cubicBezTo>
                <a:cubicBezTo>
                  <a:pt x="912" y="5046"/>
                  <a:pt x="1156" y="6018"/>
                  <a:pt x="1368" y="6717"/>
                </a:cubicBezTo>
                <a:cubicBezTo>
                  <a:pt x="1459" y="7113"/>
                  <a:pt x="1581" y="7477"/>
                  <a:pt x="1763" y="7842"/>
                </a:cubicBezTo>
                <a:cubicBezTo>
                  <a:pt x="1703" y="7447"/>
                  <a:pt x="1642" y="7052"/>
                  <a:pt x="1520" y="6687"/>
                </a:cubicBezTo>
                <a:cubicBezTo>
                  <a:pt x="1368" y="5866"/>
                  <a:pt x="1156" y="4924"/>
                  <a:pt x="912" y="3891"/>
                </a:cubicBezTo>
                <a:cubicBezTo>
                  <a:pt x="700" y="2857"/>
                  <a:pt x="487" y="1945"/>
                  <a:pt x="304" y="1125"/>
                </a:cubicBezTo>
                <a:cubicBezTo>
                  <a:pt x="244" y="730"/>
                  <a:pt x="152" y="365"/>
                  <a:pt x="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6" name="Google Shape;3920;p72">
            <a:extLst>
              <a:ext uri="{FF2B5EF4-FFF2-40B4-BE49-F238E27FC236}">
                <a16:creationId xmlns="" xmlns:a16="http://schemas.microsoft.com/office/drawing/2014/main" id="{15D44EE5-344F-4EA3-AA3A-90EACD6B18CD}"/>
              </a:ext>
            </a:extLst>
          </p:cNvPr>
          <p:cNvSpPr/>
          <p:nvPr/>
        </p:nvSpPr>
        <p:spPr>
          <a:xfrm>
            <a:off x="466950" y="6233926"/>
            <a:ext cx="138793" cy="168351"/>
          </a:xfrm>
          <a:custGeom>
            <a:avLst/>
            <a:gdLst/>
            <a:ahLst/>
            <a:cxnLst/>
            <a:rect l="l" t="t" r="r" b="b"/>
            <a:pathLst>
              <a:path w="6415" h="8208" extrusionOk="0">
                <a:moveTo>
                  <a:pt x="213" y="0"/>
                </a:moveTo>
                <a:cubicBezTo>
                  <a:pt x="92" y="0"/>
                  <a:pt x="1" y="122"/>
                  <a:pt x="31" y="243"/>
                </a:cubicBezTo>
                <a:cubicBezTo>
                  <a:pt x="365" y="5380"/>
                  <a:pt x="6414" y="8207"/>
                  <a:pt x="6414" y="8207"/>
                </a:cubicBezTo>
                <a:cubicBezTo>
                  <a:pt x="3800" y="2584"/>
                  <a:pt x="1277" y="608"/>
                  <a:pt x="365" y="31"/>
                </a:cubicBezTo>
                <a:cubicBezTo>
                  <a:pt x="305" y="0"/>
                  <a:pt x="274" y="0"/>
                  <a:pt x="213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3921;p72">
            <a:extLst>
              <a:ext uri="{FF2B5EF4-FFF2-40B4-BE49-F238E27FC236}">
                <a16:creationId xmlns="" xmlns:a16="http://schemas.microsoft.com/office/drawing/2014/main" id="{48D79F91-63DA-4EA2-BD75-1A463874909C}"/>
              </a:ext>
            </a:extLst>
          </p:cNvPr>
          <p:cNvSpPr/>
          <p:nvPr/>
        </p:nvSpPr>
        <p:spPr>
          <a:xfrm>
            <a:off x="495877" y="6273820"/>
            <a:ext cx="107876" cy="128457"/>
          </a:xfrm>
          <a:custGeom>
            <a:avLst/>
            <a:gdLst/>
            <a:ahLst/>
            <a:cxnLst/>
            <a:rect l="l" t="t" r="r" b="b"/>
            <a:pathLst>
              <a:path w="4986" h="6263" extrusionOk="0">
                <a:moveTo>
                  <a:pt x="1" y="1"/>
                </a:moveTo>
                <a:lnTo>
                  <a:pt x="1" y="1"/>
                </a:lnTo>
                <a:cubicBezTo>
                  <a:pt x="153" y="365"/>
                  <a:pt x="366" y="700"/>
                  <a:pt x="609" y="1004"/>
                </a:cubicBezTo>
                <a:cubicBezTo>
                  <a:pt x="1034" y="1581"/>
                  <a:pt x="1642" y="2402"/>
                  <a:pt x="2311" y="3283"/>
                </a:cubicBezTo>
                <a:cubicBezTo>
                  <a:pt x="3010" y="4134"/>
                  <a:pt x="3648" y="4925"/>
                  <a:pt x="4165" y="5441"/>
                </a:cubicBezTo>
                <a:cubicBezTo>
                  <a:pt x="4408" y="5776"/>
                  <a:pt x="4682" y="6049"/>
                  <a:pt x="4986" y="6262"/>
                </a:cubicBezTo>
                <a:cubicBezTo>
                  <a:pt x="4803" y="5928"/>
                  <a:pt x="4560" y="5624"/>
                  <a:pt x="4287" y="5320"/>
                </a:cubicBezTo>
                <a:lnTo>
                  <a:pt x="2524" y="3131"/>
                </a:lnTo>
                <a:lnTo>
                  <a:pt x="761" y="882"/>
                </a:lnTo>
                <a:cubicBezTo>
                  <a:pt x="548" y="578"/>
                  <a:pt x="275" y="274"/>
                  <a:pt x="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8" name="Google Shape;3922;p72">
            <a:extLst>
              <a:ext uri="{FF2B5EF4-FFF2-40B4-BE49-F238E27FC236}">
                <a16:creationId xmlns="" xmlns:a16="http://schemas.microsoft.com/office/drawing/2014/main" id="{D20AADA6-9766-4542-B242-7E3EFB430931}"/>
              </a:ext>
            </a:extLst>
          </p:cNvPr>
          <p:cNvSpPr/>
          <p:nvPr/>
        </p:nvSpPr>
        <p:spPr>
          <a:xfrm>
            <a:off x="616885" y="5867978"/>
            <a:ext cx="248615" cy="608485"/>
          </a:xfrm>
          <a:custGeom>
            <a:avLst/>
            <a:gdLst/>
            <a:ahLst/>
            <a:cxnLst/>
            <a:rect l="l" t="t" r="r" b="b"/>
            <a:pathLst>
              <a:path w="11491" h="29667" extrusionOk="0">
                <a:moveTo>
                  <a:pt x="11490" y="0"/>
                </a:moveTo>
                <a:cubicBezTo>
                  <a:pt x="11460" y="152"/>
                  <a:pt x="11460" y="274"/>
                  <a:pt x="11460" y="426"/>
                </a:cubicBezTo>
                <a:cubicBezTo>
                  <a:pt x="11399" y="821"/>
                  <a:pt x="11369" y="1368"/>
                  <a:pt x="11308" y="2037"/>
                </a:cubicBezTo>
                <a:cubicBezTo>
                  <a:pt x="11217" y="3465"/>
                  <a:pt x="11065" y="5441"/>
                  <a:pt x="10913" y="7812"/>
                </a:cubicBezTo>
                <a:cubicBezTo>
                  <a:pt x="10457" y="10152"/>
                  <a:pt x="9241" y="12797"/>
                  <a:pt x="7600" y="15380"/>
                </a:cubicBezTo>
                <a:cubicBezTo>
                  <a:pt x="6414" y="17265"/>
                  <a:pt x="5138" y="18997"/>
                  <a:pt x="4043" y="20639"/>
                </a:cubicBezTo>
                <a:cubicBezTo>
                  <a:pt x="3071" y="22067"/>
                  <a:pt x="2189" y="23557"/>
                  <a:pt x="1399" y="25107"/>
                </a:cubicBezTo>
                <a:cubicBezTo>
                  <a:pt x="882" y="26171"/>
                  <a:pt x="487" y="27265"/>
                  <a:pt x="214" y="28390"/>
                </a:cubicBezTo>
                <a:cubicBezTo>
                  <a:pt x="122" y="28815"/>
                  <a:pt x="62" y="29119"/>
                  <a:pt x="31" y="29332"/>
                </a:cubicBezTo>
                <a:cubicBezTo>
                  <a:pt x="1" y="29453"/>
                  <a:pt x="1" y="29545"/>
                  <a:pt x="1" y="29666"/>
                </a:cubicBezTo>
                <a:cubicBezTo>
                  <a:pt x="31" y="29575"/>
                  <a:pt x="62" y="29453"/>
                  <a:pt x="62" y="29362"/>
                </a:cubicBezTo>
                <a:cubicBezTo>
                  <a:pt x="122" y="29149"/>
                  <a:pt x="214" y="28815"/>
                  <a:pt x="305" y="28420"/>
                </a:cubicBezTo>
                <a:cubicBezTo>
                  <a:pt x="609" y="27295"/>
                  <a:pt x="1034" y="26231"/>
                  <a:pt x="1551" y="25198"/>
                </a:cubicBezTo>
                <a:cubicBezTo>
                  <a:pt x="2341" y="23648"/>
                  <a:pt x="3223" y="22158"/>
                  <a:pt x="4226" y="20760"/>
                </a:cubicBezTo>
                <a:cubicBezTo>
                  <a:pt x="5320" y="19149"/>
                  <a:pt x="6566" y="17417"/>
                  <a:pt x="7782" y="15502"/>
                </a:cubicBezTo>
                <a:cubicBezTo>
                  <a:pt x="9423" y="12918"/>
                  <a:pt x="10670" y="10274"/>
                  <a:pt x="11095" y="7812"/>
                </a:cubicBezTo>
                <a:cubicBezTo>
                  <a:pt x="11217" y="5471"/>
                  <a:pt x="11338" y="3465"/>
                  <a:pt x="11399" y="2067"/>
                </a:cubicBezTo>
                <a:cubicBezTo>
                  <a:pt x="11430" y="1398"/>
                  <a:pt x="11490" y="851"/>
                  <a:pt x="11490" y="456"/>
                </a:cubicBezTo>
                <a:lnTo>
                  <a:pt x="11490" y="30"/>
                </a:lnTo>
                <a:cubicBezTo>
                  <a:pt x="11490" y="20"/>
                  <a:pt x="11490" y="10"/>
                  <a:pt x="1149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9" name="Google Shape;3923;p72">
            <a:extLst>
              <a:ext uri="{FF2B5EF4-FFF2-40B4-BE49-F238E27FC236}">
                <a16:creationId xmlns="" xmlns:a16="http://schemas.microsoft.com/office/drawing/2014/main" id="{FB07AAC8-3485-4861-B0DE-DDD3D0992358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0" name="Google Shape;3924;p72">
            <a:extLst>
              <a:ext uri="{FF2B5EF4-FFF2-40B4-BE49-F238E27FC236}">
                <a16:creationId xmlns="" xmlns:a16="http://schemas.microsoft.com/office/drawing/2014/main" id="{ED86187C-862A-47E4-809B-3B7D06334320}"/>
              </a:ext>
            </a:extLst>
          </p:cNvPr>
          <p:cNvSpPr/>
          <p:nvPr/>
        </p:nvSpPr>
        <p:spPr>
          <a:xfrm>
            <a:off x="776687" y="6011366"/>
            <a:ext cx="13847" cy="163981"/>
          </a:xfrm>
          <a:custGeom>
            <a:avLst/>
            <a:gdLst/>
            <a:ahLst/>
            <a:cxnLst/>
            <a:rect l="l" t="t" r="r" b="b"/>
            <a:pathLst>
              <a:path w="640" h="7995" extrusionOk="0">
                <a:moveTo>
                  <a:pt x="31" y="0"/>
                </a:moveTo>
                <a:cubicBezTo>
                  <a:pt x="1" y="395"/>
                  <a:pt x="31" y="790"/>
                  <a:pt x="62" y="1155"/>
                </a:cubicBezTo>
                <a:cubicBezTo>
                  <a:pt x="123" y="1976"/>
                  <a:pt x="183" y="2948"/>
                  <a:pt x="274" y="4012"/>
                </a:cubicBezTo>
                <a:cubicBezTo>
                  <a:pt x="335" y="5046"/>
                  <a:pt x="396" y="6018"/>
                  <a:pt x="457" y="6839"/>
                </a:cubicBezTo>
                <a:cubicBezTo>
                  <a:pt x="457" y="7234"/>
                  <a:pt x="487" y="7599"/>
                  <a:pt x="548" y="7994"/>
                </a:cubicBezTo>
                <a:cubicBezTo>
                  <a:pt x="639" y="7599"/>
                  <a:pt x="639" y="7204"/>
                  <a:pt x="639" y="6839"/>
                </a:cubicBezTo>
                <a:cubicBezTo>
                  <a:pt x="639" y="6110"/>
                  <a:pt x="578" y="5107"/>
                  <a:pt x="518" y="3982"/>
                </a:cubicBezTo>
                <a:cubicBezTo>
                  <a:pt x="426" y="2888"/>
                  <a:pt x="335" y="1885"/>
                  <a:pt x="244" y="1155"/>
                </a:cubicBezTo>
                <a:cubicBezTo>
                  <a:pt x="214" y="760"/>
                  <a:pt x="153" y="365"/>
                  <a:pt x="3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1" name="Google Shape;3925;p72">
            <a:extLst>
              <a:ext uri="{FF2B5EF4-FFF2-40B4-BE49-F238E27FC236}">
                <a16:creationId xmlns="" xmlns:a16="http://schemas.microsoft.com/office/drawing/2014/main" id="{A98DF843-5E68-4C08-BA8D-3F71AD6734A9}"/>
              </a:ext>
            </a:extLst>
          </p:cNvPr>
          <p:cNvSpPr/>
          <p:nvPr/>
        </p:nvSpPr>
        <p:spPr>
          <a:xfrm>
            <a:off x="747758" y="5965607"/>
            <a:ext cx="95371" cy="210356"/>
          </a:xfrm>
          <a:custGeom>
            <a:avLst/>
            <a:gdLst/>
            <a:ahLst/>
            <a:cxnLst/>
            <a:rect l="l" t="t" r="r" b="b"/>
            <a:pathLst>
              <a:path w="4408" h="10256" extrusionOk="0">
                <a:moveTo>
                  <a:pt x="1028" y="0"/>
                </a:moveTo>
                <a:cubicBezTo>
                  <a:pt x="976" y="0"/>
                  <a:pt x="923" y="15"/>
                  <a:pt x="882" y="43"/>
                </a:cubicBezTo>
                <a:cubicBezTo>
                  <a:pt x="852" y="73"/>
                  <a:pt x="821" y="103"/>
                  <a:pt x="821" y="164"/>
                </a:cubicBezTo>
                <a:cubicBezTo>
                  <a:pt x="517" y="1167"/>
                  <a:pt x="1" y="4359"/>
                  <a:pt x="1855" y="10256"/>
                </a:cubicBezTo>
                <a:cubicBezTo>
                  <a:pt x="1855" y="10256"/>
                  <a:pt x="4408" y="4116"/>
                  <a:pt x="1186" y="73"/>
                </a:cubicBezTo>
                <a:cubicBezTo>
                  <a:pt x="1152" y="23"/>
                  <a:pt x="1091" y="0"/>
                  <a:pt x="102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2" name="Google Shape;3926;p72">
            <a:extLst>
              <a:ext uri="{FF2B5EF4-FFF2-40B4-BE49-F238E27FC236}">
                <a16:creationId xmlns="" xmlns:a16="http://schemas.microsoft.com/office/drawing/2014/main" id="{E29D70B9-C70D-4E7A-8461-7C0181D7BC65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3927;p72">
            <a:extLst>
              <a:ext uri="{FF2B5EF4-FFF2-40B4-BE49-F238E27FC236}">
                <a16:creationId xmlns="" xmlns:a16="http://schemas.microsoft.com/office/drawing/2014/main" id="{7B8EA366-EEC3-444D-93A7-A24806A2EDD0}"/>
              </a:ext>
            </a:extLst>
          </p:cNvPr>
          <p:cNvSpPr/>
          <p:nvPr/>
        </p:nvSpPr>
        <p:spPr>
          <a:xfrm>
            <a:off x="592567" y="6316215"/>
            <a:ext cx="25660" cy="162732"/>
          </a:xfrm>
          <a:custGeom>
            <a:avLst/>
            <a:gdLst/>
            <a:ahLst/>
            <a:cxnLst/>
            <a:rect l="l" t="t" r="r" b="b"/>
            <a:pathLst>
              <a:path w="1186" h="7934" extrusionOk="0">
                <a:moveTo>
                  <a:pt x="0" y="1"/>
                </a:moveTo>
                <a:cubicBezTo>
                  <a:pt x="0" y="396"/>
                  <a:pt x="31" y="791"/>
                  <a:pt x="122" y="1156"/>
                </a:cubicBezTo>
                <a:cubicBezTo>
                  <a:pt x="243" y="1976"/>
                  <a:pt x="395" y="2918"/>
                  <a:pt x="547" y="3982"/>
                </a:cubicBezTo>
                <a:cubicBezTo>
                  <a:pt x="699" y="5016"/>
                  <a:pt x="851" y="5958"/>
                  <a:pt x="973" y="6779"/>
                </a:cubicBezTo>
                <a:cubicBezTo>
                  <a:pt x="1003" y="7174"/>
                  <a:pt x="1064" y="7569"/>
                  <a:pt x="1155" y="7934"/>
                </a:cubicBezTo>
                <a:cubicBezTo>
                  <a:pt x="1186" y="7539"/>
                  <a:pt x="1186" y="7143"/>
                  <a:pt x="1125" y="6748"/>
                </a:cubicBezTo>
                <a:cubicBezTo>
                  <a:pt x="1064" y="6019"/>
                  <a:pt x="942" y="5016"/>
                  <a:pt x="790" y="3922"/>
                </a:cubicBezTo>
                <a:cubicBezTo>
                  <a:pt x="608" y="2827"/>
                  <a:pt x="426" y="1855"/>
                  <a:pt x="304" y="1125"/>
                </a:cubicBezTo>
                <a:cubicBezTo>
                  <a:pt x="243" y="760"/>
                  <a:pt x="122" y="365"/>
                  <a:pt x="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3928;p72">
            <a:extLst>
              <a:ext uri="{FF2B5EF4-FFF2-40B4-BE49-F238E27FC236}">
                <a16:creationId xmlns="" xmlns:a16="http://schemas.microsoft.com/office/drawing/2014/main" id="{4C3D31D9-4F51-4DC8-952E-9EA7F86549DC}"/>
              </a:ext>
            </a:extLst>
          </p:cNvPr>
          <p:cNvSpPr/>
          <p:nvPr/>
        </p:nvSpPr>
        <p:spPr>
          <a:xfrm>
            <a:off x="566257" y="6271277"/>
            <a:ext cx="94720" cy="208305"/>
          </a:xfrm>
          <a:custGeom>
            <a:avLst/>
            <a:gdLst/>
            <a:ahLst/>
            <a:cxnLst/>
            <a:rect l="l" t="t" r="r" b="b"/>
            <a:pathLst>
              <a:path w="4378" h="10156" extrusionOk="0">
                <a:moveTo>
                  <a:pt x="691" y="1"/>
                </a:moveTo>
                <a:cubicBezTo>
                  <a:pt x="584" y="1"/>
                  <a:pt x="476" y="68"/>
                  <a:pt x="456" y="185"/>
                </a:cubicBezTo>
                <a:cubicBezTo>
                  <a:pt x="274" y="1249"/>
                  <a:pt x="0" y="4410"/>
                  <a:pt x="2310" y="10155"/>
                </a:cubicBezTo>
                <a:cubicBezTo>
                  <a:pt x="2310" y="10155"/>
                  <a:pt x="4377" y="3833"/>
                  <a:pt x="851" y="64"/>
                </a:cubicBezTo>
                <a:cubicBezTo>
                  <a:pt x="808" y="21"/>
                  <a:pt x="750" y="1"/>
                  <a:pt x="6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3929;p72">
            <a:extLst>
              <a:ext uri="{FF2B5EF4-FFF2-40B4-BE49-F238E27FC236}">
                <a16:creationId xmlns="" xmlns:a16="http://schemas.microsoft.com/office/drawing/2014/main" id="{4C434DF0-CD5A-4BD7-B307-E08D00206DC1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6" name="Google Shape;3930;p72">
            <a:extLst>
              <a:ext uri="{FF2B5EF4-FFF2-40B4-BE49-F238E27FC236}">
                <a16:creationId xmlns="" xmlns:a16="http://schemas.microsoft.com/office/drawing/2014/main" id="{CE3954E9-E54E-4BBC-90A8-D0C6F259C575}"/>
              </a:ext>
            </a:extLst>
          </p:cNvPr>
          <p:cNvSpPr/>
          <p:nvPr/>
        </p:nvSpPr>
        <p:spPr>
          <a:xfrm>
            <a:off x="858253" y="5834297"/>
            <a:ext cx="117720" cy="187672"/>
          </a:xfrm>
          <a:custGeom>
            <a:avLst/>
            <a:gdLst/>
            <a:ahLst/>
            <a:cxnLst/>
            <a:rect l="l" t="t" r="r" b="b"/>
            <a:pathLst>
              <a:path w="5441" h="9150" extrusionOk="0">
                <a:moveTo>
                  <a:pt x="4651" y="1"/>
                </a:moveTo>
                <a:cubicBezTo>
                  <a:pt x="4590" y="1"/>
                  <a:pt x="4559" y="31"/>
                  <a:pt x="4499" y="62"/>
                </a:cubicBezTo>
                <a:cubicBezTo>
                  <a:pt x="3739" y="791"/>
                  <a:pt x="1581" y="3162"/>
                  <a:pt x="0" y="9150"/>
                </a:cubicBezTo>
                <a:cubicBezTo>
                  <a:pt x="0" y="9150"/>
                  <a:pt x="5441" y="5350"/>
                  <a:pt x="4894" y="213"/>
                </a:cubicBezTo>
                <a:cubicBezTo>
                  <a:pt x="4894" y="92"/>
                  <a:pt x="4772" y="1"/>
                  <a:pt x="465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7" name="Google Shape;3931;p72">
            <a:extLst>
              <a:ext uri="{FF2B5EF4-FFF2-40B4-BE49-F238E27FC236}">
                <a16:creationId xmlns="" xmlns:a16="http://schemas.microsoft.com/office/drawing/2014/main" id="{D910E4B0-003F-44EC-AF9E-8CA563C34472}"/>
              </a:ext>
            </a:extLst>
          </p:cNvPr>
          <p:cNvSpPr/>
          <p:nvPr/>
        </p:nvSpPr>
        <p:spPr>
          <a:xfrm>
            <a:off x="858902" y="5877946"/>
            <a:ext cx="83536" cy="144025"/>
          </a:xfrm>
          <a:custGeom>
            <a:avLst/>
            <a:gdLst/>
            <a:ahLst/>
            <a:cxnLst/>
            <a:rect l="l" t="t" r="r" b="b"/>
            <a:pathLst>
              <a:path w="3861" h="7022" extrusionOk="0">
                <a:moveTo>
                  <a:pt x="3861" y="0"/>
                </a:moveTo>
                <a:cubicBezTo>
                  <a:pt x="3617" y="304"/>
                  <a:pt x="3435" y="639"/>
                  <a:pt x="3253" y="1003"/>
                </a:cubicBezTo>
                <a:lnTo>
                  <a:pt x="1915" y="3496"/>
                </a:lnTo>
                <a:lnTo>
                  <a:pt x="548" y="5988"/>
                </a:lnTo>
                <a:cubicBezTo>
                  <a:pt x="335" y="6323"/>
                  <a:pt x="152" y="6657"/>
                  <a:pt x="0" y="7022"/>
                </a:cubicBezTo>
                <a:cubicBezTo>
                  <a:pt x="274" y="6748"/>
                  <a:pt x="517" y="6414"/>
                  <a:pt x="700" y="6080"/>
                </a:cubicBezTo>
                <a:cubicBezTo>
                  <a:pt x="1095" y="5472"/>
                  <a:pt x="1611" y="4590"/>
                  <a:pt x="2128" y="3617"/>
                </a:cubicBezTo>
                <a:cubicBezTo>
                  <a:pt x="2645" y="2645"/>
                  <a:pt x="3101" y="1733"/>
                  <a:pt x="3405" y="1064"/>
                </a:cubicBezTo>
                <a:cubicBezTo>
                  <a:pt x="3617" y="730"/>
                  <a:pt x="3769" y="365"/>
                  <a:pt x="386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8" name="Google Shape;3932;p72">
            <a:extLst>
              <a:ext uri="{FF2B5EF4-FFF2-40B4-BE49-F238E27FC236}">
                <a16:creationId xmlns="" xmlns:a16="http://schemas.microsoft.com/office/drawing/2014/main" id="{5FE920AE-A147-419E-8A7C-7AB3587CDEC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9" name="Google Shape;3933;p72">
            <a:extLst>
              <a:ext uri="{FF2B5EF4-FFF2-40B4-BE49-F238E27FC236}">
                <a16:creationId xmlns="" xmlns:a16="http://schemas.microsoft.com/office/drawing/2014/main" id="{685C045A-AA2B-4A63-8A07-C651626EEE9E}"/>
              </a:ext>
            </a:extLst>
          </p:cNvPr>
          <p:cNvSpPr/>
          <p:nvPr/>
        </p:nvSpPr>
        <p:spPr>
          <a:xfrm>
            <a:off x="664246" y="6224716"/>
            <a:ext cx="180873" cy="126427"/>
          </a:xfrm>
          <a:custGeom>
            <a:avLst/>
            <a:gdLst/>
            <a:ahLst/>
            <a:cxnLst/>
            <a:rect l="l" t="t" r="r" b="b"/>
            <a:pathLst>
              <a:path w="8360" h="6164" extrusionOk="0">
                <a:moveTo>
                  <a:pt x="8131" y="1"/>
                </a:moveTo>
                <a:cubicBezTo>
                  <a:pt x="8108" y="1"/>
                  <a:pt x="8086" y="9"/>
                  <a:pt x="8055" y="24"/>
                </a:cubicBezTo>
                <a:cubicBezTo>
                  <a:pt x="7052" y="297"/>
                  <a:pt x="4073" y="1483"/>
                  <a:pt x="0" y="6164"/>
                </a:cubicBezTo>
                <a:cubicBezTo>
                  <a:pt x="0" y="6164"/>
                  <a:pt x="6566" y="5130"/>
                  <a:pt x="8329" y="297"/>
                </a:cubicBezTo>
                <a:cubicBezTo>
                  <a:pt x="8359" y="176"/>
                  <a:pt x="8329" y="54"/>
                  <a:pt x="8207" y="24"/>
                </a:cubicBezTo>
                <a:cubicBezTo>
                  <a:pt x="8177" y="9"/>
                  <a:pt x="8154" y="1"/>
                  <a:pt x="813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0" name="Google Shape;3934;p72">
            <a:extLst>
              <a:ext uri="{FF2B5EF4-FFF2-40B4-BE49-F238E27FC236}">
                <a16:creationId xmlns="" xmlns:a16="http://schemas.microsoft.com/office/drawing/2014/main" id="{B81F46DD-620D-4FAA-94CB-74481F5D59C6}"/>
              </a:ext>
            </a:extLst>
          </p:cNvPr>
          <p:cNvSpPr/>
          <p:nvPr/>
        </p:nvSpPr>
        <p:spPr>
          <a:xfrm>
            <a:off x="664894" y="6256979"/>
            <a:ext cx="142081" cy="94800"/>
          </a:xfrm>
          <a:custGeom>
            <a:avLst/>
            <a:gdLst/>
            <a:ahLst/>
            <a:cxnLst/>
            <a:rect l="l" t="t" r="r" b="b"/>
            <a:pathLst>
              <a:path w="6567" h="4622" extrusionOk="0">
                <a:moveTo>
                  <a:pt x="6566" y="1"/>
                </a:moveTo>
                <a:lnTo>
                  <a:pt x="6566" y="1"/>
                </a:lnTo>
                <a:cubicBezTo>
                  <a:pt x="6232" y="153"/>
                  <a:pt x="5897" y="396"/>
                  <a:pt x="5563" y="639"/>
                </a:cubicBezTo>
                <a:lnTo>
                  <a:pt x="3253" y="2281"/>
                </a:lnTo>
                <a:lnTo>
                  <a:pt x="943" y="3922"/>
                </a:lnTo>
                <a:cubicBezTo>
                  <a:pt x="609" y="4104"/>
                  <a:pt x="305" y="4347"/>
                  <a:pt x="1" y="4621"/>
                </a:cubicBezTo>
                <a:cubicBezTo>
                  <a:pt x="365" y="4469"/>
                  <a:pt x="730" y="4287"/>
                  <a:pt x="1034" y="4044"/>
                </a:cubicBezTo>
                <a:cubicBezTo>
                  <a:pt x="1672" y="3679"/>
                  <a:pt x="2493" y="3132"/>
                  <a:pt x="3405" y="2463"/>
                </a:cubicBezTo>
                <a:cubicBezTo>
                  <a:pt x="4317" y="1825"/>
                  <a:pt x="5107" y="1217"/>
                  <a:pt x="5685" y="761"/>
                </a:cubicBezTo>
                <a:cubicBezTo>
                  <a:pt x="6019" y="548"/>
                  <a:pt x="6293" y="274"/>
                  <a:pt x="656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1" name="Google Shape;3935;p72">
            <a:extLst>
              <a:ext uri="{FF2B5EF4-FFF2-40B4-BE49-F238E27FC236}">
                <a16:creationId xmlns="" xmlns:a16="http://schemas.microsoft.com/office/drawing/2014/main" id="{11EE12F8-11C9-42F5-9113-8C3A6838A8DE}"/>
              </a:ext>
            </a:extLst>
          </p:cNvPr>
          <p:cNvSpPr/>
          <p:nvPr/>
        </p:nvSpPr>
        <p:spPr>
          <a:xfrm>
            <a:off x="495878" y="6599261"/>
            <a:ext cx="258481" cy="253756"/>
          </a:xfrm>
          <a:custGeom>
            <a:avLst/>
            <a:gdLst/>
            <a:ahLst/>
            <a:cxnLst/>
            <a:rect l="l" t="t" r="r" b="b"/>
            <a:pathLst>
              <a:path w="11947" h="12372" extrusionOk="0">
                <a:moveTo>
                  <a:pt x="1" y="0"/>
                </a:moveTo>
                <a:lnTo>
                  <a:pt x="1886" y="12371"/>
                </a:lnTo>
                <a:lnTo>
                  <a:pt x="9424" y="12341"/>
                </a:lnTo>
                <a:lnTo>
                  <a:pt x="11946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2" name="Google Shape;3936;p72">
            <a:extLst>
              <a:ext uri="{FF2B5EF4-FFF2-40B4-BE49-F238E27FC236}">
                <a16:creationId xmlns="" xmlns:a16="http://schemas.microsoft.com/office/drawing/2014/main" id="{0007F7A8-08BD-4D8B-B322-1D7EF2AA9473}"/>
              </a:ext>
            </a:extLst>
          </p:cNvPr>
          <p:cNvSpPr/>
          <p:nvPr/>
        </p:nvSpPr>
        <p:spPr>
          <a:xfrm>
            <a:off x="514959" y="6634661"/>
            <a:ext cx="215729" cy="124212"/>
          </a:xfrm>
          <a:custGeom>
            <a:avLst/>
            <a:gdLst/>
            <a:ahLst/>
            <a:cxnLst/>
            <a:rect l="l" t="t" r="r" b="b"/>
            <a:pathLst>
              <a:path w="9971" h="6056" extrusionOk="0">
                <a:moveTo>
                  <a:pt x="9970" y="3046"/>
                </a:moveTo>
                <a:cubicBezTo>
                  <a:pt x="9970" y="3046"/>
                  <a:pt x="9970" y="3046"/>
                  <a:pt x="9879" y="3077"/>
                </a:cubicBezTo>
                <a:cubicBezTo>
                  <a:pt x="9867" y="3083"/>
                  <a:pt x="9855" y="3090"/>
                  <a:pt x="9842" y="3098"/>
                </a:cubicBezTo>
                <a:lnTo>
                  <a:pt x="9842" y="3098"/>
                </a:lnTo>
                <a:cubicBezTo>
                  <a:pt x="9885" y="3081"/>
                  <a:pt x="9928" y="3064"/>
                  <a:pt x="9970" y="3046"/>
                </a:cubicBezTo>
                <a:close/>
                <a:moveTo>
                  <a:pt x="6657" y="174"/>
                </a:moveTo>
                <a:cubicBezTo>
                  <a:pt x="6883" y="174"/>
                  <a:pt x="7111" y="255"/>
                  <a:pt x="7295" y="402"/>
                </a:cubicBezTo>
                <a:cubicBezTo>
                  <a:pt x="7630" y="645"/>
                  <a:pt x="7873" y="1010"/>
                  <a:pt x="7934" y="1405"/>
                </a:cubicBezTo>
                <a:cubicBezTo>
                  <a:pt x="8025" y="1861"/>
                  <a:pt x="8055" y="2317"/>
                  <a:pt x="8025" y="2742"/>
                </a:cubicBezTo>
                <a:cubicBezTo>
                  <a:pt x="8013" y="2940"/>
                  <a:pt x="7990" y="3133"/>
                  <a:pt x="7956" y="3321"/>
                </a:cubicBezTo>
                <a:lnTo>
                  <a:pt x="7956" y="3321"/>
                </a:lnTo>
                <a:cubicBezTo>
                  <a:pt x="7804" y="3292"/>
                  <a:pt x="7654" y="3250"/>
                  <a:pt x="7508" y="3198"/>
                </a:cubicBezTo>
                <a:cubicBezTo>
                  <a:pt x="6931" y="3016"/>
                  <a:pt x="6444" y="2651"/>
                  <a:pt x="6080" y="2165"/>
                </a:cubicBezTo>
                <a:cubicBezTo>
                  <a:pt x="5897" y="1861"/>
                  <a:pt x="5806" y="1526"/>
                  <a:pt x="5776" y="1192"/>
                </a:cubicBezTo>
                <a:cubicBezTo>
                  <a:pt x="5745" y="827"/>
                  <a:pt x="5928" y="493"/>
                  <a:pt x="6232" y="280"/>
                </a:cubicBezTo>
                <a:cubicBezTo>
                  <a:pt x="6363" y="208"/>
                  <a:pt x="6510" y="174"/>
                  <a:pt x="6657" y="174"/>
                </a:cubicBezTo>
                <a:close/>
                <a:moveTo>
                  <a:pt x="3666" y="1870"/>
                </a:moveTo>
                <a:cubicBezTo>
                  <a:pt x="3848" y="1870"/>
                  <a:pt x="4031" y="1917"/>
                  <a:pt x="4195" y="2013"/>
                </a:cubicBezTo>
                <a:cubicBezTo>
                  <a:pt x="4529" y="2195"/>
                  <a:pt x="4773" y="2499"/>
                  <a:pt x="4864" y="2894"/>
                </a:cubicBezTo>
                <a:cubicBezTo>
                  <a:pt x="4955" y="3593"/>
                  <a:pt x="4621" y="4292"/>
                  <a:pt x="4013" y="4657"/>
                </a:cubicBezTo>
                <a:cubicBezTo>
                  <a:pt x="3846" y="4755"/>
                  <a:pt x="3671" y="4831"/>
                  <a:pt x="3490" y="4884"/>
                </a:cubicBezTo>
                <a:lnTo>
                  <a:pt x="3490" y="4884"/>
                </a:lnTo>
                <a:cubicBezTo>
                  <a:pt x="3358" y="4754"/>
                  <a:pt x="3238" y="4617"/>
                  <a:pt x="3131" y="4475"/>
                </a:cubicBezTo>
                <a:cubicBezTo>
                  <a:pt x="2827" y="4110"/>
                  <a:pt x="2645" y="3685"/>
                  <a:pt x="2584" y="3229"/>
                </a:cubicBezTo>
                <a:cubicBezTo>
                  <a:pt x="2554" y="2803"/>
                  <a:pt x="2706" y="2378"/>
                  <a:pt x="3040" y="2074"/>
                </a:cubicBezTo>
                <a:cubicBezTo>
                  <a:pt x="3224" y="1940"/>
                  <a:pt x="3444" y="1870"/>
                  <a:pt x="3666" y="1870"/>
                </a:cubicBezTo>
                <a:close/>
                <a:moveTo>
                  <a:pt x="6654" y="0"/>
                </a:moveTo>
                <a:cubicBezTo>
                  <a:pt x="6477" y="0"/>
                  <a:pt x="6301" y="42"/>
                  <a:pt x="6140" y="128"/>
                </a:cubicBezTo>
                <a:cubicBezTo>
                  <a:pt x="5776" y="371"/>
                  <a:pt x="5593" y="767"/>
                  <a:pt x="5624" y="1192"/>
                </a:cubicBezTo>
                <a:cubicBezTo>
                  <a:pt x="5654" y="1557"/>
                  <a:pt x="5776" y="1922"/>
                  <a:pt x="5988" y="2226"/>
                </a:cubicBezTo>
                <a:cubicBezTo>
                  <a:pt x="6353" y="2742"/>
                  <a:pt x="6870" y="3107"/>
                  <a:pt x="7478" y="3320"/>
                </a:cubicBezTo>
                <a:cubicBezTo>
                  <a:pt x="7624" y="3372"/>
                  <a:pt x="7777" y="3410"/>
                  <a:pt x="7933" y="3434"/>
                </a:cubicBezTo>
                <a:lnTo>
                  <a:pt x="7933" y="3434"/>
                </a:lnTo>
                <a:cubicBezTo>
                  <a:pt x="7883" y="3668"/>
                  <a:pt x="7814" y="3893"/>
                  <a:pt x="7721" y="4110"/>
                </a:cubicBezTo>
                <a:cubicBezTo>
                  <a:pt x="7539" y="4566"/>
                  <a:pt x="7265" y="4961"/>
                  <a:pt x="6900" y="5295"/>
                </a:cubicBezTo>
                <a:cubicBezTo>
                  <a:pt x="6536" y="5599"/>
                  <a:pt x="6080" y="5812"/>
                  <a:pt x="5593" y="5843"/>
                </a:cubicBezTo>
                <a:cubicBezTo>
                  <a:pt x="5077" y="5843"/>
                  <a:pt x="4590" y="5691"/>
                  <a:pt x="4195" y="5447"/>
                </a:cubicBezTo>
                <a:cubicBezTo>
                  <a:pt x="3981" y="5310"/>
                  <a:pt x="3783" y="5157"/>
                  <a:pt x="3603" y="4993"/>
                </a:cubicBezTo>
                <a:lnTo>
                  <a:pt x="3603" y="4993"/>
                </a:lnTo>
                <a:cubicBezTo>
                  <a:pt x="3766" y="4946"/>
                  <a:pt x="3923" y="4884"/>
                  <a:pt x="4073" y="4809"/>
                </a:cubicBezTo>
                <a:cubicBezTo>
                  <a:pt x="4742" y="4384"/>
                  <a:pt x="5107" y="3624"/>
                  <a:pt x="4985" y="2864"/>
                </a:cubicBezTo>
                <a:cubicBezTo>
                  <a:pt x="4894" y="2408"/>
                  <a:pt x="4621" y="2043"/>
                  <a:pt x="4225" y="1830"/>
                </a:cubicBezTo>
                <a:cubicBezTo>
                  <a:pt x="4039" y="1737"/>
                  <a:pt x="3836" y="1691"/>
                  <a:pt x="3632" y="1691"/>
                </a:cubicBezTo>
                <a:cubicBezTo>
                  <a:pt x="3371" y="1691"/>
                  <a:pt x="3110" y="1768"/>
                  <a:pt x="2888" y="1922"/>
                </a:cubicBezTo>
                <a:cubicBezTo>
                  <a:pt x="2523" y="2256"/>
                  <a:pt x="2311" y="2742"/>
                  <a:pt x="2371" y="3229"/>
                </a:cubicBezTo>
                <a:cubicBezTo>
                  <a:pt x="2402" y="3745"/>
                  <a:pt x="2614" y="4201"/>
                  <a:pt x="2918" y="4596"/>
                </a:cubicBezTo>
                <a:cubicBezTo>
                  <a:pt x="3019" y="4716"/>
                  <a:pt x="3126" y="4832"/>
                  <a:pt x="3237" y="4945"/>
                </a:cubicBezTo>
                <a:lnTo>
                  <a:pt x="3237" y="4945"/>
                </a:lnTo>
                <a:cubicBezTo>
                  <a:pt x="3096" y="4970"/>
                  <a:pt x="2953" y="4983"/>
                  <a:pt x="2810" y="4983"/>
                </a:cubicBezTo>
                <a:cubicBezTo>
                  <a:pt x="2643" y="4983"/>
                  <a:pt x="2476" y="4965"/>
                  <a:pt x="2311" y="4931"/>
                </a:cubicBezTo>
                <a:cubicBezTo>
                  <a:pt x="1855" y="4870"/>
                  <a:pt x="1429" y="4688"/>
                  <a:pt x="1034" y="4475"/>
                </a:cubicBezTo>
                <a:cubicBezTo>
                  <a:pt x="760" y="4353"/>
                  <a:pt x="517" y="4201"/>
                  <a:pt x="274" y="4019"/>
                </a:cubicBezTo>
                <a:cubicBezTo>
                  <a:pt x="183" y="3958"/>
                  <a:pt x="92" y="3897"/>
                  <a:pt x="0" y="3867"/>
                </a:cubicBezTo>
                <a:lnTo>
                  <a:pt x="0" y="3867"/>
                </a:lnTo>
                <a:cubicBezTo>
                  <a:pt x="61" y="3928"/>
                  <a:pt x="152" y="3988"/>
                  <a:pt x="244" y="4049"/>
                </a:cubicBezTo>
                <a:cubicBezTo>
                  <a:pt x="456" y="4232"/>
                  <a:pt x="700" y="4414"/>
                  <a:pt x="973" y="4566"/>
                </a:cubicBezTo>
                <a:cubicBezTo>
                  <a:pt x="1368" y="4779"/>
                  <a:pt x="1794" y="4961"/>
                  <a:pt x="2250" y="5052"/>
                </a:cubicBezTo>
                <a:cubicBezTo>
                  <a:pt x="2436" y="5088"/>
                  <a:pt x="2622" y="5105"/>
                  <a:pt x="2806" y="5105"/>
                </a:cubicBezTo>
                <a:cubicBezTo>
                  <a:pt x="2990" y="5105"/>
                  <a:pt x="3172" y="5088"/>
                  <a:pt x="3349" y="5054"/>
                </a:cubicBezTo>
                <a:lnTo>
                  <a:pt x="3349" y="5054"/>
                </a:lnTo>
                <a:cubicBezTo>
                  <a:pt x="3575" y="5270"/>
                  <a:pt x="3819" y="5466"/>
                  <a:pt x="4073" y="5630"/>
                </a:cubicBezTo>
                <a:cubicBezTo>
                  <a:pt x="4529" y="5903"/>
                  <a:pt x="5046" y="6055"/>
                  <a:pt x="5593" y="6055"/>
                </a:cubicBezTo>
                <a:cubicBezTo>
                  <a:pt x="6110" y="6025"/>
                  <a:pt x="6627" y="5812"/>
                  <a:pt x="7052" y="5447"/>
                </a:cubicBezTo>
                <a:cubicBezTo>
                  <a:pt x="7417" y="5113"/>
                  <a:pt x="7721" y="4688"/>
                  <a:pt x="7903" y="4201"/>
                </a:cubicBezTo>
                <a:cubicBezTo>
                  <a:pt x="8000" y="3960"/>
                  <a:pt x="8071" y="3711"/>
                  <a:pt x="8120" y="3458"/>
                </a:cubicBezTo>
                <a:lnTo>
                  <a:pt x="8120" y="3458"/>
                </a:lnTo>
                <a:cubicBezTo>
                  <a:pt x="8215" y="3466"/>
                  <a:pt x="8311" y="3471"/>
                  <a:pt x="8406" y="3471"/>
                </a:cubicBezTo>
                <a:cubicBezTo>
                  <a:pt x="8554" y="3471"/>
                  <a:pt x="8701" y="3461"/>
                  <a:pt x="8846" y="3441"/>
                </a:cubicBezTo>
                <a:cubicBezTo>
                  <a:pt x="9150" y="3411"/>
                  <a:pt x="9423" y="3320"/>
                  <a:pt x="9697" y="3198"/>
                </a:cubicBezTo>
                <a:cubicBezTo>
                  <a:pt x="9745" y="3174"/>
                  <a:pt x="9794" y="3130"/>
                  <a:pt x="9842" y="3098"/>
                </a:cubicBezTo>
                <a:lnTo>
                  <a:pt x="9842" y="3098"/>
                </a:lnTo>
                <a:cubicBezTo>
                  <a:pt x="9520" y="3225"/>
                  <a:pt x="9195" y="3323"/>
                  <a:pt x="8846" y="3350"/>
                </a:cubicBezTo>
                <a:cubicBezTo>
                  <a:pt x="8728" y="3366"/>
                  <a:pt x="8610" y="3373"/>
                  <a:pt x="8493" y="3373"/>
                </a:cubicBezTo>
                <a:cubicBezTo>
                  <a:pt x="8375" y="3373"/>
                  <a:pt x="8257" y="3366"/>
                  <a:pt x="8140" y="3351"/>
                </a:cubicBezTo>
                <a:lnTo>
                  <a:pt x="8140" y="3351"/>
                </a:lnTo>
                <a:cubicBezTo>
                  <a:pt x="8174" y="3159"/>
                  <a:pt x="8195" y="2966"/>
                  <a:pt x="8207" y="2773"/>
                </a:cubicBezTo>
                <a:cubicBezTo>
                  <a:pt x="8238" y="2317"/>
                  <a:pt x="8207" y="1830"/>
                  <a:pt x="8116" y="1374"/>
                </a:cubicBezTo>
                <a:cubicBezTo>
                  <a:pt x="8025" y="919"/>
                  <a:pt x="7782" y="523"/>
                  <a:pt x="7387" y="250"/>
                </a:cubicBezTo>
                <a:cubicBezTo>
                  <a:pt x="7170" y="88"/>
                  <a:pt x="6912" y="0"/>
                  <a:pt x="66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3" name="Google Shape;3937;p72">
            <a:extLst>
              <a:ext uri="{FF2B5EF4-FFF2-40B4-BE49-F238E27FC236}">
                <a16:creationId xmlns="" xmlns:a16="http://schemas.microsoft.com/office/drawing/2014/main" id="{B91522C9-633D-429D-82A0-4D62FD11B0F9}"/>
              </a:ext>
            </a:extLst>
          </p:cNvPr>
          <p:cNvSpPr/>
          <p:nvPr/>
        </p:nvSpPr>
        <p:spPr>
          <a:xfrm>
            <a:off x="4830998" y="6246930"/>
            <a:ext cx="400520" cy="392860"/>
          </a:xfrm>
          <a:custGeom>
            <a:avLst/>
            <a:gdLst/>
            <a:ahLst/>
            <a:cxnLst/>
            <a:rect l="l" t="t" r="r" b="b"/>
            <a:pathLst>
              <a:path w="18512" h="19154" extrusionOk="0">
                <a:moveTo>
                  <a:pt x="8980" y="1"/>
                </a:moveTo>
                <a:cubicBezTo>
                  <a:pt x="7241" y="1"/>
                  <a:pt x="5508" y="487"/>
                  <a:pt x="4073" y="1494"/>
                </a:cubicBezTo>
                <a:cubicBezTo>
                  <a:pt x="1368" y="3379"/>
                  <a:pt x="0" y="6813"/>
                  <a:pt x="122" y="10096"/>
                </a:cubicBezTo>
                <a:cubicBezTo>
                  <a:pt x="274" y="13379"/>
                  <a:pt x="1855" y="17421"/>
                  <a:pt x="4833" y="19154"/>
                </a:cubicBezTo>
                <a:lnTo>
                  <a:pt x="13587" y="19093"/>
                </a:lnTo>
                <a:cubicBezTo>
                  <a:pt x="16414" y="17026"/>
                  <a:pt x="18177" y="13804"/>
                  <a:pt x="18390" y="10278"/>
                </a:cubicBezTo>
                <a:cubicBezTo>
                  <a:pt x="18511" y="6813"/>
                  <a:pt x="16809" y="3287"/>
                  <a:pt x="13891" y="1403"/>
                </a:cubicBezTo>
                <a:cubicBezTo>
                  <a:pt x="12438" y="479"/>
                  <a:pt x="10706" y="1"/>
                  <a:pt x="8980" y="1"/>
                </a:cubicBez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4" name="Google Shape;3938;p72">
            <a:extLst>
              <a:ext uri="{FF2B5EF4-FFF2-40B4-BE49-F238E27FC236}">
                <a16:creationId xmlns="" xmlns:a16="http://schemas.microsoft.com/office/drawing/2014/main" id="{145A3B97-A95A-477B-9E89-522C09CD4B39}"/>
              </a:ext>
            </a:extLst>
          </p:cNvPr>
          <p:cNvSpPr/>
          <p:nvPr/>
        </p:nvSpPr>
        <p:spPr>
          <a:xfrm>
            <a:off x="5019747" y="6253249"/>
            <a:ext cx="20403" cy="392777"/>
          </a:xfrm>
          <a:custGeom>
            <a:avLst/>
            <a:gdLst/>
            <a:ahLst/>
            <a:cxnLst/>
            <a:rect l="l" t="t" r="r" b="b"/>
            <a:pathLst>
              <a:path w="943" h="19150" extrusionOk="0">
                <a:moveTo>
                  <a:pt x="0" y="1"/>
                </a:moveTo>
                <a:cubicBezTo>
                  <a:pt x="0" y="244"/>
                  <a:pt x="0" y="517"/>
                  <a:pt x="0" y="760"/>
                </a:cubicBezTo>
                <a:cubicBezTo>
                  <a:pt x="30" y="1277"/>
                  <a:pt x="91" y="1976"/>
                  <a:pt x="152" y="2797"/>
                </a:cubicBezTo>
                <a:cubicBezTo>
                  <a:pt x="274" y="4529"/>
                  <a:pt x="395" y="6931"/>
                  <a:pt x="517" y="9575"/>
                </a:cubicBezTo>
                <a:cubicBezTo>
                  <a:pt x="638" y="12220"/>
                  <a:pt x="699" y="14590"/>
                  <a:pt x="760" y="16323"/>
                </a:cubicBezTo>
                <a:cubicBezTo>
                  <a:pt x="760" y="17174"/>
                  <a:pt x="790" y="17843"/>
                  <a:pt x="790" y="18390"/>
                </a:cubicBezTo>
                <a:cubicBezTo>
                  <a:pt x="790" y="18633"/>
                  <a:pt x="821" y="18907"/>
                  <a:pt x="851" y="19150"/>
                </a:cubicBezTo>
                <a:cubicBezTo>
                  <a:pt x="912" y="18907"/>
                  <a:pt x="912" y="18633"/>
                  <a:pt x="912" y="18390"/>
                </a:cubicBezTo>
                <a:cubicBezTo>
                  <a:pt x="942" y="17904"/>
                  <a:pt x="942" y="17204"/>
                  <a:pt x="942" y="16353"/>
                </a:cubicBezTo>
                <a:cubicBezTo>
                  <a:pt x="942" y="14621"/>
                  <a:pt x="912" y="12220"/>
                  <a:pt x="790" y="9575"/>
                </a:cubicBezTo>
                <a:cubicBezTo>
                  <a:pt x="669" y="6931"/>
                  <a:pt x="486" y="4529"/>
                  <a:pt x="334" y="2797"/>
                </a:cubicBezTo>
                <a:cubicBezTo>
                  <a:pt x="274" y="1946"/>
                  <a:pt x="182" y="1247"/>
                  <a:pt x="122" y="760"/>
                </a:cubicBezTo>
                <a:cubicBezTo>
                  <a:pt x="122" y="517"/>
                  <a:pt x="91" y="244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5" name="Google Shape;3939;p72">
            <a:extLst>
              <a:ext uri="{FF2B5EF4-FFF2-40B4-BE49-F238E27FC236}">
                <a16:creationId xmlns="" xmlns:a16="http://schemas.microsoft.com/office/drawing/2014/main" id="{83433136-0AEE-4968-A9F7-042EED75886B}"/>
              </a:ext>
            </a:extLst>
          </p:cNvPr>
          <p:cNvSpPr/>
          <p:nvPr/>
        </p:nvSpPr>
        <p:spPr>
          <a:xfrm>
            <a:off x="4807328" y="6433678"/>
            <a:ext cx="46041" cy="6665"/>
          </a:xfrm>
          <a:custGeom>
            <a:avLst/>
            <a:gdLst/>
            <a:ahLst/>
            <a:cxnLst/>
            <a:rect l="l" t="t" r="r" b="b"/>
            <a:pathLst>
              <a:path w="2128" h="325" extrusionOk="0">
                <a:moveTo>
                  <a:pt x="494" y="0"/>
                </a:moveTo>
                <a:cubicBezTo>
                  <a:pt x="210" y="0"/>
                  <a:pt x="19" y="21"/>
                  <a:pt x="0" y="79"/>
                </a:cubicBezTo>
                <a:cubicBezTo>
                  <a:pt x="0" y="170"/>
                  <a:pt x="456" y="261"/>
                  <a:pt x="1034" y="292"/>
                </a:cubicBezTo>
                <a:cubicBezTo>
                  <a:pt x="1266" y="315"/>
                  <a:pt x="1476" y="325"/>
                  <a:pt x="1647" y="325"/>
                </a:cubicBezTo>
                <a:cubicBezTo>
                  <a:pt x="1923" y="325"/>
                  <a:pt x="2098" y="299"/>
                  <a:pt x="2098" y="261"/>
                </a:cubicBezTo>
                <a:cubicBezTo>
                  <a:pt x="2128" y="170"/>
                  <a:pt x="1642" y="79"/>
                  <a:pt x="1064" y="18"/>
                </a:cubicBezTo>
                <a:cubicBezTo>
                  <a:pt x="853" y="7"/>
                  <a:pt x="658" y="0"/>
                  <a:pt x="49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6" name="Google Shape;3940;p72">
            <a:extLst>
              <a:ext uri="{FF2B5EF4-FFF2-40B4-BE49-F238E27FC236}">
                <a16:creationId xmlns="" xmlns:a16="http://schemas.microsoft.com/office/drawing/2014/main" id="{3D70B893-CF90-4CD7-BB3D-DBA9CB207A8D}"/>
              </a:ext>
            </a:extLst>
          </p:cNvPr>
          <p:cNvSpPr/>
          <p:nvPr/>
        </p:nvSpPr>
        <p:spPr>
          <a:xfrm>
            <a:off x="4818493" y="6362033"/>
            <a:ext cx="38836" cy="16859"/>
          </a:xfrm>
          <a:custGeom>
            <a:avLst/>
            <a:gdLst/>
            <a:ahLst/>
            <a:cxnLst/>
            <a:rect l="l" t="t" r="r" b="b"/>
            <a:pathLst>
              <a:path w="1795" h="822" extrusionOk="0">
                <a:moveTo>
                  <a:pt x="81" y="0"/>
                </a:moveTo>
                <a:cubicBezTo>
                  <a:pt x="54" y="0"/>
                  <a:pt x="37" y="5"/>
                  <a:pt x="31" y="16"/>
                </a:cubicBezTo>
                <a:cubicBezTo>
                  <a:pt x="1" y="107"/>
                  <a:pt x="366" y="320"/>
                  <a:pt x="852" y="533"/>
                </a:cubicBezTo>
                <a:cubicBezTo>
                  <a:pt x="1228" y="708"/>
                  <a:pt x="1584" y="822"/>
                  <a:pt x="1714" y="822"/>
                </a:cubicBezTo>
                <a:cubicBezTo>
                  <a:pt x="1741" y="822"/>
                  <a:pt x="1759" y="817"/>
                  <a:pt x="1764" y="806"/>
                </a:cubicBezTo>
                <a:cubicBezTo>
                  <a:pt x="1794" y="715"/>
                  <a:pt x="1430" y="502"/>
                  <a:pt x="943" y="289"/>
                </a:cubicBezTo>
                <a:cubicBezTo>
                  <a:pt x="567" y="114"/>
                  <a:pt x="211" y="0"/>
                  <a:pt x="8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3941;p72">
            <a:extLst>
              <a:ext uri="{FF2B5EF4-FFF2-40B4-BE49-F238E27FC236}">
                <a16:creationId xmlns="" xmlns:a16="http://schemas.microsoft.com/office/drawing/2014/main" id="{A5850AFE-3C2D-415F-92AB-D11AAC38295A}"/>
              </a:ext>
            </a:extLst>
          </p:cNvPr>
          <p:cNvSpPr/>
          <p:nvPr/>
        </p:nvSpPr>
        <p:spPr>
          <a:xfrm>
            <a:off x="4851379" y="6304217"/>
            <a:ext cx="38836" cy="29247"/>
          </a:xfrm>
          <a:custGeom>
            <a:avLst/>
            <a:gdLst/>
            <a:ahLst/>
            <a:cxnLst/>
            <a:rect l="l" t="t" r="r" b="b"/>
            <a:pathLst>
              <a:path w="1795" h="1426" extrusionOk="0">
                <a:moveTo>
                  <a:pt x="76" y="1"/>
                </a:moveTo>
                <a:cubicBezTo>
                  <a:pt x="69" y="1"/>
                  <a:pt x="64" y="3"/>
                  <a:pt x="62" y="8"/>
                </a:cubicBezTo>
                <a:cubicBezTo>
                  <a:pt x="1" y="69"/>
                  <a:pt x="305" y="464"/>
                  <a:pt x="761" y="859"/>
                </a:cubicBezTo>
                <a:cubicBezTo>
                  <a:pt x="1178" y="1198"/>
                  <a:pt x="1573" y="1425"/>
                  <a:pt x="1715" y="1425"/>
                </a:cubicBezTo>
                <a:cubicBezTo>
                  <a:pt x="1738" y="1425"/>
                  <a:pt x="1755" y="1419"/>
                  <a:pt x="1764" y="1406"/>
                </a:cubicBezTo>
                <a:cubicBezTo>
                  <a:pt x="1794" y="1345"/>
                  <a:pt x="1429" y="1041"/>
                  <a:pt x="943" y="646"/>
                </a:cubicBezTo>
                <a:cubicBezTo>
                  <a:pt x="523" y="311"/>
                  <a:pt x="155" y="1"/>
                  <a:pt x="7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8" name="Google Shape;3942;p72">
            <a:extLst>
              <a:ext uri="{FF2B5EF4-FFF2-40B4-BE49-F238E27FC236}">
                <a16:creationId xmlns="" xmlns:a16="http://schemas.microsoft.com/office/drawing/2014/main" id="{360E337F-4A31-40A7-A22E-A946DB767D7C}"/>
              </a:ext>
            </a:extLst>
          </p:cNvPr>
          <p:cNvSpPr/>
          <p:nvPr/>
        </p:nvSpPr>
        <p:spPr>
          <a:xfrm>
            <a:off x="4905317" y="6256959"/>
            <a:ext cx="17763" cy="33760"/>
          </a:xfrm>
          <a:custGeom>
            <a:avLst/>
            <a:gdLst/>
            <a:ahLst/>
            <a:cxnLst/>
            <a:rect l="l" t="t" r="r" b="b"/>
            <a:pathLst>
              <a:path w="821" h="1646" extrusionOk="0">
                <a:moveTo>
                  <a:pt x="72" y="0"/>
                </a:moveTo>
                <a:cubicBezTo>
                  <a:pt x="68" y="0"/>
                  <a:pt x="65" y="1"/>
                  <a:pt x="61" y="2"/>
                </a:cubicBezTo>
                <a:cubicBezTo>
                  <a:pt x="0" y="32"/>
                  <a:pt x="122" y="458"/>
                  <a:pt x="304" y="883"/>
                </a:cubicBezTo>
                <a:cubicBezTo>
                  <a:pt x="508" y="1320"/>
                  <a:pt x="712" y="1645"/>
                  <a:pt x="809" y="1645"/>
                </a:cubicBezTo>
                <a:cubicBezTo>
                  <a:pt x="813" y="1645"/>
                  <a:pt x="817" y="1645"/>
                  <a:pt x="821" y="1643"/>
                </a:cubicBezTo>
                <a:cubicBezTo>
                  <a:pt x="790" y="1339"/>
                  <a:pt x="730" y="1035"/>
                  <a:pt x="578" y="762"/>
                </a:cubicBezTo>
                <a:cubicBezTo>
                  <a:pt x="373" y="353"/>
                  <a:pt x="169" y="0"/>
                  <a:pt x="7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3943;p72">
            <a:extLst>
              <a:ext uri="{FF2B5EF4-FFF2-40B4-BE49-F238E27FC236}">
                <a16:creationId xmlns="" xmlns:a16="http://schemas.microsoft.com/office/drawing/2014/main" id="{812829AB-E8E0-404D-9C9F-3586223E6113}"/>
              </a:ext>
            </a:extLst>
          </p:cNvPr>
          <p:cNvSpPr/>
          <p:nvPr/>
        </p:nvSpPr>
        <p:spPr>
          <a:xfrm>
            <a:off x="4960552" y="6223917"/>
            <a:ext cx="15145" cy="36879"/>
          </a:xfrm>
          <a:custGeom>
            <a:avLst/>
            <a:gdLst/>
            <a:ahLst/>
            <a:cxnLst/>
            <a:rect l="l" t="t" r="r" b="b"/>
            <a:pathLst>
              <a:path w="700" h="1798" extrusionOk="0">
                <a:moveTo>
                  <a:pt x="71" y="0"/>
                </a:moveTo>
                <a:cubicBezTo>
                  <a:pt x="68" y="0"/>
                  <a:pt x="64" y="1"/>
                  <a:pt x="61" y="2"/>
                </a:cubicBezTo>
                <a:cubicBezTo>
                  <a:pt x="0" y="2"/>
                  <a:pt x="0" y="458"/>
                  <a:pt x="183" y="944"/>
                </a:cubicBezTo>
                <a:cubicBezTo>
                  <a:pt x="329" y="1441"/>
                  <a:pt x="559" y="1797"/>
                  <a:pt x="631" y="1797"/>
                </a:cubicBezTo>
                <a:cubicBezTo>
                  <a:pt x="634" y="1797"/>
                  <a:pt x="636" y="1796"/>
                  <a:pt x="639" y="1795"/>
                </a:cubicBezTo>
                <a:cubicBezTo>
                  <a:pt x="700" y="1765"/>
                  <a:pt x="639" y="1370"/>
                  <a:pt x="456" y="883"/>
                </a:cubicBezTo>
                <a:cubicBezTo>
                  <a:pt x="281" y="385"/>
                  <a:pt x="161" y="0"/>
                  <a:pt x="7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3944;p72">
            <a:extLst>
              <a:ext uri="{FF2B5EF4-FFF2-40B4-BE49-F238E27FC236}">
                <a16:creationId xmlns="" xmlns:a16="http://schemas.microsoft.com/office/drawing/2014/main" id="{68506BFC-0398-41DA-926C-A0D752D975E4}"/>
              </a:ext>
            </a:extLst>
          </p:cNvPr>
          <p:cNvSpPr/>
          <p:nvPr/>
        </p:nvSpPr>
        <p:spPr>
          <a:xfrm>
            <a:off x="5048674" y="6227013"/>
            <a:ext cx="13824" cy="26931"/>
          </a:xfrm>
          <a:custGeom>
            <a:avLst/>
            <a:gdLst/>
            <a:ahLst/>
            <a:cxnLst/>
            <a:rect l="l" t="t" r="r" b="b"/>
            <a:pathLst>
              <a:path w="639" h="1313" extrusionOk="0">
                <a:moveTo>
                  <a:pt x="537" y="1"/>
                </a:moveTo>
                <a:cubicBezTo>
                  <a:pt x="468" y="1"/>
                  <a:pt x="298" y="265"/>
                  <a:pt x="183" y="611"/>
                </a:cubicBezTo>
                <a:cubicBezTo>
                  <a:pt x="61" y="976"/>
                  <a:pt x="0" y="1280"/>
                  <a:pt x="92" y="1310"/>
                </a:cubicBezTo>
                <a:cubicBezTo>
                  <a:pt x="96" y="1311"/>
                  <a:pt x="101" y="1312"/>
                  <a:pt x="106" y="1312"/>
                </a:cubicBezTo>
                <a:cubicBezTo>
                  <a:pt x="198" y="1312"/>
                  <a:pt x="341" y="1048"/>
                  <a:pt x="456" y="702"/>
                </a:cubicBezTo>
                <a:cubicBezTo>
                  <a:pt x="578" y="337"/>
                  <a:pt x="639" y="33"/>
                  <a:pt x="548" y="3"/>
                </a:cubicBezTo>
                <a:cubicBezTo>
                  <a:pt x="544" y="1"/>
                  <a:pt x="541" y="1"/>
                  <a:pt x="537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3945;p72">
            <a:extLst>
              <a:ext uri="{FF2B5EF4-FFF2-40B4-BE49-F238E27FC236}">
                <a16:creationId xmlns="" xmlns:a16="http://schemas.microsoft.com/office/drawing/2014/main" id="{7636BA54-BB79-4E55-AA0D-7D3DBFC5346D}"/>
              </a:ext>
            </a:extLst>
          </p:cNvPr>
          <p:cNvSpPr/>
          <p:nvPr/>
        </p:nvSpPr>
        <p:spPr>
          <a:xfrm>
            <a:off x="5101293" y="6252981"/>
            <a:ext cx="25011" cy="19895"/>
          </a:xfrm>
          <a:custGeom>
            <a:avLst/>
            <a:gdLst/>
            <a:ahLst/>
            <a:cxnLst/>
            <a:rect l="l" t="t" r="r" b="b"/>
            <a:pathLst>
              <a:path w="1156" h="970" extrusionOk="0">
                <a:moveTo>
                  <a:pt x="1054" y="0"/>
                </a:moveTo>
                <a:cubicBezTo>
                  <a:pt x="953" y="0"/>
                  <a:pt x="720" y="145"/>
                  <a:pt x="486" y="378"/>
                </a:cubicBezTo>
                <a:cubicBezTo>
                  <a:pt x="182" y="652"/>
                  <a:pt x="0" y="895"/>
                  <a:pt x="61" y="956"/>
                </a:cubicBezTo>
                <a:cubicBezTo>
                  <a:pt x="70" y="965"/>
                  <a:pt x="83" y="969"/>
                  <a:pt x="101" y="969"/>
                </a:cubicBezTo>
                <a:cubicBezTo>
                  <a:pt x="202" y="969"/>
                  <a:pt x="436" y="824"/>
                  <a:pt x="669" y="591"/>
                </a:cubicBezTo>
                <a:cubicBezTo>
                  <a:pt x="942" y="318"/>
                  <a:pt x="1155" y="74"/>
                  <a:pt x="1094" y="14"/>
                </a:cubicBezTo>
                <a:cubicBezTo>
                  <a:pt x="1085" y="5"/>
                  <a:pt x="1072" y="0"/>
                  <a:pt x="1054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3946;p72">
            <a:extLst>
              <a:ext uri="{FF2B5EF4-FFF2-40B4-BE49-F238E27FC236}">
                <a16:creationId xmlns="" xmlns:a16="http://schemas.microsoft.com/office/drawing/2014/main" id="{0BE9FC8C-6E3F-4486-9F8F-C479EA0F70CE}"/>
              </a:ext>
            </a:extLst>
          </p:cNvPr>
          <p:cNvSpPr/>
          <p:nvPr/>
        </p:nvSpPr>
        <p:spPr>
          <a:xfrm>
            <a:off x="5154559" y="6287214"/>
            <a:ext cx="27628" cy="17455"/>
          </a:xfrm>
          <a:custGeom>
            <a:avLst/>
            <a:gdLst/>
            <a:ahLst/>
            <a:cxnLst/>
            <a:rect l="l" t="t" r="r" b="b"/>
            <a:pathLst>
              <a:path w="1277" h="851" extrusionOk="0">
                <a:moveTo>
                  <a:pt x="1206" y="1"/>
                </a:moveTo>
                <a:cubicBezTo>
                  <a:pt x="1102" y="1"/>
                  <a:pt x="829" y="119"/>
                  <a:pt x="578" y="320"/>
                </a:cubicBezTo>
                <a:cubicBezTo>
                  <a:pt x="243" y="533"/>
                  <a:pt x="0" y="776"/>
                  <a:pt x="61" y="837"/>
                </a:cubicBezTo>
                <a:cubicBezTo>
                  <a:pt x="66" y="846"/>
                  <a:pt x="76" y="850"/>
                  <a:pt x="93" y="850"/>
                </a:cubicBezTo>
                <a:cubicBezTo>
                  <a:pt x="184" y="850"/>
                  <a:pt x="446" y="714"/>
                  <a:pt x="730" y="533"/>
                </a:cubicBezTo>
                <a:cubicBezTo>
                  <a:pt x="1064" y="320"/>
                  <a:pt x="1277" y="77"/>
                  <a:pt x="1246" y="16"/>
                </a:cubicBezTo>
                <a:cubicBezTo>
                  <a:pt x="1241" y="6"/>
                  <a:pt x="1227" y="1"/>
                  <a:pt x="120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3947;p72">
            <a:extLst>
              <a:ext uri="{FF2B5EF4-FFF2-40B4-BE49-F238E27FC236}">
                <a16:creationId xmlns="" xmlns:a16="http://schemas.microsoft.com/office/drawing/2014/main" id="{3794CD8C-3A98-448C-BDCA-CB25760D44DB}"/>
              </a:ext>
            </a:extLst>
          </p:cNvPr>
          <p:cNvSpPr/>
          <p:nvPr/>
        </p:nvSpPr>
        <p:spPr>
          <a:xfrm>
            <a:off x="5182837" y="6338901"/>
            <a:ext cx="39463" cy="15999"/>
          </a:xfrm>
          <a:custGeom>
            <a:avLst/>
            <a:gdLst/>
            <a:ahLst/>
            <a:cxnLst/>
            <a:rect l="l" t="t" r="r" b="b"/>
            <a:pathLst>
              <a:path w="1824" h="780" extrusionOk="0">
                <a:moveTo>
                  <a:pt x="1728" y="1"/>
                </a:moveTo>
                <a:cubicBezTo>
                  <a:pt x="1587" y="1"/>
                  <a:pt x="1238" y="93"/>
                  <a:pt x="851" y="262"/>
                </a:cubicBezTo>
                <a:cubicBezTo>
                  <a:pt x="395" y="475"/>
                  <a:pt x="0" y="688"/>
                  <a:pt x="61" y="749"/>
                </a:cubicBezTo>
                <a:cubicBezTo>
                  <a:pt x="68" y="770"/>
                  <a:pt x="94" y="779"/>
                  <a:pt x="136" y="779"/>
                </a:cubicBezTo>
                <a:cubicBezTo>
                  <a:pt x="277" y="779"/>
                  <a:pt x="598" y="669"/>
                  <a:pt x="973" y="505"/>
                </a:cubicBezTo>
                <a:cubicBezTo>
                  <a:pt x="1459" y="293"/>
                  <a:pt x="1824" y="80"/>
                  <a:pt x="1793" y="19"/>
                </a:cubicBezTo>
                <a:cubicBezTo>
                  <a:pt x="1787" y="7"/>
                  <a:pt x="1765" y="1"/>
                  <a:pt x="172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3948;p72">
            <a:extLst>
              <a:ext uri="{FF2B5EF4-FFF2-40B4-BE49-F238E27FC236}">
                <a16:creationId xmlns="" xmlns:a16="http://schemas.microsoft.com/office/drawing/2014/main" id="{EFF09310-5719-4AE8-8789-F7D8E820B07B}"/>
              </a:ext>
            </a:extLst>
          </p:cNvPr>
          <p:cNvSpPr/>
          <p:nvPr/>
        </p:nvSpPr>
        <p:spPr>
          <a:xfrm>
            <a:off x="5200580" y="6394092"/>
            <a:ext cx="36845" cy="7179"/>
          </a:xfrm>
          <a:custGeom>
            <a:avLst/>
            <a:gdLst/>
            <a:ahLst/>
            <a:cxnLst/>
            <a:rect l="l" t="t" r="r" b="b"/>
            <a:pathLst>
              <a:path w="1703" h="350" extrusionOk="0">
                <a:moveTo>
                  <a:pt x="1309" y="0"/>
                </a:moveTo>
                <a:cubicBezTo>
                  <a:pt x="1165" y="0"/>
                  <a:pt x="996" y="10"/>
                  <a:pt x="822" y="33"/>
                </a:cubicBezTo>
                <a:cubicBezTo>
                  <a:pt x="396" y="94"/>
                  <a:pt x="1" y="185"/>
                  <a:pt x="1" y="277"/>
                </a:cubicBezTo>
                <a:cubicBezTo>
                  <a:pt x="1" y="327"/>
                  <a:pt x="121" y="349"/>
                  <a:pt x="309" y="349"/>
                </a:cubicBezTo>
                <a:cubicBezTo>
                  <a:pt x="464" y="349"/>
                  <a:pt x="664" y="334"/>
                  <a:pt x="882" y="307"/>
                </a:cubicBezTo>
                <a:cubicBezTo>
                  <a:pt x="1338" y="246"/>
                  <a:pt x="1703" y="155"/>
                  <a:pt x="1703" y="64"/>
                </a:cubicBezTo>
                <a:cubicBezTo>
                  <a:pt x="1703" y="26"/>
                  <a:pt x="1540" y="0"/>
                  <a:pt x="130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3949;p72">
            <a:extLst>
              <a:ext uri="{FF2B5EF4-FFF2-40B4-BE49-F238E27FC236}">
                <a16:creationId xmlns="" xmlns:a16="http://schemas.microsoft.com/office/drawing/2014/main" id="{4E2DD3BC-8C67-4BDC-9466-D85641F42371}"/>
              </a:ext>
            </a:extLst>
          </p:cNvPr>
          <p:cNvSpPr/>
          <p:nvPr/>
        </p:nvSpPr>
        <p:spPr>
          <a:xfrm>
            <a:off x="5209125" y="6449307"/>
            <a:ext cx="36867" cy="15692"/>
          </a:xfrm>
          <a:custGeom>
            <a:avLst/>
            <a:gdLst/>
            <a:ahLst/>
            <a:cxnLst/>
            <a:rect l="l" t="t" r="r" b="b"/>
            <a:pathLst>
              <a:path w="1704" h="765" extrusionOk="0">
                <a:moveTo>
                  <a:pt x="91" y="0"/>
                </a:moveTo>
                <a:cubicBezTo>
                  <a:pt x="62" y="0"/>
                  <a:pt x="42" y="5"/>
                  <a:pt x="31" y="16"/>
                </a:cubicBezTo>
                <a:cubicBezTo>
                  <a:pt x="1" y="107"/>
                  <a:pt x="335" y="320"/>
                  <a:pt x="791" y="502"/>
                </a:cubicBezTo>
                <a:cubicBezTo>
                  <a:pt x="1154" y="672"/>
                  <a:pt x="1478" y="764"/>
                  <a:pt x="1611" y="764"/>
                </a:cubicBezTo>
                <a:cubicBezTo>
                  <a:pt x="1645" y="764"/>
                  <a:pt x="1667" y="758"/>
                  <a:pt x="1673" y="746"/>
                </a:cubicBezTo>
                <a:cubicBezTo>
                  <a:pt x="1703" y="685"/>
                  <a:pt x="1399" y="472"/>
                  <a:pt x="943" y="259"/>
                </a:cubicBezTo>
                <a:cubicBezTo>
                  <a:pt x="543" y="109"/>
                  <a:pt x="225" y="0"/>
                  <a:pt x="9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3950;p72">
            <a:extLst>
              <a:ext uri="{FF2B5EF4-FFF2-40B4-BE49-F238E27FC236}">
                <a16:creationId xmlns="" xmlns:a16="http://schemas.microsoft.com/office/drawing/2014/main" id="{6E191044-B5F3-4C9E-A9E8-C4AC32BB6E08}"/>
              </a:ext>
            </a:extLst>
          </p:cNvPr>
          <p:cNvSpPr/>
          <p:nvPr/>
        </p:nvSpPr>
        <p:spPr>
          <a:xfrm>
            <a:off x="5197291" y="6499455"/>
            <a:ext cx="41455" cy="24981"/>
          </a:xfrm>
          <a:custGeom>
            <a:avLst/>
            <a:gdLst/>
            <a:ahLst/>
            <a:cxnLst/>
            <a:rect l="l" t="t" r="r" b="b"/>
            <a:pathLst>
              <a:path w="1916" h="1218" extrusionOk="0">
                <a:moveTo>
                  <a:pt x="72" y="1"/>
                </a:moveTo>
                <a:cubicBezTo>
                  <a:pt x="68" y="1"/>
                  <a:pt x="64" y="1"/>
                  <a:pt x="62" y="3"/>
                </a:cubicBezTo>
                <a:cubicBezTo>
                  <a:pt x="1" y="64"/>
                  <a:pt x="335" y="489"/>
                  <a:pt x="852" y="823"/>
                </a:cubicBezTo>
                <a:cubicBezTo>
                  <a:pt x="1258" y="1086"/>
                  <a:pt x="1664" y="1218"/>
                  <a:pt x="1819" y="1218"/>
                </a:cubicBezTo>
                <a:cubicBezTo>
                  <a:pt x="1862" y="1218"/>
                  <a:pt x="1885" y="1208"/>
                  <a:pt x="1885" y="1188"/>
                </a:cubicBezTo>
                <a:cubicBezTo>
                  <a:pt x="1916" y="1127"/>
                  <a:pt x="1490" y="915"/>
                  <a:pt x="1004" y="580"/>
                </a:cubicBezTo>
                <a:cubicBezTo>
                  <a:pt x="540" y="291"/>
                  <a:pt x="159" y="1"/>
                  <a:pt x="7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3951;p72">
            <a:extLst>
              <a:ext uri="{FF2B5EF4-FFF2-40B4-BE49-F238E27FC236}">
                <a16:creationId xmlns="" xmlns:a16="http://schemas.microsoft.com/office/drawing/2014/main" id="{B9896A3B-E895-4433-AA54-7C01B66B0CAE}"/>
              </a:ext>
            </a:extLst>
          </p:cNvPr>
          <p:cNvSpPr/>
          <p:nvPr/>
        </p:nvSpPr>
        <p:spPr>
          <a:xfrm>
            <a:off x="5174941" y="6548085"/>
            <a:ext cx="31587" cy="30171"/>
          </a:xfrm>
          <a:custGeom>
            <a:avLst/>
            <a:gdLst/>
            <a:ahLst/>
            <a:cxnLst/>
            <a:rect l="l" t="t" r="r" b="b"/>
            <a:pathLst>
              <a:path w="1460" h="1471" extrusionOk="0">
                <a:moveTo>
                  <a:pt x="70" y="1"/>
                </a:moveTo>
                <a:cubicBezTo>
                  <a:pt x="67" y="1"/>
                  <a:pt x="64" y="1"/>
                  <a:pt x="61" y="3"/>
                </a:cubicBezTo>
                <a:cubicBezTo>
                  <a:pt x="0" y="63"/>
                  <a:pt x="213" y="459"/>
                  <a:pt x="608" y="884"/>
                </a:cubicBezTo>
                <a:cubicBezTo>
                  <a:pt x="936" y="1239"/>
                  <a:pt x="1287" y="1471"/>
                  <a:pt x="1400" y="1471"/>
                </a:cubicBezTo>
                <a:cubicBezTo>
                  <a:pt x="1413" y="1471"/>
                  <a:pt x="1423" y="1468"/>
                  <a:pt x="1429" y="1462"/>
                </a:cubicBezTo>
                <a:cubicBezTo>
                  <a:pt x="1459" y="1431"/>
                  <a:pt x="1155" y="1067"/>
                  <a:pt x="791" y="702"/>
                </a:cubicBezTo>
                <a:cubicBezTo>
                  <a:pt x="441" y="323"/>
                  <a:pt x="148" y="1"/>
                  <a:pt x="7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3952;p72">
            <a:extLst>
              <a:ext uri="{FF2B5EF4-FFF2-40B4-BE49-F238E27FC236}">
                <a16:creationId xmlns="" xmlns:a16="http://schemas.microsoft.com/office/drawing/2014/main" id="{FADC0B59-9426-4216-9F4C-7890D20CE64B}"/>
              </a:ext>
            </a:extLst>
          </p:cNvPr>
          <p:cNvSpPr/>
          <p:nvPr/>
        </p:nvSpPr>
        <p:spPr>
          <a:xfrm>
            <a:off x="4852049" y="6584472"/>
            <a:ext cx="44743" cy="22131"/>
          </a:xfrm>
          <a:custGeom>
            <a:avLst/>
            <a:gdLst/>
            <a:ahLst/>
            <a:cxnLst/>
            <a:rect l="l" t="t" r="r" b="b"/>
            <a:pathLst>
              <a:path w="2068" h="1079" extrusionOk="0">
                <a:moveTo>
                  <a:pt x="1988" y="1"/>
                </a:moveTo>
                <a:cubicBezTo>
                  <a:pt x="1849" y="1"/>
                  <a:pt x="1432" y="187"/>
                  <a:pt x="973" y="417"/>
                </a:cubicBezTo>
                <a:cubicBezTo>
                  <a:pt x="395" y="721"/>
                  <a:pt x="0" y="995"/>
                  <a:pt x="31" y="1055"/>
                </a:cubicBezTo>
                <a:cubicBezTo>
                  <a:pt x="36" y="1071"/>
                  <a:pt x="55" y="1079"/>
                  <a:pt x="86" y="1079"/>
                </a:cubicBezTo>
                <a:cubicBezTo>
                  <a:pt x="233" y="1079"/>
                  <a:pt x="643" y="911"/>
                  <a:pt x="1094" y="660"/>
                </a:cubicBezTo>
                <a:cubicBezTo>
                  <a:pt x="1641" y="387"/>
                  <a:pt x="2067" y="83"/>
                  <a:pt x="2037" y="22"/>
                </a:cubicBezTo>
                <a:cubicBezTo>
                  <a:pt x="2032" y="7"/>
                  <a:pt x="2015" y="1"/>
                  <a:pt x="198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9" name="Google Shape;3953;p72">
            <a:extLst>
              <a:ext uri="{FF2B5EF4-FFF2-40B4-BE49-F238E27FC236}">
                <a16:creationId xmlns="" xmlns:a16="http://schemas.microsoft.com/office/drawing/2014/main" id="{D473DAA7-B078-4347-8C10-A9951FE69036}"/>
              </a:ext>
            </a:extLst>
          </p:cNvPr>
          <p:cNvSpPr/>
          <p:nvPr/>
        </p:nvSpPr>
        <p:spPr>
          <a:xfrm>
            <a:off x="4831646" y="6535287"/>
            <a:ext cx="36845" cy="15732"/>
          </a:xfrm>
          <a:custGeom>
            <a:avLst/>
            <a:gdLst/>
            <a:ahLst/>
            <a:cxnLst/>
            <a:rect l="l" t="t" r="r" b="b"/>
            <a:pathLst>
              <a:path w="1703" h="767" extrusionOk="0">
                <a:moveTo>
                  <a:pt x="1611" y="0"/>
                </a:moveTo>
                <a:cubicBezTo>
                  <a:pt x="1478" y="0"/>
                  <a:pt x="1154" y="93"/>
                  <a:pt x="791" y="262"/>
                </a:cubicBezTo>
                <a:cubicBezTo>
                  <a:pt x="335" y="444"/>
                  <a:pt x="1" y="687"/>
                  <a:pt x="31" y="748"/>
                </a:cubicBezTo>
                <a:cubicBezTo>
                  <a:pt x="37" y="761"/>
                  <a:pt x="59" y="767"/>
                  <a:pt x="93" y="767"/>
                </a:cubicBezTo>
                <a:cubicBezTo>
                  <a:pt x="226" y="767"/>
                  <a:pt x="550" y="674"/>
                  <a:pt x="913" y="505"/>
                </a:cubicBezTo>
                <a:cubicBezTo>
                  <a:pt x="1369" y="323"/>
                  <a:pt x="1703" y="80"/>
                  <a:pt x="1673" y="19"/>
                </a:cubicBezTo>
                <a:cubicBezTo>
                  <a:pt x="1666" y="6"/>
                  <a:pt x="1645" y="0"/>
                  <a:pt x="1611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0" name="Google Shape;3954;p72">
            <a:extLst>
              <a:ext uri="{FF2B5EF4-FFF2-40B4-BE49-F238E27FC236}">
                <a16:creationId xmlns="" xmlns:a16="http://schemas.microsoft.com/office/drawing/2014/main" id="{07638161-9B6E-4377-AD47-CC9172D93D05}"/>
              </a:ext>
            </a:extLst>
          </p:cNvPr>
          <p:cNvSpPr/>
          <p:nvPr/>
        </p:nvSpPr>
        <p:spPr>
          <a:xfrm>
            <a:off x="4806007" y="6491087"/>
            <a:ext cx="40784" cy="7959"/>
          </a:xfrm>
          <a:custGeom>
            <a:avLst/>
            <a:gdLst/>
            <a:ahLst/>
            <a:cxnLst/>
            <a:rect l="l" t="t" r="r" b="b"/>
            <a:pathLst>
              <a:path w="1885" h="388" extrusionOk="0">
                <a:moveTo>
                  <a:pt x="1592" y="0"/>
                </a:moveTo>
                <a:cubicBezTo>
                  <a:pt x="1414" y="0"/>
                  <a:pt x="1171" y="16"/>
                  <a:pt x="912" y="46"/>
                </a:cubicBezTo>
                <a:cubicBezTo>
                  <a:pt x="396" y="137"/>
                  <a:pt x="0" y="259"/>
                  <a:pt x="0" y="320"/>
                </a:cubicBezTo>
                <a:cubicBezTo>
                  <a:pt x="0" y="365"/>
                  <a:pt x="107" y="388"/>
                  <a:pt x="282" y="388"/>
                </a:cubicBezTo>
                <a:cubicBezTo>
                  <a:pt x="456" y="388"/>
                  <a:pt x="700" y="365"/>
                  <a:pt x="973" y="320"/>
                </a:cubicBezTo>
                <a:cubicBezTo>
                  <a:pt x="1490" y="259"/>
                  <a:pt x="1885" y="137"/>
                  <a:pt x="1885" y="46"/>
                </a:cubicBezTo>
                <a:cubicBezTo>
                  <a:pt x="1885" y="16"/>
                  <a:pt x="1771" y="0"/>
                  <a:pt x="159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1" name="Google Shape;3955;p72">
            <a:extLst>
              <a:ext uri="{FF2B5EF4-FFF2-40B4-BE49-F238E27FC236}">
                <a16:creationId xmlns="" xmlns:a16="http://schemas.microsoft.com/office/drawing/2014/main" id="{F2E23EDB-CD1D-43AA-A216-2A2E2B378CB3}"/>
              </a:ext>
            </a:extLst>
          </p:cNvPr>
          <p:cNvSpPr/>
          <p:nvPr/>
        </p:nvSpPr>
        <p:spPr>
          <a:xfrm>
            <a:off x="4874399" y="6467643"/>
            <a:ext cx="40804" cy="7363"/>
          </a:xfrm>
          <a:custGeom>
            <a:avLst/>
            <a:gdLst/>
            <a:ahLst/>
            <a:cxnLst/>
            <a:rect l="l" t="t" r="r" b="b"/>
            <a:pathLst>
              <a:path w="1886" h="359" extrusionOk="0">
                <a:moveTo>
                  <a:pt x="1514" y="1"/>
                </a:moveTo>
                <a:cubicBezTo>
                  <a:pt x="1319" y="1"/>
                  <a:pt x="1131" y="27"/>
                  <a:pt x="943" y="64"/>
                </a:cubicBezTo>
                <a:cubicBezTo>
                  <a:pt x="426" y="125"/>
                  <a:pt x="1" y="156"/>
                  <a:pt x="1" y="247"/>
                </a:cubicBezTo>
                <a:cubicBezTo>
                  <a:pt x="1" y="293"/>
                  <a:pt x="251" y="358"/>
                  <a:pt x="615" y="358"/>
                </a:cubicBezTo>
                <a:cubicBezTo>
                  <a:pt x="725" y="358"/>
                  <a:pt x="846" y="352"/>
                  <a:pt x="973" y="338"/>
                </a:cubicBezTo>
                <a:cubicBezTo>
                  <a:pt x="1490" y="277"/>
                  <a:pt x="1885" y="95"/>
                  <a:pt x="1885" y="34"/>
                </a:cubicBezTo>
                <a:cubicBezTo>
                  <a:pt x="1757" y="11"/>
                  <a:pt x="1634" y="1"/>
                  <a:pt x="1514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2" name="Google Shape;3956;p72">
            <a:extLst>
              <a:ext uri="{FF2B5EF4-FFF2-40B4-BE49-F238E27FC236}">
                <a16:creationId xmlns="" xmlns:a16="http://schemas.microsoft.com/office/drawing/2014/main" id="{AC32DD3F-54CA-4D02-B0D4-6604F3D67602}"/>
              </a:ext>
            </a:extLst>
          </p:cNvPr>
          <p:cNvSpPr/>
          <p:nvPr/>
        </p:nvSpPr>
        <p:spPr>
          <a:xfrm>
            <a:off x="4940172" y="6413989"/>
            <a:ext cx="32237" cy="6769"/>
          </a:xfrm>
          <a:custGeom>
            <a:avLst/>
            <a:gdLst/>
            <a:ahLst/>
            <a:cxnLst/>
            <a:rect l="l" t="t" r="r" b="b"/>
            <a:pathLst>
              <a:path w="1490" h="330" extrusionOk="0">
                <a:moveTo>
                  <a:pt x="1305" y="1"/>
                </a:moveTo>
                <a:cubicBezTo>
                  <a:pt x="1176" y="1"/>
                  <a:pt x="988" y="18"/>
                  <a:pt x="760" y="36"/>
                </a:cubicBezTo>
                <a:cubicBezTo>
                  <a:pt x="334" y="97"/>
                  <a:pt x="0" y="127"/>
                  <a:pt x="0" y="188"/>
                </a:cubicBezTo>
                <a:cubicBezTo>
                  <a:pt x="0" y="259"/>
                  <a:pt x="183" y="329"/>
                  <a:pt x="477" y="329"/>
                </a:cubicBezTo>
                <a:cubicBezTo>
                  <a:pt x="562" y="329"/>
                  <a:pt x="657" y="323"/>
                  <a:pt x="760" y="310"/>
                </a:cubicBezTo>
                <a:cubicBezTo>
                  <a:pt x="1186" y="279"/>
                  <a:pt x="1490" y="127"/>
                  <a:pt x="1490" y="36"/>
                </a:cubicBezTo>
                <a:cubicBezTo>
                  <a:pt x="1464" y="10"/>
                  <a:pt x="1400" y="1"/>
                  <a:pt x="13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3" name="Google Shape;3957;p72">
            <a:extLst>
              <a:ext uri="{FF2B5EF4-FFF2-40B4-BE49-F238E27FC236}">
                <a16:creationId xmlns="" xmlns:a16="http://schemas.microsoft.com/office/drawing/2014/main" id="{C7B38689-ED50-49F9-A813-A985292E25C3}"/>
              </a:ext>
            </a:extLst>
          </p:cNvPr>
          <p:cNvSpPr/>
          <p:nvPr/>
        </p:nvSpPr>
        <p:spPr>
          <a:xfrm>
            <a:off x="4950688" y="6361235"/>
            <a:ext cx="32237" cy="11589"/>
          </a:xfrm>
          <a:custGeom>
            <a:avLst/>
            <a:gdLst/>
            <a:ahLst/>
            <a:cxnLst/>
            <a:rect l="l" t="t" r="r" b="b"/>
            <a:pathLst>
              <a:path w="1490" h="565" extrusionOk="0">
                <a:moveTo>
                  <a:pt x="116" y="1"/>
                </a:moveTo>
                <a:cubicBezTo>
                  <a:pt x="69" y="1"/>
                  <a:pt x="39" y="8"/>
                  <a:pt x="31" y="24"/>
                </a:cubicBezTo>
                <a:cubicBezTo>
                  <a:pt x="0" y="85"/>
                  <a:pt x="335" y="268"/>
                  <a:pt x="700" y="420"/>
                </a:cubicBezTo>
                <a:cubicBezTo>
                  <a:pt x="989" y="509"/>
                  <a:pt x="1246" y="565"/>
                  <a:pt x="1374" y="565"/>
                </a:cubicBezTo>
                <a:cubicBezTo>
                  <a:pt x="1421" y="565"/>
                  <a:pt x="1451" y="557"/>
                  <a:pt x="1459" y="541"/>
                </a:cubicBezTo>
                <a:cubicBezTo>
                  <a:pt x="1490" y="450"/>
                  <a:pt x="1156" y="298"/>
                  <a:pt x="791" y="146"/>
                </a:cubicBezTo>
                <a:cubicBezTo>
                  <a:pt x="501" y="57"/>
                  <a:pt x="245" y="1"/>
                  <a:pt x="11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4" name="Google Shape;3958;p72">
            <a:extLst>
              <a:ext uri="{FF2B5EF4-FFF2-40B4-BE49-F238E27FC236}">
                <a16:creationId xmlns="" xmlns:a16="http://schemas.microsoft.com/office/drawing/2014/main" id="{45795ACF-E53F-487C-A796-6C3230C90765}"/>
              </a:ext>
            </a:extLst>
          </p:cNvPr>
          <p:cNvSpPr/>
          <p:nvPr/>
        </p:nvSpPr>
        <p:spPr>
          <a:xfrm>
            <a:off x="4989479" y="6308112"/>
            <a:ext cx="15816" cy="20859"/>
          </a:xfrm>
          <a:custGeom>
            <a:avLst/>
            <a:gdLst/>
            <a:ahLst/>
            <a:cxnLst/>
            <a:rect l="l" t="t" r="r" b="b"/>
            <a:pathLst>
              <a:path w="731" h="1017" extrusionOk="0">
                <a:moveTo>
                  <a:pt x="62" y="0"/>
                </a:moveTo>
                <a:cubicBezTo>
                  <a:pt x="1" y="31"/>
                  <a:pt x="1" y="304"/>
                  <a:pt x="183" y="608"/>
                </a:cubicBezTo>
                <a:cubicBezTo>
                  <a:pt x="313" y="868"/>
                  <a:pt x="509" y="1017"/>
                  <a:pt x="602" y="1017"/>
                </a:cubicBezTo>
                <a:cubicBezTo>
                  <a:pt x="618" y="1017"/>
                  <a:pt x="630" y="1012"/>
                  <a:pt x="639" y="1003"/>
                </a:cubicBezTo>
                <a:cubicBezTo>
                  <a:pt x="730" y="973"/>
                  <a:pt x="578" y="730"/>
                  <a:pt x="426" y="456"/>
                </a:cubicBezTo>
                <a:cubicBezTo>
                  <a:pt x="274" y="213"/>
                  <a:pt x="122" y="0"/>
                  <a:pt x="6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5" name="Google Shape;3959;p72">
            <a:extLst>
              <a:ext uri="{FF2B5EF4-FFF2-40B4-BE49-F238E27FC236}">
                <a16:creationId xmlns="" xmlns:a16="http://schemas.microsoft.com/office/drawing/2014/main" id="{3C08AFD6-FF36-44C8-B810-3E9CDFC99C7A}"/>
              </a:ext>
            </a:extLst>
          </p:cNvPr>
          <p:cNvSpPr/>
          <p:nvPr/>
        </p:nvSpPr>
        <p:spPr>
          <a:xfrm>
            <a:off x="4950037" y="6505178"/>
            <a:ext cx="28300" cy="8676"/>
          </a:xfrm>
          <a:custGeom>
            <a:avLst/>
            <a:gdLst/>
            <a:ahLst/>
            <a:cxnLst/>
            <a:rect l="l" t="t" r="r" b="b"/>
            <a:pathLst>
              <a:path w="1308" h="423" extrusionOk="0">
                <a:moveTo>
                  <a:pt x="1105" y="1"/>
                </a:moveTo>
                <a:cubicBezTo>
                  <a:pt x="969" y="1"/>
                  <a:pt x="778" y="25"/>
                  <a:pt x="578" y="58"/>
                </a:cubicBezTo>
                <a:cubicBezTo>
                  <a:pt x="395" y="119"/>
                  <a:pt x="213" y="180"/>
                  <a:pt x="30" y="241"/>
                </a:cubicBezTo>
                <a:lnTo>
                  <a:pt x="41" y="271"/>
                </a:lnTo>
                <a:lnTo>
                  <a:pt x="0" y="271"/>
                </a:lnTo>
                <a:lnTo>
                  <a:pt x="61" y="423"/>
                </a:lnTo>
                <a:cubicBezTo>
                  <a:pt x="71" y="423"/>
                  <a:pt x="81" y="423"/>
                  <a:pt x="91" y="423"/>
                </a:cubicBezTo>
                <a:lnTo>
                  <a:pt x="91" y="423"/>
                </a:lnTo>
                <a:lnTo>
                  <a:pt x="91" y="423"/>
                </a:lnTo>
                <a:cubicBezTo>
                  <a:pt x="91" y="423"/>
                  <a:pt x="91" y="423"/>
                  <a:pt x="91" y="423"/>
                </a:cubicBezTo>
                <a:lnTo>
                  <a:pt x="91" y="423"/>
                </a:lnTo>
                <a:cubicBezTo>
                  <a:pt x="291" y="420"/>
                  <a:pt x="465" y="391"/>
                  <a:pt x="638" y="362"/>
                </a:cubicBezTo>
                <a:cubicBezTo>
                  <a:pt x="1034" y="271"/>
                  <a:pt x="1307" y="119"/>
                  <a:pt x="1307" y="58"/>
                </a:cubicBezTo>
                <a:cubicBezTo>
                  <a:pt x="1293" y="17"/>
                  <a:pt x="1218" y="1"/>
                  <a:pt x="1105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6" name="Google Shape;3960;p72">
            <a:extLst>
              <a:ext uri="{FF2B5EF4-FFF2-40B4-BE49-F238E27FC236}">
                <a16:creationId xmlns="" xmlns:a16="http://schemas.microsoft.com/office/drawing/2014/main" id="{ACFC137B-2703-4147-91B1-F767CB8C5668}"/>
              </a:ext>
            </a:extLst>
          </p:cNvPr>
          <p:cNvSpPr/>
          <p:nvPr/>
        </p:nvSpPr>
        <p:spPr>
          <a:xfrm>
            <a:off x="4950037" y="6581417"/>
            <a:ext cx="40784" cy="15732"/>
          </a:xfrm>
          <a:custGeom>
            <a:avLst/>
            <a:gdLst/>
            <a:ahLst/>
            <a:cxnLst/>
            <a:rect l="l" t="t" r="r" b="b"/>
            <a:pathLst>
              <a:path w="1885" h="767" extrusionOk="0">
                <a:moveTo>
                  <a:pt x="1789" y="1"/>
                </a:moveTo>
                <a:cubicBezTo>
                  <a:pt x="1646" y="1"/>
                  <a:pt x="1293" y="93"/>
                  <a:pt x="882" y="262"/>
                </a:cubicBezTo>
                <a:cubicBezTo>
                  <a:pt x="395" y="445"/>
                  <a:pt x="0" y="688"/>
                  <a:pt x="30" y="749"/>
                </a:cubicBezTo>
                <a:cubicBezTo>
                  <a:pt x="37" y="761"/>
                  <a:pt x="59" y="767"/>
                  <a:pt x="96" y="767"/>
                </a:cubicBezTo>
                <a:cubicBezTo>
                  <a:pt x="237" y="767"/>
                  <a:pt x="586" y="675"/>
                  <a:pt x="973" y="505"/>
                </a:cubicBezTo>
                <a:cubicBezTo>
                  <a:pt x="1489" y="323"/>
                  <a:pt x="1885" y="110"/>
                  <a:pt x="1854" y="19"/>
                </a:cubicBezTo>
                <a:cubicBezTo>
                  <a:pt x="1848" y="7"/>
                  <a:pt x="1825" y="1"/>
                  <a:pt x="178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7" name="Google Shape;3961;p72">
            <a:extLst>
              <a:ext uri="{FF2B5EF4-FFF2-40B4-BE49-F238E27FC236}">
                <a16:creationId xmlns="" xmlns:a16="http://schemas.microsoft.com/office/drawing/2014/main" id="{AD000015-9F3F-45B6-A077-25EF0AAEF31C}"/>
              </a:ext>
            </a:extLst>
          </p:cNvPr>
          <p:cNvSpPr/>
          <p:nvPr/>
        </p:nvSpPr>
        <p:spPr>
          <a:xfrm>
            <a:off x="4898740" y="6547513"/>
            <a:ext cx="27628" cy="10297"/>
          </a:xfrm>
          <a:custGeom>
            <a:avLst/>
            <a:gdLst/>
            <a:ahLst/>
            <a:cxnLst/>
            <a:rect l="l" t="t" r="r" b="b"/>
            <a:pathLst>
              <a:path w="1277" h="502" extrusionOk="0">
                <a:moveTo>
                  <a:pt x="1155" y="0"/>
                </a:moveTo>
                <a:cubicBezTo>
                  <a:pt x="1040" y="0"/>
                  <a:pt x="831" y="41"/>
                  <a:pt x="608" y="122"/>
                </a:cubicBezTo>
                <a:cubicBezTo>
                  <a:pt x="243" y="243"/>
                  <a:pt x="0" y="395"/>
                  <a:pt x="31" y="456"/>
                </a:cubicBezTo>
                <a:cubicBezTo>
                  <a:pt x="41" y="488"/>
                  <a:pt x="81" y="501"/>
                  <a:pt x="145" y="501"/>
                </a:cubicBezTo>
                <a:cubicBezTo>
                  <a:pt x="263" y="501"/>
                  <a:pt x="462" y="455"/>
                  <a:pt x="699" y="395"/>
                </a:cubicBezTo>
                <a:cubicBezTo>
                  <a:pt x="1034" y="274"/>
                  <a:pt x="1277" y="122"/>
                  <a:pt x="1246" y="31"/>
                </a:cubicBezTo>
                <a:cubicBezTo>
                  <a:pt x="1246" y="10"/>
                  <a:pt x="1213" y="0"/>
                  <a:pt x="1155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8" name="Google Shape;3962;p72">
            <a:extLst>
              <a:ext uri="{FF2B5EF4-FFF2-40B4-BE49-F238E27FC236}">
                <a16:creationId xmlns="" xmlns:a16="http://schemas.microsoft.com/office/drawing/2014/main" id="{71BB8A34-976D-4E17-BCFB-9304BE4CBC7C}"/>
              </a:ext>
            </a:extLst>
          </p:cNvPr>
          <p:cNvSpPr/>
          <p:nvPr/>
        </p:nvSpPr>
        <p:spPr>
          <a:xfrm>
            <a:off x="4890193" y="6380105"/>
            <a:ext cx="40784" cy="14295"/>
          </a:xfrm>
          <a:custGeom>
            <a:avLst/>
            <a:gdLst/>
            <a:ahLst/>
            <a:cxnLst/>
            <a:rect l="l" t="t" r="r" b="b"/>
            <a:pathLst>
              <a:path w="1885" h="697" extrusionOk="0">
                <a:moveTo>
                  <a:pt x="110" y="0"/>
                </a:moveTo>
                <a:cubicBezTo>
                  <a:pt x="83" y="0"/>
                  <a:pt x="66" y="5"/>
                  <a:pt x="61" y="16"/>
                </a:cubicBezTo>
                <a:cubicBezTo>
                  <a:pt x="0" y="77"/>
                  <a:pt x="395" y="320"/>
                  <a:pt x="912" y="503"/>
                </a:cubicBezTo>
                <a:cubicBezTo>
                  <a:pt x="1269" y="628"/>
                  <a:pt x="1596" y="696"/>
                  <a:pt x="1765" y="696"/>
                </a:cubicBezTo>
                <a:cubicBezTo>
                  <a:pt x="1841" y="696"/>
                  <a:pt x="1885" y="683"/>
                  <a:pt x="1885" y="655"/>
                </a:cubicBezTo>
                <a:cubicBezTo>
                  <a:pt x="1885" y="594"/>
                  <a:pt x="1489" y="442"/>
                  <a:pt x="1003" y="259"/>
                </a:cubicBezTo>
                <a:cubicBezTo>
                  <a:pt x="578" y="109"/>
                  <a:pt x="235" y="0"/>
                  <a:pt x="110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29" name="Google Shape;3963;p72">
            <a:extLst>
              <a:ext uri="{FF2B5EF4-FFF2-40B4-BE49-F238E27FC236}">
                <a16:creationId xmlns="" xmlns:a16="http://schemas.microsoft.com/office/drawing/2014/main" id="{C0B6D4A2-7ABE-4CC9-A7A8-5DE867ED2023}"/>
              </a:ext>
            </a:extLst>
          </p:cNvPr>
          <p:cNvSpPr/>
          <p:nvPr/>
        </p:nvSpPr>
        <p:spPr>
          <a:xfrm>
            <a:off x="5057221" y="6376412"/>
            <a:ext cx="29619" cy="18296"/>
          </a:xfrm>
          <a:custGeom>
            <a:avLst/>
            <a:gdLst/>
            <a:ahLst/>
            <a:cxnLst/>
            <a:rect l="l" t="t" r="r" b="b"/>
            <a:pathLst>
              <a:path w="1369" h="892" extrusionOk="0">
                <a:moveTo>
                  <a:pt x="1276" y="0"/>
                </a:moveTo>
                <a:cubicBezTo>
                  <a:pt x="1184" y="0"/>
                  <a:pt x="918" y="137"/>
                  <a:pt x="608" y="318"/>
                </a:cubicBezTo>
                <a:cubicBezTo>
                  <a:pt x="244" y="561"/>
                  <a:pt x="1" y="804"/>
                  <a:pt x="61" y="865"/>
                </a:cubicBezTo>
                <a:cubicBezTo>
                  <a:pt x="67" y="883"/>
                  <a:pt x="84" y="892"/>
                  <a:pt x="111" y="892"/>
                </a:cubicBezTo>
                <a:cubicBezTo>
                  <a:pt x="216" y="892"/>
                  <a:pt x="469" y="756"/>
                  <a:pt x="760" y="561"/>
                </a:cubicBezTo>
                <a:cubicBezTo>
                  <a:pt x="1125" y="318"/>
                  <a:pt x="1368" y="105"/>
                  <a:pt x="1308" y="14"/>
                </a:cubicBezTo>
                <a:cubicBezTo>
                  <a:pt x="1303" y="5"/>
                  <a:pt x="1292" y="0"/>
                  <a:pt x="127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0" name="Google Shape;3964;p72">
            <a:extLst>
              <a:ext uri="{FF2B5EF4-FFF2-40B4-BE49-F238E27FC236}">
                <a16:creationId xmlns="" xmlns:a16="http://schemas.microsoft.com/office/drawing/2014/main" id="{C2E46416-4642-49B9-8533-B8EF620C798F}"/>
              </a:ext>
            </a:extLst>
          </p:cNvPr>
          <p:cNvSpPr/>
          <p:nvPr/>
        </p:nvSpPr>
        <p:spPr>
          <a:xfrm>
            <a:off x="5067088" y="6451975"/>
            <a:ext cx="26980" cy="7813"/>
          </a:xfrm>
          <a:custGeom>
            <a:avLst/>
            <a:gdLst/>
            <a:ahLst/>
            <a:cxnLst/>
            <a:rect l="l" t="t" r="r" b="b"/>
            <a:pathLst>
              <a:path w="1247" h="381" extrusionOk="0">
                <a:moveTo>
                  <a:pt x="1053" y="0"/>
                </a:moveTo>
                <a:cubicBezTo>
                  <a:pt x="935" y="0"/>
                  <a:pt x="776" y="23"/>
                  <a:pt x="608" y="69"/>
                </a:cubicBezTo>
                <a:cubicBezTo>
                  <a:pt x="274" y="129"/>
                  <a:pt x="1" y="251"/>
                  <a:pt x="31" y="312"/>
                </a:cubicBezTo>
                <a:cubicBezTo>
                  <a:pt x="31" y="357"/>
                  <a:pt x="107" y="380"/>
                  <a:pt x="225" y="380"/>
                </a:cubicBezTo>
                <a:cubicBezTo>
                  <a:pt x="342" y="380"/>
                  <a:pt x="502" y="357"/>
                  <a:pt x="669" y="312"/>
                </a:cubicBezTo>
                <a:cubicBezTo>
                  <a:pt x="1004" y="251"/>
                  <a:pt x="1247" y="129"/>
                  <a:pt x="1247" y="69"/>
                </a:cubicBezTo>
                <a:cubicBezTo>
                  <a:pt x="1247" y="23"/>
                  <a:pt x="1171" y="0"/>
                  <a:pt x="105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1" name="Google Shape;3965;p72">
            <a:extLst>
              <a:ext uri="{FF2B5EF4-FFF2-40B4-BE49-F238E27FC236}">
                <a16:creationId xmlns="" xmlns:a16="http://schemas.microsoft.com/office/drawing/2014/main" id="{53869249-9C04-49AC-A434-480C84EB290E}"/>
              </a:ext>
            </a:extLst>
          </p:cNvPr>
          <p:cNvSpPr/>
          <p:nvPr/>
        </p:nvSpPr>
        <p:spPr>
          <a:xfrm>
            <a:off x="5069055" y="6523433"/>
            <a:ext cx="35547" cy="15999"/>
          </a:xfrm>
          <a:custGeom>
            <a:avLst/>
            <a:gdLst/>
            <a:ahLst/>
            <a:cxnLst/>
            <a:rect l="l" t="t" r="r" b="b"/>
            <a:pathLst>
              <a:path w="1643" h="780" extrusionOk="0">
                <a:moveTo>
                  <a:pt x="92" y="1"/>
                </a:moveTo>
                <a:cubicBezTo>
                  <a:pt x="59" y="1"/>
                  <a:pt x="37" y="7"/>
                  <a:pt x="31" y="19"/>
                </a:cubicBezTo>
                <a:cubicBezTo>
                  <a:pt x="1" y="110"/>
                  <a:pt x="335" y="323"/>
                  <a:pt x="761" y="506"/>
                </a:cubicBezTo>
                <a:cubicBezTo>
                  <a:pt x="1089" y="670"/>
                  <a:pt x="1398" y="779"/>
                  <a:pt x="1537" y="779"/>
                </a:cubicBezTo>
                <a:cubicBezTo>
                  <a:pt x="1579" y="779"/>
                  <a:pt x="1605" y="770"/>
                  <a:pt x="1612" y="749"/>
                </a:cubicBezTo>
                <a:cubicBezTo>
                  <a:pt x="1642" y="688"/>
                  <a:pt x="1308" y="475"/>
                  <a:pt x="882" y="262"/>
                </a:cubicBezTo>
                <a:cubicBezTo>
                  <a:pt x="544" y="93"/>
                  <a:pt x="224" y="1"/>
                  <a:pt x="92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2" name="Google Shape;3966;p72">
            <a:extLst>
              <a:ext uri="{FF2B5EF4-FFF2-40B4-BE49-F238E27FC236}">
                <a16:creationId xmlns="" xmlns:a16="http://schemas.microsoft.com/office/drawing/2014/main" id="{CDC5F87B-E451-4E9D-B91B-43B84F4A6A3F}"/>
              </a:ext>
            </a:extLst>
          </p:cNvPr>
          <p:cNvSpPr/>
          <p:nvPr/>
        </p:nvSpPr>
        <p:spPr>
          <a:xfrm>
            <a:off x="5063149" y="6600285"/>
            <a:ext cx="21052" cy="22275"/>
          </a:xfrm>
          <a:custGeom>
            <a:avLst/>
            <a:gdLst/>
            <a:ahLst/>
            <a:cxnLst/>
            <a:rect l="l" t="t" r="r" b="b"/>
            <a:pathLst>
              <a:path w="973" h="1086" extrusionOk="0">
                <a:moveTo>
                  <a:pt x="59" y="0"/>
                </a:moveTo>
                <a:cubicBezTo>
                  <a:pt x="47" y="0"/>
                  <a:pt x="38" y="4"/>
                  <a:pt x="31" y="11"/>
                </a:cubicBezTo>
                <a:cubicBezTo>
                  <a:pt x="0" y="41"/>
                  <a:pt x="122" y="345"/>
                  <a:pt x="365" y="619"/>
                </a:cubicBezTo>
                <a:cubicBezTo>
                  <a:pt x="607" y="888"/>
                  <a:pt x="825" y="1085"/>
                  <a:pt x="914" y="1085"/>
                </a:cubicBezTo>
                <a:cubicBezTo>
                  <a:pt x="926" y="1085"/>
                  <a:pt x="935" y="1082"/>
                  <a:pt x="942" y="1075"/>
                </a:cubicBezTo>
                <a:cubicBezTo>
                  <a:pt x="973" y="1044"/>
                  <a:pt x="851" y="740"/>
                  <a:pt x="608" y="467"/>
                </a:cubicBezTo>
                <a:cubicBezTo>
                  <a:pt x="366" y="198"/>
                  <a:pt x="148" y="0"/>
                  <a:pt x="59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3" name="Google Shape;3967;p72">
            <a:extLst>
              <a:ext uri="{FF2B5EF4-FFF2-40B4-BE49-F238E27FC236}">
                <a16:creationId xmlns="" xmlns:a16="http://schemas.microsoft.com/office/drawing/2014/main" id="{DB768FFF-5992-4684-B8AD-052233263667}"/>
              </a:ext>
            </a:extLst>
          </p:cNvPr>
          <p:cNvSpPr/>
          <p:nvPr/>
        </p:nvSpPr>
        <p:spPr>
          <a:xfrm>
            <a:off x="5057871" y="6320172"/>
            <a:ext cx="22393" cy="11485"/>
          </a:xfrm>
          <a:custGeom>
            <a:avLst/>
            <a:gdLst/>
            <a:ahLst/>
            <a:cxnLst/>
            <a:rect l="l" t="t" r="r" b="b"/>
            <a:pathLst>
              <a:path w="1035" h="560" extrusionOk="0">
                <a:moveTo>
                  <a:pt x="929" y="1"/>
                </a:moveTo>
                <a:cubicBezTo>
                  <a:pt x="847" y="1"/>
                  <a:pt x="670" y="77"/>
                  <a:pt x="457" y="172"/>
                </a:cubicBezTo>
                <a:cubicBezTo>
                  <a:pt x="214" y="324"/>
                  <a:pt x="1" y="446"/>
                  <a:pt x="31" y="507"/>
                </a:cubicBezTo>
                <a:cubicBezTo>
                  <a:pt x="43" y="543"/>
                  <a:pt x="93" y="560"/>
                  <a:pt x="166" y="560"/>
                </a:cubicBezTo>
                <a:cubicBezTo>
                  <a:pt x="278" y="560"/>
                  <a:pt x="443" y="519"/>
                  <a:pt x="609" y="446"/>
                </a:cubicBezTo>
                <a:cubicBezTo>
                  <a:pt x="852" y="294"/>
                  <a:pt x="1034" y="81"/>
                  <a:pt x="974" y="20"/>
                </a:cubicBezTo>
                <a:cubicBezTo>
                  <a:pt x="967" y="7"/>
                  <a:pt x="952" y="1"/>
                  <a:pt x="929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4" name="Google Shape;3968;p72">
            <a:extLst>
              <a:ext uri="{FF2B5EF4-FFF2-40B4-BE49-F238E27FC236}">
                <a16:creationId xmlns="" xmlns:a16="http://schemas.microsoft.com/office/drawing/2014/main" id="{E0901FF8-DCE5-4AB7-ACDC-51260D4439CF}"/>
              </a:ext>
            </a:extLst>
          </p:cNvPr>
          <p:cNvSpPr/>
          <p:nvPr/>
        </p:nvSpPr>
        <p:spPr>
          <a:xfrm>
            <a:off x="5121004" y="6396923"/>
            <a:ext cx="34228" cy="7712"/>
          </a:xfrm>
          <a:custGeom>
            <a:avLst/>
            <a:gdLst/>
            <a:ahLst/>
            <a:cxnLst/>
            <a:rect l="l" t="t" r="r" b="b"/>
            <a:pathLst>
              <a:path w="1582" h="376" extrusionOk="0">
                <a:moveTo>
                  <a:pt x="1426" y="1"/>
                </a:moveTo>
                <a:cubicBezTo>
                  <a:pt x="1275" y="1"/>
                  <a:pt x="1030" y="39"/>
                  <a:pt x="761" y="78"/>
                </a:cubicBezTo>
                <a:cubicBezTo>
                  <a:pt x="366" y="139"/>
                  <a:pt x="1" y="199"/>
                  <a:pt x="1" y="260"/>
                </a:cubicBezTo>
                <a:cubicBezTo>
                  <a:pt x="1" y="326"/>
                  <a:pt x="190" y="376"/>
                  <a:pt x="467" y="376"/>
                </a:cubicBezTo>
                <a:cubicBezTo>
                  <a:pt x="574" y="376"/>
                  <a:pt x="694" y="368"/>
                  <a:pt x="822" y="351"/>
                </a:cubicBezTo>
                <a:cubicBezTo>
                  <a:pt x="1278" y="290"/>
                  <a:pt x="1582" y="108"/>
                  <a:pt x="1582" y="47"/>
                </a:cubicBezTo>
                <a:cubicBezTo>
                  <a:pt x="1570" y="14"/>
                  <a:pt x="1514" y="1"/>
                  <a:pt x="1426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5" name="Google Shape;3969;p72">
            <a:extLst>
              <a:ext uri="{FF2B5EF4-FFF2-40B4-BE49-F238E27FC236}">
                <a16:creationId xmlns="" xmlns:a16="http://schemas.microsoft.com/office/drawing/2014/main" id="{24AE05A7-3EB3-4248-A93C-1A6C3B42787B}"/>
              </a:ext>
            </a:extLst>
          </p:cNvPr>
          <p:cNvSpPr/>
          <p:nvPr/>
        </p:nvSpPr>
        <p:spPr>
          <a:xfrm>
            <a:off x="5104581" y="6328295"/>
            <a:ext cx="36175" cy="11836"/>
          </a:xfrm>
          <a:custGeom>
            <a:avLst/>
            <a:gdLst/>
            <a:ahLst/>
            <a:cxnLst/>
            <a:rect l="l" t="t" r="r" b="b"/>
            <a:pathLst>
              <a:path w="1672" h="577" extrusionOk="0">
                <a:moveTo>
                  <a:pt x="1563" y="0"/>
                </a:moveTo>
                <a:cubicBezTo>
                  <a:pt x="1422" y="0"/>
                  <a:pt x="1125" y="82"/>
                  <a:pt x="790" y="202"/>
                </a:cubicBezTo>
                <a:cubicBezTo>
                  <a:pt x="365" y="323"/>
                  <a:pt x="0" y="445"/>
                  <a:pt x="0" y="536"/>
                </a:cubicBezTo>
                <a:cubicBezTo>
                  <a:pt x="13" y="561"/>
                  <a:pt x="83" y="576"/>
                  <a:pt x="195" y="576"/>
                </a:cubicBezTo>
                <a:cubicBezTo>
                  <a:pt x="353" y="576"/>
                  <a:pt x="597" y="547"/>
                  <a:pt x="882" y="475"/>
                </a:cubicBezTo>
                <a:cubicBezTo>
                  <a:pt x="1337" y="323"/>
                  <a:pt x="1672" y="80"/>
                  <a:pt x="1641" y="19"/>
                </a:cubicBezTo>
                <a:cubicBezTo>
                  <a:pt x="1628" y="6"/>
                  <a:pt x="1602" y="0"/>
                  <a:pt x="1563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6" name="Google Shape;3970;p72">
            <a:extLst>
              <a:ext uri="{FF2B5EF4-FFF2-40B4-BE49-F238E27FC236}">
                <a16:creationId xmlns="" xmlns:a16="http://schemas.microsoft.com/office/drawing/2014/main" id="{9FC18DD4-A777-497B-8DA2-383280CB8873}"/>
              </a:ext>
            </a:extLst>
          </p:cNvPr>
          <p:cNvSpPr/>
          <p:nvPr/>
        </p:nvSpPr>
        <p:spPr>
          <a:xfrm>
            <a:off x="5119704" y="6495435"/>
            <a:ext cx="51969" cy="10727"/>
          </a:xfrm>
          <a:custGeom>
            <a:avLst/>
            <a:gdLst/>
            <a:ahLst/>
            <a:cxnLst/>
            <a:rect l="l" t="t" r="r" b="b"/>
            <a:pathLst>
              <a:path w="2402" h="523" extrusionOk="0">
                <a:moveTo>
                  <a:pt x="96" y="0"/>
                </a:moveTo>
                <a:cubicBezTo>
                  <a:pt x="59" y="0"/>
                  <a:pt x="36" y="5"/>
                  <a:pt x="31" y="16"/>
                </a:cubicBezTo>
                <a:cubicBezTo>
                  <a:pt x="0" y="108"/>
                  <a:pt x="517" y="320"/>
                  <a:pt x="1186" y="442"/>
                </a:cubicBezTo>
                <a:cubicBezTo>
                  <a:pt x="1496" y="498"/>
                  <a:pt x="1781" y="522"/>
                  <a:pt x="1997" y="522"/>
                </a:cubicBezTo>
                <a:cubicBezTo>
                  <a:pt x="2245" y="522"/>
                  <a:pt x="2401" y="491"/>
                  <a:pt x="2401" y="442"/>
                </a:cubicBezTo>
                <a:cubicBezTo>
                  <a:pt x="2401" y="381"/>
                  <a:pt x="1854" y="290"/>
                  <a:pt x="1216" y="168"/>
                </a:cubicBezTo>
                <a:cubicBezTo>
                  <a:pt x="697" y="94"/>
                  <a:pt x="259" y="0"/>
                  <a:pt x="96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7" name="Google Shape;3971;p72">
            <a:extLst>
              <a:ext uri="{FF2B5EF4-FFF2-40B4-BE49-F238E27FC236}">
                <a16:creationId xmlns="" xmlns:a16="http://schemas.microsoft.com/office/drawing/2014/main" id="{46AC4E0E-989F-410E-A988-0497B3825EC6}"/>
              </a:ext>
            </a:extLst>
          </p:cNvPr>
          <p:cNvSpPr/>
          <p:nvPr/>
        </p:nvSpPr>
        <p:spPr>
          <a:xfrm>
            <a:off x="5111160" y="6575405"/>
            <a:ext cx="33557" cy="29659"/>
          </a:xfrm>
          <a:custGeom>
            <a:avLst/>
            <a:gdLst/>
            <a:ahLst/>
            <a:cxnLst/>
            <a:rect l="l" t="t" r="r" b="b"/>
            <a:pathLst>
              <a:path w="1551" h="1446" extrusionOk="0">
                <a:moveTo>
                  <a:pt x="82" y="0"/>
                </a:moveTo>
                <a:cubicBezTo>
                  <a:pt x="73" y="0"/>
                  <a:pt x="66" y="3"/>
                  <a:pt x="61" y="8"/>
                </a:cubicBezTo>
                <a:cubicBezTo>
                  <a:pt x="0" y="38"/>
                  <a:pt x="213" y="434"/>
                  <a:pt x="638" y="859"/>
                </a:cubicBezTo>
                <a:cubicBezTo>
                  <a:pt x="993" y="1214"/>
                  <a:pt x="1348" y="1446"/>
                  <a:pt x="1460" y="1446"/>
                </a:cubicBezTo>
                <a:cubicBezTo>
                  <a:pt x="1473" y="1446"/>
                  <a:pt x="1483" y="1443"/>
                  <a:pt x="1489" y="1437"/>
                </a:cubicBezTo>
                <a:cubicBezTo>
                  <a:pt x="1550" y="1376"/>
                  <a:pt x="1246" y="1042"/>
                  <a:pt x="821" y="646"/>
                </a:cubicBezTo>
                <a:cubicBezTo>
                  <a:pt x="460" y="285"/>
                  <a:pt x="175" y="0"/>
                  <a:pt x="82" y="0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8" name="Google Shape;3972;p72">
            <a:extLst>
              <a:ext uri="{FF2B5EF4-FFF2-40B4-BE49-F238E27FC236}">
                <a16:creationId xmlns="" xmlns:a16="http://schemas.microsoft.com/office/drawing/2014/main" id="{353DF805-46A3-44A4-8F26-78BA357DB41C}"/>
              </a:ext>
            </a:extLst>
          </p:cNvPr>
          <p:cNvSpPr/>
          <p:nvPr/>
        </p:nvSpPr>
        <p:spPr>
          <a:xfrm>
            <a:off x="4891491" y="6247013"/>
            <a:ext cx="127608" cy="392777"/>
          </a:xfrm>
          <a:custGeom>
            <a:avLst/>
            <a:gdLst/>
            <a:ahLst/>
            <a:cxnLst/>
            <a:rect l="l" t="t" r="r" b="b"/>
            <a:pathLst>
              <a:path w="5898" h="19150" extrusionOk="0">
                <a:moveTo>
                  <a:pt x="5898" y="1"/>
                </a:moveTo>
                <a:cubicBezTo>
                  <a:pt x="5898" y="1"/>
                  <a:pt x="5837" y="31"/>
                  <a:pt x="5685" y="92"/>
                </a:cubicBezTo>
                <a:cubicBezTo>
                  <a:pt x="5502" y="183"/>
                  <a:pt x="5320" y="274"/>
                  <a:pt x="5138" y="365"/>
                </a:cubicBezTo>
                <a:cubicBezTo>
                  <a:pt x="4469" y="760"/>
                  <a:pt x="3861" y="1247"/>
                  <a:pt x="3314" y="1794"/>
                </a:cubicBezTo>
                <a:cubicBezTo>
                  <a:pt x="1521" y="3678"/>
                  <a:pt x="396" y="6080"/>
                  <a:pt x="122" y="8633"/>
                </a:cubicBezTo>
                <a:cubicBezTo>
                  <a:pt x="1" y="10062"/>
                  <a:pt x="62" y="11460"/>
                  <a:pt x="335" y="12858"/>
                </a:cubicBezTo>
                <a:cubicBezTo>
                  <a:pt x="548" y="13983"/>
                  <a:pt x="822" y="15077"/>
                  <a:pt x="1186" y="16171"/>
                </a:cubicBezTo>
                <a:cubicBezTo>
                  <a:pt x="1460" y="17113"/>
                  <a:pt x="1733" y="17843"/>
                  <a:pt x="1946" y="18360"/>
                </a:cubicBezTo>
                <a:cubicBezTo>
                  <a:pt x="2037" y="18633"/>
                  <a:pt x="2129" y="18876"/>
                  <a:pt x="2281" y="19150"/>
                </a:cubicBezTo>
                <a:cubicBezTo>
                  <a:pt x="2220" y="18846"/>
                  <a:pt x="2129" y="18572"/>
                  <a:pt x="2037" y="18329"/>
                </a:cubicBezTo>
                <a:cubicBezTo>
                  <a:pt x="1885" y="17812"/>
                  <a:pt x="1642" y="17053"/>
                  <a:pt x="1369" y="16110"/>
                </a:cubicBezTo>
                <a:cubicBezTo>
                  <a:pt x="1034" y="15016"/>
                  <a:pt x="791" y="13922"/>
                  <a:pt x="609" y="12797"/>
                </a:cubicBezTo>
                <a:cubicBezTo>
                  <a:pt x="366" y="11429"/>
                  <a:pt x="274" y="10062"/>
                  <a:pt x="426" y="8663"/>
                </a:cubicBezTo>
                <a:cubicBezTo>
                  <a:pt x="700" y="6171"/>
                  <a:pt x="1764" y="3800"/>
                  <a:pt x="3466" y="1946"/>
                </a:cubicBezTo>
                <a:cubicBezTo>
                  <a:pt x="4195" y="1186"/>
                  <a:pt x="5016" y="548"/>
                  <a:pt x="58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39" name="Google Shape;3973;p72">
            <a:extLst>
              <a:ext uri="{FF2B5EF4-FFF2-40B4-BE49-F238E27FC236}">
                <a16:creationId xmlns="" xmlns:a16="http://schemas.microsoft.com/office/drawing/2014/main" id="{4737EBAE-B25E-4643-9A65-E62615B2A173}"/>
              </a:ext>
            </a:extLst>
          </p:cNvPr>
          <p:cNvSpPr/>
          <p:nvPr/>
        </p:nvSpPr>
        <p:spPr>
          <a:xfrm>
            <a:off x="5014469" y="6249227"/>
            <a:ext cx="144700" cy="393679"/>
          </a:xfrm>
          <a:custGeom>
            <a:avLst/>
            <a:gdLst/>
            <a:ahLst/>
            <a:cxnLst/>
            <a:rect l="l" t="t" r="r" b="b"/>
            <a:pathLst>
              <a:path w="6688" h="19194" extrusionOk="0">
                <a:moveTo>
                  <a:pt x="44" y="1"/>
                </a:moveTo>
                <a:cubicBezTo>
                  <a:pt x="24" y="1"/>
                  <a:pt x="11" y="4"/>
                  <a:pt x="1" y="14"/>
                </a:cubicBezTo>
                <a:cubicBezTo>
                  <a:pt x="1" y="45"/>
                  <a:pt x="305" y="75"/>
                  <a:pt x="822" y="288"/>
                </a:cubicBezTo>
                <a:cubicBezTo>
                  <a:pt x="1551" y="622"/>
                  <a:pt x="2220" y="1048"/>
                  <a:pt x="2828" y="1564"/>
                </a:cubicBezTo>
                <a:cubicBezTo>
                  <a:pt x="3679" y="2355"/>
                  <a:pt x="4347" y="3327"/>
                  <a:pt x="4864" y="4391"/>
                </a:cubicBezTo>
                <a:cubicBezTo>
                  <a:pt x="5442" y="5698"/>
                  <a:pt x="5837" y="7066"/>
                  <a:pt x="6050" y="8495"/>
                </a:cubicBezTo>
                <a:cubicBezTo>
                  <a:pt x="6384" y="11078"/>
                  <a:pt x="6141" y="13723"/>
                  <a:pt x="5290" y="16215"/>
                </a:cubicBezTo>
                <a:cubicBezTo>
                  <a:pt x="4925" y="17218"/>
                  <a:pt x="4499" y="18221"/>
                  <a:pt x="4043" y="19194"/>
                </a:cubicBezTo>
                <a:cubicBezTo>
                  <a:pt x="4195" y="18951"/>
                  <a:pt x="4378" y="18707"/>
                  <a:pt x="4499" y="18434"/>
                </a:cubicBezTo>
                <a:cubicBezTo>
                  <a:pt x="4682" y="18130"/>
                  <a:pt x="4834" y="17826"/>
                  <a:pt x="4955" y="17522"/>
                </a:cubicBezTo>
                <a:cubicBezTo>
                  <a:pt x="5107" y="17157"/>
                  <a:pt x="5320" y="16732"/>
                  <a:pt x="5472" y="16245"/>
                </a:cubicBezTo>
                <a:cubicBezTo>
                  <a:pt x="6384" y="13753"/>
                  <a:pt x="6688" y="11078"/>
                  <a:pt x="6323" y="8434"/>
                </a:cubicBezTo>
                <a:cubicBezTo>
                  <a:pt x="6110" y="6975"/>
                  <a:pt x="5715" y="5577"/>
                  <a:pt x="5077" y="4270"/>
                </a:cubicBezTo>
                <a:cubicBezTo>
                  <a:pt x="4560" y="3175"/>
                  <a:pt x="3831" y="2203"/>
                  <a:pt x="2949" y="1382"/>
                </a:cubicBezTo>
                <a:cubicBezTo>
                  <a:pt x="2341" y="865"/>
                  <a:pt x="1642" y="470"/>
                  <a:pt x="882" y="197"/>
                </a:cubicBezTo>
                <a:cubicBezTo>
                  <a:pt x="670" y="105"/>
                  <a:pt x="457" y="45"/>
                  <a:pt x="244" y="14"/>
                </a:cubicBezTo>
                <a:cubicBezTo>
                  <a:pt x="143" y="14"/>
                  <a:pt x="82" y="1"/>
                  <a:pt x="4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0" name="Google Shape;3974;p72">
            <a:extLst>
              <a:ext uri="{FF2B5EF4-FFF2-40B4-BE49-F238E27FC236}">
                <a16:creationId xmlns="" xmlns:a16="http://schemas.microsoft.com/office/drawing/2014/main" id="{740A8CFD-FCCC-4A91-817F-42862E18FE72}"/>
              </a:ext>
            </a:extLst>
          </p:cNvPr>
          <p:cNvSpPr/>
          <p:nvPr/>
        </p:nvSpPr>
        <p:spPr>
          <a:xfrm>
            <a:off x="4867823" y="6629801"/>
            <a:ext cx="334769" cy="62988"/>
          </a:xfrm>
          <a:custGeom>
            <a:avLst/>
            <a:gdLst/>
            <a:ahLst/>
            <a:cxnLst/>
            <a:rect l="l" t="t" r="r" b="b"/>
            <a:pathLst>
              <a:path w="15473" h="3071" extrusionOk="0">
                <a:moveTo>
                  <a:pt x="1" y="0"/>
                </a:moveTo>
                <a:lnTo>
                  <a:pt x="1" y="3070"/>
                </a:lnTo>
                <a:lnTo>
                  <a:pt x="15472" y="3070"/>
                </a:lnTo>
                <a:lnTo>
                  <a:pt x="1538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1" name="Google Shape;3975;p72">
            <a:extLst>
              <a:ext uri="{FF2B5EF4-FFF2-40B4-BE49-F238E27FC236}">
                <a16:creationId xmlns="" xmlns:a16="http://schemas.microsoft.com/office/drawing/2014/main" id="{3B4A846C-DA8E-4BF1-90A5-8BEE2E58F86B}"/>
              </a:ext>
            </a:extLst>
          </p:cNvPr>
          <p:cNvSpPr/>
          <p:nvPr/>
        </p:nvSpPr>
        <p:spPr>
          <a:xfrm>
            <a:off x="4896099" y="6660975"/>
            <a:ext cx="282152" cy="193271"/>
          </a:xfrm>
          <a:custGeom>
            <a:avLst/>
            <a:gdLst/>
            <a:ahLst/>
            <a:cxnLst/>
            <a:rect l="l" t="t" r="r" b="b"/>
            <a:pathLst>
              <a:path w="13041" h="9423" extrusionOk="0">
                <a:moveTo>
                  <a:pt x="1" y="0"/>
                </a:moveTo>
                <a:lnTo>
                  <a:pt x="882" y="9423"/>
                </a:lnTo>
                <a:lnTo>
                  <a:pt x="12129" y="9423"/>
                </a:lnTo>
                <a:lnTo>
                  <a:pt x="13040" y="122"/>
                </a:lnTo>
                <a:lnTo>
                  <a:pt x="1" y="0"/>
                </a:lnTo>
                <a:close/>
              </a:path>
            </a:pathLst>
          </a:custGeom>
          <a:solidFill>
            <a:srgbClr val="F5AA79"/>
          </a:solidFill>
          <a:ln w="9875" cap="flat" cmpd="sng">
            <a:solidFill>
              <a:srgbClr val="F5AA78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2" name="Google Shape;3976;p72">
            <a:extLst>
              <a:ext uri="{FF2B5EF4-FFF2-40B4-BE49-F238E27FC236}">
                <a16:creationId xmlns="" xmlns:a16="http://schemas.microsoft.com/office/drawing/2014/main" id="{35301763-7EC0-4D73-B9DA-CE72E72635A1}"/>
              </a:ext>
            </a:extLst>
          </p:cNvPr>
          <p:cNvSpPr/>
          <p:nvPr/>
        </p:nvSpPr>
        <p:spPr>
          <a:xfrm>
            <a:off x="4867823" y="6690900"/>
            <a:ext cx="334769" cy="5619"/>
          </a:xfrm>
          <a:custGeom>
            <a:avLst/>
            <a:gdLst/>
            <a:ahLst/>
            <a:cxnLst/>
            <a:rect l="l" t="t" r="r" b="b"/>
            <a:pathLst>
              <a:path w="15473" h="274" extrusionOk="0">
                <a:moveTo>
                  <a:pt x="7721" y="0"/>
                </a:moveTo>
                <a:cubicBezTo>
                  <a:pt x="3466" y="0"/>
                  <a:pt x="1" y="61"/>
                  <a:pt x="1" y="122"/>
                </a:cubicBezTo>
                <a:cubicBezTo>
                  <a:pt x="1" y="213"/>
                  <a:pt x="3466" y="274"/>
                  <a:pt x="7721" y="274"/>
                </a:cubicBezTo>
                <a:cubicBezTo>
                  <a:pt x="12007" y="274"/>
                  <a:pt x="15472" y="213"/>
                  <a:pt x="15472" y="122"/>
                </a:cubicBezTo>
                <a:cubicBezTo>
                  <a:pt x="15472" y="61"/>
                  <a:pt x="12007" y="0"/>
                  <a:pt x="7721" y="0"/>
                </a:cubicBez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3" name="Google Shape;3977;p72">
            <a:extLst>
              <a:ext uri="{FF2B5EF4-FFF2-40B4-BE49-F238E27FC236}">
                <a16:creationId xmlns="" xmlns:a16="http://schemas.microsoft.com/office/drawing/2014/main" id="{ABD8A2BD-B4F9-4D17-8472-7629713586AA}"/>
              </a:ext>
            </a:extLst>
          </p:cNvPr>
          <p:cNvSpPr/>
          <p:nvPr/>
        </p:nvSpPr>
        <p:spPr>
          <a:xfrm>
            <a:off x="4911893" y="6733296"/>
            <a:ext cx="257140" cy="61737"/>
          </a:xfrm>
          <a:custGeom>
            <a:avLst/>
            <a:gdLst/>
            <a:ahLst/>
            <a:cxnLst/>
            <a:rect l="l" t="t" r="r" b="b"/>
            <a:pathLst>
              <a:path w="11885" h="3010" extrusionOk="0">
                <a:moveTo>
                  <a:pt x="7265" y="0"/>
                </a:moveTo>
                <a:lnTo>
                  <a:pt x="7174" y="61"/>
                </a:lnTo>
                <a:lnTo>
                  <a:pt x="5836" y="1246"/>
                </a:lnTo>
                <a:lnTo>
                  <a:pt x="4343" y="2538"/>
                </a:lnTo>
                <a:lnTo>
                  <a:pt x="4343" y="2538"/>
                </a:lnTo>
                <a:lnTo>
                  <a:pt x="1824" y="517"/>
                </a:lnTo>
                <a:lnTo>
                  <a:pt x="1763" y="426"/>
                </a:lnTo>
                <a:lnTo>
                  <a:pt x="1672" y="517"/>
                </a:lnTo>
                <a:lnTo>
                  <a:pt x="426" y="2189"/>
                </a:lnTo>
                <a:cubicBezTo>
                  <a:pt x="274" y="2401"/>
                  <a:pt x="122" y="2614"/>
                  <a:pt x="0" y="2857"/>
                </a:cubicBezTo>
                <a:cubicBezTo>
                  <a:pt x="182" y="2675"/>
                  <a:pt x="365" y="2493"/>
                  <a:pt x="517" y="2280"/>
                </a:cubicBezTo>
                <a:lnTo>
                  <a:pt x="1792" y="715"/>
                </a:lnTo>
                <a:lnTo>
                  <a:pt x="1792" y="715"/>
                </a:lnTo>
                <a:lnTo>
                  <a:pt x="4286" y="2827"/>
                </a:lnTo>
                <a:lnTo>
                  <a:pt x="4347" y="2888"/>
                </a:lnTo>
                <a:lnTo>
                  <a:pt x="4438" y="2827"/>
                </a:lnTo>
                <a:lnTo>
                  <a:pt x="6018" y="1429"/>
                </a:lnTo>
                <a:lnTo>
                  <a:pt x="7285" y="335"/>
                </a:lnTo>
                <a:lnTo>
                  <a:pt x="7285" y="335"/>
                </a:lnTo>
                <a:cubicBezTo>
                  <a:pt x="8321" y="1109"/>
                  <a:pt x="9325" y="1970"/>
                  <a:pt x="10213" y="2918"/>
                </a:cubicBezTo>
                <a:lnTo>
                  <a:pt x="10274" y="3009"/>
                </a:lnTo>
                <a:lnTo>
                  <a:pt x="10365" y="2918"/>
                </a:lnTo>
                <a:cubicBezTo>
                  <a:pt x="10791" y="2493"/>
                  <a:pt x="11186" y="2037"/>
                  <a:pt x="11550" y="1520"/>
                </a:cubicBezTo>
                <a:cubicBezTo>
                  <a:pt x="11672" y="1338"/>
                  <a:pt x="11794" y="1125"/>
                  <a:pt x="11885" y="942"/>
                </a:cubicBezTo>
                <a:lnTo>
                  <a:pt x="11885" y="942"/>
                </a:lnTo>
                <a:cubicBezTo>
                  <a:pt x="11391" y="1552"/>
                  <a:pt x="10870" y="2161"/>
                  <a:pt x="10295" y="2718"/>
                </a:cubicBezTo>
                <a:lnTo>
                  <a:pt x="10295" y="2718"/>
                </a:lnTo>
                <a:cubicBezTo>
                  <a:pt x="9402" y="1717"/>
                  <a:pt x="8422" y="831"/>
                  <a:pt x="7356" y="61"/>
                </a:cubicBezTo>
                <a:lnTo>
                  <a:pt x="7265" y="0"/>
                </a:lnTo>
                <a:close/>
              </a:path>
            </a:pathLst>
          </a:custGeom>
          <a:solidFill>
            <a:srgbClr val="455A6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4" name="Google Shape;3978;p72">
            <a:extLst>
              <a:ext uri="{FF2B5EF4-FFF2-40B4-BE49-F238E27FC236}">
                <a16:creationId xmlns="" xmlns:a16="http://schemas.microsoft.com/office/drawing/2014/main" id="{C5AD2E54-C617-44B9-BFF5-9C616C22BAEF}"/>
              </a:ext>
            </a:extLst>
          </p:cNvPr>
          <p:cNvSpPr/>
          <p:nvPr/>
        </p:nvSpPr>
        <p:spPr>
          <a:xfrm>
            <a:off x="4047094" y="3692178"/>
            <a:ext cx="505755" cy="466759"/>
          </a:xfrm>
          <a:custGeom>
            <a:avLst/>
            <a:gdLst/>
            <a:ahLst/>
            <a:cxnLst/>
            <a:rect l="l" t="t" r="r" b="b"/>
            <a:pathLst>
              <a:path w="23376" h="22757" extrusionOk="0">
                <a:moveTo>
                  <a:pt x="18175" y="1"/>
                </a:moveTo>
                <a:cubicBezTo>
                  <a:pt x="17991" y="1"/>
                  <a:pt x="17805" y="70"/>
                  <a:pt x="17661" y="214"/>
                </a:cubicBezTo>
                <a:lnTo>
                  <a:pt x="305" y="16871"/>
                </a:lnTo>
                <a:cubicBezTo>
                  <a:pt x="1" y="17175"/>
                  <a:pt x="1" y="17661"/>
                  <a:pt x="305" y="17965"/>
                </a:cubicBezTo>
                <a:lnTo>
                  <a:pt x="274" y="17965"/>
                </a:lnTo>
                <a:lnTo>
                  <a:pt x="4651" y="22525"/>
                </a:lnTo>
                <a:cubicBezTo>
                  <a:pt x="4792" y="22681"/>
                  <a:pt x="4988" y="22757"/>
                  <a:pt x="5187" y="22757"/>
                </a:cubicBezTo>
                <a:cubicBezTo>
                  <a:pt x="5376" y="22757"/>
                  <a:pt x="5567" y="22688"/>
                  <a:pt x="5715" y="22555"/>
                </a:cubicBezTo>
                <a:lnTo>
                  <a:pt x="23102" y="5868"/>
                </a:lnTo>
                <a:cubicBezTo>
                  <a:pt x="23375" y="5564"/>
                  <a:pt x="23375" y="5078"/>
                  <a:pt x="23102" y="4804"/>
                </a:cubicBezTo>
                <a:lnTo>
                  <a:pt x="18725" y="245"/>
                </a:lnTo>
                <a:cubicBezTo>
                  <a:pt x="18581" y="85"/>
                  <a:pt x="18379" y="1"/>
                  <a:pt x="18175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5" name="Google Shape;3979;p72">
            <a:extLst>
              <a:ext uri="{FF2B5EF4-FFF2-40B4-BE49-F238E27FC236}">
                <a16:creationId xmlns="" xmlns:a16="http://schemas.microsoft.com/office/drawing/2014/main" id="{5549612C-E96C-4E9D-BB8F-90E987D2FE31}"/>
              </a:ext>
            </a:extLst>
          </p:cNvPr>
          <p:cNvSpPr/>
          <p:nvPr/>
        </p:nvSpPr>
        <p:spPr>
          <a:xfrm>
            <a:off x="4047095" y="3691274"/>
            <a:ext cx="507055" cy="468420"/>
          </a:xfrm>
          <a:custGeom>
            <a:avLst/>
            <a:gdLst/>
            <a:ahLst/>
            <a:cxnLst/>
            <a:rect l="l" t="t" r="r" b="b"/>
            <a:pathLst>
              <a:path w="23436" h="22838" extrusionOk="0">
                <a:moveTo>
                  <a:pt x="18160" y="1"/>
                </a:moveTo>
                <a:cubicBezTo>
                  <a:pt x="17995" y="1"/>
                  <a:pt x="17833" y="48"/>
                  <a:pt x="17691" y="137"/>
                </a:cubicBezTo>
                <a:cubicBezTo>
                  <a:pt x="17509" y="319"/>
                  <a:pt x="17296" y="501"/>
                  <a:pt x="17114" y="684"/>
                </a:cubicBezTo>
                <a:lnTo>
                  <a:pt x="15989" y="1778"/>
                </a:lnTo>
                <a:lnTo>
                  <a:pt x="13831" y="3845"/>
                </a:lnTo>
                <a:lnTo>
                  <a:pt x="6323" y="11079"/>
                </a:lnTo>
                <a:lnTo>
                  <a:pt x="1277" y="15973"/>
                </a:lnTo>
                <a:lnTo>
                  <a:pt x="487" y="16733"/>
                </a:lnTo>
                <a:cubicBezTo>
                  <a:pt x="366" y="16824"/>
                  <a:pt x="274" y="16915"/>
                  <a:pt x="183" y="17037"/>
                </a:cubicBezTo>
                <a:cubicBezTo>
                  <a:pt x="1" y="17280"/>
                  <a:pt x="1" y="17614"/>
                  <a:pt x="183" y="17857"/>
                </a:cubicBezTo>
                <a:cubicBezTo>
                  <a:pt x="92" y="17736"/>
                  <a:pt x="62" y="17553"/>
                  <a:pt x="92" y="17401"/>
                </a:cubicBezTo>
                <a:cubicBezTo>
                  <a:pt x="92" y="17280"/>
                  <a:pt x="153" y="17158"/>
                  <a:pt x="214" y="17067"/>
                </a:cubicBezTo>
                <a:cubicBezTo>
                  <a:pt x="305" y="16945"/>
                  <a:pt x="396" y="16854"/>
                  <a:pt x="517" y="16763"/>
                </a:cubicBezTo>
                <a:lnTo>
                  <a:pt x="1308" y="16003"/>
                </a:lnTo>
                <a:lnTo>
                  <a:pt x="6384" y="11140"/>
                </a:lnTo>
                <a:lnTo>
                  <a:pt x="13922" y="3936"/>
                </a:lnTo>
                <a:lnTo>
                  <a:pt x="16050" y="1839"/>
                </a:lnTo>
                <a:cubicBezTo>
                  <a:pt x="16414" y="1474"/>
                  <a:pt x="16810" y="1140"/>
                  <a:pt x="17174" y="775"/>
                </a:cubicBezTo>
                <a:cubicBezTo>
                  <a:pt x="17387" y="593"/>
                  <a:pt x="17569" y="380"/>
                  <a:pt x="17752" y="228"/>
                </a:cubicBezTo>
                <a:cubicBezTo>
                  <a:pt x="17876" y="139"/>
                  <a:pt x="18010" y="92"/>
                  <a:pt x="18149" y="92"/>
                </a:cubicBezTo>
                <a:cubicBezTo>
                  <a:pt x="18248" y="92"/>
                  <a:pt x="18349" y="116"/>
                  <a:pt x="18451" y="167"/>
                </a:cubicBezTo>
                <a:cubicBezTo>
                  <a:pt x="18542" y="198"/>
                  <a:pt x="18664" y="289"/>
                  <a:pt x="18725" y="380"/>
                </a:cubicBezTo>
                <a:lnTo>
                  <a:pt x="19028" y="684"/>
                </a:lnTo>
                <a:cubicBezTo>
                  <a:pt x="19211" y="897"/>
                  <a:pt x="19393" y="1079"/>
                  <a:pt x="19576" y="1261"/>
                </a:cubicBezTo>
                <a:lnTo>
                  <a:pt x="20731" y="2447"/>
                </a:lnTo>
                <a:lnTo>
                  <a:pt x="23041" y="4878"/>
                </a:lnTo>
                <a:cubicBezTo>
                  <a:pt x="23223" y="5061"/>
                  <a:pt x="23284" y="5334"/>
                  <a:pt x="23193" y="5608"/>
                </a:cubicBezTo>
                <a:cubicBezTo>
                  <a:pt x="23162" y="5730"/>
                  <a:pt x="23071" y="5821"/>
                  <a:pt x="22980" y="5912"/>
                </a:cubicBezTo>
                <a:lnTo>
                  <a:pt x="22676" y="6216"/>
                </a:lnTo>
                <a:lnTo>
                  <a:pt x="21491" y="7340"/>
                </a:lnTo>
                <a:lnTo>
                  <a:pt x="19150" y="9590"/>
                </a:lnTo>
                <a:lnTo>
                  <a:pt x="14712" y="13845"/>
                </a:lnTo>
                <a:lnTo>
                  <a:pt x="7205" y="21079"/>
                </a:lnTo>
                <a:lnTo>
                  <a:pt x="5685" y="22538"/>
                </a:lnTo>
                <a:cubicBezTo>
                  <a:pt x="5543" y="22662"/>
                  <a:pt x="5370" y="22724"/>
                  <a:pt x="5196" y="22724"/>
                </a:cubicBezTo>
                <a:cubicBezTo>
                  <a:pt x="5072" y="22724"/>
                  <a:pt x="4948" y="22693"/>
                  <a:pt x="4834" y="22629"/>
                </a:cubicBezTo>
                <a:cubicBezTo>
                  <a:pt x="4712" y="22538"/>
                  <a:pt x="4591" y="22417"/>
                  <a:pt x="4499" y="22325"/>
                </a:cubicBezTo>
                <a:cubicBezTo>
                  <a:pt x="4408" y="22204"/>
                  <a:pt x="4287" y="22082"/>
                  <a:pt x="4195" y="21991"/>
                </a:cubicBezTo>
                <a:cubicBezTo>
                  <a:pt x="3375" y="21140"/>
                  <a:pt x="2676" y="20411"/>
                  <a:pt x="2098" y="19833"/>
                </a:cubicBezTo>
                <a:lnTo>
                  <a:pt x="761" y="18465"/>
                </a:lnTo>
                <a:lnTo>
                  <a:pt x="426" y="18100"/>
                </a:lnTo>
                <a:cubicBezTo>
                  <a:pt x="335" y="18009"/>
                  <a:pt x="274" y="17979"/>
                  <a:pt x="274" y="17979"/>
                </a:cubicBezTo>
                <a:lnTo>
                  <a:pt x="274" y="17979"/>
                </a:lnTo>
                <a:lnTo>
                  <a:pt x="396" y="18100"/>
                </a:lnTo>
                <a:lnTo>
                  <a:pt x="730" y="18496"/>
                </a:lnTo>
                <a:lnTo>
                  <a:pt x="2068" y="19894"/>
                </a:lnTo>
                <a:lnTo>
                  <a:pt x="4135" y="22082"/>
                </a:lnTo>
                <a:lnTo>
                  <a:pt x="4469" y="22386"/>
                </a:lnTo>
                <a:cubicBezTo>
                  <a:pt x="4560" y="22508"/>
                  <a:pt x="4682" y="22629"/>
                  <a:pt x="4803" y="22721"/>
                </a:cubicBezTo>
                <a:cubicBezTo>
                  <a:pt x="4934" y="22799"/>
                  <a:pt x="5081" y="22838"/>
                  <a:pt x="5225" y="22838"/>
                </a:cubicBezTo>
                <a:cubicBezTo>
                  <a:pt x="5418" y="22838"/>
                  <a:pt x="5607" y="22768"/>
                  <a:pt x="5746" y="22629"/>
                </a:cubicBezTo>
                <a:lnTo>
                  <a:pt x="7265" y="21170"/>
                </a:lnTo>
                <a:lnTo>
                  <a:pt x="14803" y="13936"/>
                </a:lnTo>
                <a:lnTo>
                  <a:pt x="19241" y="9711"/>
                </a:lnTo>
                <a:lnTo>
                  <a:pt x="21582" y="7462"/>
                </a:lnTo>
                <a:lnTo>
                  <a:pt x="22798" y="6307"/>
                </a:lnTo>
                <a:lnTo>
                  <a:pt x="23102" y="6033"/>
                </a:lnTo>
                <a:cubicBezTo>
                  <a:pt x="23193" y="5912"/>
                  <a:pt x="23284" y="5790"/>
                  <a:pt x="23345" y="5638"/>
                </a:cubicBezTo>
                <a:cubicBezTo>
                  <a:pt x="23436" y="5334"/>
                  <a:pt x="23375" y="5030"/>
                  <a:pt x="23162" y="4787"/>
                </a:cubicBezTo>
                <a:lnTo>
                  <a:pt x="20822" y="2386"/>
                </a:lnTo>
                <a:cubicBezTo>
                  <a:pt x="20457" y="1991"/>
                  <a:pt x="20062" y="1596"/>
                  <a:pt x="19697" y="1201"/>
                </a:cubicBezTo>
                <a:cubicBezTo>
                  <a:pt x="19515" y="988"/>
                  <a:pt x="19302" y="805"/>
                  <a:pt x="19120" y="623"/>
                </a:cubicBezTo>
                <a:lnTo>
                  <a:pt x="18846" y="319"/>
                </a:lnTo>
                <a:cubicBezTo>
                  <a:pt x="18755" y="198"/>
                  <a:pt x="18633" y="106"/>
                  <a:pt x="18512" y="76"/>
                </a:cubicBezTo>
                <a:cubicBezTo>
                  <a:pt x="18398" y="25"/>
                  <a:pt x="18278" y="1"/>
                  <a:pt x="18160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6" name="Google Shape;3980;p72">
            <a:extLst>
              <a:ext uri="{FF2B5EF4-FFF2-40B4-BE49-F238E27FC236}">
                <a16:creationId xmlns="" xmlns:a16="http://schemas.microsoft.com/office/drawing/2014/main" id="{9251BF38-2C87-4C0B-B23C-5A3672399A9D}"/>
              </a:ext>
            </a:extLst>
          </p:cNvPr>
          <p:cNvSpPr/>
          <p:nvPr/>
        </p:nvSpPr>
        <p:spPr>
          <a:xfrm>
            <a:off x="4367365" y="3708401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7" name="Google Shape;3981;p72">
            <a:extLst>
              <a:ext uri="{FF2B5EF4-FFF2-40B4-BE49-F238E27FC236}">
                <a16:creationId xmlns="" xmlns:a16="http://schemas.microsoft.com/office/drawing/2014/main" id="{0AF5B947-C69F-4203-A9CF-CF719F5EBC5E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8" name="Google Shape;3982;p72">
            <a:extLst>
              <a:ext uri="{FF2B5EF4-FFF2-40B4-BE49-F238E27FC236}">
                <a16:creationId xmlns="" xmlns:a16="http://schemas.microsoft.com/office/drawing/2014/main" id="{F8CA8841-8E10-4360-93F3-5CE5F237DE2E}"/>
              </a:ext>
            </a:extLst>
          </p:cNvPr>
          <p:cNvSpPr/>
          <p:nvPr/>
        </p:nvSpPr>
        <p:spPr>
          <a:xfrm>
            <a:off x="4219398" y="3844940"/>
            <a:ext cx="165080" cy="157745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49" name="Google Shape;3983;p72">
            <a:extLst>
              <a:ext uri="{FF2B5EF4-FFF2-40B4-BE49-F238E27FC236}">
                <a16:creationId xmlns="" xmlns:a16="http://schemas.microsoft.com/office/drawing/2014/main" id="{C3385645-A1F4-4F9E-B99A-758A7C523D9A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0" name="Google Shape;3984;p72">
            <a:extLst>
              <a:ext uri="{FF2B5EF4-FFF2-40B4-BE49-F238E27FC236}">
                <a16:creationId xmlns="" xmlns:a16="http://schemas.microsoft.com/office/drawing/2014/main" id="{4FB6A052-06BF-4E4C-8EF6-6B3D1A15927B}"/>
              </a:ext>
            </a:extLst>
          </p:cNvPr>
          <p:cNvSpPr/>
          <p:nvPr/>
        </p:nvSpPr>
        <p:spPr>
          <a:xfrm>
            <a:off x="4367365" y="3708400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1"/>
                </a:moveTo>
                <a:lnTo>
                  <a:pt x="0" y="3071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1" name="Google Shape;3985;p72">
            <a:extLst>
              <a:ext uri="{FF2B5EF4-FFF2-40B4-BE49-F238E27FC236}">
                <a16:creationId xmlns="" xmlns:a16="http://schemas.microsoft.com/office/drawing/2014/main" id="{609337D3-C323-4908-B21A-FA4530CD3953}"/>
              </a:ext>
            </a:extLst>
          </p:cNvPr>
          <p:cNvSpPr/>
          <p:nvPr/>
        </p:nvSpPr>
        <p:spPr>
          <a:xfrm>
            <a:off x="4145081" y="3913505"/>
            <a:ext cx="165103" cy="157131"/>
          </a:xfrm>
          <a:custGeom>
            <a:avLst/>
            <a:gdLst/>
            <a:ahLst/>
            <a:cxnLst/>
            <a:rect l="l" t="t" r="r" b="b"/>
            <a:pathLst>
              <a:path w="7631" h="7661" extrusionOk="0">
                <a:moveTo>
                  <a:pt x="3162" y="1"/>
                </a:moveTo>
                <a:lnTo>
                  <a:pt x="1" y="3071"/>
                </a:lnTo>
                <a:lnTo>
                  <a:pt x="4499" y="7661"/>
                </a:lnTo>
                <a:lnTo>
                  <a:pt x="7630" y="4591"/>
                </a:lnTo>
                <a:lnTo>
                  <a:pt x="3162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2" name="Google Shape;3986;p72">
            <a:extLst>
              <a:ext uri="{FF2B5EF4-FFF2-40B4-BE49-F238E27FC236}">
                <a16:creationId xmlns="" xmlns:a16="http://schemas.microsoft.com/office/drawing/2014/main" id="{1059F354-B359-49ED-838D-823D1A513652}"/>
              </a:ext>
            </a:extLst>
          </p:cNvPr>
          <p:cNvSpPr/>
          <p:nvPr/>
        </p:nvSpPr>
        <p:spPr>
          <a:xfrm>
            <a:off x="4219398" y="3844939"/>
            <a:ext cx="165080" cy="157747"/>
          </a:xfrm>
          <a:custGeom>
            <a:avLst/>
            <a:gdLst/>
            <a:ahLst/>
            <a:cxnLst/>
            <a:rect l="l" t="t" r="r" b="b"/>
            <a:pathLst>
              <a:path w="7630" h="7691" extrusionOk="0">
                <a:moveTo>
                  <a:pt x="3162" y="0"/>
                </a:moveTo>
                <a:lnTo>
                  <a:pt x="0" y="3070"/>
                </a:lnTo>
                <a:lnTo>
                  <a:pt x="4469" y="7691"/>
                </a:lnTo>
                <a:lnTo>
                  <a:pt x="7630" y="4621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3" name="Google Shape;3987;p72">
            <a:extLst>
              <a:ext uri="{FF2B5EF4-FFF2-40B4-BE49-F238E27FC236}">
                <a16:creationId xmlns="" xmlns:a16="http://schemas.microsoft.com/office/drawing/2014/main" id="{9DAF6AC2-E2CD-4EC9-BFF7-0FC8A43BD4DF}"/>
              </a:ext>
            </a:extLst>
          </p:cNvPr>
          <p:cNvSpPr/>
          <p:nvPr/>
        </p:nvSpPr>
        <p:spPr>
          <a:xfrm>
            <a:off x="4293717" y="3776987"/>
            <a:ext cx="165080" cy="157131"/>
          </a:xfrm>
          <a:custGeom>
            <a:avLst/>
            <a:gdLst/>
            <a:ahLst/>
            <a:cxnLst/>
            <a:rect l="l" t="t" r="r" b="b"/>
            <a:pathLst>
              <a:path w="7630" h="7661" extrusionOk="0">
                <a:moveTo>
                  <a:pt x="3161" y="0"/>
                </a:moveTo>
                <a:lnTo>
                  <a:pt x="0" y="3070"/>
                </a:lnTo>
                <a:lnTo>
                  <a:pt x="4468" y="7660"/>
                </a:lnTo>
                <a:lnTo>
                  <a:pt x="7629" y="4590"/>
                </a:lnTo>
                <a:lnTo>
                  <a:pt x="31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4" name="Google Shape;3988;p72">
            <a:extLst>
              <a:ext uri="{FF2B5EF4-FFF2-40B4-BE49-F238E27FC236}">
                <a16:creationId xmlns="" xmlns:a16="http://schemas.microsoft.com/office/drawing/2014/main" id="{7CEC8505-5E8B-4CA5-B14A-A37A4A0F55DA}"/>
              </a:ext>
            </a:extLst>
          </p:cNvPr>
          <p:cNvSpPr/>
          <p:nvPr/>
        </p:nvSpPr>
        <p:spPr>
          <a:xfrm>
            <a:off x="4054991" y="3785992"/>
            <a:ext cx="552423" cy="379753"/>
          </a:xfrm>
          <a:custGeom>
            <a:avLst/>
            <a:gdLst/>
            <a:ahLst/>
            <a:cxnLst/>
            <a:rect l="l" t="t" r="r" b="b"/>
            <a:pathLst>
              <a:path w="25533" h="18515" extrusionOk="0">
                <a:moveTo>
                  <a:pt x="21590" y="1"/>
                </a:moveTo>
                <a:cubicBezTo>
                  <a:pt x="21477" y="1"/>
                  <a:pt x="21361" y="26"/>
                  <a:pt x="21247" y="78"/>
                </a:cubicBezTo>
                <a:lnTo>
                  <a:pt x="487" y="11568"/>
                </a:lnTo>
                <a:cubicBezTo>
                  <a:pt x="122" y="11780"/>
                  <a:pt x="1" y="12236"/>
                  <a:pt x="213" y="12601"/>
                </a:cubicBezTo>
                <a:lnTo>
                  <a:pt x="3253" y="18103"/>
                </a:lnTo>
                <a:cubicBezTo>
                  <a:pt x="3404" y="18362"/>
                  <a:pt x="3664" y="18514"/>
                  <a:pt x="3932" y="18514"/>
                </a:cubicBezTo>
                <a:cubicBezTo>
                  <a:pt x="4041" y="18514"/>
                  <a:pt x="4151" y="18489"/>
                  <a:pt x="4256" y="18437"/>
                </a:cubicBezTo>
                <a:lnTo>
                  <a:pt x="25047" y="6947"/>
                </a:lnTo>
                <a:cubicBezTo>
                  <a:pt x="25411" y="6735"/>
                  <a:pt x="25533" y="6279"/>
                  <a:pt x="25320" y="5914"/>
                </a:cubicBezTo>
                <a:lnTo>
                  <a:pt x="22281" y="412"/>
                </a:lnTo>
                <a:cubicBezTo>
                  <a:pt x="22129" y="153"/>
                  <a:pt x="21870" y="1"/>
                  <a:pt x="2159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5" name="Google Shape;3989;p72">
            <a:extLst>
              <a:ext uri="{FF2B5EF4-FFF2-40B4-BE49-F238E27FC236}">
                <a16:creationId xmlns="" xmlns:a16="http://schemas.microsoft.com/office/drawing/2014/main" id="{A49A55E4-0314-4563-A453-1D133190B3FC}"/>
              </a:ext>
            </a:extLst>
          </p:cNvPr>
          <p:cNvSpPr/>
          <p:nvPr/>
        </p:nvSpPr>
        <p:spPr>
          <a:xfrm>
            <a:off x="4056959" y="3784351"/>
            <a:ext cx="550455" cy="382133"/>
          </a:xfrm>
          <a:custGeom>
            <a:avLst/>
            <a:gdLst/>
            <a:ahLst/>
            <a:cxnLst/>
            <a:rect l="l" t="t" r="r" b="b"/>
            <a:pathLst>
              <a:path w="25442" h="18631" extrusionOk="0">
                <a:moveTo>
                  <a:pt x="61" y="12043"/>
                </a:moveTo>
                <a:cubicBezTo>
                  <a:pt x="1" y="12195"/>
                  <a:pt x="1" y="12377"/>
                  <a:pt x="61" y="12529"/>
                </a:cubicBezTo>
                <a:cubicBezTo>
                  <a:pt x="31" y="12377"/>
                  <a:pt x="31" y="12195"/>
                  <a:pt x="61" y="12043"/>
                </a:cubicBezTo>
                <a:close/>
                <a:moveTo>
                  <a:pt x="61" y="12529"/>
                </a:moveTo>
                <a:cubicBezTo>
                  <a:pt x="61" y="12590"/>
                  <a:pt x="92" y="12620"/>
                  <a:pt x="122" y="12681"/>
                </a:cubicBezTo>
                <a:cubicBezTo>
                  <a:pt x="92" y="12620"/>
                  <a:pt x="92" y="12590"/>
                  <a:pt x="61" y="12529"/>
                </a:cubicBezTo>
                <a:close/>
                <a:moveTo>
                  <a:pt x="122" y="12681"/>
                </a:moveTo>
                <a:cubicBezTo>
                  <a:pt x="122" y="12681"/>
                  <a:pt x="153" y="12742"/>
                  <a:pt x="213" y="12833"/>
                </a:cubicBezTo>
                <a:lnTo>
                  <a:pt x="122" y="12681"/>
                </a:lnTo>
                <a:close/>
                <a:moveTo>
                  <a:pt x="21563" y="1"/>
                </a:moveTo>
                <a:cubicBezTo>
                  <a:pt x="21487" y="1"/>
                  <a:pt x="21412" y="12"/>
                  <a:pt x="21338" y="36"/>
                </a:cubicBezTo>
                <a:cubicBezTo>
                  <a:pt x="21217" y="67"/>
                  <a:pt x="21065" y="128"/>
                  <a:pt x="20943" y="188"/>
                </a:cubicBezTo>
                <a:lnTo>
                  <a:pt x="20609" y="401"/>
                </a:lnTo>
                <a:lnTo>
                  <a:pt x="19272" y="1161"/>
                </a:lnTo>
                <a:lnTo>
                  <a:pt x="16658" y="2590"/>
                </a:lnTo>
                <a:lnTo>
                  <a:pt x="7660" y="7575"/>
                </a:lnTo>
                <a:lnTo>
                  <a:pt x="1581" y="10979"/>
                </a:lnTo>
                <a:lnTo>
                  <a:pt x="639" y="11496"/>
                </a:lnTo>
                <a:cubicBezTo>
                  <a:pt x="487" y="11556"/>
                  <a:pt x="365" y="11648"/>
                  <a:pt x="244" y="11739"/>
                </a:cubicBezTo>
                <a:cubicBezTo>
                  <a:pt x="153" y="11830"/>
                  <a:pt x="92" y="11921"/>
                  <a:pt x="61" y="12043"/>
                </a:cubicBezTo>
                <a:cubicBezTo>
                  <a:pt x="122" y="11952"/>
                  <a:pt x="183" y="11830"/>
                  <a:pt x="274" y="11769"/>
                </a:cubicBezTo>
                <a:cubicBezTo>
                  <a:pt x="396" y="11678"/>
                  <a:pt x="517" y="11587"/>
                  <a:pt x="639" y="11556"/>
                </a:cubicBezTo>
                <a:lnTo>
                  <a:pt x="1581" y="11009"/>
                </a:lnTo>
                <a:lnTo>
                  <a:pt x="7660" y="7666"/>
                </a:lnTo>
                <a:lnTo>
                  <a:pt x="16718" y="2711"/>
                </a:lnTo>
                <a:lnTo>
                  <a:pt x="19332" y="1283"/>
                </a:lnTo>
                <a:lnTo>
                  <a:pt x="20670" y="523"/>
                </a:lnTo>
                <a:lnTo>
                  <a:pt x="21004" y="340"/>
                </a:lnTo>
                <a:cubicBezTo>
                  <a:pt x="21126" y="280"/>
                  <a:pt x="21247" y="219"/>
                  <a:pt x="21369" y="158"/>
                </a:cubicBezTo>
                <a:cubicBezTo>
                  <a:pt x="21422" y="143"/>
                  <a:pt x="21479" y="135"/>
                  <a:pt x="21537" y="135"/>
                </a:cubicBezTo>
                <a:cubicBezTo>
                  <a:pt x="21711" y="135"/>
                  <a:pt x="21893" y="204"/>
                  <a:pt x="22007" y="340"/>
                </a:cubicBezTo>
                <a:cubicBezTo>
                  <a:pt x="22098" y="432"/>
                  <a:pt x="22159" y="553"/>
                  <a:pt x="22220" y="675"/>
                </a:cubicBezTo>
                <a:lnTo>
                  <a:pt x="22402" y="1009"/>
                </a:lnTo>
                <a:lnTo>
                  <a:pt x="22797" y="1708"/>
                </a:lnTo>
                <a:lnTo>
                  <a:pt x="23588" y="3137"/>
                </a:lnTo>
                <a:lnTo>
                  <a:pt x="25168" y="6024"/>
                </a:lnTo>
                <a:cubicBezTo>
                  <a:pt x="25320" y="6237"/>
                  <a:pt x="25320" y="6541"/>
                  <a:pt x="25168" y="6754"/>
                </a:cubicBezTo>
                <a:cubicBezTo>
                  <a:pt x="25108" y="6845"/>
                  <a:pt x="25016" y="6936"/>
                  <a:pt x="24895" y="6997"/>
                </a:cubicBezTo>
                <a:lnTo>
                  <a:pt x="24500" y="7210"/>
                </a:lnTo>
                <a:lnTo>
                  <a:pt x="23071" y="8000"/>
                </a:lnTo>
                <a:lnTo>
                  <a:pt x="20275" y="9550"/>
                </a:lnTo>
                <a:lnTo>
                  <a:pt x="14955" y="12499"/>
                </a:lnTo>
                <a:lnTo>
                  <a:pt x="5928" y="17484"/>
                </a:lnTo>
                <a:cubicBezTo>
                  <a:pt x="5290" y="17848"/>
                  <a:pt x="4682" y="18183"/>
                  <a:pt x="4104" y="18487"/>
                </a:cubicBezTo>
                <a:cubicBezTo>
                  <a:pt x="4013" y="18523"/>
                  <a:pt x="3920" y="18540"/>
                  <a:pt x="3829" y="18540"/>
                </a:cubicBezTo>
                <a:cubicBezTo>
                  <a:pt x="3614" y="18540"/>
                  <a:pt x="3411" y="18444"/>
                  <a:pt x="3283" y="18274"/>
                </a:cubicBezTo>
                <a:cubicBezTo>
                  <a:pt x="3101" y="18031"/>
                  <a:pt x="2979" y="17757"/>
                  <a:pt x="2828" y="17514"/>
                </a:cubicBezTo>
                <a:lnTo>
                  <a:pt x="1369" y="14900"/>
                </a:lnTo>
                <a:lnTo>
                  <a:pt x="457" y="13259"/>
                </a:lnTo>
                <a:lnTo>
                  <a:pt x="213" y="12833"/>
                </a:lnTo>
                <a:lnTo>
                  <a:pt x="213" y="12833"/>
                </a:lnTo>
                <a:cubicBezTo>
                  <a:pt x="244" y="12924"/>
                  <a:pt x="335" y="13076"/>
                  <a:pt x="426" y="13259"/>
                </a:cubicBezTo>
                <a:lnTo>
                  <a:pt x="1338" y="14930"/>
                </a:lnTo>
                <a:lnTo>
                  <a:pt x="2767" y="17544"/>
                </a:lnTo>
                <a:cubicBezTo>
                  <a:pt x="2919" y="17787"/>
                  <a:pt x="3040" y="18061"/>
                  <a:pt x="3223" y="18335"/>
                </a:cubicBezTo>
                <a:cubicBezTo>
                  <a:pt x="3373" y="18528"/>
                  <a:pt x="3600" y="18631"/>
                  <a:pt x="3839" y="18631"/>
                </a:cubicBezTo>
                <a:cubicBezTo>
                  <a:pt x="3937" y="18631"/>
                  <a:pt x="4037" y="18613"/>
                  <a:pt x="4135" y="18578"/>
                </a:cubicBezTo>
                <a:cubicBezTo>
                  <a:pt x="4712" y="18274"/>
                  <a:pt x="5320" y="17939"/>
                  <a:pt x="5958" y="17575"/>
                </a:cubicBezTo>
                <a:lnTo>
                  <a:pt x="14986" y="12620"/>
                </a:lnTo>
                <a:lnTo>
                  <a:pt x="20305" y="9672"/>
                </a:lnTo>
                <a:lnTo>
                  <a:pt x="23132" y="8122"/>
                </a:lnTo>
                <a:lnTo>
                  <a:pt x="24560" y="7301"/>
                </a:lnTo>
                <a:lnTo>
                  <a:pt x="24925" y="7119"/>
                </a:lnTo>
                <a:cubicBezTo>
                  <a:pt x="25047" y="7058"/>
                  <a:pt x="25168" y="6936"/>
                  <a:pt x="25260" y="6815"/>
                </a:cubicBezTo>
                <a:cubicBezTo>
                  <a:pt x="25412" y="6572"/>
                  <a:pt x="25442" y="6237"/>
                  <a:pt x="25290" y="5964"/>
                </a:cubicBezTo>
                <a:lnTo>
                  <a:pt x="23679" y="3076"/>
                </a:lnTo>
                <a:lnTo>
                  <a:pt x="22919" y="1678"/>
                </a:lnTo>
                <a:lnTo>
                  <a:pt x="22554" y="918"/>
                </a:lnTo>
                <a:lnTo>
                  <a:pt x="22372" y="584"/>
                </a:lnTo>
                <a:cubicBezTo>
                  <a:pt x="22311" y="462"/>
                  <a:pt x="22220" y="340"/>
                  <a:pt x="22129" y="219"/>
                </a:cubicBezTo>
                <a:cubicBezTo>
                  <a:pt x="21973" y="85"/>
                  <a:pt x="21768" y="1"/>
                  <a:pt x="21563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6" name="Google Shape;3990;p72">
            <a:extLst>
              <a:ext uri="{FF2B5EF4-FFF2-40B4-BE49-F238E27FC236}">
                <a16:creationId xmlns="" xmlns:a16="http://schemas.microsoft.com/office/drawing/2014/main" id="{87A262D4-EEC7-4864-A9E5-24C9480E4F3C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7" name="Google Shape;3991;p72">
            <a:extLst>
              <a:ext uri="{FF2B5EF4-FFF2-40B4-BE49-F238E27FC236}">
                <a16:creationId xmlns="" xmlns:a16="http://schemas.microsoft.com/office/drawing/2014/main" id="{B55C2F31-A99C-436F-95E1-399A694144E7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8" name="Google Shape;3992;p72">
            <a:extLst>
              <a:ext uri="{FF2B5EF4-FFF2-40B4-BE49-F238E27FC236}">
                <a16:creationId xmlns="" xmlns:a16="http://schemas.microsoft.com/office/drawing/2014/main" id="{A2B5DFA0-08A9-4EA2-B131-0B0D613CD9CF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59" name="Google Shape;3993;p72">
            <a:extLst>
              <a:ext uri="{FF2B5EF4-FFF2-40B4-BE49-F238E27FC236}">
                <a16:creationId xmlns="" xmlns:a16="http://schemas.microsoft.com/office/drawing/2014/main" id="{EF23769D-D215-49C3-B4A1-86433555365C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0" name="Google Shape;3994;p72">
            <a:extLst>
              <a:ext uri="{FF2B5EF4-FFF2-40B4-BE49-F238E27FC236}">
                <a16:creationId xmlns="" xmlns:a16="http://schemas.microsoft.com/office/drawing/2014/main" id="{0797A766-B10F-4C16-A56F-EA45C9C68C65}"/>
              </a:ext>
            </a:extLst>
          </p:cNvPr>
          <p:cNvSpPr/>
          <p:nvPr/>
        </p:nvSpPr>
        <p:spPr>
          <a:xfrm>
            <a:off x="4429180" y="3808165"/>
            <a:ext cx="150628" cy="158977"/>
          </a:xfrm>
          <a:custGeom>
            <a:avLst/>
            <a:gdLst/>
            <a:ahLst/>
            <a:cxnLst/>
            <a:rect l="l" t="t" r="r" b="b"/>
            <a:pathLst>
              <a:path w="6962" h="7751" extrusionOk="0">
                <a:moveTo>
                  <a:pt x="3831" y="0"/>
                </a:moveTo>
                <a:lnTo>
                  <a:pt x="1" y="2158"/>
                </a:lnTo>
                <a:lnTo>
                  <a:pt x="3131" y="7751"/>
                </a:lnTo>
                <a:lnTo>
                  <a:pt x="6961" y="5623"/>
                </a:lnTo>
                <a:lnTo>
                  <a:pt x="383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1" name="Google Shape;3995;p72">
            <a:extLst>
              <a:ext uri="{FF2B5EF4-FFF2-40B4-BE49-F238E27FC236}">
                <a16:creationId xmlns="" xmlns:a16="http://schemas.microsoft.com/office/drawing/2014/main" id="{AB678C49-5797-4714-BFE4-06A0EBD0A33A}"/>
              </a:ext>
            </a:extLst>
          </p:cNvPr>
          <p:cNvSpPr/>
          <p:nvPr/>
        </p:nvSpPr>
        <p:spPr>
          <a:xfrm>
            <a:off x="4158908" y="3952170"/>
            <a:ext cx="150605" cy="158999"/>
          </a:xfrm>
          <a:custGeom>
            <a:avLst/>
            <a:gdLst/>
            <a:ahLst/>
            <a:cxnLst/>
            <a:rect l="l" t="t" r="r" b="b"/>
            <a:pathLst>
              <a:path w="6961" h="7752" extrusionOk="0">
                <a:moveTo>
                  <a:pt x="3830" y="0"/>
                </a:moveTo>
                <a:lnTo>
                  <a:pt x="0" y="2159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2" name="Google Shape;3996;p72">
            <a:extLst>
              <a:ext uri="{FF2B5EF4-FFF2-40B4-BE49-F238E27FC236}">
                <a16:creationId xmlns="" xmlns:a16="http://schemas.microsoft.com/office/drawing/2014/main" id="{89F268EF-5A9C-40A5-BC42-E1D3E45F0D55}"/>
              </a:ext>
            </a:extLst>
          </p:cNvPr>
          <p:cNvSpPr/>
          <p:nvPr/>
        </p:nvSpPr>
        <p:spPr>
          <a:xfrm>
            <a:off x="4248997" y="3904174"/>
            <a:ext cx="150605" cy="158977"/>
          </a:xfrm>
          <a:custGeom>
            <a:avLst/>
            <a:gdLst/>
            <a:ahLst/>
            <a:cxnLst/>
            <a:rect l="l" t="t" r="r" b="b"/>
            <a:pathLst>
              <a:path w="6961" h="7751" extrusionOk="0">
                <a:moveTo>
                  <a:pt x="3830" y="0"/>
                </a:moveTo>
                <a:lnTo>
                  <a:pt x="0" y="2158"/>
                </a:lnTo>
                <a:lnTo>
                  <a:pt x="3131" y="7751"/>
                </a:lnTo>
                <a:lnTo>
                  <a:pt x="6961" y="5593"/>
                </a:lnTo>
                <a:lnTo>
                  <a:pt x="383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3" name="Google Shape;3997;p72">
            <a:extLst>
              <a:ext uri="{FF2B5EF4-FFF2-40B4-BE49-F238E27FC236}">
                <a16:creationId xmlns="" xmlns:a16="http://schemas.microsoft.com/office/drawing/2014/main" id="{F65D1B9E-50D6-4256-94EB-8F6B6271567A}"/>
              </a:ext>
            </a:extLst>
          </p:cNvPr>
          <p:cNvSpPr/>
          <p:nvPr/>
        </p:nvSpPr>
        <p:spPr>
          <a:xfrm>
            <a:off x="4339088" y="3856159"/>
            <a:ext cx="151276" cy="158999"/>
          </a:xfrm>
          <a:custGeom>
            <a:avLst/>
            <a:gdLst/>
            <a:ahLst/>
            <a:cxnLst/>
            <a:rect l="l" t="t" r="r" b="b"/>
            <a:pathLst>
              <a:path w="6992" h="7752" extrusionOk="0">
                <a:moveTo>
                  <a:pt x="3861" y="1"/>
                </a:moveTo>
                <a:lnTo>
                  <a:pt x="0" y="2159"/>
                </a:lnTo>
                <a:lnTo>
                  <a:pt x="3162" y="7751"/>
                </a:lnTo>
                <a:lnTo>
                  <a:pt x="6991" y="5593"/>
                </a:lnTo>
                <a:lnTo>
                  <a:pt x="3861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4" name="Google Shape;3998;p72">
            <a:extLst>
              <a:ext uri="{FF2B5EF4-FFF2-40B4-BE49-F238E27FC236}">
                <a16:creationId xmlns="" xmlns:a16="http://schemas.microsoft.com/office/drawing/2014/main" id="{7391A82D-F00B-4130-944E-40B7EDAF83C6}"/>
              </a:ext>
            </a:extLst>
          </p:cNvPr>
          <p:cNvSpPr/>
          <p:nvPr/>
        </p:nvSpPr>
        <p:spPr>
          <a:xfrm>
            <a:off x="4041186" y="3915025"/>
            <a:ext cx="592536" cy="266945"/>
          </a:xfrm>
          <a:custGeom>
            <a:avLst/>
            <a:gdLst/>
            <a:ahLst/>
            <a:cxnLst/>
            <a:rect l="l" t="t" r="r" b="b"/>
            <a:pathLst>
              <a:path w="27387" h="13015" extrusionOk="0">
                <a:moveTo>
                  <a:pt x="25230" y="1"/>
                </a:moveTo>
                <a:cubicBezTo>
                  <a:pt x="25179" y="1"/>
                  <a:pt x="25128" y="6"/>
                  <a:pt x="25077" y="18"/>
                </a:cubicBezTo>
                <a:lnTo>
                  <a:pt x="25046" y="18"/>
                </a:lnTo>
                <a:lnTo>
                  <a:pt x="699" y="5337"/>
                </a:lnTo>
                <a:cubicBezTo>
                  <a:pt x="274" y="5429"/>
                  <a:pt x="0" y="5824"/>
                  <a:pt x="91" y="6249"/>
                </a:cubicBezTo>
                <a:lnTo>
                  <a:pt x="91" y="6280"/>
                </a:lnTo>
                <a:lnTo>
                  <a:pt x="1429" y="12420"/>
                </a:lnTo>
                <a:cubicBezTo>
                  <a:pt x="1508" y="12763"/>
                  <a:pt x="1817" y="13015"/>
                  <a:pt x="2176" y="13015"/>
                </a:cubicBezTo>
                <a:cubicBezTo>
                  <a:pt x="2230" y="13015"/>
                  <a:pt x="2285" y="13009"/>
                  <a:pt x="2341" y="12997"/>
                </a:cubicBezTo>
                <a:lnTo>
                  <a:pt x="2371" y="12997"/>
                </a:lnTo>
                <a:lnTo>
                  <a:pt x="26718" y="7678"/>
                </a:lnTo>
                <a:cubicBezTo>
                  <a:pt x="27144" y="7617"/>
                  <a:pt x="27387" y="7222"/>
                  <a:pt x="27326" y="6796"/>
                </a:cubicBezTo>
                <a:cubicBezTo>
                  <a:pt x="27326" y="6796"/>
                  <a:pt x="27326" y="6796"/>
                  <a:pt x="27326" y="6766"/>
                </a:cubicBezTo>
                <a:lnTo>
                  <a:pt x="25958" y="626"/>
                </a:lnTo>
                <a:cubicBezTo>
                  <a:pt x="25879" y="256"/>
                  <a:pt x="25569" y="1"/>
                  <a:pt x="25230" y="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5" name="Google Shape;3999;p72">
            <a:extLst>
              <a:ext uri="{FF2B5EF4-FFF2-40B4-BE49-F238E27FC236}">
                <a16:creationId xmlns="" xmlns:a16="http://schemas.microsoft.com/office/drawing/2014/main" id="{ED18E82C-5751-48EE-8F7B-77B256F6AE24}"/>
              </a:ext>
            </a:extLst>
          </p:cNvPr>
          <p:cNvSpPr/>
          <p:nvPr/>
        </p:nvSpPr>
        <p:spPr>
          <a:xfrm>
            <a:off x="4042507" y="3914287"/>
            <a:ext cx="593185" cy="269816"/>
          </a:xfrm>
          <a:custGeom>
            <a:avLst/>
            <a:gdLst/>
            <a:ahLst/>
            <a:cxnLst/>
            <a:rect l="l" t="t" r="r" b="b"/>
            <a:pathLst>
              <a:path w="27417" h="13155" extrusionOk="0">
                <a:moveTo>
                  <a:pt x="25118" y="1"/>
                </a:moveTo>
                <a:cubicBezTo>
                  <a:pt x="25046" y="1"/>
                  <a:pt x="24970" y="9"/>
                  <a:pt x="24894" y="24"/>
                </a:cubicBezTo>
                <a:lnTo>
                  <a:pt x="24104" y="206"/>
                </a:lnTo>
                <a:lnTo>
                  <a:pt x="22554" y="540"/>
                </a:lnTo>
                <a:lnTo>
                  <a:pt x="19514" y="1209"/>
                </a:lnTo>
                <a:lnTo>
                  <a:pt x="9058" y="3489"/>
                </a:lnTo>
                <a:lnTo>
                  <a:pt x="2037" y="5069"/>
                </a:lnTo>
                <a:lnTo>
                  <a:pt x="912" y="5313"/>
                </a:lnTo>
                <a:cubicBezTo>
                  <a:pt x="760" y="5343"/>
                  <a:pt x="608" y="5373"/>
                  <a:pt x="486" y="5404"/>
                </a:cubicBezTo>
                <a:cubicBezTo>
                  <a:pt x="365" y="5465"/>
                  <a:pt x="243" y="5556"/>
                  <a:pt x="182" y="5647"/>
                </a:cubicBezTo>
                <a:cubicBezTo>
                  <a:pt x="61" y="5769"/>
                  <a:pt x="0" y="5951"/>
                  <a:pt x="0" y="6133"/>
                </a:cubicBezTo>
                <a:cubicBezTo>
                  <a:pt x="0" y="6194"/>
                  <a:pt x="0" y="6255"/>
                  <a:pt x="30" y="6316"/>
                </a:cubicBezTo>
                <a:lnTo>
                  <a:pt x="30" y="6255"/>
                </a:lnTo>
                <a:cubicBezTo>
                  <a:pt x="30" y="6103"/>
                  <a:pt x="91" y="5920"/>
                  <a:pt x="182" y="5799"/>
                </a:cubicBezTo>
                <a:cubicBezTo>
                  <a:pt x="274" y="5708"/>
                  <a:pt x="365" y="5617"/>
                  <a:pt x="486" y="5586"/>
                </a:cubicBezTo>
                <a:cubicBezTo>
                  <a:pt x="638" y="5525"/>
                  <a:pt x="790" y="5495"/>
                  <a:pt x="912" y="5465"/>
                </a:cubicBezTo>
                <a:lnTo>
                  <a:pt x="2037" y="5252"/>
                </a:lnTo>
                <a:lnTo>
                  <a:pt x="9088" y="3732"/>
                </a:lnTo>
                <a:lnTo>
                  <a:pt x="19544" y="1452"/>
                </a:lnTo>
                <a:lnTo>
                  <a:pt x="22584" y="784"/>
                </a:lnTo>
                <a:lnTo>
                  <a:pt x="24134" y="449"/>
                </a:lnTo>
                <a:lnTo>
                  <a:pt x="24924" y="267"/>
                </a:lnTo>
                <a:cubicBezTo>
                  <a:pt x="25001" y="242"/>
                  <a:pt x="25078" y="229"/>
                  <a:pt x="25154" y="229"/>
                </a:cubicBezTo>
                <a:cubicBezTo>
                  <a:pt x="25444" y="229"/>
                  <a:pt x="25716" y="404"/>
                  <a:pt x="25836" y="692"/>
                </a:cubicBezTo>
                <a:cubicBezTo>
                  <a:pt x="25867" y="814"/>
                  <a:pt x="25897" y="966"/>
                  <a:pt x="25928" y="1088"/>
                </a:cubicBezTo>
                <a:cubicBezTo>
                  <a:pt x="25988" y="1361"/>
                  <a:pt x="26049" y="1635"/>
                  <a:pt x="26110" y="1908"/>
                </a:cubicBezTo>
                <a:cubicBezTo>
                  <a:pt x="26231" y="2455"/>
                  <a:pt x="26353" y="3003"/>
                  <a:pt x="26475" y="3550"/>
                </a:cubicBezTo>
                <a:cubicBezTo>
                  <a:pt x="26718" y="4644"/>
                  <a:pt x="26961" y="5769"/>
                  <a:pt x="27204" y="6893"/>
                </a:cubicBezTo>
                <a:cubicBezTo>
                  <a:pt x="27265" y="7167"/>
                  <a:pt x="27174" y="7440"/>
                  <a:pt x="26961" y="7623"/>
                </a:cubicBezTo>
                <a:cubicBezTo>
                  <a:pt x="26839" y="7683"/>
                  <a:pt x="26718" y="7744"/>
                  <a:pt x="26566" y="7775"/>
                </a:cubicBezTo>
                <a:lnTo>
                  <a:pt x="26140" y="7866"/>
                </a:lnTo>
                <a:lnTo>
                  <a:pt x="24469" y="8231"/>
                </a:lnTo>
                <a:lnTo>
                  <a:pt x="21216" y="8960"/>
                </a:lnTo>
                <a:lnTo>
                  <a:pt x="15046" y="10297"/>
                </a:lnTo>
                <a:lnTo>
                  <a:pt x="4590" y="12577"/>
                </a:lnTo>
                <a:lnTo>
                  <a:pt x="2462" y="13033"/>
                </a:lnTo>
                <a:cubicBezTo>
                  <a:pt x="2373" y="13069"/>
                  <a:pt x="2284" y="13083"/>
                  <a:pt x="2189" y="13083"/>
                </a:cubicBezTo>
                <a:cubicBezTo>
                  <a:pt x="2122" y="13083"/>
                  <a:pt x="2051" y="13076"/>
                  <a:pt x="1976" y="13063"/>
                </a:cubicBezTo>
                <a:cubicBezTo>
                  <a:pt x="1824" y="13033"/>
                  <a:pt x="1702" y="12972"/>
                  <a:pt x="1611" y="12851"/>
                </a:cubicBezTo>
                <a:cubicBezTo>
                  <a:pt x="1489" y="12729"/>
                  <a:pt x="1429" y="12577"/>
                  <a:pt x="1429" y="12425"/>
                </a:cubicBezTo>
                <a:cubicBezTo>
                  <a:pt x="1368" y="12273"/>
                  <a:pt x="1337" y="12121"/>
                  <a:pt x="1307" y="11969"/>
                </a:cubicBezTo>
                <a:cubicBezTo>
                  <a:pt x="1064" y="10784"/>
                  <a:pt x="821" y="9750"/>
                  <a:pt x="638" y="8930"/>
                </a:cubicBezTo>
                <a:cubicBezTo>
                  <a:pt x="456" y="8139"/>
                  <a:pt x="304" y="7471"/>
                  <a:pt x="213" y="7045"/>
                </a:cubicBezTo>
                <a:lnTo>
                  <a:pt x="91" y="6559"/>
                </a:lnTo>
                <a:lnTo>
                  <a:pt x="91" y="6559"/>
                </a:lnTo>
                <a:cubicBezTo>
                  <a:pt x="122" y="6681"/>
                  <a:pt x="152" y="6833"/>
                  <a:pt x="182" y="7045"/>
                </a:cubicBezTo>
                <a:lnTo>
                  <a:pt x="608" y="8960"/>
                </a:lnTo>
                <a:cubicBezTo>
                  <a:pt x="760" y="9781"/>
                  <a:pt x="1003" y="10814"/>
                  <a:pt x="1246" y="12000"/>
                </a:cubicBezTo>
                <a:cubicBezTo>
                  <a:pt x="1277" y="12152"/>
                  <a:pt x="1307" y="12273"/>
                  <a:pt x="1337" y="12456"/>
                </a:cubicBezTo>
                <a:cubicBezTo>
                  <a:pt x="1368" y="12608"/>
                  <a:pt x="1429" y="12759"/>
                  <a:pt x="1550" y="12881"/>
                </a:cubicBezTo>
                <a:cubicBezTo>
                  <a:pt x="1641" y="13033"/>
                  <a:pt x="1824" y="13094"/>
                  <a:pt x="1976" y="13155"/>
                </a:cubicBezTo>
                <a:lnTo>
                  <a:pt x="2249" y="13155"/>
                </a:lnTo>
                <a:cubicBezTo>
                  <a:pt x="2340" y="13124"/>
                  <a:pt x="2401" y="13094"/>
                  <a:pt x="2492" y="13094"/>
                </a:cubicBezTo>
                <a:lnTo>
                  <a:pt x="4620" y="12638"/>
                </a:lnTo>
                <a:lnTo>
                  <a:pt x="15076" y="10358"/>
                </a:lnTo>
                <a:lnTo>
                  <a:pt x="21247" y="9021"/>
                </a:lnTo>
                <a:lnTo>
                  <a:pt x="24529" y="8291"/>
                </a:lnTo>
                <a:lnTo>
                  <a:pt x="26201" y="7927"/>
                </a:lnTo>
                <a:lnTo>
                  <a:pt x="26627" y="7835"/>
                </a:lnTo>
                <a:cubicBezTo>
                  <a:pt x="26779" y="7805"/>
                  <a:pt x="26900" y="7744"/>
                  <a:pt x="27022" y="7653"/>
                </a:cubicBezTo>
                <a:cubicBezTo>
                  <a:pt x="27295" y="7471"/>
                  <a:pt x="27417" y="7136"/>
                  <a:pt x="27356" y="6832"/>
                </a:cubicBezTo>
                <a:cubicBezTo>
                  <a:pt x="27083" y="5677"/>
                  <a:pt x="26839" y="4553"/>
                  <a:pt x="26596" y="3458"/>
                </a:cubicBezTo>
                <a:cubicBezTo>
                  <a:pt x="26475" y="2911"/>
                  <a:pt x="26353" y="2364"/>
                  <a:pt x="26231" y="1817"/>
                </a:cubicBezTo>
                <a:cubicBezTo>
                  <a:pt x="26171" y="1544"/>
                  <a:pt x="26110" y="1270"/>
                  <a:pt x="26049" y="996"/>
                </a:cubicBezTo>
                <a:cubicBezTo>
                  <a:pt x="26019" y="875"/>
                  <a:pt x="25988" y="723"/>
                  <a:pt x="25958" y="601"/>
                </a:cubicBezTo>
                <a:cubicBezTo>
                  <a:pt x="25928" y="449"/>
                  <a:pt x="25836" y="297"/>
                  <a:pt x="25715" y="206"/>
                </a:cubicBezTo>
                <a:cubicBezTo>
                  <a:pt x="25593" y="115"/>
                  <a:pt x="25472" y="54"/>
                  <a:pt x="25320" y="24"/>
                </a:cubicBezTo>
                <a:cubicBezTo>
                  <a:pt x="25259" y="9"/>
                  <a:pt x="25190" y="1"/>
                  <a:pt x="2511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6" name="Google Shape;4000;p72">
            <a:extLst>
              <a:ext uri="{FF2B5EF4-FFF2-40B4-BE49-F238E27FC236}">
                <a16:creationId xmlns="" xmlns:a16="http://schemas.microsoft.com/office/drawing/2014/main" id="{CF65895E-3F81-4B36-97FA-9439C0D73A31}"/>
              </a:ext>
            </a:extLst>
          </p:cNvPr>
          <p:cNvSpPr/>
          <p:nvPr/>
        </p:nvSpPr>
        <p:spPr>
          <a:xfrm>
            <a:off x="3926083" y="4043813"/>
            <a:ext cx="209152" cy="182092"/>
          </a:xfrm>
          <a:custGeom>
            <a:avLst/>
            <a:gdLst/>
            <a:ahLst/>
            <a:cxnLst/>
            <a:rect l="l" t="t" r="r" b="b"/>
            <a:pathLst>
              <a:path w="9667" h="8878" extrusionOk="0">
                <a:moveTo>
                  <a:pt x="5138" y="1"/>
                </a:moveTo>
                <a:cubicBezTo>
                  <a:pt x="4925" y="1"/>
                  <a:pt x="4712" y="1"/>
                  <a:pt x="4500" y="31"/>
                </a:cubicBezTo>
                <a:cubicBezTo>
                  <a:pt x="1673" y="457"/>
                  <a:pt x="1" y="3375"/>
                  <a:pt x="1034" y="6019"/>
                </a:cubicBezTo>
                <a:cubicBezTo>
                  <a:pt x="1186" y="6384"/>
                  <a:pt x="1338" y="6688"/>
                  <a:pt x="1551" y="6992"/>
                </a:cubicBezTo>
                <a:cubicBezTo>
                  <a:pt x="1794" y="7296"/>
                  <a:pt x="2037" y="7600"/>
                  <a:pt x="2311" y="7843"/>
                </a:cubicBezTo>
                <a:cubicBezTo>
                  <a:pt x="3154" y="8544"/>
                  <a:pt x="4170" y="8878"/>
                  <a:pt x="5173" y="8878"/>
                </a:cubicBezTo>
                <a:cubicBezTo>
                  <a:pt x="6738" y="8878"/>
                  <a:pt x="8275" y="8066"/>
                  <a:pt x="9089" y="6566"/>
                </a:cubicBezTo>
                <a:cubicBezTo>
                  <a:pt x="9484" y="5867"/>
                  <a:pt x="9667" y="5077"/>
                  <a:pt x="9636" y="4286"/>
                </a:cubicBezTo>
                <a:cubicBezTo>
                  <a:pt x="9606" y="4134"/>
                  <a:pt x="9606" y="4013"/>
                  <a:pt x="9606" y="3922"/>
                </a:cubicBezTo>
                <a:cubicBezTo>
                  <a:pt x="9576" y="3800"/>
                  <a:pt x="9545" y="3709"/>
                  <a:pt x="9545" y="3648"/>
                </a:cubicBezTo>
                <a:cubicBezTo>
                  <a:pt x="9545" y="3557"/>
                  <a:pt x="9515" y="3496"/>
                  <a:pt x="9484" y="3435"/>
                </a:cubicBezTo>
                <a:cubicBezTo>
                  <a:pt x="9484" y="3496"/>
                  <a:pt x="9484" y="3587"/>
                  <a:pt x="9484" y="3648"/>
                </a:cubicBezTo>
                <a:cubicBezTo>
                  <a:pt x="9515" y="3739"/>
                  <a:pt x="9515" y="3830"/>
                  <a:pt x="9515" y="3922"/>
                </a:cubicBezTo>
                <a:lnTo>
                  <a:pt x="9515" y="4286"/>
                </a:lnTo>
                <a:cubicBezTo>
                  <a:pt x="9515" y="5593"/>
                  <a:pt x="8907" y="6840"/>
                  <a:pt x="7904" y="7660"/>
                </a:cubicBezTo>
                <a:cubicBezTo>
                  <a:pt x="7081" y="8329"/>
                  <a:pt x="6145" y="8627"/>
                  <a:pt x="5232" y="8627"/>
                </a:cubicBezTo>
                <a:cubicBezTo>
                  <a:pt x="2905" y="8627"/>
                  <a:pt x="725" y="6689"/>
                  <a:pt x="943" y="3982"/>
                </a:cubicBezTo>
                <a:cubicBezTo>
                  <a:pt x="1065" y="2858"/>
                  <a:pt x="1612" y="1824"/>
                  <a:pt x="2463" y="1095"/>
                </a:cubicBezTo>
                <a:cubicBezTo>
                  <a:pt x="3071" y="578"/>
                  <a:pt x="3770" y="274"/>
                  <a:pt x="4530" y="122"/>
                </a:cubicBezTo>
                <a:cubicBezTo>
                  <a:pt x="5047" y="1"/>
                  <a:pt x="5351" y="31"/>
                  <a:pt x="5351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7" name="Google Shape;4001;p72">
            <a:extLst>
              <a:ext uri="{FF2B5EF4-FFF2-40B4-BE49-F238E27FC236}">
                <a16:creationId xmlns="" xmlns:a16="http://schemas.microsoft.com/office/drawing/2014/main" id="{61C34D09-E01A-4684-BDA3-0D223198EFDE}"/>
              </a:ext>
            </a:extLst>
          </p:cNvPr>
          <p:cNvSpPr/>
          <p:nvPr/>
        </p:nvSpPr>
        <p:spPr>
          <a:xfrm>
            <a:off x="4099062" y="4079459"/>
            <a:ext cx="50389" cy="39196"/>
          </a:xfrm>
          <a:custGeom>
            <a:avLst/>
            <a:gdLst/>
            <a:ahLst/>
            <a:cxnLst/>
            <a:rect l="l" t="t" r="r" b="b"/>
            <a:pathLst>
              <a:path w="2329" h="1911" extrusionOk="0">
                <a:moveTo>
                  <a:pt x="1248" y="1"/>
                </a:moveTo>
                <a:cubicBezTo>
                  <a:pt x="1177" y="1"/>
                  <a:pt x="1105" y="9"/>
                  <a:pt x="1033" y="26"/>
                </a:cubicBezTo>
                <a:cubicBezTo>
                  <a:pt x="213" y="178"/>
                  <a:pt x="0" y="1302"/>
                  <a:pt x="730" y="1758"/>
                </a:cubicBezTo>
                <a:cubicBezTo>
                  <a:pt x="898" y="1863"/>
                  <a:pt x="1075" y="1910"/>
                  <a:pt x="1247" y="1910"/>
                </a:cubicBezTo>
                <a:cubicBezTo>
                  <a:pt x="1821" y="1910"/>
                  <a:pt x="2329" y="1387"/>
                  <a:pt x="2189" y="755"/>
                </a:cubicBezTo>
                <a:cubicBezTo>
                  <a:pt x="2084" y="310"/>
                  <a:pt x="1686" y="1"/>
                  <a:pt x="1248" y="1"/>
                </a:cubicBez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8" name="Google Shape;4002;p72">
            <a:extLst>
              <a:ext uri="{FF2B5EF4-FFF2-40B4-BE49-F238E27FC236}">
                <a16:creationId xmlns="" xmlns:a16="http://schemas.microsoft.com/office/drawing/2014/main" id="{A63A5F68-5E54-4AD9-9763-8E5CD3B78539}"/>
              </a:ext>
            </a:extLst>
          </p:cNvPr>
          <p:cNvSpPr/>
          <p:nvPr/>
        </p:nvSpPr>
        <p:spPr>
          <a:xfrm>
            <a:off x="4493632" y="393221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1"/>
                </a:moveTo>
                <a:lnTo>
                  <a:pt x="0" y="943"/>
                </a:lnTo>
                <a:lnTo>
                  <a:pt x="1368" y="7205"/>
                </a:lnTo>
                <a:lnTo>
                  <a:pt x="5684" y="6262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69" name="Google Shape;4003;p72">
            <a:extLst>
              <a:ext uri="{FF2B5EF4-FFF2-40B4-BE49-F238E27FC236}">
                <a16:creationId xmlns="" xmlns:a16="http://schemas.microsoft.com/office/drawing/2014/main" id="{E7A68E23-719D-4669-A8D8-9EDF274E6D9E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0" name="Google Shape;4004;p72">
            <a:extLst>
              <a:ext uri="{FF2B5EF4-FFF2-40B4-BE49-F238E27FC236}">
                <a16:creationId xmlns="" xmlns:a16="http://schemas.microsoft.com/office/drawing/2014/main" id="{1150115D-C01B-473D-87E7-E8C6AC7C71FD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1" name="Google Shape;4005;p72">
            <a:extLst>
              <a:ext uri="{FF2B5EF4-FFF2-40B4-BE49-F238E27FC236}">
                <a16:creationId xmlns="" xmlns:a16="http://schemas.microsoft.com/office/drawing/2014/main" id="{C628DCDF-3F97-44BB-8A78-EDF597E13282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B7D5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2" name="Google Shape;4006;p72">
            <a:extLst>
              <a:ext uri="{FF2B5EF4-FFF2-40B4-BE49-F238E27FC236}">
                <a16:creationId xmlns="" xmlns:a16="http://schemas.microsoft.com/office/drawing/2014/main" id="{A4D4B012-4A17-4BCC-B978-C5B3691AD88C}"/>
              </a:ext>
            </a:extLst>
          </p:cNvPr>
          <p:cNvSpPr/>
          <p:nvPr/>
        </p:nvSpPr>
        <p:spPr>
          <a:xfrm>
            <a:off x="4191121" y="3995182"/>
            <a:ext cx="122351" cy="147777"/>
          </a:xfrm>
          <a:custGeom>
            <a:avLst/>
            <a:gdLst/>
            <a:ahLst/>
            <a:cxnLst/>
            <a:rect l="l" t="t" r="r" b="b"/>
            <a:pathLst>
              <a:path w="5655" h="7205" extrusionOk="0">
                <a:moveTo>
                  <a:pt x="4286" y="1"/>
                </a:moveTo>
                <a:lnTo>
                  <a:pt x="0" y="943"/>
                </a:lnTo>
                <a:lnTo>
                  <a:pt x="1368" y="7205"/>
                </a:lnTo>
                <a:lnTo>
                  <a:pt x="5654" y="6262"/>
                </a:lnTo>
                <a:lnTo>
                  <a:pt x="428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3" name="Google Shape;4007;p72">
            <a:extLst>
              <a:ext uri="{FF2B5EF4-FFF2-40B4-BE49-F238E27FC236}">
                <a16:creationId xmlns="" xmlns:a16="http://schemas.microsoft.com/office/drawing/2014/main" id="{76033D1E-10A1-4BF3-87D7-486A4F23EEB7}"/>
              </a:ext>
            </a:extLst>
          </p:cNvPr>
          <p:cNvSpPr/>
          <p:nvPr/>
        </p:nvSpPr>
        <p:spPr>
          <a:xfrm>
            <a:off x="4291728" y="3973994"/>
            <a:ext cx="122999" cy="147777"/>
          </a:xfrm>
          <a:custGeom>
            <a:avLst/>
            <a:gdLst/>
            <a:ahLst/>
            <a:cxnLst/>
            <a:rect l="l" t="t" r="r" b="b"/>
            <a:pathLst>
              <a:path w="5685" h="7205" extrusionOk="0">
                <a:moveTo>
                  <a:pt x="4317" y="0"/>
                </a:moveTo>
                <a:lnTo>
                  <a:pt x="1" y="943"/>
                </a:lnTo>
                <a:lnTo>
                  <a:pt x="1369" y="7204"/>
                </a:lnTo>
                <a:lnTo>
                  <a:pt x="5685" y="6262"/>
                </a:lnTo>
                <a:lnTo>
                  <a:pt x="43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4" name="Google Shape;4008;p72">
            <a:extLst>
              <a:ext uri="{FF2B5EF4-FFF2-40B4-BE49-F238E27FC236}">
                <a16:creationId xmlns="" xmlns:a16="http://schemas.microsoft.com/office/drawing/2014/main" id="{CB9A14BB-71E7-4B04-803E-76AF1863DF5A}"/>
              </a:ext>
            </a:extLst>
          </p:cNvPr>
          <p:cNvSpPr/>
          <p:nvPr/>
        </p:nvSpPr>
        <p:spPr>
          <a:xfrm>
            <a:off x="4393004" y="3952786"/>
            <a:ext cx="122999" cy="148415"/>
          </a:xfrm>
          <a:custGeom>
            <a:avLst/>
            <a:gdLst/>
            <a:ahLst/>
            <a:cxnLst/>
            <a:rect l="l" t="t" r="r" b="b"/>
            <a:pathLst>
              <a:path w="5685" h="7236" extrusionOk="0">
                <a:moveTo>
                  <a:pt x="4317" y="1"/>
                </a:moveTo>
                <a:lnTo>
                  <a:pt x="1" y="943"/>
                </a:lnTo>
                <a:lnTo>
                  <a:pt x="1369" y="7235"/>
                </a:lnTo>
                <a:lnTo>
                  <a:pt x="5685" y="6293"/>
                </a:lnTo>
                <a:lnTo>
                  <a:pt x="4317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5" name="Google Shape;4009;p72">
            <a:extLst>
              <a:ext uri="{FF2B5EF4-FFF2-40B4-BE49-F238E27FC236}">
                <a16:creationId xmlns="" xmlns:a16="http://schemas.microsoft.com/office/drawing/2014/main" id="{0B7B8404-6F7C-4BC3-A8AB-67E24B60FE3F}"/>
              </a:ext>
            </a:extLst>
          </p:cNvPr>
          <p:cNvSpPr/>
          <p:nvPr/>
        </p:nvSpPr>
        <p:spPr>
          <a:xfrm>
            <a:off x="1710529" y="3791324"/>
            <a:ext cx="115123" cy="158363"/>
          </a:xfrm>
          <a:custGeom>
            <a:avLst/>
            <a:gdLst/>
            <a:ahLst/>
            <a:cxnLst/>
            <a:rect l="l" t="t" r="r" b="b"/>
            <a:pathLst>
              <a:path w="5321" h="7721" extrusionOk="0">
                <a:moveTo>
                  <a:pt x="1" y="0"/>
                </a:moveTo>
                <a:lnTo>
                  <a:pt x="1186" y="6323"/>
                </a:lnTo>
                <a:lnTo>
                  <a:pt x="2159" y="4560"/>
                </a:lnTo>
                <a:lnTo>
                  <a:pt x="4256" y="7721"/>
                </a:lnTo>
                <a:lnTo>
                  <a:pt x="5320" y="6991"/>
                </a:lnTo>
                <a:lnTo>
                  <a:pt x="3223" y="3861"/>
                </a:lnTo>
                <a:lnTo>
                  <a:pt x="5138" y="3557"/>
                </a:lnTo>
                <a:lnTo>
                  <a:pt x="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78" name="TextBox 13">
            <a:extLst>
              <a:ext uri="{FF2B5EF4-FFF2-40B4-BE49-F238E27FC236}">
                <a16:creationId xmlns="" xmlns:a16="http://schemas.microsoft.com/office/drawing/2014/main" id="{46E78814-A36D-E1E7-325E-156479835616}"/>
              </a:ext>
            </a:extLst>
          </p:cNvPr>
          <p:cNvSpPr txBox="1"/>
          <p:nvPr/>
        </p:nvSpPr>
        <p:spPr>
          <a:xfrm>
            <a:off x="5545214" y="2841752"/>
            <a:ext cx="6040777" cy="3375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0000"/>
              </a:lnSpc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Đám mây 1">
            <a:extLst>
              <a:ext uri="{FF2B5EF4-FFF2-40B4-BE49-F238E27FC236}">
                <a16:creationId xmlns="" xmlns:a16="http://schemas.microsoft.com/office/drawing/2014/main" id="{D7CB2E30-A359-3B97-02AD-076EE1EF8F4F}"/>
              </a:ext>
            </a:extLst>
          </p:cNvPr>
          <p:cNvSpPr/>
          <p:nvPr/>
        </p:nvSpPr>
        <p:spPr>
          <a:xfrm>
            <a:off x="586926" y="44380"/>
            <a:ext cx="6519570" cy="330084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23534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3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4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5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0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5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8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4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0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2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5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9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5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0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6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9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0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9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5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8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4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6" fill="hold">
                      <p:stCondLst>
                        <p:cond delay="indefinite"/>
                      </p:stCondLst>
                      <p:childTnLst>
                        <p:par>
                          <p:cTn id="827" fill="hold">
                            <p:stCondLst>
                              <p:cond delay="0"/>
                            </p:stCondLst>
                            <p:childTnLst>
                              <p:par>
                                <p:cTn id="8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0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1" fill="hold">
                      <p:stCondLst>
                        <p:cond delay="indefinite"/>
                      </p:stCondLst>
                      <p:childTnLst>
                        <p:par>
                          <p:cTn id="832" fill="hold">
                            <p:stCondLst>
                              <p:cond delay="0"/>
                            </p:stCondLst>
                            <p:childTnLst>
                              <p:par>
                                <p:cTn id="8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5" dur="500"/>
                                        <p:tgtEl>
                                          <p:spTgt spid="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8" grpId="0" build="p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park in urban city Premium Vector">
            <a:extLst>
              <a:ext uri="{FF2B5EF4-FFF2-40B4-BE49-F238E27FC236}">
                <a16:creationId xmlns="" xmlns:a16="http://schemas.microsoft.com/office/drawing/2014/main" id="{3BE8AE33-E618-8235-BFDF-6A2A635E33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" r="626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17AE7B5-8A64-C93F-5F3F-9170769115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86343" y="1202009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E555CA7-4B75-4ACF-86D2-FC8FCD72B2DF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=""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=""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40939" y="1261018"/>
            <a:ext cx="10656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lphaLcParenR"/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78" y="3783633"/>
            <a:ext cx="9275103" cy="238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9" presetClass="entr" presetSubtype="0" decel="10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  <p:bldP spid="19" grpId="0" animBg="1"/>
          <p:bldP spid="21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9A7D021F-5547-4BD3-83BF-02D53FE03085}"/>
              </a:ext>
            </a:extLst>
          </p:cNvPr>
          <p:cNvGrpSpPr/>
          <p:nvPr/>
        </p:nvGrpSpPr>
        <p:grpSpPr>
          <a:xfrm>
            <a:off x="5636918" y="1845290"/>
            <a:ext cx="1412616" cy="518029"/>
            <a:chOff x="5000676" y="619760"/>
            <a:chExt cx="1897580" cy="61152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0C8F4FFB-C0EE-4EDA-97FF-368C97EA19F1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7741D211-AA98-4655-A149-32800D8D8912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5" name="Table 6">
            <a:extLst>
              <a:ext uri="{FF2B5EF4-FFF2-40B4-BE49-F238E27FC236}">
                <a16:creationId xmlns="" xmlns:a16="http://schemas.microsoft.com/office/drawing/2014/main" id="{5A261792-6933-4B92-9C07-5E287BED4D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26312"/>
              </p:ext>
            </p:extLst>
          </p:nvPr>
        </p:nvGraphicFramePr>
        <p:xfrm>
          <a:off x="1577041" y="3738764"/>
          <a:ext cx="9039299" cy="1134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5153">
                  <a:extLst>
                    <a:ext uri="{9D8B030D-6E8A-4147-A177-3AD203B41FA5}">
                      <a16:colId xmlns="" xmlns:a16="http://schemas.microsoft.com/office/drawing/2014/main" val="3035062409"/>
                    </a:ext>
                  </a:extLst>
                </a:gridCol>
                <a:gridCol w="920061">
                  <a:extLst>
                    <a:ext uri="{9D8B030D-6E8A-4147-A177-3AD203B41FA5}">
                      <a16:colId xmlns="" xmlns:a16="http://schemas.microsoft.com/office/drawing/2014/main" val="2077364804"/>
                    </a:ext>
                  </a:extLst>
                </a:gridCol>
                <a:gridCol w="987149">
                  <a:extLst>
                    <a:ext uri="{9D8B030D-6E8A-4147-A177-3AD203B41FA5}">
                      <a16:colId xmlns="" xmlns:a16="http://schemas.microsoft.com/office/drawing/2014/main" val="1403507891"/>
                    </a:ext>
                  </a:extLst>
                </a:gridCol>
                <a:gridCol w="996734">
                  <a:extLst>
                    <a:ext uri="{9D8B030D-6E8A-4147-A177-3AD203B41FA5}">
                      <a16:colId xmlns="" xmlns:a16="http://schemas.microsoft.com/office/drawing/2014/main" val="2337650749"/>
                    </a:ext>
                  </a:extLst>
                </a:gridCol>
                <a:gridCol w="996734">
                  <a:extLst>
                    <a:ext uri="{9D8B030D-6E8A-4147-A177-3AD203B41FA5}">
                      <a16:colId xmlns="" xmlns:a16="http://schemas.microsoft.com/office/drawing/2014/main" val="3326594331"/>
                    </a:ext>
                  </a:extLst>
                </a:gridCol>
                <a:gridCol w="9967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673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7030A0"/>
                        </a:gs>
                        <a:gs pos="57000">
                          <a:srgbClr val="A1133E"/>
                        </a:gs>
                        <a:gs pos="100000">
                          <a:srgbClr val="C00000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2764247284"/>
                  </a:ext>
                </a:extLst>
              </a:tr>
              <a:tr h="567336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01549" marR="101549" marT="50774" marB="5077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1526067"/>
                  </a:ext>
                </a:extLst>
              </a:tr>
            </a:tbl>
          </a:graphicData>
        </a:graphic>
      </p:graphicFrame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BB37805-CB28-406A-9789-A4CE668AC66B}"/>
              </a:ext>
            </a:extLst>
          </p:cNvPr>
          <p:cNvSpPr txBox="1"/>
          <p:nvPr/>
        </p:nvSpPr>
        <p:spPr>
          <a:xfrm>
            <a:off x="1788889" y="5272213"/>
            <a:ext cx="8305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ghi số liệu quãng đường s và thời gian t của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xe đạp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02463FB2-2138-45CC-960D-974452F30CC0}"/>
              </a:ext>
            </a:extLst>
          </p:cNvPr>
          <p:cNvSpPr txBox="1"/>
          <p:nvPr/>
        </p:nvSpPr>
        <p:spPr>
          <a:xfrm>
            <a:off x="625911" y="2730703"/>
            <a:ext cx="7020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Arrow: Chevron 50">
            <a:extLst>
              <a:ext uri="{FF2B5EF4-FFF2-40B4-BE49-F238E27FC236}">
                <a16:creationId xmlns="" xmlns:a16="http://schemas.microsoft.com/office/drawing/2014/main" id="{2BE2C53B-B3B9-46F5-8EF7-A0682DDE8218}"/>
              </a:ext>
            </a:extLst>
          </p:cNvPr>
          <p:cNvSpPr/>
          <p:nvPr/>
        </p:nvSpPr>
        <p:spPr>
          <a:xfrm>
            <a:off x="8145888" y="754835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Arrow: Chevron 51">
            <a:extLst>
              <a:ext uri="{FF2B5EF4-FFF2-40B4-BE49-F238E27FC236}">
                <a16:creationId xmlns="" xmlns:a16="http://schemas.microsoft.com/office/drawing/2014/main" id="{190F053A-0BB4-4A5C-B7F6-978676AA77E1}"/>
              </a:ext>
            </a:extLst>
          </p:cNvPr>
          <p:cNvSpPr/>
          <p:nvPr/>
        </p:nvSpPr>
        <p:spPr>
          <a:xfrm flipH="1">
            <a:off x="3731443" y="748298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99274DCD-2B3D-4760-946C-729EDC053ED7}"/>
              </a:ext>
            </a:extLst>
          </p:cNvPr>
          <p:cNvGrpSpPr/>
          <p:nvPr/>
        </p:nvGrpSpPr>
        <p:grpSpPr>
          <a:xfrm>
            <a:off x="4282622" y="754835"/>
            <a:ext cx="4075044" cy="795132"/>
            <a:chOff x="4303642" y="207086"/>
            <a:chExt cx="4075044" cy="795132"/>
          </a:xfrm>
        </p:grpSpPr>
        <p:grpSp>
          <p:nvGrpSpPr>
            <p:cNvPr id="48" name="Group 47">
              <a:extLst>
                <a:ext uri="{FF2B5EF4-FFF2-40B4-BE49-F238E27FC236}">
                  <a16:creationId xmlns="" xmlns:a16="http://schemas.microsoft.com/office/drawing/2014/main" id="{6534D82E-857B-4CA8-83E0-5583B004A8FE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49" name="Arrow: Pentagon 48">
                <a:extLst>
                  <a:ext uri="{FF2B5EF4-FFF2-40B4-BE49-F238E27FC236}">
                    <a16:creationId xmlns="" xmlns:a16="http://schemas.microsoft.com/office/drawing/2014/main" id="{F89BC9A7-9539-4A54-B36D-EA05A15E46BC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Arrow: Pentagon 49">
                <a:extLst>
                  <a:ext uri="{FF2B5EF4-FFF2-40B4-BE49-F238E27FC236}">
                    <a16:creationId xmlns="" xmlns:a16="http://schemas.microsoft.com/office/drawing/2014/main" id="{02F44908-CFC7-4FD1-B9F8-E761E6541CB0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3201C0A7-31B1-457D-86A5-E46CFC1C1CE6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8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9D7956F-23B0-4D7D-BFC9-81850FC1F261}"/>
              </a:ext>
            </a:extLst>
          </p:cNvPr>
          <p:cNvSpPr txBox="1"/>
          <p:nvPr/>
        </p:nvSpPr>
        <p:spPr>
          <a:xfrm>
            <a:off x="221115" y="1100856"/>
            <a:ext cx="49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="" xmlns:a16="http://schemas.microsoft.com/office/drawing/2014/main" id="{557D10C5-F12E-4308-924F-B2CB7E3FD6BF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row: Chevron 3">
            <a:extLst>
              <a:ext uri="{FF2B5EF4-FFF2-40B4-BE49-F238E27FC236}">
                <a16:creationId xmlns="" xmlns:a16="http://schemas.microsoft.com/office/drawing/2014/main" id="{5E677567-F2A6-4F1A-A93A-8C7CD05D9DF6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7B5B232-CC1F-4BD0-B4D3-C662FC0194B7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E48FF0AD-59E4-469D-A799-801FD96528C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8" name="Arrow: Pentagon 7">
                <a:extLst>
                  <a:ext uri="{FF2B5EF4-FFF2-40B4-BE49-F238E27FC236}">
                    <a16:creationId xmlns="" xmlns:a16="http://schemas.microsoft.com/office/drawing/2014/main" id="{12E8E0FE-C81C-4423-81B3-551521FBB264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Pentagon 8">
                <a:extLst>
                  <a:ext uri="{FF2B5EF4-FFF2-40B4-BE49-F238E27FC236}">
                    <a16:creationId xmlns="" xmlns:a16="http://schemas.microsoft.com/office/drawing/2014/main" id="{40903235-1EEE-4933-8C04-0FB3281C4DE1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0CD52CD9-FBFA-44EB-952C-97BE0A4B7253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AAADFD-C263-4C09-B37F-A3E405B81FD3}"/>
              </a:ext>
            </a:extLst>
          </p:cNvPr>
          <p:cNvSpPr txBox="1"/>
          <p:nvPr/>
        </p:nvSpPr>
        <p:spPr>
          <a:xfrm>
            <a:off x="570581" y="961957"/>
            <a:ext cx="113302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hai trục tọa độ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độ dài quãng đường) và O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(biểu diễn thời gian) theo tỉ lệ: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Ot ứng 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s.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độ chia trên trục Os ứng với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</a:t>
            </a:r>
          </a:p>
        </p:txBody>
      </p:sp>
      <p:pic>
        <p:nvPicPr>
          <p:cNvPr id="35" name="Picutre 447"/>
          <p:cNvPicPr/>
          <p:nvPr/>
        </p:nvPicPr>
        <p:blipFill>
          <a:blip r:embed="rId2"/>
          <a:stretch/>
        </p:blipFill>
        <p:spPr>
          <a:xfrm>
            <a:off x="6668589" y="1897408"/>
            <a:ext cx="4952830" cy="389675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15A4842-3904-4CB4-8110-6330EE273F19}"/>
              </a:ext>
            </a:extLst>
          </p:cNvPr>
          <p:cNvSpPr txBox="1"/>
          <p:nvPr/>
        </p:nvSpPr>
        <p:spPr>
          <a:xfrm>
            <a:off x="221115" y="3245764"/>
            <a:ext cx="60626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gốc O (biểu diễn nơi xuất phát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vi-VN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</a:t>
            </a:r>
            <a:r>
              <a:rPr lang="vi-VN" sz="28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 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7E907FB6-F5EB-48BB-85E0-CA277DF90E20}"/>
              </a:ext>
            </a:extLst>
          </p:cNvPr>
          <p:cNvSpPr txBox="1"/>
          <p:nvPr/>
        </p:nvSpPr>
        <p:spPr>
          <a:xfrm>
            <a:off x="221115" y="4195773"/>
            <a:ext cx="6361833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xác định các điểm còn lại: (t =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2s; s = 10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4s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6s; s = 30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8s; s = 40 m),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 =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10s; s = 50 m).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7A6B3A6-E30F-4B46-9135-F52C87A037C1}"/>
              </a:ext>
            </a:extLst>
          </p:cNvPr>
          <p:cNvSpPr txBox="1"/>
          <p:nvPr/>
        </p:nvSpPr>
        <p:spPr>
          <a:xfrm>
            <a:off x="0" y="6024485"/>
            <a:ext cx="12006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các điểm đã vẽ ta được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thị quãng đường – thời gian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đi xe đạp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95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41" grpId="0"/>
      <p:bldP spid="42" grpId="0"/>
      <p:bldP spid="4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79135C38-8B29-4ABC-9EEE-951615B46336}"/>
              </a:ext>
            </a:extLst>
          </p:cNvPr>
          <p:cNvGrpSpPr/>
          <p:nvPr/>
        </p:nvGrpSpPr>
        <p:grpSpPr>
          <a:xfrm>
            <a:off x="223228" y="1462424"/>
            <a:ext cx="1016000" cy="1016000"/>
            <a:chOff x="111245" y="1299639"/>
            <a:chExt cx="1016000" cy="1016000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2D96AEA1-3B93-4699-8C2A-B04F97407E74}"/>
                </a:ext>
              </a:extLst>
            </p:cNvPr>
            <p:cNvGrpSpPr/>
            <p:nvPr/>
          </p:nvGrpSpPr>
          <p:grpSpPr>
            <a:xfrm>
              <a:off x="111245" y="1299639"/>
              <a:ext cx="1016000" cy="1016000"/>
              <a:chOff x="325120" y="895505"/>
              <a:chExt cx="1016000" cy="1016000"/>
            </a:xfrm>
          </p:grpSpPr>
          <p:sp>
            <p:nvSpPr>
              <p:cNvPr id="6" name="Oval 5">
                <a:extLst>
                  <a:ext uri="{FF2B5EF4-FFF2-40B4-BE49-F238E27FC236}">
                    <a16:creationId xmlns="" xmlns:a16="http://schemas.microsoft.com/office/drawing/2014/main" id="{EA7C8B0E-CB74-49E7-9E9F-031E9188435E}"/>
                  </a:ext>
                </a:extLst>
              </p:cNvPr>
              <p:cNvSpPr/>
              <p:nvPr/>
            </p:nvSpPr>
            <p:spPr>
              <a:xfrm>
                <a:off x="325120" y="895505"/>
                <a:ext cx="1016000" cy="1016000"/>
              </a:xfrm>
              <a:prstGeom prst="ellipse">
                <a:avLst/>
              </a:prstGeom>
              <a:gradFill>
                <a:gsLst>
                  <a:gs pos="0">
                    <a:srgbClr val="C00000"/>
                  </a:gs>
                  <a:gs pos="47000">
                    <a:srgbClr val="9B164A"/>
                  </a:gs>
                  <a:gs pos="100000">
                    <a:srgbClr val="7030A0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5D9BA7F4-63B4-4F75-A61D-129DE9FE79B3}"/>
                  </a:ext>
                </a:extLst>
              </p:cNvPr>
              <p:cNvSpPr/>
              <p:nvPr/>
            </p:nvSpPr>
            <p:spPr>
              <a:xfrm>
                <a:off x="401320" y="971705"/>
                <a:ext cx="863600" cy="863600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F1803D3-05F0-4C02-A1A6-412C99F538AE}"/>
                </a:ext>
              </a:extLst>
            </p:cNvPr>
            <p:cNvSpPr txBox="1"/>
            <p:nvPr/>
          </p:nvSpPr>
          <p:spPr>
            <a:xfrm>
              <a:off x="326041" y="1572044"/>
              <a:ext cx="586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  <a:endParaRPr 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21A95BA-F9F7-4B57-A878-114173233BAA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</p:grpSpPr>
        <p:sp>
          <p:nvSpPr>
            <p:cNvPr id="16" name="Arrow: Pentagon 15">
              <a:extLst>
                <a:ext uri="{FF2B5EF4-FFF2-40B4-BE49-F238E27FC236}">
                  <a16:creationId xmlns="" xmlns:a16="http://schemas.microsoft.com/office/drawing/2014/main" id="{09AC7D83-A31F-4A35-8CC9-2B5C0DEFBDAA}"/>
                </a:ext>
              </a:extLst>
            </p:cNvPr>
            <p:cNvSpPr/>
            <p:nvPr/>
          </p:nvSpPr>
          <p:spPr>
            <a:xfrm>
              <a:off x="6341164" y="207087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="" xmlns:a16="http://schemas.microsoft.com/office/drawing/2014/main" id="{149C7563-0748-40F2-BF9F-5A5DCC0EAC0F}"/>
                </a:ext>
              </a:extLst>
            </p:cNvPr>
            <p:cNvSpPr/>
            <p:nvPr/>
          </p:nvSpPr>
          <p:spPr>
            <a:xfrm flipH="1">
              <a:off x="4303642" y="207086"/>
              <a:ext cx="2037522" cy="795131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6D71D98-48AD-46E9-9EF4-56312A2DE617}"/>
              </a:ext>
            </a:extLst>
          </p:cNvPr>
          <p:cNvSpPr txBox="1"/>
          <p:nvPr/>
        </p:nvSpPr>
        <p:spPr>
          <a:xfrm>
            <a:off x="5376739" y="312263"/>
            <a:ext cx="193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7536BC7-39FB-4A0B-8479-1BC8FAB6F130}"/>
              </a:ext>
            </a:extLst>
          </p:cNvPr>
          <p:cNvSpPr txBox="1"/>
          <p:nvPr/>
        </p:nvSpPr>
        <p:spPr>
          <a:xfrm>
            <a:off x="1455162" y="1620232"/>
            <a:ext cx="39063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 (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bên)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marL="457200" indent="-457200" algn="just">
              <a:buAutoNum type="alphaLcParenR"/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50 giây, xe đi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nhiêu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algn="just">
              <a:buAutoNum type="alphaLcParenR"/>
            </a:pP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nhanh hơn?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 trên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393774" y="5833077"/>
            <a:ext cx="590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0233D64F-B71B-4105-ADCE-8B872C753E0C}"/>
              </a:ext>
            </a:extLst>
          </p:cNvPr>
          <p:cNvGrpSpPr/>
          <p:nvPr/>
        </p:nvGrpSpPr>
        <p:grpSpPr>
          <a:xfrm>
            <a:off x="5925349" y="1234267"/>
            <a:ext cx="5250198" cy="4536779"/>
            <a:chOff x="5748908" y="1360391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81766" y="3740197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="" xmlns:a16="http://schemas.microsoft.com/office/drawing/2014/main" id="{911E78A5-8F05-49D4-8A26-EF5A73AA8D4A}"/>
                </a:ext>
              </a:extLst>
            </p:cNvPr>
            <p:cNvGrpSpPr/>
            <p:nvPr/>
          </p:nvGrpSpPr>
          <p:grpSpPr>
            <a:xfrm>
              <a:off x="5748908" y="1360391"/>
              <a:ext cx="5250198" cy="4536779"/>
              <a:chOff x="4009523" y="2116026"/>
              <a:chExt cx="5250198" cy="4536779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="" xmlns:a16="http://schemas.microsoft.com/office/drawing/2014/main" id="{C8EFFF07-0BAE-4937-ACE5-753E7A7D8E48}"/>
                  </a:ext>
                </a:extLst>
              </p:cNvPr>
              <p:cNvGrpSpPr/>
              <p:nvPr/>
            </p:nvGrpSpPr>
            <p:grpSpPr>
              <a:xfrm>
                <a:off x="4749487" y="3449204"/>
                <a:ext cx="4510234" cy="3203601"/>
                <a:chOff x="4749487" y="3449204"/>
                <a:chExt cx="4510234" cy="3203601"/>
              </a:xfrm>
            </p:grpSpPr>
            <p:cxnSp>
              <p:nvCxnSpPr>
                <p:cNvPr id="93" name="Straight Connector 92">
                  <a:extLst>
                    <a:ext uri="{FF2B5EF4-FFF2-40B4-BE49-F238E27FC236}">
                      <a16:creationId xmlns="" xmlns:a16="http://schemas.microsoft.com/office/drawing/2014/main" id="{245312DC-A427-444D-BAD4-C5AB84FE2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9487" y="6237192"/>
                  <a:ext cx="4104000" cy="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4" name="TextBox 93">
                  <a:extLst>
                    <a:ext uri="{FF2B5EF4-FFF2-40B4-BE49-F238E27FC236}">
                      <a16:creationId xmlns="" xmlns:a16="http://schemas.microsoft.com/office/drawing/2014/main" id="{017C5E36-815D-4A7A-B79F-18F30F96D7B4}"/>
                    </a:ext>
                  </a:extLst>
                </p:cNvPr>
                <p:cNvSpPr txBox="1"/>
                <p:nvPr/>
              </p:nvSpPr>
              <p:spPr>
                <a:xfrm>
                  <a:off x="8590731" y="6264449"/>
                  <a:ext cx="6689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(s)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="" xmlns:a16="http://schemas.microsoft.com/office/drawing/2014/main" id="{5758E071-7039-4982-ACC8-E108CEAEF45F}"/>
                    </a:ext>
                  </a:extLst>
                </p:cNvPr>
                <p:cNvGrpSpPr/>
                <p:nvPr/>
              </p:nvGrpSpPr>
              <p:grpSpPr>
                <a:xfrm>
                  <a:off x="5105996" y="3449204"/>
                  <a:ext cx="2562621" cy="3201135"/>
                  <a:chOff x="5016744" y="3635550"/>
                  <a:chExt cx="2562621" cy="3201135"/>
                </a:xfrm>
              </p:grpSpPr>
              <p:cxnSp>
                <p:nvCxnSpPr>
                  <p:cNvPr id="107" name="Straight Connector 106">
                    <a:extLst>
                      <a:ext uri="{FF2B5EF4-FFF2-40B4-BE49-F238E27FC236}">
                        <a16:creationId xmlns="" xmlns:a16="http://schemas.microsoft.com/office/drawing/2014/main" id="{7F104BCB-1469-47AE-919A-3F0A72AFF451}"/>
                      </a:ext>
                    </a:extLst>
                  </p:cNvPr>
                  <p:cNvCxnSpPr/>
                  <p:nvPr/>
                </p:nvCxnSpPr>
                <p:spPr>
                  <a:xfrm>
                    <a:off x="523684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8" name="TextBox 107">
                    <a:extLst>
                      <a:ext uri="{FF2B5EF4-FFF2-40B4-BE49-F238E27FC236}">
                        <a16:creationId xmlns="" xmlns:a16="http://schemas.microsoft.com/office/drawing/2014/main" id="{3017AA16-53D3-4D5F-885D-2B6CFD378BF8}"/>
                      </a:ext>
                    </a:extLst>
                  </p:cNvPr>
                  <p:cNvSpPr txBox="1"/>
                  <p:nvPr/>
                </p:nvSpPr>
                <p:spPr>
                  <a:xfrm>
                    <a:off x="5016744" y="6467353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="" xmlns:a16="http://schemas.microsoft.com/office/drawing/2014/main" id="{EBED86D3-EFB7-4ED6-A87F-50D41A9EF7F1}"/>
                      </a:ext>
                    </a:extLst>
                  </p:cNvPr>
                  <p:cNvSpPr txBox="1"/>
                  <p:nvPr/>
                </p:nvSpPr>
                <p:spPr>
                  <a:xfrm>
                    <a:off x="5322168" y="5176527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(1)</a:t>
                    </a:r>
                    <a:endParaRPr lang="en-US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2" name="TextBox 141">
                    <a:extLst>
                      <a:ext uri="{FF2B5EF4-FFF2-40B4-BE49-F238E27FC236}">
                        <a16:creationId xmlns="" xmlns:a16="http://schemas.microsoft.com/office/drawing/2014/main" id="{797E39D1-E02C-48D0-BDA8-497D04222FB7}"/>
                      </a:ext>
                    </a:extLst>
                  </p:cNvPr>
                  <p:cNvSpPr txBox="1"/>
                  <p:nvPr/>
                </p:nvSpPr>
                <p:spPr>
                  <a:xfrm>
                    <a:off x="7006437" y="3635550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(2)</a:t>
                    </a:r>
                    <a:endParaRPr lang="en-US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="" xmlns:a16="http://schemas.microsoft.com/office/drawing/2014/main" id="{D5D53B54-501C-44A4-A375-85A425C54A4A}"/>
                    </a:ext>
                  </a:extLst>
                </p:cNvPr>
                <p:cNvGrpSpPr/>
                <p:nvPr/>
              </p:nvGrpSpPr>
              <p:grpSpPr>
                <a:xfrm>
                  <a:off x="5663406" y="6154556"/>
                  <a:ext cx="440170" cy="494496"/>
                  <a:chOff x="5574154" y="6340902"/>
                  <a:chExt cx="440170" cy="494496"/>
                </a:xfrm>
              </p:grpSpPr>
              <p:cxnSp>
                <p:nvCxnSpPr>
                  <p:cNvPr id="105" name="Straight Connector 104">
                    <a:extLst>
                      <a:ext uri="{FF2B5EF4-FFF2-40B4-BE49-F238E27FC236}">
                        <a16:creationId xmlns="" xmlns:a16="http://schemas.microsoft.com/office/drawing/2014/main" id="{5E9F0DF2-F223-4A1F-87E2-E3009B9766E5}"/>
                      </a:ext>
                    </a:extLst>
                  </p:cNvPr>
                  <p:cNvCxnSpPr/>
                  <p:nvPr/>
                </p:nvCxnSpPr>
                <p:spPr>
                  <a:xfrm>
                    <a:off x="581596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6" name="TextBox 105">
                    <a:extLst>
                      <a:ext uri="{FF2B5EF4-FFF2-40B4-BE49-F238E27FC236}">
                        <a16:creationId xmlns="" xmlns:a16="http://schemas.microsoft.com/office/drawing/2014/main" id="{DA5E9DF0-96B6-4DF9-BD9C-BE757FC227BF}"/>
                      </a:ext>
                    </a:extLst>
                  </p:cNvPr>
                  <p:cNvSpPr txBox="1"/>
                  <p:nvPr/>
                </p:nvSpPr>
                <p:spPr>
                  <a:xfrm>
                    <a:off x="5574154" y="6466066"/>
                    <a:ext cx="44017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="" xmlns:a16="http://schemas.microsoft.com/office/drawing/2014/main" id="{1550BD87-9B7C-44F0-AA9D-3BC715CA67F7}"/>
                    </a:ext>
                  </a:extLst>
                </p:cNvPr>
                <p:cNvGrpSpPr/>
                <p:nvPr/>
              </p:nvGrpSpPr>
              <p:grpSpPr>
                <a:xfrm>
                  <a:off x="6273578" y="6154556"/>
                  <a:ext cx="1135576" cy="496844"/>
                  <a:chOff x="6184326" y="6340902"/>
                  <a:chExt cx="1135576" cy="496844"/>
                </a:xfrm>
              </p:grpSpPr>
              <p:cxnSp>
                <p:nvCxnSpPr>
                  <p:cNvPr id="102" name="Straight Connector 101">
                    <a:extLst>
                      <a:ext uri="{FF2B5EF4-FFF2-40B4-BE49-F238E27FC236}">
                        <a16:creationId xmlns="" xmlns:a16="http://schemas.microsoft.com/office/drawing/2014/main" id="{5E00BAAC-A99F-4A8C-B277-21C7811EAAD4}"/>
                      </a:ext>
                    </a:extLst>
                  </p:cNvPr>
                  <p:cNvCxnSpPr/>
                  <p:nvPr/>
                </p:nvCxnSpPr>
                <p:spPr>
                  <a:xfrm>
                    <a:off x="6391275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3" name="TextBox 102">
                    <a:extLst>
                      <a:ext uri="{FF2B5EF4-FFF2-40B4-BE49-F238E27FC236}">
                        <a16:creationId xmlns="" xmlns:a16="http://schemas.microsoft.com/office/drawing/2014/main" id="{4AF6F112-0BFD-41E8-AD1B-2EB05C755D41}"/>
                      </a:ext>
                    </a:extLst>
                  </p:cNvPr>
                  <p:cNvSpPr txBox="1"/>
                  <p:nvPr/>
                </p:nvSpPr>
                <p:spPr>
                  <a:xfrm>
                    <a:off x="6184326" y="6468414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TextBox 103">
                    <a:extLst>
                      <a:ext uri="{FF2B5EF4-FFF2-40B4-BE49-F238E27FC236}">
                        <a16:creationId xmlns="" xmlns:a16="http://schemas.microsoft.com/office/drawing/2014/main" id="{DC90906F-D6FC-4872-88C7-2EBA33728B35}"/>
                      </a:ext>
                    </a:extLst>
                  </p:cNvPr>
                  <p:cNvSpPr txBox="1"/>
                  <p:nvPr/>
                </p:nvSpPr>
                <p:spPr>
                  <a:xfrm>
                    <a:off x="6746974" y="6463152"/>
                    <a:ext cx="5729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98" name="Group 97">
                  <a:extLst>
                    <a:ext uri="{FF2B5EF4-FFF2-40B4-BE49-F238E27FC236}">
                      <a16:creationId xmlns="" xmlns:a16="http://schemas.microsoft.com/office/drawing/2014/main" id="{C78CF642-20C0-4A06-817D-11234ADF632B}"/>
                    </a:ext>
                  </a:extLst>
                </p:cNvPr>
                <p:cNvGrpSpPr/>
                <p:nvPr/>
              </p:nvGrpSpPr>
              <p:grpSpPr>
                <a:xfrm>
                  <a:off x="7057742" y="6154556"/>
                  <a:ext cx="1405161" cy="498249"/>
                  <a:chOff x="6968490" y="6340902"/>
                  <a:chExt cx="1405161" cy="498249"/>
                </a:xfrm>
              </p:grpSpPr>
              <p:cxnSp>
                <p:nvCxnSpPr>
                  <p:cNvPr id="99" name="Straight Connector 98">
                    <a:extLst>
                      <a:ext uri="{FF2B5EF4-FFF2-40B4-BE49-F238E27FC236}">
                        <a16:creationId xmlns="" xmlns:a16="http://schemas.microsoft.com/office/drawing/2014/main" id="{2FEBE825-DD9A-422D-B351-93E007E3377B}"/>
                      </a:ext>
                    </a:extLst>
                  </p:cNvPr>
                  <p:cNvCxnSpPr/>
                  <p:nvPr/>
                </p:nvCxnSpPr>
                <p:spPr>
                  <a:xfrm>
                    <a:off x="696849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TextBox 99">
                    <a:extLst>
                      <a:ext uri="{FF2B5EF4-FFF2-40B4-BE49-F238E27FC236}">
                        <a16:creationId xmlns="" xmlns:a16="http://schemas.microsoft.com/office/drawing/2014/main" id="{B72EE496-ACA7-4B39-B0AE-5CD29ADF71B4}"/>
                      </a:ext>
                    </a:extLst>
                  </p:cNvPr>
                  <p:cNvSpPr txBox="1"/>
                  <p:nvPr/>
                </p:nvSpPr>
                <p:spPr>
                  <a:xfrm>
                    <a:off x="7340823" y="6467353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1" name="Straight Connector 100">
                    <a:extLst>
                      <a:ext uri="{FF2B5EF4-FFF2-40B4-BE49-F238E27FC236}">
                        <a16:creationId xmlns="" xmlns:a16="http://schemas.microsoft.com/office/drawing/2014/main" id="{5660666C-08D4-4485-AB53-E7F373CF989A}"/>
                      </a:ext>
                    </a:extLst>
                  </p:cNvPr>
                  <p:cNvCxnSpPr/>
                  <p:nvPr/>
                </p:nvCxnSpPr>
                <p:spPr>
                  <a:xfrm>
                    <a:off x="7543800" y="634090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134">
                    <a:extLst>
                      <a:ext uri="{FF2B5EF4-FFF2-40B4-BE49-F238E27FC236}">
                        <a16:creationId xmlns="" xmlns:a16="http://schemas.microsoft.com/office/drawing/2014/main" id="{9D972135-9A4D-4A67-8198-6BE3570EA35A}"/>
                      </a:ext>
                    </a:extLst>
                  </p:cNvPr>
                  <p:cNvCxnSpPr/>
                  <p:nvPr/>
                </p:nvCxnSpPr>
                <p:spPr>
                  <a:xfrm>
                    <a:off x="8145780" y="6345982"/>
                    <a:ext cx="0" cy="154916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9" name="TextBox 138">
                    <a:extLst>
                      <a:ext uri="{FF2B5EF4-FFF2-40B4-BE49-F238E27FC236}">
                        <a16:creationId xmlns="" xmlns:a16="http://schemas.microsoft.com/office/drawing/2014/main" id="{D13A91E9-FBCF-4567-877B-BC0C229B2F55}"/>
                      </a:ext>
                    </a:extLst>
                  </p:cNvPr>
                  <p:cNvSpPr txBox="1"/>
                  <p:nvPr/>
                </p:nvSpPr>
                <p:spPr>
                  <a:xfrm>
                    <a:off x="7924392" y="6469819"/>
                    <a:ext cx="44925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grpSp>
            <p:nvGrpSpPr>
              <p:cNvPr id="74" name="Group 73">
                <a:extLst>
                  <a:ext uri="{FF2B5EF4-FFF2-40B4-BE49-F238E27FC236}">
                    <a16:creationId xmlns="" xmlns:a16="http://schemas.microsoft.com/office/drawing/2014/main" id="{FC8078C9-158E-4772-8E39-12D08F609BF5}"/>
                  </a:ext>
                </a:extLst>
              </p:cNvPr>
              <p:cNvGrpSpPr/>
              <p:nvPr/>
            </p:nvGrpSpPr>
            <p:grpSpPr>
              <a:xfrm>
                <a:off x="4009523" y="2116026"/>
                <a:ext cx="828259" cy="4407862"/>
                <a:chOff x="4009523" y="2116026"/>
                <a:chExt cx="828259" cy="4407862"/>
              </a:xfrm>
            </p:grpSpPr>
            <p:cxnSp>
              <p:nvCxnSpPr>
                <p:cNvPr id="75" name="Straight Connector 74">
                  <a:extLst>
                    <a:ext uri="{FF2B5EF4-FFF2-40B4-BE49-F238E27FC236}">
                      <a16:creationId xmlns="" xmlns:a16="http://schemas.microsoft.com/office/drawing/2014/main" id="{11BCDACC-0664-466C-9AB0-DB8B297E2C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749487" y="2276799"/>
                  <a:ext cx="5681" cy="3960000"/>
                </a:xfrm>
                <a:prstGeom prst="line">
                  <a:avLst/>
                </a:prstGeom>
                <a:ln w="38100">
                  <a:solidFill>
                    <a:srgbClr val="00B050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Oval 75">
                  <a:extLst>
                    <a:ext uri="{FF2B5EF4-FFF2-40B4-BE49-F238E27FC236}">
                      <a16:creationId xmlns="" xmlns:a16="http://schemas.microsoft.com/office/drawing/2014/main" id="{F8192511-281D-4197-B029-0F5F3F931CB6}"/>
                    </a:ext>
                  </a:extLst>
                </p:cNvPr>
                <p:cNvSpPr/>
                <p:nvPr/>
              </p:nvSpPr>
              <p:spPr>
                <a:xfrm>
                  <a:off x="4708973" y="6193378"/>
                  <a:ext cx="87630" cy="87630"/>
                </a:xfrm>
                <a:prstGeom prst="ellipse">
                  <a:avLst/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="" xmlns:a16="http://schemas.microsoft.com/office/drawing/2014/main" id="{F09080C5-56A7-476C-9251-805D296E885D}"/>
                    </a:ext>
                  </a:extLst>
                </p:cNvPr>
                <p:cNvSpPr txBox="1"/>
                <p:nvPr/>
              </p:nvSpPr>
              <p:spPr>
                <a:xfrm>
                  <a:off x="4391979" y="6154556"/>
                  <a:ext cx="3022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="" xmlns:a16="http://schemas.microsoft.com/office/drawing/2014/main" id="{E9130DCF-51EA-43AE-BFFB-A220263AB992}"/>
                    </a:ext>
                  </a:extLst>
                </p:cNvPr>
                <p:cNvSpPr txBox="1"/>
                <p:nvPr/>
              </p:nvSpPr>
              <p:spPr>
                <a:xfrm>
                  <a:off x="4009523" y="2116026"/>
                  <a:ext cx="82317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i="1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 </a:t>
                  </a:r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(m)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9" name="Group 78">
                  <a:extLst>
                    <a:ext uri="{FF2B5EF4-FFF2-40B4-BE49-F238E27FC236}">
                      <a16:creationId xmlns="" xmlns:a16="http://schemas.microsoft.com/office/drawing/2014/main" id="{EAD6E25B-1698-4298-8A3F-1F294A66046D}"/>
                    </a:ext>
                  </a:extLst>
                </p:cNvPr>
                <p:cNvGrpSpPr/>
                <p:nvPr/>
              </p:nvGrpSpPr>
              <p:grpSpPr>
                <a:xfrm>
                  <a:off x="4113873" y="5468922"/>
                  <a:ext cx="718829" cy="369332"/>
                  <a:chOff x="4024621" y="5655268"/>
                  <a:chExt cx="718829" cy="369332"/>
                </a:xfrm>
              </p:grpSpPr>
              <p:cxnSp>
                <p:nvCxnSpPr>
                  <p:cNvPr id="91" name="Straight Connector 90">
                    <a:extLst>
                      <a:ext uri="{FF2B5EF4-FFF2-40B4-BE49-F238E27FC236}">
                        <a16:creationId xmlns="" xmlns:a16="http://schemas.microsoft.com/office/drawing/2014/main" id="{AF3141D1-6583-4598-BBFD-AD26E1C60E7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843292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2" name="TextBox 91">
                    <a:extLst>
                      <a:ext uri="{FF2B5EF4-FFF2-40B4-BE49-F238E27FC236}">
                        <a16:creationId xmlns="" xmlns:a16="http://schemas.microsoft.com/office/drawing/2014/main" id="{B8B75218-87AA-4744-8E05-03528B12F4A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5655268"/>
                    <a:ext cx="56977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="" xmlns:a16="http://schemas.microsoft.com/office/drawing/2014/main" id="{7E7D59E5-9667-4F8C-B43C-535EE034A8F4}"/>
                    </a:ext>
                  </a:extLst>
                </p:cNvPr>
                <p:cNvGrpSpPr/>
                <p:nvPr/>
              </p:nvGrpSpPr>
              <p:grpSpPr>
                <a:xfrm>
                  <a:off x="4108192" y="4892086"/>
                  <a:ext cx="724510" cy="369332"/>
                  <a:chOff x="4018940" y="5078432"/>
                  <a:chExt cx="724510" cy="369332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="" xmlns:a16="http://schemas.microsoft.com/office/drawing/2014/main" id="{FA9AFA0A-C234-464C-B690-CBB6543FCF93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527153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" name="TextBox 89">
                    <a:extLst>
                      <a:ext uri="{FF2B5EF4-FFF2-40B4-BE49-F238E27FC236}">
                        <a16:creationId xmlns="" xmlns:a16="http://schemas.microsoft.com/office/drawing/2014/main" id="{3A3B60AF-8AC1-457C-8147-CFE591320073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940" y="5078432"/>
                    <a:ext cx="6526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="" xmlns:a16="http://schemas.microsoft.com/office/drawing/2014/main" id="{0A4B726F-35CC-4ED1-8A73-38CD63D32CEC}"/>
                    </a:ext>
                  </a:extLst>
                </p:cNvPr>
                <p:cNvGrpSpPr/>
                <p:nvPr/>
              </p:nvGrpSpPr>
              <p:grpSpPr>
                <a:xfrm>
                  <a:off x="4107758" y="3741373"/>
                  <a:ext cx="724944" cy="965157"/>
                  <a:chOff x="4018506" y="3927719"/>
                  <a:chExt cx="724944" cy="965157"/>
                </a:xfrm>
              </p:grpSpPr>
              <p:cxnSp>
                <p:nvCxnSpPr>
                  <p:cNvPr id="86" name="Straight Connector 85">
                    <a:extLst>
                      <a:ext uri="{FF2B5EF4-FFF2-40B4-BE49-F238E27FC236}">
                        <a16:creationId xmlns="" xmlns:a16="http://schemas.microsoft.com/office/drawing/2014/main" id="{3B7E2266-93A5-4413-88A5-F8E7453D8299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69305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7" name="TextBox 86">
                    <a:extLst>
                      <a:ext uri="{FF2B5EF4-FFF2-40B4-BE49-F238E27FC236}">
                        <a16:creationId xmlns="" xmlns:a16="http://schemas.microsoft.com/office/drawing/2014/main" id="{41306E55-6BF2-4461-B47C-650E2155580F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4523544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="" xmlns:a16="http://schemas.microsoft.com/office/drawing/2014/main" id="{18EA376D-F30E-4670-844C-F754A05162F9}"/>
                      </a:ext>
                    </a:extLst>
                  </p:cNvPr>
                  <p:cNvSpPr txBox="1"/>
                  <p:nvPr/>
                </p:nvSpPr>
                <p:spPr>
                  <a:xfrm>
                    <a:off x="4018506" y="3927719"/>
                    <a:ext cx="64129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="" xmlns:a16="http://schemas.microsoft.com/office/drawing/2014/main" id="{2D7CB53C-8B4D-4F5C-8A79-9E71DD8C21FF}"/>
                    </a:ext>
                  </a:extLst>
                </p:cNvPr>
                <p:cNvGrpSpPr/>
                <p:nvPr/>
              </p:nvGrpSpPr>
              <p:grpSpPr>
                <a:xfrm>
                  <a:off x="4105021" y="2542606"/>
                  <a:ext cx="732761" cy="1387521"/>
                  <a:chOff x="4015769" y="2728952"/>
                  <a:chExt cx="732761" cy="1387521"/>
                </a:xfrm>
              </p:grpSpPr>
              <p:cxnSp>
                <p:nvCxnSpPr>
                  <p:cNvPr id="83" name="Straight Connector 82">
                    <a:extLst>
                      <a:ext uri="{FF2B5EF4-FFF2-40B4-BE49-F238E27FC236}">
                        <a16:creationId xmlns="" xmlns:a16="http://schemas.microsoft.com/office/drawing/2014/main" id="{2066D0E6-954D-4A97-828C-F99B7F2EA921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4116473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xtBox 83">
                    <a:extLst>
                      <a:ext uri="{FF2B5EF4-FFF2-40B4-BE49-F238E27FC236}">
                        <a16:creationId xmlns="" xmlns:a16="http://schemas.microsoft.com/office/drawing/2014/main" id="{5DCE3DC9-0DF5-4B9C-9A4F-5A544EDCCFD0}"/>
                      </a:ext>
                    </a:extLst>
                  </p:cNvPr>
                  <p:cNvSpPr txBox="1"/>
                  <p:nvPr/>
                </p:nvSpPr>
                <p:spPr>
                  <a:xfrm>
                    <a:off x="4015769" y="3347525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750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85" name="Straight Connector 84">
                    <a:extLst>
                      <a:ext uri="{FF2B5EF4-FFF2-40B4-BE49-F238E27FC236}">
                        <a16:creationId xmlns="" xmlns:a16="http://schemas.microsoft.com/office/drawing/2014/main" id="{D43A4276-6E85-4444-8418-0D04B5D005BC}"/>
                      </a:ext>
                    </a:extLst>
                  </p:cNvPr>
                  <p:cNvCxnSpPr/>
                  <p:nvPr/>
                </p:nvCxnSpPr>
                <p:spPr>
                  <a:xfrm>
                    <a:off x="4574502" y="3543298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6" name="Straight Connector 135">
                    <a:extLst>
                      <a:ext uri="{FF2B5EF4-FFF2-40B4-BE49-F238E27FC236}">
                        <a16:creationId xmlns="" xmlns:a16="http://schemas.microsoft.com/office/drawing/2014/main" id="{67DFE244-4F15-48DA-B4CC-49093251A9D7}"/>
                      </a:ext>
                    </a:extLst>
                  </p:cNvPr>
                  <p:cNvCxnSpPr/>
                  <p:nvPr/>
                </p:nvCxnSpPr>
                <p:spPr>
                  <a:xfrm>
                    <a:off x="4579582" y="2930541"/>
                    <a:ext cx="168948" cy="0"/>
                  </a:xfrm>
                  <a:prstGeom prst="line">
                    <a:avLst/>
                  </a:prstGeom>
                  <a:ln w="28575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TextBox 137">
                    <a:extLst>
                      <a:ext uri="{FF2B5EF4-FFF2-40B4-BE49-F238E27FC236}">
                        <a16:creationId xmlns="" xmlns:a16="http://schemas.microsoft.com/office/drawing/2014/main" id="{2B0E3164-1716-45A2-A394-994EE7313139}"/>
                      </a:ext>
                    </a:extLst>
                  </p:cNvPr>
                  <p:cNvSpPr txBox="1"/>
                  <p:nvPr/>
                </p:nvSpPr>
                <p:spPr>
                  <a:xfrm>
                    <a:off x="4024621" y="2728952"/>
                    <a:ext cx="6627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vi-VN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900</a:t>
                    </a:r>
                    <a:endParaRPr lang="en-US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</p:grp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7127" y="3735234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83423" y="3750138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974417" y="1996439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53838" y="1988560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8394" y="1995866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9887712" y="1935553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=""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8693113" y="3679884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154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Chevron 17">
            <a:extLst>
              <a:ext uri="{FF2B5EF4-FFF2-40B4-BE49-F238E27FC236}">
                <a16:creationId xmlns="" xmlns:a16="http://schemas.microsoft.com/office/drawing/2014/main" id="{BBBAF906-F88B-45AB-9AAB-18C5F7115120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="" xmlns:a16="http://schemas.microsoft.com/office/drawing/2014/main" id="{C7388AA8-3332-4E50-93A1-A25933B2644C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FF9327CD-9C46-40AA-A2B5-21321D2DF199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20" name="Group 19">
              <a:extLst>
                <a:ext uri="{FF2B5EF4-FFF2-40B4-BE49-F238E27FC236}">
                  <a16:creationId xmlns="" xmlns:a16="http://schemas.microsoft.com/office/drawing/2014/main" id="{821A95BA-F9F7-4B57-A878-114173233BAA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6" name="Arrow: Pentagon 15">
                <a:extLst>
                  <a:ext uri="{FF2B5EF4-FFF2-40B4-BE49-F238E27FC236}">
                    <a16:creationId xmlns="" xmlns:a16="http://schemas.microsoft.com/office/drawing/2014/main" id="{09AC7D83-A31F-4A35-8CC9-2B5C0DEFBDAA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Pentagon 16">
                <a:extLst>
                  <a:ext uri="{FF2B5EF4-FFF2-40B4-BE49-F238E27FC236}">
                    <a16:creationId xmlns="" xmlns:a16="http://schemas.microsoft.com/office/drawing/2014/main" id="{149C7563-0748-40F2-BF9F-5A5DCC0EAC0F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6D71D98-48AD-46E9-9EF4-56312A2DE617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E2857EE6-CF73-4F38-9263-AE7E49FE98B7}"/>
              </a:ext>
            </a:extLst>
          </p:cNvPr>
          <p:cNvSpPr txBox="1"/>
          <p:nvPr/>
        </p:nvSpPr>
        <p:spPr>
          <a:xfrm>
            <a:off x="6560640" y="6053756"/>
            <a:ext cx="4737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0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0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E4218C22-1E20-47D5-A67D-7E4217A52E2B}"/>
              </a:ext>
            </a:extLst>
          </p:cNvPr>
          <p:cNvGrpSpPr/>
          <p:nvPr/>
        </p:nvGrpSpPr>
        <p:grpSpPr>
          <a:xfrm>
            <a:off x="6137233" y="1375177"/>
            <a:ext cx="5250198" cy="4536779"/>
            <a:chOff x="6137233" y="1375177"/>
            <a:chExt cx="5250198" cy="4536779"/>
          </a:xfrm>
        </p:grpSpPr>
        <p:cxnSp>
          <p:nvCxnSpPr>
            <p:cNvPr id="71" name="Straight Connector 70">
              <a:extLst>
                <a:ext uri="{FF2B5EF4-FFF2-40B4-BE49-F238E27FC236}">
                  <a16:creationId xmlns="" xmlns:a16="http://schemas.microsoft.com/office/drawing/2014/main" id="{4B55B32B-A489-4A2D-BF7E-C7B9C29F0A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0091" y="3754983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C8EFFF07-0BAE-4937-ACE5-753E7A7D8E48}"/>
                </a:ext>
              </a:extLst>
            </p:cNvPr>
            <p:cNvGrpSpPr/>
            <p:nvPr/>
          </p:nvGrpSpPr>
          <p:grpSpPr>
            <a:xfrm>
              <a:off x="6877197" y="2420330"/>
              <a:ext cx="4510234" cy="3491626"/>
              <a:chOff x="4749487" y="3161179"/>
              <a:chExt cx="4510234" cy="3491626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="" xmlns:a16="http://schemas.microsoft.com/office/drawing/2014/main" id="{245312DC-A427-444D-BAD4-C5AB84FE2A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49487" y="6237192"/>
                <a:ext cx="4104000" cy="0"/>
              </a:xfrm>
              <a:prstGeom prst="line">
                <a:avLst/>
              </a:prstGeom>
              <a:ln w="381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TextBox 93">
                <a:extLst>
                  <a:ext uri="{FF2B5EF4-FFF2-40B4-BE49-F238E27FC236}">
                    <a16:creationId xmlns="" xmlns:a16="http://schemas.microsoft.com/office/drawing/2014/main" id="{017C5E36-815D-4A7A-B79F-18F30F96D7B4}"/>
                  </a:ext>
                </a:extLst>
              </p:cNvPr>
              <p:cNvSpPr txBox="1"/>
              <p:nvPr/>
            </p:nvSpPr>
            <p:spPr>
              <a:xfrm>
                <a:off x="8590731" y="6264449"/>
                <a:ext cx="668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i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="" xmlns:a16="http://schemas.microsoft.com/office/drawing/2014/main" id="{5758E071-7039-4982-ACC8-E108CEAEF45F}"/>
                  </a:ext>
                </a:extLst>
              </p:cNvPr>
              <p:cNvGrpSpPr/>
              <p:nvPr/>
            </p:nvGrpSpPr>
            <p:grpSpPr>
              <a:xfrm>
                <a:off x="5105996" y="3161179"/>
                <a:ext cx="2733501" cy="3489160"/>
                <a:chOff x="5016744" y="3347525"/>
                <a:chExt cx="2733501" cy="3489160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="" xmlns:a16="http://schemas.microsoft.com/office/drawing/2014/main" id="{7F104BCB-1469-47AE-919A-3F0A72AFF451}"/>
                    </a:ext>
                  </a:extLst>
                </p:cNvPr>
                <p:cNvCxnSpPr/>
                <p:nvPr/>
              </p:nvCxnSpPr>
              <p:spPr>
                <a:xfrm>
                  <a:off x="523684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TextBox 107">
                  <a:extLst>
                    <a:ext uri="{FF2B5EF4-FFF2-40B4-BE49-F238E27FC236}">
                      <a16:creationId xmlns="" xmlns:a16="http://schemas.microsoft.com/office/drawing/2014/main" id="{3017AA16-53D3-4D5F-885D-2B6CFD378BF8}"/>
                    </a:ext>
                  </a:extLst>
                </p:cNvPr>
                <p:cNvSpPr txBox="1"/>
                <p:nvPr/>
              </p:nvSpPr>
              <p:spPr>
                <a:xfrm>
                  <a:off x="5016744" y="6467353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="" xmlns:a16="http://schemas.microsoft.com/office/drawing/2014/main" id="{EBED86D3-EFB7-4ED6-A87F-50D41A9EF7F1}"/>
                    </a:ext>
                  </a:extLst>
                </p:cNvPr>
                <p:cNvSpPr txBox="1"/>
                <p:nvPr/>
              </p:nvSpPr>
              <p:spPr>
                <a:xfrm>
                  <a:off x="5322168" y="5176527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(1)</a:t>
                  </a:r>
                  <a:endParaRPr lang="en-US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TextBox 141">
                  <a:extLst>
                    <a:ext uri="{FF2B5EF4-FFF2-40B4-BE49-F238E27FC236}">
                      <a16:creationId xmlns="" xmlns:a16="http://schemas.microsoft.com/office/drawing/2014/main" id="{797E39D1-E02C-48D0-BDA8-497D04222FB7}"/>
                    </a:ext>
                  </a:extLst>
                </p:cNvPr>
                <p:cNvSpPr txBox="1"/>
                <p:nvPr/>
              </p:nvSpPr>
              <p:spPr>
                <a:xfrm>
                  <a:off x="7177317" y="3347525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(2)</a:t>
                  </a:r>
                  <a:endParaRPr lang="en-US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="" xmlns:a16="http://schemas.microsoft.com/office/drawing/2014/main" id="{D5D53B54-501C-44A4-A375-85A425C54A4A}"/>
                  </a:ext>
                </a:extLst>
              </p:cNvPr>
              <p:cNvGrpSpPr/>
              <p:nvPr/>
            </p:nvGrpSpPr>
            <p:grpSpPr>
              <a:xfrm>
                <a:off x="5663406" y="6154556"/>
                <a:ext cx="440170" cy="494496"/>
                <a:chOff x="5574154" y="6340902"/>
                <a:chExt cx="440170" cy="494496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="" xmlns:a16="http://schemas.microsoft.com/office/drawing/2014/main" id="{5E9F0DF2-F223-4A1F-87E2-E3009B9766E5}"/>
                    </a:ext>
                  </a:extLst>
                </p:cNvPr>
                <p:cNvCxnSpPr/>
                <p:nvPr/>
              </p:nvCxnSpPr>
              <p:spPr>
                <a:xfrm>
                  <a:off x="581596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TextBox 105">
                  <a:extLst>
                    <a:ext uri="{FF2B5EF4-FFF2-40B4-BE49-F238E27FC236}">
                      <a16:creationId xmlns="" xmlns:a16="http://schemas.microsoft.com/office/drawing/2014/main" id="{DA5E9DF0-96B6-4DF9-BD9C-BE757FC227BF}"/>
                    </a:ext>
                  </a:extLst>
                </p:cNvPr>
                <p:cNvSpPr txBox="1"/>
                <p:nvPr/>
              </p:nvSpPr>
              <p:spPr>
                <a:xfrm>
                  <a:off x="5574154" y="6466066"/>
                  <a:ext cx="4401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="" xmlns:a16="http://schemas.microsoft.com/office/drawing/2014/main" id="{1550BD87-9B7C-44F0-AA9D-3BC715CA67F7}"/>
                  </a:ext>
                </a:extLst>
              </p:cNvPr>
              <p:cNvGrpSpPr/>
              <p:nvPr/>
            </p:nvGrpSpPr>
            <p:grpSpPr>
              <a:xfrm>
                <a:off x="6273578" y="6154556"/>
                <a:ext cx="1135576" cy="496844"/>
                <a:chOff x="6184326" y="6340902"/>
                <a:chExt cx="1135576" cy="496844"/>
              </a:xfrm>
            </p:grpSpPr>
            <p:cxnSp>
              <p:nvCxnSpPr>
                <p:cNvPr id="102" name="Straight Connector 101">
                  <a:extLst>
                    <a:ext uri="{FF2B5EF4-FFF2-40B4-BE49-F238E27FC236}">
                      <a16:creationId xmlns="" xmlns:a16="http://schemas.microsoft.com/office/drawing/2014/main" id="{5E00BAAC-A99F-4A8C-B277-21C7811EAAD4}"/>
                    </a:ext>
                  </a:extLst>
                </p:cNvPr>
                <p:cNvCxnSpPr/>
                <p:nvPr/>
              </p:nvCxnSpPr>
              <p:spPr>
                <a:xfrm>
                  <a:off x="6391275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>
                  <a:extLst>
                    <a:ext uri="{FF2B5EF4-FFF2-40B4-BE49-F238E27FC236}">
                      <a16:creationId xmlns="" xmlns:a16="http://schemas.microsoft.com/office/drawing/2014/main" id="{4AF6F112-0BFD-41E8-AD1B-2EB05C755D41}"/>
                    </a:ext>
                  </a:extLst>
                </p:cNvPr>
                <p:cNvSpPr txBox="1"/>
                <p:nvPr/>
              </p:nvSpPr>
              <p:spPr>
                <a:xfrm>
                  <a:off x="6184326" y="6468414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="" xmlns:a16="http://schemas.microsoft.com/office/drawing/2014/main" id="{DC90906F-D6FC-4872-88C7-2EBA33728B35}"/>
                    </a:ext>
                  </a:extLst>
                </p:cNvPr>
                <p:cNvSpPr txBox="1"/>
                <p:nvPr/>
              </p:nvSpPr>
              <p:spPr>
                <a:xfrm>
                  <a:off x="6746974" y="6463152"/>
                  <a:ext cx="57292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="" xmlns:a16="http://schemas.microsoft.com/office/drawing/2014/main" id="{C78CF642-20C0-4A06-817D-11234ADF632B}"/>
                  </a:ext>
                </a:extLst>
              </p:cNvPr>
              <p:cNvGrpSpPr/>
              <p:nvPr/>
            </p:nvGrpSpPr>
            <p:grpSpPr>
              <a:xfrm>
                <a:off x="7057742" y="6154556"/>
                <a:ext cx="1405161" cy="498249"/>
                <a:chOff x="6968490" y="6340902"/>
                <a:chExt cx="1405161" cy="498249"/>
              </a:xfrm>
            </p:grpSpPr>
            <p:cxnSp>
              <p:nvCxnSpPr>
                <p:cNvPr id="99" name="Straight Connector 98">
                  <a:extLst>
                    <a:ext uri="{FF2B5EF4-FFF2-40B4-BE49-F238E27FC236}">
                      <a16:creationId xmlns="" xmlns:a16="http://schemas.microsoft.com/office/drawing/2014/main" id="{2FEBE825-DD9A-422D-B351-93E007E3377B}"/>
                    </a:ext>
                  </a:extLst>
                </p:cNvPr>
                <p:cNvCxnSpPr/>
                <p:nvPr/>
              </p:nvCxnSpPr>
              <p:spPr>
                <a:xfrm>
                  <a:off x="696849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" name="TextBox 99">
                  <a:extLst>
                    <a:ext uri="{FF2B5EF4-FFF2-40B4-BE49-F238E27FC236}">
                      <a16:creationId xmlns="" xmlns:a16="http://schemas.microsoft.com/office/drawing/2014/main" id="{B72EE496-ACA7-4B39-B0AE-5CD29ADF71B4}"/>
                    </a:ext>
                  </a:extLst>
                </p:cNvPr>
                <p:cNvSpPr txBox="1"/>
                <p:nvPr/>
              </p:nvSpPr>
              <p:spPr>
                <a:xfrm>
                  <a:off x="7340823" y="6467353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1" name="Straight Connector 100">
                  <a:extLst>
                    <a:ext uri="{FF2B5EF4-FFF2-40B4-BE49-F238E27FC236}">
                      <a16:creationId xmlns="" xmlns:a16="http://schemas.microsoft.com/office/drawing/2014/main" id="{5660666C-08D4-4485-AB53-E7F373CF989A}"/>
                    </a:ext>
                  </a:extLst>
                </p:cNvPr>
                <p:cNvCxnSpPr/>
                <p:nvPr/>
              </p:nvCxnSpPr>
              <p:spPr>
                <a:xfrm>
                  <a:off x="7543800" y="634090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="" xmlns:a16="http://schemas.microsoft.com/office/drawing/2014/main" id="{9D972135-9A4D-4A67-8198-6BE3570EA35A}"/>
                    </a:ext>
                  </a:extLst>
                </p:cNvPr>
                <p:cNvCxnSpPr/>
                <p:nvPr/>
              </p:nvCxnSpPr>
              <p:spPr>
                <a:xfrm>
                  <a:off x="8117205" y="6345982"/>
                  <a:ext cx="0" cy="154916"/>
                </a:xfrm>
                <a:prstGeom prst="line">
                  <a:avLst/>
                </a:prstGeom>
                <a:ln w="28575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9" name="TextBox 138">
                  <a:extLst>
                    <a:ext uri="{FF2B5EF4-FFF2-40B4-BE49-F238E27FC236}">
                      <a16:creationId xmlns="" xmlns:a16="http://schemas.microsoft.com/office/drawing/2014/main" id="{D13A91E9-FBCF-4567-877B-BC0C229B2F55}"/>
                    </a:ext>
                  </a:extLst>
                </p:cNvPr>
                <p:cNvSpPr txBox="1"/>
                <p:nvPr/>
              </p:nvSpPr>
              <p:spPr>
                <a:xfrm>
                  <a:off x="7924392" y="6469819"/>
                  <a:ext cx="44925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</a:t>
                  </a:r>
                  <a:endParaRPr lang="en-US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cxnSp>
          <p:nvCxnSpPr>
            <p:cNvPr id="75" name="Straight Connector 74">
              <a:extLst>
                <a:ext uri="{FF2B5EF4-FFF2-40B4-BE49-F238E27FC236}">
                  <a16:creationId xmlns="" xmlns:a16="http://schemas.microsoft.com/office/drawing/2014/main" id="{11BCDACC-0664-466C-9AB0-DB8B297E2C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7197" y="1535950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="" xmlns:a16="http://schemas.microsoft.com/office/drawing/2014/main" id="{F8192511-281D-4197-B029-0F5F3F931CB6}"/>
                </a:ext>
              </a:extLst>
            </p:cNvPr>
            <p:cNvSpPr/>
            <p:nvPr/>
          </p:nvSpPr>
          <p:spPr>
            <a:xfrm>
              <a:off x="6836683" y="5452529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F09080C5-56A7-476C-9251-805D296E885D}"/>
                </a:ext>
              </a:extLst>
            </p:cNvPr>
            <p:cNvSpPr txBox="1"/>
            <p:nvPr/>
          </p:nvSpPr>
          <p:spPr>
            <a:xfrm>
              <a:off x="6519689" y="5413707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E9130DCF-51EA-43AE-BFFB-A220263AB992}"/>
                </a:ext>
              </a:extLst>
            </p:cNvPr>
            <p:cNvSpPr txBox="1"/>
            <p:nvPr/>
          </p:nvSpPr>
          <p:spPr>
            <a:xfrm>
              <a:off x="6137233" y="1375177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="" xmlns:a16="http://schemas.microsoft.com/office/drawing/2014/main" id="{EAD6E25B-1698-4298-8A3F-1F294A66046D}"/>
                </a:ext>
              </a:extLst>
            </p:cNvPr>
            <p:cNvGrpSpPr/>
            <p:nvPr/>
          </p:nvGrpSpPr>
          <p:grpSpPr>
            <a:xfrm>
              <a:off x="6241583" y="4728073"/>
              <a:ext cx="718829" cy="369332"/>
              <a:chOff x="4024621" y="5655268"/>
              <a:chExt cx="718829" cy="369332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="" xmlns:a16="http://schemas.microsoft.com/office/drawing/2014/main" id="{AF3141D1-6583-4598-BBFD-AD26E1C60E79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="" xmlns:a16="http://schemas.microsoft.com/office/drawing/2014/main" id="{B8B75218-87AA-4744-8E05-03528B12F4A9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="" xmlns:a16="http://schemas.microsoft.com/office/drawing/2014/main" id="{7E7D59E5-9667-4F8C-B43C-535EE034A8F4}"/>
                </a:ext>
              </a:extLst>
            </p:cNvPr>
            <p:cNvGrpSpPr/>
            <p:nvPr/>
          </p:nvGrpSpPr>
          <p:grpSpPr>
            <a:xfrm>
              <a:off x="6235902" y="4151237"/>
              <a:ext cx="724510" cy="369332"/>
              <a:chOff x="4018940" y="5078432"/>
              <a:chExt cx="724510" cy="369332"/>
            </a:xfrm>
          </p:grpSpPr>
          <p:cxnSp>
            <p:nvCxnSpPr>
              <p:cNvPr id="89" name="Straight Connector 88">
                <a:extLst>
                  <a:ext uri="{FF2B5EF4-FFF2-40B4-BE49-F238E27FC236}">
                    <a16:creationId xmlns="" xmlns:a16="http://schemas.microsoft.com/office/drawing/2014/main" id="{FA9AFA0A-C234-464C-B690-CBB6543FCF93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>
                <a:extLst>
                  <a:ext uri="{FF2B5EF4-FFF2-40B4-BE49-F238E27FC236}">
                    <a16:creationId xmlns="" xmlns:a16="http://schemas.microsoft.com/office/drawing/2014/main" id="{3A3B60AF-8AC1-457C-8147-CFE59132007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3B7E2266-93A5-4413-88A5-F8E7453D8299}"/>
                </a:ext>
              </a:extLst>
            </p:cNvPr>
            <p:cNvCxnSpPr/>
            <p:nvPr/>
          </p:nvCxnSpPr>
          <p:spPr>
            <a:xfrm>
              <a:off x="6791464" y="376585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="" xmlns:a16="http://schemas.microsoft.com/office/drawing/2014/main" id="{41306E55-6BF2-4461-B47C-650E2155580F}"/>
                </a:ext>
              </a:extLst>
            </p:cNvPr>
            <p:cNvSpPr txBox="1"/>
            <p:nvPr/>
          </p:nvSpPr>
          <p:spPr>
            <a:xfrm>
              <a:off x="6241583" y="359634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18EA376D-F30E-4670-844C-F754A05162F9}"/>
                </a:ext>
              </a:extLst>
            </p:cNvPr>
            <p:cNvSpPr txBox="1"/>
            <p:nvPr/>
          </p:nvSpPr>
          <p:spPr>
            <a:xfrm>
              <a:off x="6235468" y="300052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2D7CB53C-8B4D-4F5C-8A79-9E71DD8C21FF}"/>
                </a:ext>
              </a:extLst>
            </p:cNvPr>
            <p:cNvGrpSpPr/>
            <p:nvPr/>
          </p:nvGrpSpPr>
          <p:grpSpPr>
            <a:xfrm>
              <a:off x="6232731" y="1801757"/>
              <a:ext cx="732761" cy="1387521"/>
              <a:chOff x="4015769" y="2728952"/>
              <a:chExt cx="732761" cy="1387521"/>
            </a:xfrm>
          </p:grpSpPr>
          <p:cxnSp>
            <p:nvCxnSpPr>
              <p:cNvPr id="83" name="Straight Connector 82">
                <a:extLst>
                  <a:ext uri="{FF2B5EF4-FFF2-40B4-BE49-F238E27FC236}">
                    <a16:creationId xmlns="" xmlns:a16="http://schemas.microsoft.com/office/drawing/2014/main" id="{2066D0E6-954D-4A97-828C-F99B7F2EA921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5DCE3DC9-0DF5-4B9C-9A4F-5A544EDCCFD0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="" xmlns:a16="http://schemas.microsoft.com/office/drawing/2014/main" id="{D43A4276-6E85-4444-8418-0D04B5D005BC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="" xmlns:a16="http://schemas.microsoft.com/office/drawing/2014/main" id="{67DFE244-4F15-48DA-B4CC-49093251A9D7}"/>
                  </a:ext>
                </a:extLst>
              </p:cNvPr>
              <p:cNvCxnSpPr/>
              <p:nvPr/>
            </p:nvCxnSpPr>
            <p:spPr>
              <a:xfrm>
                <a:off x="4579582" y="2970546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>
                <a:extLst>
                  <a:ext uri="{FF2B5EF4-FFF2-40B4-BE49-F238E27FC236}">
                    <a16:creationId xmlns="" xmlns:a16="http://schemas.microsoft.com/office/drawing/2014/main" id="{2B0E3164-1716-45A2-A394-994EE7313139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8409EA23-6EFF-40CB-861A-A533632BF1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85452" y="3750020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261DABA2-60AB-4512-8A96-D704A39DFBF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71748" y="3764924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EBAC7CA5-B794-4C39-88B5-D0CE171E0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332262" y="2011225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EF3F9150-5203-49CC-8109-2AEB45AB3E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42163" y="2041446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97008706-2591-4669-A212-B963FFACED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86719" y="2046622"/>
              <a:ext cx="1145543" cy="167614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6DEC5C60-570C-49A8-A98B-14A3DC2A7897}"/>
                </a:ext>
              </a:extLst>
            </p:cNvPr>
            <p:cNvSpPr/>
            <p:nvPr/>
          </p:nvSpPr>
          <p:spPr>
            <a:xfrm>
              <a:off x="10252062" y="1983969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="" xmlns:a16="http://schemas.microsoft.com/office/drawing/2014/main" id="{33E1BB7E-7E43-4344-A275-409510764889}"/>
                </a:ext>
              </a:extLst>
            </p:cNvPr>
            <p:cNvSpPr/>
            <p:nvPr/>
          </p:nvSpPr>
          <p:spPr>
            <a:xfrm>
              <a:off x="9081438" y="3694670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="" xmlns:a16="http://schemas.microsoft.com/office/drawing/2014/main" id="{5757A80C-00C9-47B3-8C0A-806320B0D2D2}"/>
              </a:ext>
            </a:extLst>
          </p:cNvPr>
          <p:cNvCxnSpPr>
            <a:cxnSpLocks/>
          </p:cNvCxnSpPr>
          <p:nvPr/>
        </p:nvCxnSpPr>
        <p:spPr>
          <a:xfrm flipH="1" flipV="1">
            <a:off x="9760762" y="2879985"/>
            <a:ext cx="1" cy="2464771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="" xmlns:a16="http://schemas.microsoft.com/office/drawing/2014/main" id="{0CFA80B4-43D4-4A57-97B5-C8F6E09A0386}"/>
              </a:ext>
            </a:extLst>
          </p:cNvPr>
          <p:cNvCxnSpPr>
            <a:cxnSpLocks/>
          </p:cNvCxnSpPr>
          <p:nvPr/>
        </p:nvCxnSpPr>
        <p:spPr>
          <a:xfrm flipH="1" flipV="1">
            <a:off x="6871516" y="2891736"/>
            <a:ext cx="2858872" cy="1862"/>
          </a:xfrm>
          <a:prstGeom prst="line">
            <a:avLst/>
          </a:prstGeom>
          <a:ln w="28575">
            <a:solidFill>
              <a:srgbClr val="CC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A1CB2E56-99F7-4AD7-A4DC-3232D6CFC06E}"/>
              </a:ext>
            </a:extLst>
          </p:cNvPr>
          <p:cNvSpPr/>
          <p:nvPr/>
        </p:nvSpPr>
        <p:spPr>
          <a:xfrm>
            <a:off x="9664307" y="2828961"/>
            <a:ext cx="153625" cy="153625"/>
          </a:xfrm>
          <a:prstGeom prst="ellipse">
            <a:avLst/>
          </a:prstGeom>
          <a:solidFill>
            <a:srgbClr val="CC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4D8D7806-FBDE-4050-9E09-378AB8303A0B}"/>
              </a:ext>
            </a:extLst>
          </p:cNvPr>
          <p:cNvSpPr txBox="1"/>
          <p:nvPr/>
        </p:nvSpPr>
        <p:spPr>
          <a:xfrm>
            <a:off x="433397" y="1517880"/>
            <a:ext cx="4835700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0000"/>
              </a:lnSpc>
              <a:buAutoNum type="alphaLcParenR"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 =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EF3C9675-DD8F-444F-8AB2-F8CB1C5784EA}"/>
              </a:ext>
            </a:extLst>
          </p:cNvPr>
          <p:cNvGrpSpPr/>
          <p:nvPr/>
        </p:nvGrpSpPr>
        <p:grpSpPr>
          <a:xfrm>
            <a:off x="5423914" y="2511771"/>
            <a:ext cx="751648" cy="724520"/>
            <a:chOff x="5423914" y="2511771"/>
            <a:chExt cx="751648" cy="724520"/>
          </a:xfrm>
        </p:grpSpPr>
        <p:sp>
          <p:nvSpPr>
            <p:cNvPr id="112" name="TextBox 111">
              <a:extLst>
                <a:ext uri="{FF2B5EF4-FFF2-40B4-BE49-F238E27FC236}">
                  <a16:creationId xmlns="" xmlns:a16="http://schemas.microsoft.com/office/drawing/2014/main" id="{A9A1C0B1-D4AC-4522-87FB-A789EE56D557}"/>
                </a:ext>
              </a:extLst>
            </p:cNvPr>
            <p:cNvSpPr txBox="1"/>
            <p:nvPr/>
          </p:nvSpPr>
          <p:spPr>
            <a:xfrm>
              <a:off x="5534267" y="2707070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675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33C94853-8663-4EA7-B766-106B5D1B4CAC}"/>
                </a:ext>
              </a:extLst>
            </p:cNvPr>
            <p:cNvSpPr/>
            <p:nvPr/>
          </p:nvSpPr>
          <p:spPr>
            <a:xfrm>
              <a:off x="5423914" y="2511771"/>
              <a:ext cx="724520" cy="72452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4B9DAA3A-7A01-4492-B964-F06FCCF50AC4}"/>
              </a:ext>
            </a:extLst>
          </p:cNvPr>
          <p:cNvCxnSpPr>
            <a:cxnSpLocks/>
          </p:cNvCxnSpPr>
          <p:nvPr/>
        </p:nvCxnSpPr>
        <p:spPr>
          <a:xfrm flipH="1" flipV="1">
            <a:off x="6138496" y="2882394"/>
            <a:ext cx="731602" cy="6838"/>
          </a:xfrm>
          <a:prstGeom prst="line">
            <a:avLst/>
          </a:prstGeom>
          <a:ln w="28575">
            <a:solidFill>
              <a:srgbClr val="C0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8DEB797F-D62D-4327-91DC-1B16AF0F13DD}"/>
              </a:ext>
            </a:extLst>
          </p:cNvPr>
          <p:cNvSpPr txBox="1"/>
          <p:nvPr/>
        </p:nvSpPr>
        <p:spPr>
          <a:xfrm>
            <a:off x="9826843" y="2846930"/>
            <a:ext cx="4100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00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0FC141BA-CC30-472D-B0B4-4304B9E9DCA9}"/>
              </a:ext>
            </a:extLst>
          </p:cNvPr>
          <p:cNvSpPr txBox="1"/>
          <p:nvPr/>
        </p:nvSpPr>
        <p:spPr>
          <a:xfrm>
            <a:off x="905629" y="3929253"/>
            <a:ext cx="5283197" cy="1479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=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675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tô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50s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6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110" grpId="0" animBg="1"/>
      <p:bldP spid="68" grpId="0"/>
      <p:bldP spid="113" grpId="0"/>
      <p:bldP spid="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>
            <a:extLst>
              <a:ext uri="{FF2B5EF4-FFF2-40B4-BE49-F238E27FC236}">
                <a16:creationId xmlns="" xmlns:a16="http://schemas.microsoft.com/office/drawing/2014/main" id="{D05B9DCC-C54C-4F8D-AC79-64646DBE049C}"/>
              </a:ext>
            </a:extLst>
          </p:cNvPr>
          <p:cNvSpPr/>
          <p:nvPr/>
        </p:nvSpPr>
        <p:spPr>
          <a:xfrm flipV="1">
            <a:off x="998444" y="951446"/>
            <a:ext cx="10501480" cy="1635161"/>
          </a:xfrm>
          <a:prstGeom prst="trapezoid">
            <a:avLst>
              <a:gd name="adj" fmla="val 28486"/>
            </a:avLst>
          </a:prstGeom>
          <a:gradFill>
            <a:gsLst>
              <a:gs pos="0">
                <a:srgbClr val="C00000"/>
              </a:gs>
              <a:gs pos="51000">
                <a:srgbClr val="8F1D62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865C56-B210-4235-AD26-248AA0A483F7}"/>
              </a:ext>
            </a:extLst>
          </p:cNvPr>
          <p:cNvSpPr txBox="1"/>
          <p:nvPr/>
        </p:nvSpPr>
        <p:spPr>
          <a:xfrm>
            <a:off x="1278142" y="984197"/>
            <a:ext cx="96408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9.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QUÃNG ĐƯỜNG – THỜI GIAN</a:t>
            </a:r>
            <a:endParaRPr lang="vi-VN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9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hevron 6">
            <a:extLst>
              <a:ext uri="{FF2B5EF4-FFF2-40B4-BE49-F238E27FC236}">
                <a16:creationId xmlns="" xmlns:a16="http://schemas.microsoft.com/office/drawing/2014/main" id="{EEBD6200-BB76-4841-A943-788EDABBAF32}"/>
              </a:ext>
            </a:extLst>
          </p:cNvPr>
          <p:cNvSpPr/>
          <p:nvPr/>
        </p:nvSpPr>
        <p:spPr>
          <a:xfrm>
            <a:off x="8166908" y="207086"/>
            <a:ext cx="767080" cy="788594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="" xmlns:a16="http://schemas.microsoft.com/office/drawing/2014/main" id="{52516EC1-42BA-4491-905F-788F965473D8}"/>
              </a:ext>
            </a:extLst>
          </p:cNvPr>
          <p:cNvSpPr/>
          <p:nvPr/>
        </p:nvSpPr>
        <p:spPr>
          <a:xfrm flipH="1">
            <a:off x="3752463" y="200549"/>
            <a:ext cx="767080" cy="795131"/>
          </a:xfrm>
          <a:prstGeom prst="chevron">
            <a:avLst/>
          </a:prstGeom>
          <a:gradFill>
            <a:gsLst>
              <a:gs pos="0">
                <a:srgbClr val="C00000"/>
              </a:gs>
              <a:gs pos="47000">
                <a:srgbClr val="9B164A"/>
              </a:gs>
              <a:gs pos="100000">
                <a:srgbClr val="7030A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10234F6-5F4E-452B-8CE6-FBAE6BFD6F8C}"/>
              </a:ext>
            </a:extLst>
          </p:cNvPr>
          <p:cNvGrpSpPr/>
          <p:nvPr/>
        </p:nvGrpSpPr>
        <p:grpSpPr>
          <a:xfrm>
            <a:off x="4303642" y="207086"/>
            <a:ext cx="4075044" cy="795132"/>
            <a:chOff x="4303642" y="207086"/>
            <a:chExt cx="4075044" cy="795132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ED669807-15B0-4B8B-BCD8-CB6341311308}"/>
                </a:ext>
              </a:extLst>
            </p:cNvPr>
            <p:cNvGrpSpPr/>
            <p:nvPr/>
          </p:nvGrpSpPr>
          <p:grpSpPr>
            <a:xfrm>
              <a:off x="4303642" y="207086"/>
              <a:ext cx="4075044" cy="795132"/>
              <a:chOff x="4303642" y="207086"/>
              <a:chExt cx="4075044" cy="795132"/>
            </a:xfrm>
            <a:gradFill>
              <a:gsLst>
                <a:gs pos="0">
                  <a:srgbClr val="C00000"/>
                </a:gs>
                <a:gs pos="47000">
                  <a:srgbClr val="9B164A"/>
                </a:gs>
                <a:gs pos="100000">
                  <a:srgbClr val="7030A0"/>
                </a:gs>
              </a:gsLst>
              <a:lin ang="13500000" scaled="1"/>
            </a:gradFill>
          </p:grpSpPr>
          <p:sp>
            <p:nvSpPr>
              <p:cNvPr id="12" name="Arrow: Pentagon 11">
                <a:extLst>
                  <a:ext uri="{FF2B5EF4-FFF2-40B4-BE49-F238E27FC236}">
                    <a16:creationId xmlns="" xmlns:a16="http://schemas.microsoft.com/office/drawing/2014/main" id="{2C9CF1DE-4ABF-4C90-AA4C-C16D119D1D0E}"/>
                  </a:ext>
                </a:extLst>
              </p:cNvPr>
              <p:cNvSpPr/>
              <p:nvPr/>
            </p:nvSpPr>
            <p:spPr>
              <a:xfrm>
                <a:off x="6341164" y="207087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rrow: Pentagon 12">
                <a:extLst>
                  <a:ext uri="{FF2B5EF4-FFF2-40B4-BE49-F238E27FC236}">
                    <a16:creationId xmlns="" xmlns:a16="http://schemas.microsoft.com/office/drawing/2014/main" id="{5B92ADEB-C3EA-4EA2-887A-5496ACDF8ED7}"/>
                  </a:ext>
                </a:extLst>
              </p:cNvPr>
              <p:cNvSpPr/>
              <p:nvPr/>
            </p:nvSpPr>
            <p:spPr>
              <a:xfrm flipH="1">
                <a:off x="4303642" y="207086"/>
                <a:ext cx="2037522" cy="795131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E4D1E24-E61D-4538-B16B-E6421B824A60}"/>
                </a:ext>
              </a:extLst>
            </p:cNvPr>
            <p:cNvSpPr txBox="1"/>
            <p:nvPr/>
          </p:nvSpPr>
          <p:spPr>
            <a:xfrm>
              <a:off x="5376739" y="312263"/>
              <a:ext cx="193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</a:t>
              </a:r>
              <a:endPara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5E63A37-D758-4058-BC7C-B6C044557E87}"/>
              </a:ext>
            </a:extLst>
          </p:cNvPr>
          <p:cNvCxnSpPr>
            <a:cxnSpLocks/>
          </p:cNvCxnSpPr>
          <p:nvPr/>
        </p:nvCxnSpPr>
        <p:spPr>
          <a:xfrm flipV="1">
            <a:off x="6953770" y="3798800"/>
            <a:ext cx="2309680" cy="17360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15B63D5C-51C5-4C14-A8FE-22D1C36021EC}"/>
              </a:ext>
            </a:extLst>
          </p:cNvPr>
          <p:cNvCxnSpPr>
            <a:cxnSpLocks/>
          </p:cNvCxnSpPr>
          <p:nvPr/>
        </p:nvCxnSpPr>
        <p:spPr>
          <a:xfrm>
            <a:off x="6960876" y="5540160"/>
            <a:ext cx="4104000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B265A522-4D77-4BEA-A066-43EDE2077E64}"/>
              </a:ext>
            </a:extLst>
          </p:cNvPr>
          <p:cNvSpPr txBox="1"/>
          <p:nvPr/>
        </p:nvSpPr>
        <p:spPr>
          <a:xfrm>
            <a:off x="10802120" y="5567417"/>
            <a:ext cx="66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5A6207AE-8261-47E9-9A55-D851C463AB3A}"/>
              </a:ext>
            </a:extLst>
          </p:cNvPr>
          <p:cNvGrpSpPr/>
          <p:nvPr/>
        </p:nvGrpSpPr>
        <p:grpSpPr>
          <a:xfrm>
            <a:off x="7317385" y="2752172"/>
            <a:ext cx="2562621" cy="3201135"/>
            <a:chOff x="5016744" y="3635550"/>
            <a:chExt cx="2562621" cy="320113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="" xmlns:a16="http://schemas.microsoft.com/office/drawing/2014/main" id="{1BB46218-0F22-4951-B211-23510FC236F6}"/>
                </a:ext>
              </a:extLst>
            </p:cNvPr>
            <p:cNvCxnSpPr/>
            <p:nvPr/>
          </p:nvCxnSpPr>
          <p:spPr>
            <a:xfrm>
              <a:off x="523684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CDBE9046-CB39-44E7-9378-498D6FBC9866}"/>
                </a:ext>
              </a:extLst>
            </p:cNvPr>
            <p:cNvSpPr txBox="1"/>
            <p:nvPr/>
          </p:nvSpPr>
          <p:spPr>
            <a:xfrm>
              <a:off x="5016744" y="6467353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C08172FC-67B5-4B22-A473-64F6584619C0}"/>
                </a:ext>
              </a:extLst>
            </p:cNvPr>
            <p:cNvSpPr txBox="1"/>
            <p:nvPr/>
          </p:nvSpPr>
          <p:spPr>
            <a:xfrm>
              <a:off x="5322168" y="5176527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E5D85BE5-36D9-43D0-B468-083A25C850A2}"/>
                </a:ext>
              </a:extLst>
            </p:cNvPr>
            <p:cNvSpPr txBox="1"/>
            <p:nvPr/>
          </p:nvSpPr>
          <p:spPr>
            <a:xfrm>
              <a:off x="7006437" y="3635550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F8EB77C-456F-4773-AE59-F9E889E371F1}"/>
              </a:ext>
            </a:extLst>
          </p:cNvPr>
          <p:cNvGrpSpPr/>
          <p:nvPr/>
        </p:nvGrpSpPr>
        <p:grpSpPr>
          <a:xfrm>
            <a:off x="7874795" y="5457524"/>
            <a:ext cx="440170" cy="494496"/>
            <a:chOff x="5574154" y="6340902"/>
            <a:chExt cx="440170" cy="494496"/>
          </a:xfrm>
        </p:grpSpPr>
        <p:cxnSp>
          <p:nvCxnSpPr>
            <p:cNvPr id="60" name="Straight Connector 59">
              <a:extLst>
                <a:ext uri="{FF2B5EF4-FFF2-40B4-BE49-F238E27FC236}">
                  <a16:creationId xmlns="" xmlns:a16="http://schemas.microsoft.com/office/drawing/2014/main" id="{7216C984-B431-497D-80BA-6F146F002FA9}"/>
                </a:ext>
              </a:extLst>
            </p:cNvPr>
            <p:cNvCxnSpPr/>
            <p:nvPr/>
          </p:nvCxnSpPr>
          <p:spPr>
            <a:xfrm>
              <a:off x="5815965" y="6340902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AB237D92-8D4C-4A50-83D6-472E4FF832AF}"/>
                </a:ext>
              </a:extLst>
            </p:cNvPr>
            <p:cNvSpPr txBox="1"/>
            <p:nvPr/>
          </p:nvSpPr>
          <p:spPr>
            <a:xfrm>
              <a:off x="5574154" y="6466066"/>
              <a:ext cx="44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CA5D30CE-715F-4840-8A36-297127DFDD72}"/>
              </a:ext>
            </a:extLst>
          </p:cNvPr>
          <p:cNvCxnSpPr/>
          <p:nvPr/>
        </p:nvCxnSpPr>
        <p:spPr>
          <a:xfrm>
            <a:off x="8691916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1854B610-EE32-43B4-87BF-0C55A3B904A3}"/>
              </a:ext>
            </a:extLst>
          </p:cNvPr>
          <p:cNvSpPr txBox="1"/>
          <p:nvPr/>
        </p:nvSpPr>
        <p:spPr>
          <a:xfrm>
            <a:off x="8484967" y="5585036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13F9936-1983-4BD1-92A2-BA7910999719}"/>
              </a:ext>
            </a:extLst>
          </p:cNvPr>
          <p:cNvSpPr txBox="1"/>
          <p:nvPr/>
        </p:nvSpPr>
        <p:spPr>
          <a:xfrm>
            <a:off x="9047615" y="5579774"/>
            <a:ext cx="57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="" xmlns:a16="http://schemas.microsoft.com/office/drawing/2014/main" id="{F2AEAA3B-3887-4A0D-B1D9-E1AE0B497AF1}"/>
              </a:ext>
            </a:extLst>
          </p:cNvPr>
          <p:cNvCxnSpPr/>
          <p:nvPr/>
        </p:nvCxnSpPr>
        <p:spPr>
          <a:xfrm>
            <a:off x="926913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DF3A967-2B7E-46B8-86F3-C7AB5B76F90C}"/>
              </a:ext>
            </a:extLst>
          </p:cNvPr>
          <p:cNvSpPr txBox="1"/>
          <p:nvPr/>
        </p:nvSpPr>
        <p:spPr>
          <a:xfrm>
            <a:off x="9641464" y="5583975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88915F1F-B1A4-439B-BA7B-BAE1C956731D}"/>
              </a:ext>
            </a:extLst>
          </p:cNvPr>
          <p:cNvCxnSpPr/>
          <p:nvPr/>
        </p:nvCxnSpPr>
        <p:spPr>
          <a:xfrm>
            <a:off x="9844441" y="545752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E038C90D-427E-43E5-AD0D-686A7597CF62}"/>
              </a:ext>
            </a:extLst>
          </p:cNvPr>
          <p:cNvCxnSpPr/>
          <p:nvPr/>
        </p:nvCxnSpPr>
        <p:spPr>
          <a:xfrm>
            <a:off x="10446421" y="5462604"/>
            <a:ext cx="0" cy="15491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ADD0CACE-E397-42B3-84A5-2CECC20B2AD4}"/>
              </a:ext>
            </a:extLst>
          </p:cNvPr>
          <p:cNvSpPr txBox="1"/>
          <p:nvPr/>
        </p:nvSpPr>
        <p:spPr>
          <a:xfrm>
            <a:off x="10225033" y="5586441"/>
            <a:ext cx="449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C3E79688-4158-4CF7-A257-B38E0DD4AE31}"/>
              </a:ext>
            </a:extLst>
          </p:cNvPr>
          <p:cNvCxnSpPr>
            <a:cxnSpLocks/>
          </p:cNvCxnSpPr>
          <p:nvPr/>
        </p:nvCxnSpPr>
        <p:spPr>
          <a:xfrm flipH="1">
            <a:off x="6960876" y="1579767"/>
            <a:ext cx="5681" cy="3960000"/>
          </a:xfrm>
          <a:prstGeom prst="line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9755DADC-EE1C-4E0D-AB1E-E377AFF80F21}"/>
              </a:ext>
            </a:extLst>
          </p:cNvPr>
          <p:cNvSpPr/>
          <p:nvPr/>
        </p:nvSpPr>
        <p:spPr>
          <a:xfrm>
            <a:off x="6920362" y="5496346"/>
            <a:ext cx="87630" cy="8763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DDC4E4E-2453-44AF-AD7B-64152E567829}"/>
              </a:ext>
            </a:extLst>
          </p:cNvPr>
          <p:cNvSpPr txBox="1"/>
          <p:nvPr/>
        </p:nvSpPr>
        <p:spPr>
          <a:xfrm>
            <a:off x="6603368" y="5457524"/>
            <a:ext cx="30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0CC0951-80C5-43FE-B408-FC3934557970}"/>
              </a:ext>
            </a:extLst>
          </p:cNvPr>
          <p:cNvSpPr txBox="1"/>
          <p:nvPr/>
        </p:nvSpPr>
        <p:spPr>
          <a:xfrm>
            <a:off x="6220912" y="1418994"/>
            <a:ext cx="823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(m)</a:t>
            </a:r>
            <a:endParaRPr lang="en-US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E709778-72FD-478F-8875-8515068AEBCA}"/>
              </a:ext>
            </a:extLst>
          </p:cNvPr>
          <p:cNvGrpSpPr/>
          <p:nvPr/>
        </p:nvGrpSpPr>
        <p:grpSpPr>
          <a:xfrm>
            <a:off x="6325262" y="4771890"/>
            <a:ext cx="718829" cy="369332"/>
            <a:chOff x="4024621" y="5655268"/>
            <a:chExt cx="718829" cy="36933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2CD09315-6F1B-4C91-A2AB-9CF6ED2D2BC4}"/>
                </a:ext>
              </a:extLst>
            </p:cNvPr>
            <p:cNvCxnSpPr/>
            <p:nvPr/>
          </p:nvCxnSpPr>
          <p:spPr>
            <a:xfrm>
              <a:off x="4574502" y="5843292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30F7DB23-C4CD-4D7D-8B22-12422BC5A4EA}"/>
                </a:ext>
              </a:extLst>
            </p:cNvPr>
            <p:cNvSpPr txBox="1"/>
            <p:nvPr/>
          </p:nvSpPr>
          <p:spPr>
            <a:xfrm>
              <a:off x="4024621" y="5655268"/>
              <a:ext cx="5697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660293C5-45E6-4E29-A111-F014501AC678}"/>
              </a:ext>
            </a:extLst>
          </p:cNvPr>
          <p:cNvGrpSpPr/>
          <p:nvPr/>
        </p:nvGrpSpPr>
        <p:grpSpPr>
          <a:xfrm>
            <a:off x="6319581" y="4195054"/>
            <a:ext cx="724510" cy="369332"/>
            <a:chOff x="4018940" y="5078432"/>
            <a:chExt cx="724510" cy="369332"/>
          </a:xfrm>
        </p:grpSpPr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A6F2DF9A-A92B-4F84-9398-35DD061CEF70}"/>
                </a:ext>
              </a:extLst>
            </p:cNvPr>
            <p:cNvCxnSpPr/>
            <p:nvPr/>
          </p:nvCxnSpPr>
          <p:spPr>
            <a:xfrm>
              <a:off x="4574502" y="527153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816E0CA3-33A6-430E-A8BC-4695650620C7}"/>
                </a:ext>
              </a:extLst>
            </p:cNvPr>
            <p:cNvSpPr txBox="1"/>
            <p:nvPr/>
          </p:nvSpPr>
          <p:spPr>
            <a:xfrm>
              <a:off x="4018940" y="5078432"/>
              <a:ext cx="652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605AF42-E12F-4EA8-90BB-40706BE24EAB}"/>
              </a:ext>
            </a:extLst>
          </p:cNvPr>
          <p:cNvGrpSpPr/>
          <p:nvPr/>
        </p:nvGrpSpPr>
        <p:grpSpPr>
          <a:xfrm>
            <a:off x="6319147" y="3044341"/>
            <a:ext cx="724944" cy="965157"/>
            <a:chOff x="4018506" y="3927719"/>
            <a:chExt cx="724944" cy="96515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10312570-6A13-47C5-AE26-625AF22D36F2}"/>
                </a:ext>
              </a:extLst>
            </p:cNvPr>
            <p:cNvCxnSpPr/>
            <p:nvPr/>
          </p:nvCxnSpPr>
          <p:spPr>
            <a:xfrm>
              <a:off x="4574502" y="469305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20716947-12FA-42E2-9C22-604FB38C9801}"/>
                </a:ext>
              </a:extLst>
            </p:cNvPr>
            <p:cNvSpPr txBox="1"/>
            <p:nvPr/>
          </p:nvSpPr>
          <p:spPr>
            <a:xfrm>
              <a:off x="4024621" y="4523544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80AF15E8-BF6A-4C98-9753-7A412A8CFA2D}"/>
                </a:ext>
              </a:extLst>
            </p:cNvPr>
            <p:cNvSpPr txBox="1"/>
            <p:nvPr/>
          </p:nvSpPr>
          <p:spPr>
            <a:xfrm>
              <a:off x="4018506" y="3927719"/>
              <a:ext cx="6412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A5AAEE6-664B-4DE3-BE4C-38483E4EB3AC}"/>
              </a:ext>
            </a:extLst>
          </p:cNvPr>
          <p:cNvGrpSpPr/>
          <p:nvPr/>
        </p:nvGrpSpPr>
        <p:grpSpPr>
          <a:xfrm>
            <a:off x="6316410" y="1845574"/>
            <a:ext cx="732761" cy="1387521"/>
            <a:chOff x="4015769" y="2728952"/>
            <a:chExt cx="732761" cy="1387521"/>
          </a:xfrm>
        </p:grpSpPr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6F25D8E2-0E37-416C-97C4-954A302C101C}"/>
                </a:ext>
              </a:extLst>
            </p:cNvPr>
            <p:cNvCxnSpPr/>
            <p:nvPr/>
          </p:nvCxnSpPr>
          <p:spPr>
            <a:xfrm>
              <a:off x="4574502" y="4116473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4297188-A135-4EAF-A0CE-3B58AE57D8D2}"/>
                </a:ext>
              </a:extLst>
            </p:cNvPr>
            <p:cNvSpPr txBox="1"/>
            <p:nvPr/>
          </p:nvSpPr>
          <p:spPr>
            <a:xfrm>
              <a:off x="4015769" y="3347525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D5DACB6E-8AA9-40A6-A2E5-946F894B56CE}"/>
                </a:ext>
              </a:extLst>
            </p:cNvPr>
            <p:cNvCxnSpPr/>
            <p:nvPr/>
          </p:nvCxnSpPr>
          <p:spPr>
            <a:xfrm>
              <a:off x="4574502" y="3543298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17D4B8BE-9938-455A-9D42-35CC55CF5FAC}"/>
                </a:ext>
              </a:extLst>
            </p:cNvPr>
            <p:cNvCxnSpPr/>
            <p:nvPr/>
          </p:nvCxnSpPr>
          <p:spPr>
            <a:xfrm>
              <a:off x="4579582" y="2930541"/>
              <a:ext cx="168948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D806839B-CA6E-4B26-BF81-0AD0B35CC308}"/>
                </a:ext>
              </a:extLst>
            </p:cNvPr>
            <p:cNvSpPr txBox="1"/>
            <p:nvPr/>
          </p:nvSpPr>
          <p:spPr>
            <a:xfrm>
              <a:off x="4024621" y="2728952"/>
              <a:ext cx="6627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900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D855C1B9-8F16-432B-894C-13C291D9F674}"/>
              </a:ext>
            </a:extLst>
          </p:cNvPr>
          <p:cNvCxnSpPr>
            <a:cxnSpLocks/>
          </p:cNvCxnSpPr>
          <p:nvPr/>
        </p:nvCxnSpPr>
        <p:spPr>
          <a:xfrm flipH="1" flipV="1">
            <a:off x="9269131" y="3793837"/>
            <a:ext cx="2535" cy="1656000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C040C80-EA42-4402-B5EA-529040ECBC80}"/>
              </a:ext>
            </a:extLst>
          </p:cNvPr>
          <p:cNvCxnSpPr>
            <a:cxnSpLocks/>
          </p:cNvCxnSpPr>
          <p:nvPr/>
        </p:nvCxnSpPr>
        <p:spPr>
          <a:xfrm flipH="1">
            <a:off x="7055427" y="3808741"/>
            <a:ext cx="2165557" cy="242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7BC2C0AC-4E58-466E-ABEA-565043864689}"/>
              </a:ext>
            </a:extLst>
          </p:cNvPr>
          <p:cNvCxnSpPr>
            <a:cxnSpLocks/>
          </p:cNvCxnSpPr>
          <p:nvPr/>
        </p:nvCxnSpPr>
        <p:spPr>
          <a:xfrm flipH="1" flipV="1">
            <a:off x="10446421" y="2055042"/>
            <a:ext cx="2737" cy="3330204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02B0E31-C3D4-4148-AF00-E41B50E56604}"/>
              </a:ext>
            </a:extLst>
          </p:cNvPr>
          <p:cNvCxnSpPr>
            <a:cxnSpLocks/>
          </p:cNvCxnSpPr>
          <p:nvPr/>
        </p:nvCxnSpPr>
        <p:spPr>
          <a:xfrm flipH="1" flipV="1">
            <a:off x="7125842" y="2047163"/>
            <a:ext cx="3320579" cy="16501"/>
          </a:xfrm>
          <a:prstGeom prst="line">
            <a:avLst/>
          </a:prstGeom>
          <a:ln w="285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1508DC0F-D626-4D40-9F6D-B1FD6DBDECDC}"/>
              </a:ext>
            </a:extLst>
          </p:cNvPr>
          <p:cNvCxnSpPr>
            <a:cxnSpLocks/>
          </p:cNvCxnSpPr>
          <p:nvPr/>
        </p:nvCxnSpPr>
        <p:spPr>
          <a:xfrm flipV="1">
            <a:off x="9270398" y="2054469"/>
            <a:ext cx="1176023" cy="171211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4E1D5C77-66D8-48D3-82E4-3EE86EFFFC2F}"/>
              </a:ext>
            </a:extLst>
          </p:cNvPr>
          <p:cNvSpPr/>
          <p:nvPr/>
        </p:nvSpPr>
        <p:spPr>
          <a:xfrm>
            <a:off x="10359716" y="1994156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C59D16FC-9411-46F7-BAE4-716619567014}"/>
              </a:ext>
            </a:extLst>
          </p:cNvPr>
          <p:cNvSpPr/>
          <p:nvPr/>
        </p:nvSpPr>
        <p:spPr>
          <a:xfrm>
            <a:off x="9165117" y="3738487"/>
            <a:ext cx="153625" cy="153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5FA42E66-B562-47F6-BB88-2C046A221FDC}"/>
              </a:ext>
            </a:extLst>
          </p:cNvPr>
          <p:cNvSpPr txBox="1"/>
          <p:nvPr/>
        </p:nvSpPr>
        <p:spPr>
          <a:xfrm>
            <a:off x="6565431" y="6079104"/>
            <a:ext cx="5737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tô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EB5D8758-BEAE-4464-9937-3B3D7EC97091}"/>
              </a:ext>
            </a:extLst>
          </p:cNvPr>
          <p:cNvSpPr txBox="1"/>
          <p:nvPr/>
        </p:nvSpPr>
        <p:spPr>
          <a:xfrm>
            <a:off x="394218" y="1407268"/>
            <a:ext cx="5488683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Quan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bên,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xe di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450m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20s (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40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giây 60).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1B94EB93-45CD-47B9-B28F-B8C194DB5663}"/>
              </a:ext>
            </a:extLst>
          </p:cNvPr>
          <p:cNvSpPr txBox="1"/>
          <p:nvPr/>
        </p:nvSpPr>
        <p:spPr>
          <a:xfrm>
            <a:off x="282116" y="3413673"/>
            <a:ext cx="5488683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khi tại đoạn đường thứ nhất xe di chuyển được 450m mà trong vòng 40s (từ khi xuất phát đến giây 40)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rrow: Striped Right 1">
            <a:extLst>
              <a:ext uri="{FF2B5EF4-FFF2-40B4-BE49-F238E27FC236}">
                <a16:creationId xmlns="" xmlns:a16="http://schemas.microsoft.com/office/drawing/2014/main" id="{F59DECF1-AA2E-46FE-9B9A-A924411598AC}"/>
              </a:ext>
            </a:extLst>
          </p:cNvPr>
          <p:cNvSpPr/>
          <p:nvPr/>
        </p:nvSpPr>
        <p:spPr>
          <a:xfrm>
            <a:off x="443335" y="5567417"/>
            <a:ext cx="1154364" cy="673869"/>
          </a:xfrm>
          <a:prstGeom prst="stripedRightArrow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C5BB2025-0DC0-458E-83D2-263E464A55B8}"/>
              </a:ext>
            </a:extLst>
          </p:cNvPr>
          <p:cNvSpPr txBox="1"/>
          <p:nvPr/>
        </p:nvSpPr>
        <p:spPr>
          <a:xfrm>
            <a:off x="1665174" y="5534899"/>
            <a:ext cx="4281803" cy="100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đoạn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thứ 2 </a:t>
            </a:r>
            <a:r>
              <a:rPr lang="vi-VN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 chuyển động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 hơn</a:t>
            </a:r>
          </a:p>
        </p:txBody>
      </p:sp>
    </p:spTree>
    <p:extLst>
      <p:ext uri="{BB962C8B-B14F-4D97-AF65-F5344CB8AC3E}">
        <p14:creationId xmlns:p14="http://schemas.microsoft.com/office/powerpoint/2010/main" val="4160574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1"/>
      <p:bldP spid="56" grpId="0"/>
      <p:bldP spid="28" grpId="0"/>
      <p:bldP spid="67" grpId="0"/>
      <p:bldP spid="68" grpId="0"/>
      <p:bldP spid="2" grpId="0" animBg="1"/>
      <p:bldP spid="6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BA75FD78-7E2C-4933-8513-838CF4DC29DC}"/>
              </a:ext>
            </a:extLst>
          </p:cNvPr>
          <p:cNvGrpSpPr/>
          <p:nvPr/>
        </p:nvGrpSpPr>
        <p:grpSpPr>
          <a:xfrm>
            <a:off x="5908242" y="1185314"/>
            <a:ext cx="6060577" cy="5169426"/>
            <a:chOff x="5755842" y="1418994"/>
            <a:chExt cx="6060577" cy="5169426"/>
          </a:xfrm>
        </p:grpSpPr>
        <p:cxnSp>
          <p:nvCxnSpPr>
            <p:cNvPr id="2" name="Straight Connector 1">
              <a:extLst>
                <a:ext uri="{FF2B5EF4-FFF2-40B4-BE49-F238E27FC236}">
                  <a16:creationId xmlns="" xmlns:a16="http://schemas.microsoft.com/office/drawing/2014/main" id="{58A2E686-A0D6-4EC0-8B66-6D2F64A738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53770" y="3798800"/>
              <a:ext cx="2309680" cy="173609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A2FC1904-E8DC-477E-8405-1AE85EFD3EBE}"/>
                </a:ext>
              </a:extLst>
            </p:cNvPr>
            <p:cNvCxnSpPr>
              <a:cxnSpLocks/>
            </p:cNvCxnSpPr>
            <p:nvPr/>
          </p:nvCxnSpPr>
          <p:spPr>
            <a:xfrm>
              <a:off x="6960876" y="5540160"/>
              <a:ext cx="4104000" cy="0"/>
            </a:xfrm>
            <a:prstGeom prst="line">
              <a:avLst/>
            </a:prstGeom>
            <a:ln w="3810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73A2E883-B18B-4466-A552-8EEF6DFD4330}"/>
                </a:ext>
              </a:extLst>
            </p:cNvPr>
            <p:cNvSpPr txBox="1"/>
            <p:nvPr/>
          </p:nvSpPr>
          <p:spPr>
            <a:xfrm>
              <a:off x="10802120" y="5567417"/>
              <a:ext cx="668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(s)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E23BC243-E36B-454A-B048-43AAC20D2169}"/>
                </a:ext>
              </a:extLst>
            </p:cNvPr>
            <p:cNvGrpSpPr/>
            <p:nvPr/>
          </p:nvGrpSpPr>
          <p:grpSpPr>
            <a:xfrm>
              <a:off x="7317385" y="2752172"/>
              <a:ext cx="2562621" cy="3201135"/>
              <a:chOff x="5016744" y="3635550"/>
              <a:chExt cx="2562621" cy="3201135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="" xmlns:a16="http://schemas.microsoft.com/office/drawing/2014/main" id="{2791E3FE-F086-48B4-A2DC-EBA4A050B42B}"/>
                  </a:ext>
                </a:extLst>
              </p:cNvPr>
              <p:cNvCxnSpPr/>
              <p:nvPr/>
            </p:nvCxnSpPr>
            <p:spPr>
              <a:xfrm>
                <a:off x="523684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5D1EE6D9-E4A4-4C70-8911-70F0381A02DF}"/>
                  </a:ext>
                </a:extLst>
              </p:cNvPr>
              <p:cNvSpPr txBox="1"/>
              <p:nvPr/>
            </p:nvSpPr>
            <p:spPr>
              <a:xfrm>
                <a:off x="5016744" y="6467353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7321F0E-735C-4CAE-9D8A-F7C2F8516EFC}"/>
                  </a:ext>
                </a:extLst>
              </p:cNvPr>
              <p:cNvSpPr txBox="1"/>
              <p:nvPr/>
            </p:nvSpPr>
            <p:spPr>
              <a:xfrm>
                <a:off x="5322168" y="5176527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en-US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0A0C363-94DF-44F4-A047-7DD5F6A61E13}"/>
                  </a:ext>
                </a:extLst>
              </p:cNvPr>
              <p:cNvSpPr txBox="1"/>
              <p:nvPr/>
            </p:nvSpPr>
            <p:spPr>
              <a:xfrm>
                <a:off x="7006437" y="3635550"/>
                <a:ext cx="572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en-US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D3C45879-F30A-4322-97A0-43F80A1D0A71}"/>
                </a:ext>
              </a:extLst>
            </p:cNvPr>
            <p:cNvGrpSpPr/>
            <p:nvPr/>
          </p:nvGrpSpPr>
          <p:grpSpPr>
            <a:xfrm>
              <a:off x="7874795" y="5457524"/>
              <a:ext cx="440170" cy="494496"/>
              <a:chOff x="5574154" y="6340902"/>
              <a:chExt cx="440170" cy="494496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C99E2FE7-4639-4BE3-B1E8-0CA2E4E6C119}"/>
                  </a:ext>
                </a:extLst>
              </p:cNvPr>
              <p:cNvCxnSpPr/>
              <p:nvPr/>
            </p:nvCxnSpPr>
            <p:spPr>
              <a:xfrm>
                <a:off x="5815965" y="6340902"/>
                <a:ext cx="0" cy="154916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BBE5A1ED-500F-42FB-B1C7-181A8E521DE0}"/>
                  </a:ext>
                </a:extLst>
              </p:cNvPr>
              <p:cNvSpPr txBox="1"/>
              <p:nvPr/>
            </p:nvSpPr>
            <p:spPr>
              <a:xfrm>
                <a:off x="5574154" y="6466066"/>
                <a:ext cx="4401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="" xmlns:a16="http://schemas.microsoft.com/office/drawing/2014/main" id="{10532F17-2F48-4E6D-9EE1-6D79687725D3}"/>
                </a:ext>
              </a:extLst>
            </p:cNvPr>
            <p:cNvCxnSpPr/>
            <p:nvPr/>
          </p:nvCxnSpPr>
          <p:spPr>
            <a:xfrm>
              <a:off x="8691916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3D29E2AE-148D-4B62-A714-0EAE5F2B753D}"/>
                </a:ext>
              </a:extLst>
            </p:cNvPr>
            <p:cNvSpPr txBox="1"/>
            <p:nvPr/>
          </p:nvSpPr>
          <p:spPr>
            <a:xfrm>
              <a:off x="8484967" y="5585036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6D4D703-07AC-4B7F-BA77-B309D94FDCF6}"/>
                </a:ext>
              </a:extLst>
            </p:cNvPr>
            <p:cNvSpPr txBox="1"/>
            <p:nvPr/>
          </p:nvSpPr>
          <p:spPr>
            <a:xfrm>
              <a:off x="9047615" y="5579774"/>
              <a:ext cx="5729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CCEB4F3A-21E2-405C-8AD4-585E7AE300B7}"/>
                </a:ext>
              </a:extLst>
            </p:cNvPr>
            <p:cNvCxnSpPr/>
            <p:nvPr/>
          </p:nvCxnSpPr>
          <p:spPr>
            <a:xfrm>
              <a:off x="926913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1B2B14C2-1ABD-4430-B029-26FDEFC6B2A3}"/>
                </a:ext>
              </a:extLst>
            </p:cNvPr>
            <p:cNvSpPr txBox="1"/>
            <p:nvPr/>
          </p:nvSpPr>
          <p:spPr>
            <a:xfrm>
              <a:off x="9641464" y="5583975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C0F1D010-166C-45E9-8E22-DD0E82B9FD98}"/>
                </a:ext>
              </a:extLst>
            </p:cNvPr>
            <p:cNvCxnSpPr/>
            <p:nvPr/>
          </p:nvCxnSpPr>
          <p:spPr>
            <a:xfrm>
              <a:off x="9844441" y="545752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38A34358-35DE-4FB8-B9C2-52037073E3BC}"/>
                </a:ext>
              </a:extLst>
            </p:cNvPr>
            <p:cNvCxnSpPr/>
            <p:nvPr/>
          </p:nvCxnSpPr>
          <p:spPr>
            <a:xfrm>
              <a:off x="10446421" y="5462604"/>
              <a:ext cx="0" cy="154916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1D79538D-8B17-4B1B-8C8C-D056894DFB03}"/>
                </a:ext>
              </a:extLst>
            </p:cNvPr>
            <p:cNvSpPr txBox="1"/>
            <p:nvPr/>
          </p:nvSpPr>
          <p:spPr>
            <a:xfrm>
              <a:off x="10225033" y="5586441"/>
              <a:ext cx="449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60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237716B9-4847-45C8-BA37-D1233D8B2A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60876" y="1579767"/>
              <a:ext cx="5681" cy="3960000"/>
            </a:xfrm>
            <a:prstGeom prst="line">
              <a:avLst/>
            </a:prstGeom>
            <a:ln w="38100">
              <a:solidFill>
                <a:srgbClr val="00B05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A0200073-16DB-4A6A-A3AE-D74ABBC5D907}"/>
                </a:ext>
              </a:extLst>
            </p:cNvPr>
            <p:cNvSpPr/>
            <p:nvPr/>
          </p:nvSpPr>
          <p:spPr>
            <a:xfrm>
              <a:off x="6920362" y="5496346"/>
              <a:ext cx="87630" cy="876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59BB57FB-03F3-482E-96A3-C9F1D6ACD983}"/>
                </a:ext>
              </a:extLst>
            </p:cNvPr>
            <p:cNvSpPr txBox="1"/>
            <p:nvPr/>
          </p:nvSpPr>
          <p:spPr>
            <a:xfrm>
              <a:off x="6603368" y="5457524"/>
              <a:ext cx="302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9F9634B-3CB1-4A14-8C11-43EF1233FB2D}"/>
                </a:ext>
              </a:extLst>
            </p:cNvPr>
            <p:cNvSpPr txBox="1"/>
            <p:nvPr/>
          </p:nvSpPr>
          <p:spPr>
            <a:xfrm>
              <a:off x="6220912" y="1418994"/>
              <a:ext cx="823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i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 </a:t>
              </a:r>
              <a:r>
                <a:rPr lang="vi-VN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(m)</a:t>
              </a:r>
              <a:endPara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="" xmlns:a16="http://schemas.microsoft.com/office/drawing/2014/main" id="{BC03939B-6457-4B71-A886-F3D29103D7A0}"/>
                </a:ext>
              </a:extLst>
            </p:cNvPr>
            <p:cNvGrpSpPr/>
            <p:nvPr/>
          </p:nvGrpSpPr>
          <p:grpSpPr>
            <a:xfrm>
              <a:off x="6325262" y="4771890"/>
              <a:ext cx="718829" cy="369332"/>
              <a:chOff x="4024621" y="5655268"/>
              <a:chExt cx="718829" cy="369332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="" xmlns:a16="http://schemas.microsoft.com/office/drawing/2014/main" id="{28F891D3-DF34-460E-90D4-5198815E00AE}"/>
                  </a:ext>
                </a:extLst>
              </p:cNvPr>
              <p:cNvCxnSpPr/>
              <p:nvPr/>
            </p:nvCxnSpPr>
            <p:spPr>
              <a:xfrm>
                <a:off x="4574502" y="5843292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73F18CE5-3C3F-485B-AD8A-F4B87C056A95}"/>
                  </a:ext>
                </a:extLst>
              </p:cNvPr>
              <p:cNvSpPr txBox="1"/>
              <p:nvPr/>
            </p:nvSpPr>
            <p:spPr>
              <a:xfrm>
                <a:off x="4024621" y="5655268"/>
                <a:ext cx="5697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="" xmlns:a16="http://schemas.microsoft.com/office/drawing/2014/main" id="{6B195204-C441-403C-B077-6E8DE5E742A9}"/>
                </a:ext>
              </a:extLst>
            </p:cNvPr>
            <p:cNvGrpSpPr/>
            <p:nvPr/>
          </p:nvGrpSpPr>
          <p:grpSpPr>
            <a:xfrm>
              <a:off x="6319581" y="4195054"/>
              <a:ext cx="724510" cy="369332"/>
              <a:chOff x="4018940" y="5078432"/>
              <a:chExt cx="724510" cy="3693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="" xmlns:a16="http://schemas.microsoft.com/office/drawing/2014/main" id="{A95B6CA5-9EBE-42D4-9EB8-8835DF9D6CCC}"/>
                  </a:ext>
                </a:extLst>
              </p:cNvPr>
              <p:cNvCxnSpPr/>
              <p:nvPr/>
            </p:nvCxnSpPr>
            <p:spPr>
              <a:xfrm>
                <a:off x="4574502" y="527153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xtBox 29">
                <a:extLst>
                  <a:ext uri="{FF2B5EF4-FFF2-40B4-BE49-F238E27FC236}">
                    <a16:creationId xmlns="" xmlns:a16="http://schemas.microsoft.com/office/drawing/2014/main" id="{FB599CB9-3172-4296-AB41-1756E87FF493}"/>
                  </a:ext>
                </a:extLst>
              </p:cNvPr>
              <p:cNvSpPr txBox="1"/>
              <p:nvPr/>
            </p:nvSpPr>
            <p:spPr>
              <a:xfrm>
                <a:off x="4018940" y="5078432"/>
                <a:ext cx="652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="" xmlns:a16="http://schemas.microsoft.com/office/drawing/2014/main" id="{F20D1B14-5621-4281-9554-815C2A5A0934}"/>
                </a:ext>
              </a:extLst>
            </p:cNvPr>
            <p:cNvGrpSpPr/>
            <p:nvPr/>
          </p:nvGrpSpPr>
          <p:grpSpPr>
            <a:xfrm>
              <a:off x="6319147" y="3044341"/>
              <a:ext cx="724944" cy="965157"/>
              <a:chOff x="4018506" y="3927719"/>
              <a:chExt cx="724944" cy="965157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="" xmlns:a16="http://schemas.microsoft.com/office/drawing/2014/main" id="{6A560107-3C80-4FD9-9B86-F15F5CD149B2}"/>
                  </a:ext>
                </a:extLst>
              </p:cNvPr>
              <p:cNvCxnSpPr/>
              <p:nvPr/>
            </p:nvCxnSpPr>
            <p:spPr>
              <a:xfrm>
                <a:off x="4574502" y="469305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>
                <a:extLst>
                  <a:ext uri="{FF2B5EF4-FFF2-40B4-BE49-F238E27FC236}">
                    <a16:creationId xmlns="" xmlns:a16="http://schemas.microsoft.com/office/drawing/2014/main" id="{0950A394-3C97-4014-83FA-C21483AF38B7}"/>
                  </a:ext>
                </a:extLst>
              </p:cNvPr>
              <p:cNvSpPr txBox="1"/>
              <p:nvPr/>
            </p:nvSpPr>
            <p:spPr>
              <a:xfrm>
                <a:off x="4024621" y="4523544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="" xmlns:a16="http://schemas.microsoft.com/office/drawing/2014/main" id="{B616777F-FE5B-44DC-AA50-E60A52C9B5CE}"/>
                  </a:ext>
                </a:extLst>
              </p:cNvPr>
              <p:cNvSpPr txBox="1"/>
              <p:nvPr/>
            </p:nvSpPr>
            <p:spPr>
              <a:xfrm>
                <a:off x="4018506" y="3927719"/>
                <a:ext cx="641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="" xmlns:a16="http://schemas.microsoft.com/office/drawing/2014/main" id="{6E991AB8-AD6E-422B-A098-142DD506F609}"/>
                </a:ext>
              </a:extLst>
            </p:cNvPr>
            <p:cNvGrpSpPr/>
            <p:nvPr/>
          </p:nvGrpSpPr>
          <p:grpSpPr>
            <a:xfrm>
              <a:off x="6316410" y="1845574"/>
              <a:ext cx="732761" cy="1387521"/>
              <a:chOff x="4015769" y="2728952"/>
              <a:chExt cx="732761" cy="1387521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="" xmlns:a16="http://schemas.microsoft.com/office/drawing/2014/main" id="{0FA8F42B-9B58-4015-B77C-E1E864F810EA}"/>
                  </a:ext>
                </a:extLst>
              </p:cNvPr>
              <p:cNvCxnSpPr/>
              <p:nvPr/>
            </p:nvCxnSpPr>
            <p:spPr>
              <a:xfrm>
                <a:off x="4574502" y="4116473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4BC4EAC7-51AD-4572-81F5-3E5DC0A6706C}"/>
                  </a:ext>
                </a:extLst>
              </p:cNvPr>
              <p:cNvSpPr txBox="1"/>
              <p:nvPr/>
            </p:nvSpPr>
            <p:spPr>
              <a:xfrm>
                <a:off x="4015769" y="3347525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="" xmlns:a16="http://schemas.microsoft.com/office/drawing/2014/main" id="{8493EE48-3D30-4286-B3AE-8923B265A7F9}"/>
                  </a:ext>
                </a:extLst>
              </p:cNvPr>
              <p:cNvCxnSpPr/>
              <p:nvPr/>
            </p:nvCxnSpPr>
            <p:spPr>
              <a:xfrm>
                <a:off x="4574502" y="3543298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="" xmlns:a16="http://schemas.microsoft.com/office/drawing/2014/main" id="{E193DFCA-C34A-4B9D-A621-72FBE6EA2DA4}"/>
                  </a:ext>
                </a:extLst>
              </p:cNvPr>
              <p:cNvCxnSpPr/>
              <p:nvPr/>
            </p:nvCxnSpPr>
            <p:spPr>
              <a:xfrm>
                <a:off x="4579582" y="2930541"/>
                <a:ext cx="168948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262491E6-5689-47C7-8047-F16DBBE5228F}"/>
                  </a:ext>
                </a:extLst>
              </p:cNvPr>
              <p:cNvSpPr txBox="1"/>
              <p:nvPr/>
            </p:nvSpPr>
            <p:spPr>
              <a:xfrm>
                <a:off x="4024621" y="2728952"/>
                <a:ext cx="6627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900</a:t>
                </a:r>
                <a:endParaRPr lang="en-US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07B70864-C244-458C-88C0-79CF5BCB39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69131" y="3793837"/>
              <a:ext cx="2535" cy="1656000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CD3ABC64-D324-417B-841D-AEA7ABC8D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808741"/>
              <a:ext cx="2165557" cy="242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50F7BE89-ED17-40A3-8373-726E539527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46421" y="2055042"/>
              <a:ext cx="2737" cy="3330204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61ECCC46-A001-46E1-B5C7-3EE1BB2E84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25842" y="2047163"/>
              <a:ext cx="3320579" cy="16501"/>
            </a:xfrm>
            <a:prstGeom prst="line">
              <a:avLst/>
            </a:prstGeom>
            <a:ln w="28575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A857B929-34DF-4335-9676-459A950FF9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70398" y="2054469"/>
              <a:ext cx="1176023" cy="1712112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5C09553C-215E-4B76-898A-8E2D120C7A03}"/>
                </a:ext>
              </a:extLst>
            </p:cNvPr>
            <p:cNvSpPr/>
            <p:nvPr/>
          </p:nvSpPr>
          <p:spPr>
            <a:xfrm>
              <a:off x="10359716" y="1994156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C5D834BF-3B06-4923-B1C9-BB02C4D07CC0}"/>
                </a:ext>
              </a:extLst>
            </p:cNvPr>
            <p:cNvSpPr/>
            <p:nvPr/>
          </p:nvSpPr>
          <p:spPr>
            <a:xfrm>
              <a:off x="9165117" y="3738487"/>
              <a:ext cx="153625" cy="153625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0BE2379F-B517-43DA-9892-7FDFD119273D}"/>
                </a:ext>
              </a:extLst>
            </p:cNvPr>
            <p:cNvSpPr txBox="1"/>
            <p:nvPr/>
          </p:nvSpPr>
          <p:spPr>
            <a:xfrm>
              <a:off x="5755842" y="6126755"/>
              <a:ext cx="6060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quãng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gian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400" dirty="0" err="1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vi-VN" sz="24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tô</a:t>
              </a:r>
              <a:endParaRPr 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DD065843-42EE-4BCA-A407-DDD3295977F2}"/>
              </a:ext>
            </a:extLst>
          </p:cNvPr>
          <p:cNvSpPr txBox="1"/>
          <p:nvPr/>
        </p:nvSpPr>
        <p:spPr>
          <a:xfrm>
            <a:off x="259511" y="908315"/>
            <a:ext cx="533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 trên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DD70E9DD-8E43-49E2-AC30-235E6347DFE2}"/>
              </a:ext>
            </a:extLst>
          </p:cNvPr>
          <p:cNvGrpSpPr/>
          <p:nvPr/>
        </p:nvGrpSpPr>
        <p:grpSpPr>
          <a:xfrm>
            <a:off x="916999" y="1829984"/>
            <a:ext cx="4546634" cy="947275"/>
            <a:chOff x="3498574" y="5682126"/>
            <a:chExt cx="4546634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="" xmlns:a16="http://schemas.microsoft.com/office/drawing/2014/main" id="{A86F4A60-DE66-4E8E-85DD-C80A1F694759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en-US" sz="2800" baseline="-250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1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A86F4A60-DE66-4E8E-85DD-C80A1F694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blipFill>
                  <a:blip r:embed="rId2"/>
                  <a:stretch>
                    <a:fillRect l="-10048" t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="" xmlns:a16="http://schemas.microsoft.com/office/drawing/2014/main" id="{7A3799B7-D3FE-4330-B729-E9D5A1070CF1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A3799B7-D3FE-4330-B729-E9D5A1070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3"/>
                  <a:stretch>
                    <a:fillRect l="-10000" b="-61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111DFAC2-A5B3-493E-ADFB-E93CE8AED5E5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11,25(m/s)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="" xmlns:a16="http://schemas.microsoft.com/office/drawing/2014/main" id="{19042AF0-A441-4024-AA2B-E86595738B6A}"/>
                </a:ext>
              </a:extLst>
            </p:cNvPr>
            <p:cNvSpPr/>
            <p:nvPr/>
          </p:nvSpPr>
          <p:spPr>
            <a:xfrm>
              <a:off x="3498574" y="5682126"/>
              <a:ext cx="4546634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F249854D-9356-4431-8824-5CDEF75EFAF4}"/>
              </a:ext>
            </a:extLst>
          </p:cNvPr>
          <p:cNvSpPr txBox="1"/>
          <p:nvPr/>
        </p:nvSpPr>
        <p:spPr>
          <a:xfrm>
            <a:off x="217738" y="3330889"/>
            <a:ext cx="533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Tốc độ xe trên đoạn đường thứ 2 là: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5405CE9C-8626-4CE7-B8D2-A67749FC5BE8}"/>
              </a:ext>
            </a:extLst>
          </p:cNvPr>
          <p:cNvGrpSpPr/>
          <p:nvPr/>
        </p:nvGrpSpPr>
        <p:grpSpPr>
          <a:xfrm>
            <a:off x="953538" y="4276569"/>
            <a:ext cx="4477369" cy="947275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="" xmlns:a16="http://schemas.microsoft.com/office/drawing/2014/main" id="{4B5FA131-D52A-44B4-9AC5-D712E0565265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en-US" sz="2800" baseline="-250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2</a:t>
                  </a:r>
                  <a:r>
                    <a:rPr lang="vi-VN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</a:t>
                  </a:r>
                  <a:r>
                    <a:rPr lang="en-US" sz="28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vi-VN" sz="280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a14:m>
                  <a:endParaRPr lang="en-US" sz="28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4B5FA131-D52A-44B4-9AC5-D712E05652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737061"/>
                </a:xfrm>
                <a:prstGeom prst="rect">
                  <a:avLst/>
                </a:prstGeom>
                <a:blipFill>
                  <a:blip r:embed="rId4"/>
                  <a:stretch>
                    <a:fillRect l="-10048" t="-2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527944F7-5427-4FFA-8D7B-18CF1F722BA5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32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450</m:t>
                          </m:r>
                        </m:num>
                        <m:den>
                          <m:r>
                            <a:rPr lang="vi-VN" sz="32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20</m:t>
                          </m:r>
                        </m:den>
                      </m:f>
                    </m:oMath>
                  </a14:m>
                  <a:r>
                    <a:rPr lang="vi-VN" sz="320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27944F7-5427-4FFA-8D7B-18CF1F722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91370"/>
                </a:xfrm>
                <a:prstGeom prst="rect">
                  <a:avLst/>
                </a:prstGeom>
                <a:blipFill>
                  <a:blip r:embed="rId6"/>
                  <a:stretch>
                    <a:fillRect l="-10000" r="-3810" b="-10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7C46819F-6317-4560-832C-A975F1D607A7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28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22,5(m/s)</a:t>
              </a:r>
              <a:endPara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B1A1C5CF-C1B2-46C2-9AA7-0038A6B58AD2}"/>
                </a:ext>
              </a:extLst>
            </p:cNvPr>
            <p:cNvSpPr/>
            <p:nvPr/>
          </p:nvSpPr>
          <p:spPr>
            <a:xfrm>
              <a:off x="3498574" y="5682126"/>
              <a:ext cx="4446706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27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099DE23-D6BE-4D86-A49E-62836CAB7253}"/>
              </a:ext>
            </a:extLst>
          </p:cNvPr>
          <p:cNvGrpSpPr/>
          <p:nvPr/>
        </p:nvGrpSpPr>
        <p:grpSpPr>
          <a:xfrm>
            <a:off x="1650736" y="856357"/>
            <a:ext cx="9790984" cy="1158153"/>
            <a:chOff x="1888602" y="115747"/>
            <a:chExt cx="8414795" cy="763929"/>
          </a:xfrm>
        </p:grpSpPr>
        <p:sp>
          <p:nvSpPr>
            <p:cNvPr id="5" name="Trapezoid 4">
              <a:extLst>
                <a:ext uri="{FF2B5EF4-FFF2-40B4-BE49-F238E27FC236}">
                  <a16:creationId xmlns="" xmlns:a16="http://schemas.microsoft.com/office/drawing/2014/main" id="{D05B9DCC-C54C-4F8D-AC79-64646DBE049C}"/>
                </a:ext>
              </a:extLst>
            </p:cNvPr>
            <p:cNvSpPr/>
            <p:nvPr/>
          </p:nvSpPr>
          <p:spPr>
            <a:xfrm flipV="1">
              <a:off x="1888602" y="115747"/>
              <a:ext cx="8414795" cy="763929"/>
            </a:xfrm>
            <a:prstGeom prst="trapezoid">
              <a:avLst>
                <a:gd name="adj" fmla="val 28486"/>
              </a:avLst>
            </a:prstGeom>
            <a:gradFill>
              <a:gsLst>
                <a:gs pos="0">
                  <a:srgbClr val="C00000"/>
                </a:gs>
                <a:gs pos="51000">
                  <a:srgbClr val="8F1D62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F4865C56-B210-4235-AD26-248AA0A483F7}"/>
                </a:ext>
              </a:extLst>
            </p:cNvPr>
            <p:cNvSpPr txBox="1"/>
            <p:nvPr/>
          </p:nvSpPr>
          <p:spPr>
            <a:xfrm>
              <a:off x="1888602" y="115747"/>
              <a:ext cx="7757221" cy="629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 EM CÓ THỂ XEM NỘI DUNG BÀI GIẢNG  TRÊN YOUTUBE</a:t>
              </a:r>
              <a:endPara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954216" y="3063298"/>
            <a:ext cx="9777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/@thaynguyenchison?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3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48CBCB6-4D2E-42D5-A5E6-24DAAD604F95}"/>
              </a:ext>
            </a:extLst>
          </p:cNvPr>
          <p:cNvSpPr txBox="1"/>
          <p:nvPr/>
        </p:nvSpPr>
        <p:spPr>
          <a:xfrm>
            <a:off x="209037" y="2793641"/>
            <a:ext cx="11832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6h00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8h00</a:t>
            </a:r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(Bảng 9.1 SGK)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=""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916067"/>
              </p:ext>
            </p:extLst>
          </p:nvPr>
        </p:nvGraphicFramePr>
        <p:xfrm>
          <a:off x="286347" y="3882683"/>
          <a:ext cx="8881098" cy="156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373">
                  <a:extLst>
                    <a:ext uri="{9D8B030D-6E8A-4147-A177-3AD203B41FA5}">
                      <a16:colId xmlns="" xmlns:a16="http://schemas.microsoft.com/office/drawing/2014/main" val="2568635024"/>
                    </a:ext>
                  </a:extLst>
                </a:gridCol>
                <a:gridCol w="1214969">
                  <a:extLst>
                    <a:ext uri="{9D8B030D-6E8A-4147-A177-3AD203B41FA5}">
                      <a16:colId xmlns="" xmlns:a16="http://schemas.microsoft.com/office/drawing/2014/main" val="3145968881"/>
                    </a:ext>
                  </a:extLst>
                </a:gridCol>
                <a:gridCol w="1267039">
                  <a:extLst>
                    <a:ext uri="{9D8B030D-6E8A-4147-A177-3AD203B41FA5}">
                      <a16:colId xmlns="" xmlns:a16="http://schemas.microsoft.com/office/drawing/2014/main" val="1039449719"/>
                    </a:ext>
                  </a:extLst>
                </a:gridCol>
                <a:gridCol w="1175810">
                  <a:extLst>
                    <a:ext uri="{9D8B030D-6E8A-4147-A177-3AD203B41FA5}">
                      <a16:colId xmlns="" xmlns:a16="http://schemas.microsoft.com/office/drawing/2014/main" val="3340701589"/>
                    </a:ext>
                  </a:extLst>
                </a:gridCol>
                <a:gridCol w="1287311">
                  <a:extLst>
                    <a:ext uri="{9D8B030D-6E8A-4147-A177-3AD203B41FA5}">
                      <a16:colId xmlns="" xmlns:a16="http://schemas.microsoft.com/office/drawing/2014/main" val="2329389564"/>
                    </a:ext>
                  </a:extLst>
                </a:gridCol>
                <a:gridCol w="1258596">
                  <a:extLst>
                    <a:ext uri="{9D8B030D-6E8A-4147-A177-3AD203B41FA5}">
                      <a16:colId xmlns="" xmlns:a16="http://schemas.microsoft.com/office/drawing/2014/main" val="1260492606"/>
                    </a:ext>
                  </a:extLst>
                </a:gridCol>
              </a:tblGrid>
              <a:tr h="703385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493574" y="5868753"/>
            <a:ext cx="7947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209037" y="2093831"/>
            <a:ext cx="1147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vi-VN" sz="3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477" y="3862784"/>
            <a:ext cx="2464456" cy="16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4865C56-B210-4235-AD26-248AA0A483F7}"/>
              </a:ext>
            </a:extLst>
          </p:cNvPr>
          <p:cNvSpPr txBox="1"/>
          <p:nvPr/>
        </p:nvSpPr>
        <p:spPr>
          <a:xfrm>
            <a:off x="209037" y="114348"/>
            <a:ext cx="1136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ĐỒ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QUÃNG ĐƯỜNG – THỜI GIAN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209037" y="823158"/>
            <a:ext cx="114733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nhiều cách khác nhau để mô tả chuyển động của một vật, trong đó có thể sử dụng bảng ghi số liệu hoặc đồ thị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968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9">
            <a:extLst>
              <a:ext uri="{FF2B5EF4-FFF2-40B4-BE49-F238E27FC236}">
                <a16:creationId xmlns=""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639815"/>
              </p:ext>
            </p:extLst>
          </p:nvPr>
        </p:nvGraphicFramePr>
        <p:xfrm>
          <a:off x="744158" y="3677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=""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=""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=""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=""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=""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=""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5343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599885" y="2081091"/>
            <a:ext cx="10193757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Dựa vào thông tin trong bảng, ta xác định được giờ xuất phát của ca nô là: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492307" y="3337750"/>
            <a:ext cx="10193757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giờ ca nô chuyển động được: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06784" y="2643904"/>
            <a:ext cx="1290738" cy="531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6h sáng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253" y="3388790"/>
            <a:ext cx="1002197" cy="5319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30km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5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427635" y="4792528"/>
            <a:ext cx="113733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 km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10000"/>
              </a:lnSpc>
            </a:pP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8h – 6h = 2h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Table 19">
            <a:extLst>
              <a:ext uri="{FF2B5EF4-FFF2-40B4-BE49-F238E27FC236}">
                <a16:creationId xmlns=""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2652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=""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=""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=""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=""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=""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=""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07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069" y="4572050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CF348B5E-987E-4A83-9D27-E87013D098E7}"/>
              </a:ext>
            </a:extLst>
          </p:cNvPr>
          <p:cNvGrpSpPr/>
          <p:nvPr/>
        </p:nvGrpSpPr>
        <p:grpSpPr>
          <a:xfrm>
            <a:off x="3057107" y="5336841"/>
            <a:ext cx="5581283" cy="1620650"/>
            <a:chOff x="3498574" y="5682126"/>
            <a:chExt cx="4477369" cy="947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="" xmlns:a16="http://schemas.microsoft.com/office/drawing/2014/main" id="{4BFCF74E-2753-4125-8900-5D6F43C17668}"/>
                    </a:ext>
                  </a:extLst>
                </p:cNvPr>
                <p:cNvSpPr txBox="1"/>
                <p:nvPr/>
              </p:nvSpPr>
              <p:spPr>
                <a:xfrm>
                  <a:off x="3834620" y="5731821"/>
                  <a:ext cx="1279264" cy="492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v</a:t>
                  </a:r>
                  <a:r>
                    <a:rPr lang="vi-VN" sz="36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0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𝑠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40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t</m:t>
                          </m:r>
                        </m:den>
                      </m:f>
                    </m:oMath>
                  </a14:m>
                  <a:r>
                    <a:rPr lang="vi-VN" sz="40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36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4BFCF74E-2753-4125-8900-5D6F43C176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4620" y="5731821"/>
                  <a:ext cx="1279264" cy="668837"/>
                </a:xfrm>
                <a:prstGeom prst="rect">
                  <a:avLst/>
                </a:prstGeom>
                <a:blipFill>
                  <a:blip r:embed="rId3"/>
                  <a:stretch>
                    <a:fillRect l="-7143"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="" xmlns:a16="http://schemas.microsoft.com/office/drawing/2014/main" id="{F0318500-A3EF-4B05-B66D-C7DC55394762}"/>
                    </a:ext>
                  </a:extLst>
                </p:cNvPr>
                <p:cNvSpPr txBox="1"/>
                <p:nvPr/>
              </p:nvSpPr>
              <p:spPr>
                <a:xfrm>
                  <a:off x="4861136" y="5731821"/>
                  <a:ext cx="1279264" cy="5180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36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=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4000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40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6</m:t>
                          </m:r>
                          <m:r>
                            <a:rPr lang="en-US" sz="40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0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vi-VN" sz="4000" dirty="0">
                      <a:solidFill>
                        <a:schemeClr val="bg2">
                          <a:lumMod val="2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3600" dirty="0">
                    <a:solidFill>
                      <a:schemeClr val="bg2">
                        <a:lumMod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F0318500-A3EF-4B05-B66D-C7DC55394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1136" y="5731821"/>
                  <a:ext cx="1279264" cy="70160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656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8A1CD048-C943-4B0A-AD89-F5EA7AD5D636}"/>
                </a:ext>
              </a:extLst>
            </p:cNvPr>
            <p:cNvSpPr txBox="1"/>
            <p:nvPr/>
          </p:nvSpPr>
          <p:spPr>
            <a:xfrm>
              <a:off x="5790115" y="5865896"/>
              <a:ext cx="2185828" cy="347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=</a:t>
              </a:r>
              <a:r>
                <a:rPr lang="en-US" sz="3600" dirty="0">
                  <a:solidFill>
                    <a:schemeClr val="bg2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30 (km/h)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90C72DCA-B392-48F3-829A-E5148038018B}"/>
                </a:ext>
              </a:extLst>
            </p:cNvPr>
            <p:cNvSpPr/>
            <p:nvPr/>
          </p:nvSpPr>
          <p:spPr>
            <a:xfrm>
              <a:off x="3498574" y="5682126"/>
              <a:ext cx="4194313" cy="947275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223790" y="4519365"/>
            <a:ext cx="5170174" cy="78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4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9">
            <a:extLst>
              <a:ext uri="{FF2B5EF4-FFF2-40B4-BE49-F238E27FC236}">
                <a16:creationId xmlns="" xmlns:a16="http://schemas.microsoft.com/office/drawing/2014/main" id="{3BA5B974-82DB-1A21-2593-CAFF0EDD2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408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=""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=""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=""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=""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=""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=""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7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5E60C8D-AFD1-44CA-8D8A-74860AC1FA0C}"/>
              </a:ext>
            </a:extLst>
          </p:cNvPr>
          <p:cNvGrpSpPr/>
          <p:nvPr/>
        </p:nvGrpSpPr>
        <p:grpSpPr>
          <a:xfrm>
            <a:off x="446439" y="353586"/>
            <a:ext cx="899160" cy="899160"/>
            <a:chOff x="1270000" y="2529840"/>
            <a:chExt cx="899160" cy="899160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CD383EC5-50B5-4C39-9973-269BD947EE1B}"/>
                </a:ext>
              </a:extLst>
            </p:cNvPr>
            <p:cNvSpPr/>
            <p:nvPr/>
          </p:nvSpPr>
          <p:spPr>
            <a:xfrm>
              <a:off x="1270000" y="2529840"/>
              <a:ext cx="899160" cy="899160"/>
            </a:xfrm>
            <a:prstGeom prst="ellipse">
              <a:avLst/>
            </a:prstGeom>
            <a:gradFill flip="none" rotWithShape="1">
              <a:gsLst>
                <a:gs pos="0">
                  <a:srgbClr val="7030A0"/>
                </a:gs>
                <a:gs pos="49000">
                  <a:srgbClr val="9C1648"/>
                </a:gs>
                <a:gs pos="100000">
                  <a:srgbClr val="C00000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BFC36CDA-3CB6-4F54-9CCC-D81F85F424F3}"/>
                </a:ext>
              </a:extLst>
            </p:cNvPr>
            <p:cNvSpPr/>
            <p:nvPr/>
          </p:nvSpPr>
          <p:spPr>
            <a:xfrm>
              <a:off x="1358900" y="2618740"/>
              <a:ext cx="721360" cy="72136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327494-6D7A-463C-B0A8-2A61EACA311C}"/>
              </a:ext>
            </a:extLst>
          </p:cNvPr>
          <p:cNvSpPr txBox="1"/>
          <p:nvPr/>
        </p:nvSpPr>
        <p:spPr>
          <a:xfrm>
            <a:off x="1434499" y="353586"/>
            <a:ext cx="10366513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9.1,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60 km.</a:t>
            </a:r>
          </a:p>
          <a:p>
            <a:pPr algn="just">
              <a:lnSpc>
                <a:spcPct val="12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9h00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km. Cho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DA4ED65-BBD7-497A-8CD2-7363C0B3A971}"/>
              </a:ext>
            </a:extLst>
          </p:cNvPr>
          <p:cNvSpPr txBox="1"/>
          <p:nvPr/>
        </p:nvSpPr>
        <p:spPr>
          <a:xfrm>
            <a:off x="362438" y="4844350"/>
            <a:ext cx="11083698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8h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9h (t = 1h) ca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30 km </a:t>
            </a:r>
          </a:p>
          <a:p>
            <a:pPr algn="just">
              <a:lnSpc>
                <a:spcPct val="110000"/>
              </a:lnSpc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+ 30 = 90 (km),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km.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EAD6C79-8355-BA6E-6159-5A0DB95E0D90}"/>
              </a:ext>
            </a:extLst>
          </p:cNvPr>
          <p:cNvGrpSpPr/>
          <p:nvPr/>
        </p:nvGrpSpPr>
        <p:grpSpPr>
          <a:xfrm>
            <a:off x="4683384" y="4452841"/>
            <a:ext cx="1412616" cy="459504"/>
            <a:chOff x="5000676" y="619760"/>
            <a:chExt cx="1897580" cy="61152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7551A807-4584-CD8A-2791-EF48BD8816B0}"/>
                </a:ext>
              </a:extLst>
            </p:cNvPr>
            <p:cNvSpPr/>
            <p:nvPr/>
          </p:nvSpPr>
          <p:spPr>
            <a:xfrm>
              <a:off x="5000676" y="619760"/>
              <a:ext cx="1897580" cy="611525"/>
            </a:xfrm>
            <a:prstGeom prst="roundRect">
              <a:avLst/>
            </a:prstGeom>
            <a:gradFill>
              <a:gsLst>
                <a:gs pos="0">
                  <a:srgbClr val="C00000"/>
                </a:gs>
                <a:gs pos="53700">
                  <a:srgbClr val="951A56"/>
                </a:gs>
                <a:gs pos="100000">
                  <a:srgbClr val="7030A0"/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</a:t>
              </a:r>
              <a:endPara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="" xmlns:a16="http://schemas.microsoft.com/office/drawing/2014/main" id="{26F5FBE8-8DCC-F169-7571-5D2914189575}"/>
                </a:ext>
              </a:extLst>
            </p:cNvPr>
            <p:cNvSpPr/>
            <p:nvPr/>
          </p:nvSpPr>
          <p:spPr>
            <a:xfrm>
              <a:off x="5090160" y="688848"/>
              <a:ext cx="1706880" cy="47548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2" name="Table 19">
            <a:extLst>
              <a:ext uri="{FF2B5EF4-FFF2-40B4-BE49-F238E27FC236}">
                <a16:creationId xmlns="" xmlns:a16="http://schemas.microsoft.com/office/drawing/2014/main" id="{1B20A32F-5430-EDF7-08FE-A55FED8A7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24085"/>
              </p:ext>
            </p:extLst>
          </p:nvPr>
        </p:nvGraphicFramePr>
        <p:xfrm>
          <a:off x="776431" y="3110994"/>
          <a:ext cx="9715782" cy="13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9004">
                  <a:extLst>
                    <a:ext uri="{9D8B030D-6E8A-4147-A177-3AD203B41FA5}">
                      <a16:colId xmlns="" xmlns:a16="http://schemas.microsoft.com/office/drawing/2014/main" val="2568635024"/>
                    </a:ext>
                  </a:extLst>
                </a:gridCol>
                <a:gridCol w="1329157">
                  <a:extLst>
                    <a:ext uri="{9D8B030D-6E8A-4147-A177-3AD203B41FA5}">
                      <a16:colId xmlns="" xmlns:a16="http://schemas.microsoft.com/office/drawing/2014/main" val="3145968881"/>
                    </a:ext>
                  </a:extLst>
                </a:gridCol>
                <a:gridCol w="1386121">
                  <a:extLst>
                    <a:ext uri="{9D8B030D-6E8A-4147-A177-3AD203B41FA5}">
                      <a16:colId xmlns="" xmlns:a16="http://schemas.microsoft.com/office/drawing/2014/main" val="1039449719"/>
                    </a:ext>
                  </a:extLst>
                </a:gridCol>
                <a:gridCol w="1286318">
                  <a:extLst>
                    <a:ext uri="{9D8B030D-6E8A-4147-A177-3AD203B41FA5}">
                      <a16:colId xmlns="" xmlns:a16="http://schemas.microsoft.com/office/drawing/2014/main" val="3340701589"/>
                    </a:ext>
                  </a:extLst>
                </a:gridCol>
                <a:gridCol w="1408298">
                  <a:extLst>
                    <a:ext uri="{9D8B030D-6E8A-4147-A177-3AD203B41FA5}">
                      <a16:colId xmlns="" xmlns:a16="http://schemas.microsoft.com/office/drawing/2014/main" val="2329389564"/>
                    </a:ext>
                  </a:extLst>
                </a:gridCol>
                <a:gridCol w="1376884">
                  <a:extLst>
                    <a:ext uri="{9D8B030D-6E8A-4147-A177-3AD203B41FA5}">
                      <a16:colId xmlns="" xmlns:a16="http://schemas.microsoft.com/office/drawing/2014/main" val="1260492606"/>
                    </a:ext>
                  </a:extLst>
                </a:gridCol>
              </a:tblGrid>
              <a:tr h="448722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điểm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6h30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7h30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8h00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3466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0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0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0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000" b="1" dirty="0">
                          <a:latin typeface="+mn-lt"/>
                        </a:rPr>
                        <a:t>0</a:t>
                      </a:r>
                      <a:endParaRPr lang="en-US" sz="20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53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0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BB7E4E6-822D-446E-8E87-DBF2FE64C6FF}"/>
              </a:ext>
            </a:extLst>
          </p:cNvPr>
          <p:cNvSpPr txBox="1"/>
          <p:nvPr/>
        </p:nvSpPr>
        <p:spPr>
          <a:xfrm>
            <a:off x="1495139" y="3152955"/>
            <a:ext cx="7947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9.1: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9">
            <a:extLst>
              <a:ext uri="{FF2B5EF4-FFF2-40B4-BE49-F238E27FC236}">
                <a16:creationId xmlns="" xmlns:a16="http://schemas.microsoft.com/office/drawing/2014/main" id="{F0DAC841-4760-405C-A5D5-617F68958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858950"/>
              </p:ext>
            </p:extLst>
          </p:nvPr>
        </p:nvGraphicFramePr>
        <p:xfrm>
          <a:off x="548640" y="1837726"/>
          <a:ext cx="1049661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402">
                  <a:extLst>
                    <a:ext uri="{9D8B030D-6E8A-4147-A177-3AD203B41FA5}">
                      <a16:colId xmlns="" xmlns:a16="http://schemas.microsoft.com/office/drawing/2014/main" val="2568635024"/>
                    </a:ext>
                  </a:extLst>
                </a:gridCol>
                <a:gridCol w="1435978">
                  <a:extLst>
                    <a:ext uri="{9D8B030D-6E8A-4147-A177-3AD203B41FA5}">
                      <a16:colId xmlns="" xmlns:a16="http://schemas.microsoft.com/office/drawing/2014/main" val="3145968881"/>
                    </a:ext>
                  </a:extLst>
                </a:gridCol>
                <a:gridCol w="1497520">
                  <a:extLst>
                    <a:ext uri="{9D8B030D-6E8A-4147-A177-3AD203B41FA5}">
                      <a16:colId xmlns="" xmlns:a16="http://schemas.microsoft.com/office/drawing/2014/main" val="1039449719"/>
                    </a:ext>
                  </a:extLst>
                </a:gridCol>
                <a:gridCol w="1389697">
                  <a:extLst>
                    <a:ext uri="{9D8B030D-6E8A-4147-A177-3AD203B41FA5}">
                      <a16:colId xmlns="" xmlns:a16="http://schemas.microsoft.com/office/drawing/2014/main" val="3340701589"/>
                    </a:ext>
                  </a:extLst>
                </a:gridCol>
                <a:gridCol w="1521480">
                  <a:extLst>
                    <a:ext uri="{9D8B030D-6E8A-4147-A177-3AD203B41FA5}">
                      <a16:colId xmlns="" xmlns:a16="http://schemas.microsoft.com/office/drawing/2014/main" val="2329389564"/>
                    </a:ext>
                  </a:extLst>
                </a:gridCol>
                <a:gridCol w="1487541">
                  <a:extLst>
                    <a:ext uri="{9D8B030D-6E8A-4147-A177-3AD203B41FA5}">
                      <a16:colId xmlns="" xmlns:a16="http://schemas.microsoft.com/office/drawing/2014/main" val="1260492606"/>
                    </a:ext>
                  </a:extLst>
                </a:gridCol>
              </a:tblGrid>
              <a:tr h="453466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gian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t (h)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0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1,5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146438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Quãng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đường</a:t>
                      </a:r>
                      <a:r>
                        <a:rPr lang="en-US" sz="2400" b="1" baseline="0" dirty="0">
                          <a:solidFill>
                            <a:sysClr val="windowText" lastClr="000000"/>
                          </a:solidFill>
                          <a:latin typeface="Book Antiqua" pitchFamily="18" charset="0"/>
                        </a:rPr>
                        <a:t> s (km)</a:t>
                      </a:r>
                      <a:endParaRPr lang="en-US" sz="2400" b="1" dirty="0">
                        <a:solidFill>
                          <a:sysClr val="windowText" lastClr="000000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+mn-lt"/>
                        </a:rPr>
                        <a:t>0</a:t>
                      </a:r>
                      <a:endParaRPr lang="en-US" sz="2400" b="1" dirty="0"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 Antiqua" pitchFamily="18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 Antiqua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 Antiqua" pitchFamily="18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Book Antiqua" pitchFamily="18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9DD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53431"/>
                  </a:ext>
                </a:extLst>
              </a:tr>
            </a:tbl>
          </a:graphicData>
        </a:graphic>
      </p:graphicFrame>
      <p:pic>
        <p:nvPicPr>
          <p:cNvPr id="18" name="Picture 2" descr="Vận tốc xuôi dòng của ca nô bằng vận tốc thực của ca nô trừ đi v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850" y="4055683"/>
            <a:ext cx="3218674" cy="219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698C91D-D2AF-41BA-B970-5BF53BFF67F4}"/>
              </a:ext>
            </a:extLst>
          </p:cNvPr>
          <p:cNvSpPr txBox="1"/>
          <p:nvPr/>
        </p:nvSpPr>
        <p:spPr>
          <a:xfrm>
            <a:off x="358809" y="525805"/>
            <a:ext cx="975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quãng đường- thời gian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494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4836</TotalTime>
  <Words>2504</Words>
  <Application>Microsoft Office PowerPoint</Application>
  <PresentationFormat>Widescreen</PresentationFormat>
  <Paragraphs>519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微软雅黑</vt:lpstr>
      <vt:lpstr>Arial</vt:lpstr>
      <vt:lpstr>Arial-Rounded</vt:lpstr>
      <vt:lpstr>Book Antiqua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Để mô tả liên hệ giữa quãng đường đi được của vật và thời gian ta sử dụng :  Đồ thị quãng đường- thời gian.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HQV</dc:creator>
  <cp:lastModifiedBy>Admin</cp:lastModifiedBy>
  <cp:revision>130</cp:revision>
  <dcterms:created xsi:type="dcterms:W3CDTF">2022-04-17T09:30:56Z</dcterms:created>
  <dcterms:modified xsi:type="dcterms:W3CDTF">2025-10-15T03:53:39Z</dcterms:modified>
</cp:coreProperties>
</file>